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36"/>
  </p:notesMasterIdLst>
  <p:sldIdLst>
    <p:sldId id="281" r:id="rId2"/>
    <p:sldId id="287" r:id="rId3"/>
    <p:sldId id="305" r:id="rId4"/>
    <p:sldId id="400" r:id="rId5"/>
    <p:sldId id="399" r:id="rId6"/>
    <p:sldId id="383" r:id="rId7"/>
    <p:sldId id="385" r:id="rId8"/>
    <p:sldId id="384" r:id="rId9"/>
    <p:sldId id="386" r:id="rId10"/>
    <p:sldId id="405" r:id="rId11"/>
    <p:sldId id="406" r:id="rId12"/>
    <p:sldId id="403" r:id="rId13"/>
    <p:sldId id="404" r:id="rId14"/>
    <p:sldId id="380" r:id="rId15"/>
    <p:sldId id="407" r:id="rId16"/>
    <p:sldId id="319" r:id="rId17"/>
    <p:sldId id="401" r:id="rId18"/>
    <p:sldId id="296" r:id="rId19"/>
    <p:sldId id="393" r:id="rId20"/>
    <p:sldId id="408" r:id="rId21"/>
    <p:sldId id="396" r:id="rId22"/>
    <p:sldId id="394" r:id="rId23"/>
    <p:sldId id="395" r:id="rId24"/>
    <p:sldId id="392" r:id="rId25"/>
    <p:sldId id="409" r:id="rId26"/>
    <p:sldId id="379" r:id="rId27"/>
    <p:sldId id="367" r:id="rId28"/>
    <p:sldId id="377" r:id="rId29"/>
    <p:sldId id="372" r:id="rId30"/>
    <p:sldId id="402" r:id="rId31"/>
    <p:sldId id="382" r:id="rId32"/>
    <p:sldId id="329" r:id="rId33"/>
    <p:sldId id="298" r:id="rId34"/>
    <p:sldId id="398" r:id="rId35"/>
  </p:sldIdLst>
  <p:sldSz cx="12192000" cy="6858000"/>
  <p:notesSz cx="6858000" cy="9144000"/>
  <p:defaultText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64743C7-90DB-1F47-BF81-F482B0E972B5}">
          <p14:sldIdLst>
            <p14:sldId id="281"/>
            <p14:sldId id="287"/>
            <p14:sldId id="305"/>
            <p14:sldId id="400"/>
            <p14:sldId id="399"/>
            <p14:sldId id="383"/>
            <p14:sldId id="385"/>
            <p14:sldId id="384"/>
            <p14:sldId id="386"/>
            <p14:sldId id="405"/>
            <p14:sldId id="406"/>
            <p14:sldId id="403"/>
            <p14:sldId id="404"/>
            <p14:sldId id="380"/>
            <p14:sldId id="407"/>
            <p14:sldId id="319"/>
            <p14:sldId id="401"/>
            <p14:sldId id="296"/>
            <p14:sldId id="393"/>
            <p14:sldId id="408"/>
            <p14:sldId id="396"/>
            <p14:sldId id="394"/>
            <p14:sldId id="395"/>
            <p14:sldId id="392"/>
            <p14:sldId id="409"/>
            <p14:sldId id="379"/>
            <p14:sldId id="367"/>
            <p14:sldId id="377"/>
            <p14:sldId id="372"/>
            <p14:sldId id="402"/>
            <p14:sldId id="382"/>
            <p14:sldId id="329"/>
            <p14:sldId id="298"/>
            <p14:sldId id="398"/>
          </p14:sldIdLst>
        </p14:section>
        <p14:section name="Grafisk mall" id="{5C0A0B2D-9D0A-4849-BBC2-666A3D962277}">
          <p14:sldIdLst/>
        </p14:section>
      </p14:sectionLst>
    </p:ext>
    <p:ext uri="{EFAFB233-063F-42B5-8137-9DF3F51BA10A}">
      <p15:sldGuideLst xmlns:p15="http://schemas.microsoft.com/office/powerpoint/2012/main">
        <p15:guide id="1" orient="horz" pos="2160" userDrawn="1">
          <p15:clr>
            <a:srgbClr val="A4A3A4"/>
          </p15:clr>
        </p15:guide>
        <p15:guide id="2" orient="horz" pos="1014" userDrawn="1">
          <p15:clr>
            <a:srgbClr val="A4A3A4"/>
          </p15:clr>
        </p15:guide>
        <p15:guide id="3"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14DD145-6453-0504-BAC6-1BE3BEAB49D6}" name="Anders Dahlin" initials="AD" userId="421fdd654b8fb84f"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8ECF"/>
    <a:srgbClr val="CCE4DB"/>
    <a:srgbClr val="014178"/>
    <a:srgbClr val="BDE4F7"/>
    <a:srgbClr val="E75113"/>
    <a:srgbClr val="008FCB"/>
    <a:srgbClr val="EB6909"/>
    <a:srgbClr val="219BD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697"/>
    <p:restoredTop sz="48220"/>
  </p:normalViewPr>
  <p:slideViewPr>
    <p:cSldViewPr snapToGrid="0">
      <p:cViewPr varScale="1">
        <p:scale>
          <a:sx n="46" d="100"/>
          <a:sy n="46" d="100"/>
        </p:scale>
        <p:origin x="2340" y="44"/>
      </p:cViewPr>
      <p:guideLst>
        <p:guide orient="horz" pos="2160"/>
        <p:guide orient="horz" pos="1014"/>
        <p:guide pos="3840"/>
      </p:guideLst>
    </p:cSldViewPr>
  </p:slideViewPr>
  <p:outlineViewPr>
    <p:cViewPr>
      <p:scale>
        <a:sx n="33" d="100"/>
        <a:sy n="33" d="100"/>
      </p:scale>
      <p:origin x="0" y="0"/>
    </p:cViewPr>
  </p:outlineViewPr>
  <p:notesTextViewPr>
    <p:cViewPr>
      <p:scale>
        <a:sx n="110" d="100"/>
        <a:sy n="110" d="100"/>
      </p:scale>
      <p:origin x="0" y="0"/>
    </p:cViewPr>
  </p:notesTextViewPr>
  <p:sorterViewPr>
    <p:cViewPr>
      <p:scale>
        <a:sx n="80" d="100"/>
        <a:sy n="80" d="100"/>
      </p:scale>
      <p:origin x="0" y="0"/>
    </p:cViewPr>
  </p:sorterViewPr>
  <p:notesViewPr>
    <p:cSldViewPr snapToGrid="0">
      <p:cViewPr varScale="1">
        <p:scale>
          <a:sx n="138" d="100"/>
          <a:sy n="138" d="100"/>
        </p:scale>
        <p:origin x="5384" y="19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8/10/relationships/authors" Targe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lena Olsson" userId="7eb14903-72ea-4a64-ba9b-b72986edb3ee" providerId="ADAL" clId="{08CDF2CF-310D-44BD-BDFD-63880CE390B3}"/>
    <pc:docChg chg="modSld">
      <pc:chgData name="Helena Olsson" userId="7eb14903-72ea-4a64-ba9b-b72986edb3ee" providerId="ADAL" clId="{08CDF2CF-310D-44BD-BDFD-63880CE390B3}" dt="2026-01-26T10:11:17.198" v="1" actId="1035"/>
      <pc:docMkLst>
        <pc:docMk/>
      </pc:docMkLst>
      <pc:sldChg chg="modSp mod">
        <pc:chgData name="Helena Olsson" userId="7eb14903-72ea-4a64-ba9b-b72986edb3ee" providerId="ADAL" clId="{08CDF2CF-310D-44BD-BDFD-63880CE390B3}" dt="2026-01-26T10:11:17.198" v="1" actId="1035"/>
        <pc:sldMkLst>
          <pc:docMk/>
          <pc:sldMk cId="797329901" sldId="382"/>
        </pc:sldMkLst>
        <pc:spChg chg="mod">
          <ac:chgData name="Helena Olsson" userId="7eb14903-72ea-4a64-ba9b-b72986edb3ee" providerId="ADAL" clId="{08CDF2CF-310D-44BD-BDFD-63880CE390B3}" dt="2026-01-26T10:11:17.198" v="1" actId="1035"/>
          <ac:spMkLst>
            <pc:docMk/>
            <pc:sldMk cId="797329901" sldId="382"/>
            <ac:spMk id="2" creationId="{E67E6E9D-385C-71C8-57B2-D13CE2591A31}"/>
          </ac:spMkLst>
        </pc:spChg>
        <pc:spChg chg="mod">
          <ac:chgData name="Helena Olsson" userId="7eb14903-72ea-4a64-ba9b-b72986edb3ee" providerId="ADAL" clId="{08CDF2CF-310D-44BD-BDFD-63880CE390B3}" dt="2026-01-26T10:11:17.198" v="1" actId="1035"/>
          <ac:spMkLst>
            <pc:docMk/>
            <pc:sldMk cId="797329901" sldId="382"/>
            <ac:spMk id="3" creationId="{763CCE8D-57AD-1F82-1353-2D9C3BA38197}"/>
          </ac:spMkLst>
        </pc:spChg>
        <pc:spChg chg="mod">
          <ac:chgData name="Helena Olsson" userId="7eb14903-72ea-4a64-ba9b-b72986edb3ee" providerId="ADAL" clId="{08CDF2CF-310D-44BD-BDFD-63880CE390B3}" dt="2026-01-26T10:11:17.198" v="1" actId="1035"/>
          <ac:spMkLst>
            <pc:docMk/>
            <pc:sldMk cId="797329901" sldId="382"/>
            <ac:spMk id="6" creationId="{79A08739-3CB3-FA14-A23F-9C496171660C}"/>
          </ac:spMkLst>
        </pc:spChg>
        <pc:picChg chg="mod">
          <ac:chgData name="Helena Olsson" userId="7eb14903-72ea-4a64-ba9b-b72986edb3ee" providerId="ADAL" clId="{08CDF2CF-310D-44BD-BDFD-63880CE390B3}" dt="2026-01-26T10:11:17.198" v="1" actId="1035"/>
          <ac:picMkLst>
            <pc:docMk/>
            <pc:sldMk cId="797329901" sldId="382"/>
            <ac:picMk id="7" creationId="{8FB53255-A7CE-BA3F-E038-E5BBE2A0F88B}"/>
          </ac:picMkLst>
        </pc:picChg>
        <pc:picChg chg="mod">
          <ac:chgData name="Helena Olsson" userId="7eb14903-72ea-4a64-ba9b-b72986edb3ee" providerId="ADAL" clId="{08CDF2CF-310D-44BD-BDFD-63880CE390B3}" dt="2026-01-26T10:11:17.198" v="1" actId="1035"/>
          <ac:picMkLst>
            <pc:docMk/>
            <pc:sldMk cId="797329901" sldId="382"/>
            <ac:picMk id="14" creationId="{683D9999-AFD1-002A-528B-2832AD1FFF5E}"/>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352154E-6706-1242-B5E1-43A53DF99EE7}" type="datetimeFigureOut">
              <a:rPr lang="sv-SE" smtClean="0"/>
              <a:t>2026-01-26</a:t>
            </a:fld>
            <a:endParaRPr lang="sv-SE"/>
          </a:p>
        </p:txBody>
      </p:sp>
      <p:sp>
        <p:nvSpPr>
          <p:cNvPr id="4" name="Platshållare för bildobjekt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B0E164D-EE8D-B448-BE8E-A1520703B60E}" type="slidenum">
              <a:rPr lang="sv-SE" smtClean="0"/>
              <a:t>‹#›</a:t>
            </a:fld>
            <a:endParaRPr lang="sv-SE"/>
          </a:p>
        </p:txBody>
      </p:sp>
    </p:spTree>
    <p:extLst>
      <p:ext uri="{BB962C8B-B14F-4D97-AF65-F5344CB8AC3E}">
        <p14:creationId xmlns:p14="http://schemas.microsoft.com/office/powerpoint/2010/main" val="413559199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D742B8-4EE9-A423-0D0F-3AA78A141F61}"/>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C48965C9-EC33-B5EF-7A58-A1D362778F82}"/>
              </a:ext>
            </a:extLst>
          </p:cNvPr>
          <p:cNvSpPr>
            <a:spLocks noGrp="1" noRot="1" noChangeAspect="1"/>
          </p:cNvSpPr>
          <p:nvPr>
            <p:ph type="sldImg"/>
          </p:nvPr>
        </p:nvSpPr>
        <p:spPr>
          <a:xfrm>
            <a:off x="381000" y="685800"/>
            <a:ext cx="6096000" cy="3429000"/>
          </a:xfrm>
        </p:spPr>
      </p:sp>
      <p:sp>
        <p:nvSpPr>
          <p:cNvPr id="3" name="Platshållare för anteckningar 2">
            <a:extLst>
              <a:ext uri="{FF2B5EF4-FFF2-40B4-BE49-F238E27FC236}">
                <a16:creationId xmlns:a16="http://schemas.microsoft.com/office/drawing/2014/main" id="{6928C439-F32D-A6BB-022C-5C1078D927DD}"/>
              </a:ext>
            </a:extLst>
          </p:cNvPr>
          <p:cNvSpPr>
            <a:spLocks noGrp="1"/>
          </p:cNvSpPr>
          <p:nvPr>
            <p:ph type="body" idx="1"/>
          </p:nvPr>
        </p:nvSpPr>
        <p:spPr/>
        <p:txBody>
          <a:bodyPr/>
          <a:lstStyle/>
          <a:p>
            <a:r>
              <a:rPr lang="sv-SE" sz="1200" b="1" i="0" dirty="0">
                <a:latin typeface="Arial" panose="020B0604020202020204" pitchFamily="34" charset="0"/>
                <a:cs typeface="Arial" panose="020B0604020202020204" pitchFamily="34" charset="0"/>
              </a:rPr>
              <a:t>Instruktion till cirkelledaren:</a:t>
            </a:r>
          </a:p>
          <a:p>
            <a:endParaRPr lang="sv-SE" altLang="sv-SE" sz="1200" i="0" dirty="0">
              <a:latin typeface="Arial" panose="020B0604020202020204" pitchFamily="34" charset="0"/>
              <a:cs typeface="Arial" panose="020B0604020202020204" pitchFamily="34" charset="0"/>
            </a:endParaRPr>
          </a:p>
          <a:p>
            <a:pPr marL="228600" indent="-228600" eaLnBrk="1" hangingPunct="1">
              <a:spcBef>
                <a:spcPct val="0"/>
              </a:spcBef>
              <a:buFont typeface="+mj-lt"/>
              <a:buAutoNum type="arabicPeriod"/>
            </a:pPr>
            <a:r>
              <a:rPr lang="sv-SE" altLang="sv-SE" sz="1200" i="0" dirty="0">
                <a:latin typeface="Arial" panose="020B0604020202020204" pitchFamily="34" charset="0"/>
                <a:cs typeface="Arial" panose="020B0604020202020204" pitchFamily="34" charset="0"/>
              </a:rPr>
              <a:t>Inled med att välkomna deltagarna till dagens studiecirkelträff om hållbar städning.</a:t>
            </a:r>
          </a:p>
          <a:p>
            <a:pPr marL="228600" indent="-228600" eaLnBrk="1" hangingPunct="1">
              <a:spcBef>
                <a:spcPct val="0"/>
              </a:spcBef>
              <a:buFont typeface="+mj-lt"/>
              <a:buAutoNum type="arabicPeriod"/>
            </a:pPr>
            <a:r>
              <a:rPr lang="sv-SE" altLang="sv-SE" sz="1200" i="0" dirty="0">
                <a:latin typeface="Arial" panose="020B0604020202020204" pitchFamily="34" charset="0"/>
                <a:cs typeface="Arial" panose="020B0604020202020204" pitchFamily="34" charset="0"/>
              </a:rPr>
              <a:t>Berätta att syfte med dagens studiecirkel bland annat är att lära oss mer om hur vi städar på ett bra sätt för miljön. Bland annat kommer vi prata om att slänga läkemedel, miljömärkningar och såklart hur vi kan städa hållbart för oss själva och klimatet!</a:t>
            </a:r>
          </a:p>
          <a:p>
            <a:pPr marL="228600" indent="-228600" eaLnBrk="1" hangingPunct="1">
              <a:spcBef>
                <a:spcPct val="0"/>
              </a:spcBef>
              <a:buFont typeface="+mj-lt"/>
              <a:buAutoNum type="arabicPeriod"/>
            </a:pPr>
            <a:r>
              <a:rPr lang="sv-SE" altLang="sv-SE" sz="1200" i="0" dirty="0">
                <a:latin typeface="Arial" panose="020B0604020202020204" pitchFamily="34" charset="0"/>
                <a:cs typeface="Arial" panose="020B0604020202020204" pitchFamily="34" charset="0"/>
              </a:rPr>
              <a:t>Gå igenom upplägget för dagen (exempelvis start- och sluttid samt säg ungefär när en fikapaus är planerad). </a:t>
            </a:r>
          </a:p>
          <a:p>
            <a:pPr marL="228600" indent="-228600" eaLnBrk="1" hangingPunct="1">
              <a:spcBef>
                <a:spcPct val="0"/>
              </a:spcBef>
              <a:buFont typeface="+mj-lt"/>
              <a:buAutoNum type="arabicPeriod"/>
            </a:pPr>
            <a:r>
              <a:rPr lang="sv-SE" sz="1200" b="0" i="0" u="none" strike="noStrike" dirty="0">
                <a:solidFill>
                  <a:srgbClr val="000000"/>
                </a:solidFill>
                <a:effectLst/>
                <a:latin typeface="Arial" panose="020B0604020202020204" pitchFamily="34" charset="0"/>
                <a:cs typeface="Arial" panose="020B0604020202020204" pitchFamily="34" charset="0"/>
              </a:rPr>
              <a:t>Ge en översikt av hur träffen kommer att gå till (t.ex. att ni kommer att diskutera olika frågor, titta på filmmaterial, göra övningar).</a:t>
            </a:r>
            <a:endParaRPr lang="sv-SE" altLang="sv-SE" sz="1200" i="0" dirty="0">
              <a:latin typeface="Arial" panose="020B0604020202020204" pitchFamily="34" charset="0"/>
              <a:cs typeface="Arial" panose="020B0604020202020204" pitchFamily="34" charset="0"/>
            </a:endParaRPr>
          </a:p>
          <a:p>
            <a:pPr marL="228600" marR="0" lvl="0" indent="-228600" algn="l" defTabSz="457200" rtl="0" eaLnBrk="1" fontAlgn="auto" latinLnBrk="0" hangingPunct="1">
              <a:lnSpc>
                <a:spcPct val="100000"/>
              </a:lnSpc>
              <a:spcBef>
                <a:spcPct val="0"/>
              </a:spcBef>
              <a:spcAft>
                <a:spcPts val="0"/>
              </a:spcAft>
              <a:buClrTx/>
              <a:buSzTx/>
              <a:buFont typeface="+mj-lt"/>
              <a:buAutoNum type="arabicPeriod"/>
              <a:tabLst/>
              <a:defRPr/>
            </a:pPr>
            <a:r>
              <a:rPr lang="sv-SE" altLang="sv-SE" sz="1200" i="0" dirty="0">
                <a:latin typeface="Arial" panose="020B0604020202020204" pitchFamily="34" charset="0"/>
                <a:cs typeface="Arial" panose="020B0604020202020204" pitchFamily="34" charset="0"/>
              </a:rPr>
              <a:t>Informera deltagarna om att de även kommer att få en länk till presentationen skickad till sig efter träffen, så att deltagarna kan ta del av materialet i lugn och ro i efterhand.</a:t>
            </a:r>
          </a:p>
          <a:p>
            <a:pPr marL="228600" marR="0" lvl="0" indent="-228600" algn="l" defTabSz="457200" rtl="0" eaLnBrk="1" fontAlgn="auto" latinLnBrk="0" hangingPunct="1">
              <a:lnSpc>
                <a:spcPct val="100000"/>
              </a:lnSpc>
              <a:spcBef>
                <a:spcPct val="0"/>
              </a:spcBef>
              <a:spcAft>
                <a:spcPts val="0"/>
              </a:spcAft>
              <a:buClrTx/>
              <a:buSzTx/>
              <a:buFont typeface="+mj-lt"/>
              <a:buAutoNum type="arabicPeriod"/>
              <a:tabLst/>
              <a:defRPr/>
            </a:pPr>
            <a:r>
              <a:rPr lang="sv-SE" altLang="sv-SE" sz="1200" i="0" dirty="0">
                <a:latin typeface="Arial" panose="020B0604020202020204" pitchFamily="34" charset="0"/>
                <a:cs typeface="Arial" panose="020B0604020202020204" pitchFamily="34" charset="0"/>
              </a:rPr>
              <a:t>Uppmuntra gruppen att delta i samtalen. </a:t>
            </a:r>
            <a:r>
              <a:rPr lang="sv-SE" sz="1200" b="0" i="0" u="none" strike="noStrike" dirty="0">
                <a:solidFill>
                  <a:srgbClr val="000000"/>
                </a:solidFill>
                <a:effectLst/>
                <a:latin typeface="Arial" panose="020B0604020202020204" pitchFamily="34" charset="0"/>
                <a:cs typeface="Arial" panose="020B0604020202020204" pitchFamily="34" charset="0"/>
              </a:rPr>
              <a:t>Påminn om att man inte behöver vara expert på ämnet – alla perspektiv är värdefulla och tillsammans skapar vi en givande diskussion. </a:t>
            </a:r>
            <a:r>
              <a:rPr lang="sv-SE" altLang="sv-SE" sz="1200" i="0" dirty="0">
                <a:latin typeface="Arial" panose="020B0604020202020204" pitchFamily="34" charset="0"/>
                <a:cs typeface="Arial" panose="020B0604020202020204" pitchFamily="34" charset="0"/>
              </a:rPr>
              <a:t>Allas bidrag är välkomna! </a:t>
            </a:r>
          </a:p>
          <a:p>
            <a:pPr marL="228600" indent="-228600" eaLnBrk="1" hangingPunct="1">
              <a:spcBef>
                <a:spcPct val="0"/>
              </a:spcBef>
              <a:buFont typeface="+mj-lt"/>
              <a:buAutoNum type="arabicPeriod"/>
            </a:pPr>
            <a:r>
              <a:rPr lang="sv-SE" sz="1200" b="1" i="0" u="none" strike="noStrike" dirty="0">
                <a:solidFill>
                  <a:srgbClr val="000000"/>
                </a:solidFill>
                <a:effectLst/>
                <a:latin typeface="Arial" panose="020B0604020202020204" pitchFamily="34" charset="0"/>
                <a:cs typeface="Arial" panose="020B0604020202020204" pitchFamily="34" charset="0"/>
              </a:rPr>
              <a:t>Om detta inte är första träffen</a:t>
            </a:r>
            <a:r>
              <a:rPr lang="sv-SE" sz="1200" b="0" i="0" u="none" strike="noStrike" dirty="0">
                <a:solidFill>
                  <a:srgbClr val="000000"/>
                </a:solidFill>
                <a:effectLst/>
                <a:latin typeface="Arial" panose="020B0604020202020204" pitchFamily="34" charset="0"/>
                <a:cs typeface="Arial" panose="020B0604020202020204" pitchFamily="34" charset="0"/>
              </a:rPr>
              <a:t>: Fråga om det är något från föregående studiecirkelträff som deltagarna funderat över, vill följa upp, eller som behöver redas ut innan dagens ämne tar vid. </a:t>
            </a:r>
            <a:r>
              <a:rPr lang="sv-SE" altLang="sv-SE" sz="1200" i="0" dirty="0">
                <a:latin typeface="Arial" panose="020B0604020202020204" pitchFamily="34" charset="0"/>
                <a:cs typeface="Arial" panose="020B0604020202020204" pitchFamily="34" charset="0"/>
              </a:rPr>
              <a:t>Försök i så fall gemensamt svara eller reflektera kring det som eventuellt kommit upp.</a:t>
            </a:r>
          </a:p>
          <a:p>
            <a:endParaRPr lang="sv-SE" sz="1200" b="1" i="0" dirty="0">
              <a:latin typeface="Arial" panose="020B0604020202020204" pitchFamily="34" charset="0"/>
              <a:cs typeface="Arial" panose="020B0604020202020204" pitchFamily="34" charset="0"/>
            </a:endParaRPr>
          </a:p>
        </p:txBody>
      </p:sp>
      <p:sp>
        <p:nvSpPr>
          <p:cNvPr id="4" name="Platshållare för bildnummer 3">
            <a:extLst>
              <a:ext uri="{FF2B5EF4-FFF2-40B4-BE49-F238E27FC236}">
                <a16:creationId xmlns:a16="http://schemas.microsoft.com/office/drawing/2014/main" id="{AC05CC50-5D87-B83F-0478-16658EC4A9DD}"/>
              </a:ext>
            </a:extLst>
          </p:cNvPr>
          <p:cNvSpPr>
            <a:spLocks noGrp="1"/>
          </p:cNvSpPr>
          <p:nvPr>
            <p:ph type="sldNum" sz="quarter" idx="10"/>
          </p:nvPr>
        </p:nvSpPr>
        <p:spPr/>
        <p:txBody>
          <a:bodyPr/>
          <a:lstStyle/>
          <a:p>
            <a:fld id="{4B0E164D-EE8D-B448-BE8E-A1520703B60E}" type="slidenum">
              <a:rPr lang="sv-SE" smtClean="0"/>
              <a:t>1</a:t>
            </a:fld>
            <a:endParaRPr lang="sv-SE" dirty="0"/>
          </a:p>
        </p:txBody>
      </p:sp>
    </p:spTree>
    <p:extLst>
      <p:ext uri="{BB962C8B-B14F-4D97-AF65-F5344CB8AC3E}">
        <p14:creationId xmlns:p14="http://schemas.microsoft.com/office/powerpoint/2010/main" val="39008149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5E4007-57E9-9EC2-033C-A140C2A8D5ED}"/>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0BDB7CC3-2F04-E216-E928-15873FBF7A05}"/>
              </a:ext>
            </a:extLst>
          </p:cNvPr>
          <p:cNvSpPr>
            <a:spLocks noGrp="1" noRot="1" noChangeAspect="1"/>
          </p:cNvSpPr>
          <p:nvPr>
            <p:ph type="sldImg"/>
          </p:nvPr>
        </p:nvSpPr>
        <p:spPr>
          <a:xfrm>
            <a:off x="381000" y="685800"/>
            <a:ext cx="6096000" cy="3429000"/>
          </a:xfrm>
        </p:spPr>
      </p:sp>
      <p:sp>
        <p:nvSpPr>
          <p:cNvPr id="3" name="Platshållare för anteckningar 2">
            <a:extLst>
              <a:ext uri="{FF2B5EF4-FFF2-40B4-BE49-F238E27FC236}">
                <a16:creationId xmlns:a16="http://schemas.microsoft.com/office/drawing/2014/main" id="{5D7CD52F-7141-F73F-4EE3-5702A02BB67E}"/>
              </a:ext>
            </a:extLst>
          </p:cNvPr>
          <p:cNvSpPr>
            <a:spLocks noGrp="1"/>
          </p:cNvSpPr>
          <p:nvPr>
            <p:ph type="body" idx="1"/>
          </p:nvPr>
        </p:nvSpPr>
        <p:spPr/>
        <p:txBody>
          <a:bodyPr/>
          <a:lstStyle/>
          <a:p>
            <a:pPr marL="0" marR="0" lvl="0" indent="0" algn="l" defTabSz="457200" rtl="0" eaLnBrk="1" fontAlgn="auto" latinLnBrk="0" hangingPunct="1">
              <a:lnSpc>
                <a:spcPct val="107000"/>
              </a:lnSpc>
              <a:spcBef>
                <a:spcPts val="0"/>
              </a:spcBef>
              <a:spcAft>
                <a:spcPts val="867"/>
              </a:spcAft>
              <a:buClrTx/>
              <a:buSzTx/>
              <a:buFontTx/>
              <a:buNone/>
              <a:tabLst/>
              <a:defRPr/>
            </a:pPr>
            <a:r>
              <a:rPr lang="sv-SE" altLang="sv-SE" sz="1200" b="1" dirty="0">
                <a:latin typeface="Arial" panose="020B0604020202020204" pitchFamily="34" charset="0"/>
                <a:cs typeface="Arial" panose="020B0604020202020204" pitchFamily="34" charset="0"/>
              </a:rPr>
              <a:t>Instruktion till cirkelledaren:</a:t>
            </a:r>
            <a:endParaRPr lang="sv-SE" sz="1200" kern="100" dirty="0">
              <a:latin typeface="Arial" panose="020B0604020202020204" pitchFamily="34" charset="0"/>
              <a:ea typeface="Aptos" panose="020B0004020202020204" pitchFamily="34" charset="0"/>
              <a:cs typeface="Arial" panose="020B0604020202020204" pitchFamily="34" charset="0"/>
            </a:endParaRPr>
          </a:p>
          <a:p>
            <a:pPr>
              <a:lnSpc>
                <a:spcPct val="107000"/>
              </a:lnSpc>
              <a:spcAft>
                <a:spcPts val="867"/>
              </a:spcAft>
            </a:pPr>
            <a:endParaRPr lang="sv-SE" sz="1200" kern="100" dirty="0">
              <a:latin typeface="Arial" panose="020B0604020202020204" pitchFamily="34" charset="0"/>
              <a:ea typeface="Aptos" panose="020B0004020202020204" pitchFamily="34" charset="0"/>
              <a:cs typeface="Arial" panose="020B0604020202020204" pitchFamily="34" charset="0"/>
            </a:endParaRPr>
          </a:p>
          <a:p>
            <a:pPr marL="228600" marR="0" lvl="0" indent="-228600" algn="l" defTabSz="457200" rtl="0" eaLnBrk="1" fontAlgn="auto" latinLnBrk="0" hangingPunct="1">
              <a:lnSpc>
                <a:spcPct val="100000"/>
              </a:lnSpc>
              <a:spcBef>
                <a:spcPct val="0"/>
              </a:spcBef>
              <a:spcAft>
                <a:spcPts val="0"/>
              </a:spcAft>
              <a:buClrTx/>
              <a:buSzTx/>
              <a:buFont typeface="+mj-lt"/>
              <a:buAutoNum type="arabicPeriod"/>
              <a:tabLst/>
              <a:defRPr/>
            </a:pPr>
            <a:r>
              <a:rPr lang="sv-SE" altLang="sv-SE" sz="1200" b="0" dirty="0">
                <a:latin typeface="Arial" panose="020B0604020202020204" pitchFamily="34" charset="0"/>
                <a:cs typeface="Arial" panose="020B0604020202020204" pitchFamily="34" charset="0"/>
              </a:rPr>
              <a:t>Berätta kort om hudirritation. Utgå från </a:t>
            </a:r>
            <a:r>
              <a:rPr lang="sv-SE" altLang="sv-SE" sz="1200" b="0" dirty="0" err="1">
                <a:latin typeface="Arial" panose="020B0604020202020204" pitchFamily="34" charset="0"/>
                <a:cs typeface="Arial" panose="020B0604020202020204" pitchFamily="34" charset="0"/>
              </a:rPr>
              <a:t>talpunkterna</a:t>
            </a:r>
            <a:r>
              <a:rPr lang="sv-SE" altLang="sv-SE" sz="1200" b="0" dirty="0">
                <a:latin typeface="Arial" panose="020B0604020202020204" pitchFamily="34" charset="0"/>
                <a:cs typeface="Arial" panose="020B0604020202020204" pitchFamily="34" charset="0"/>
              </a:rPr>
              <a:t> nedan. </a:t>
            </a:r>
          </a:p>
          <a:p>
            <a:pPr marL="450850" indent="-450850" eaLnBrk="1" hangingPunct="1">
              <a:spcBef>
                <a:spcPct val="0"/>
              </a:spcBef>
              <a:buAutoNum type="arabicPeriod"/>
            </a:pPr>
            <a:endParaRPr lang="sv-SE" altLang="sv-SE" sz="1200" b="0" dirty="0">
              <a:latin typeface="Arial" panose="020B0604020202020204" pitchFamily="34" charset="0"/>
              <a:cs typeface="Arial" panose="020B0604020202020204" pitchFamily="34" charset="0"/>
            </a:endParaRPr>
          </a:p>
          <a:p>
            <a:pPr marL="450850" indent="-450850" eaLnBrk="1" hangingPunct="1">
              <a:spcBef>
                <a:spcPct val="0"/>
              </a:spcBef>
            </a:pPr>
            <a:r>
              <a:rPr lang="sv-SE" altLang="sv-SE" sz="1200" b="1" dirty="0" err="1">
                <a:latin typeface="Arial" panose="020B0604020202020204" pitchFamily="34" charset="0"/>
                <a:cs typeface="Arial" panose="020B0604020202020204" pitchFamily="34" charset="0"/>
              </a:rPr>
              <a:t>Talpunkter</a:t>
            </a:r>
            <a:r>
              <a:rPr lang="sv-SE" altLang="sv-SE" sz="1200" b="1" dirty="0">
                <a:latin typeface="Arial" panose="020B0604020202020204" pitchFamily="34" charset="0"/>
                <a:cs typeface="Arial" panose="020B0604020202020204" pitchFamily="34" charset="0"/>
              </a:rPr>
              <a:t>:</a:t>
            </a:r>
          </a:p>
          <a:p>
            <a:pPr>
              <a:lnSpc>
                <a:spcPct val="107000"/>
              </a:lnSpc>
              <a:spcBef>
                <a:spcPts val="867"/>
              </a:spcBef>
              <a:spcAft>
                <a:spcPts val="433"/>
              </a:spcAft>
            </a:pPr>
            <a:endParaRPr lang="en-GB" sz="1200" b="1" kern="100" dirty="0">
              <a:solidFill>
                <a:srgbClr val="0F4761"/>
              </a:solidFill>
              <a:latin typeface="Arial" panose="020B0604020202020204" pitchFamily="34" charset="0"/>
              <a:ea typeface="Times New Roman" panose="02020603050405020304" pitchFamily="18" charset="0"/>
              <a:cs typeface="Arial" panose="020B0604020202020204" pitchFamily="34" charset="0"/>
            </a:endParaRPr>
          </a:p>
          <a:p>
            <a:pPr marL="171450" indent="-171450">
              <a:lnSpc>
                <a:spcPct val="107000"/>
              </a:lnSpc>
              <a:spcAft>
                <a:spcPts val="867"/>
              </a:spcAft>
              <a:buFont typeface="Arial" panose="020B0604020202020204" pitchFamily="34" charset="0"/>
              <a:buChar char="•"/>
              <a:tabLst>
                <a:tab pos="495376" algn="l"/>
              </a:tabLst>
            </a:pPr>
            <a:r>
              <a:rPr lang="sv-SE" sz="1200" b="1" kern="100" dirty="0">
                <a:latin typeface="Arial" panose="020B0604020202020204" pitchFamily="34" charset="0"/>
                <a:ea typeface="Aptos" panose="020B0004020202020204" pitchFamily="34" charset="0"/>
                <a:cs typeface="Arial" panose="020B0604020202020204" pitchFamily="34" charset="0"/>
              </a:rPr>
              <a:t>Hudirritation</a:t>
            </a:r>
            <a:r>
              <a:rPr lang="sv-SE" sz="1200" kern="100" dirty="0">
                <a:latin typeface="Arial" panose="020B0604020202020204" pitchFamily="34" charset="0"/>
                <a:ea typeface="Aptos" panose="020B0004020202020204" pitchFamily="34" charset="0"/>
                <a:cs typeface="Arial" panose="020B0604020202020204" pitchFamily="34" charset="0"/>
              </a:rPr>
              <a:t>: Direktkontakt med rengöringssprayer kan orsaka hudirritation eller allergiska reaktioner. </a:t>
            </a:r>
          </a:p>
          <a:p>
            <a:pPr marL="171450" indent="-171450">
              <a:lnSpc>
                <a:spcPct val="107000"/>
              </a:lnSpc>
              <a:spcAft>
                <a:spcPts val="867"/>
              </a:spcAft>
              <a:buFont typeface="Arial" panose="020B0604020202020204" pitchFamily="34" charset="0"/>
              <a:buChar char="•"/>
              <a:tabLst>
                <a:tab pos="495376" algn="l"/>
              </a:tabLst>
            </a:pPr>
            <a:r>
              <a:rPr lang="sv-SE" sz="1200" kern="100" dirty="0">
                <a:latin typeface="Arial" panose="020B0604020202020204" pitchFamily="34" charset="0"/>
                <a:ea typeface="Aptos" panose="020B0004020202020204" pitchFamily="34" charset="0"/>
                <a:cs typeface="Arial" panose="020B0604020202020204" pitchFamily="34" charset="0"/>
              </a:rPr>
              <a:t>Det är viktigt att använda handskar och undvika direktkontakt med huden. Undvik till exempel sköljmedel.</a:t>
            </a:r>
          </a:p>
          <a:p>
            <a:pPr marL="171450" marR="0" lvl="0" indent="-171450" algn="l" defTabSz="457200" rtl="0" eaLnBrk="1" fontAlgn="auto" latinLnBrk="0" hangingPunct="1">
              <a:lnSpc>
                <a:spcPct val="107000"/>
              </a:lnSpc>
              <a:spcBef>
                <a:spcPts val="0"/>
              </a:spcBef>
              <a:spcAft>
                <a:spcPts val="867"/>
              </a:spcAft>
              <a:buClrTx/>
              <a:buSzTx/>
              <a:buFont typeface="Arial" panose="020B0604020202020204" pitchFamily="34" charset="0"/>
              <a:buChar char="•"/>
              <a:tabLst>
                <a:tab pos="495376" algn="l"/>
              </a:tabLst>
              <a:defRPr/>
            </a:pPr>
            <a:r>
              <a:rPr lang="sv-SE" sz="1200" kern="100" dirty="0">
                <a:latin typeface="Arial" panose="020B0604020202020204" pitchFamily="34" charset="0"/>
                <a:ea typeface="Aptos" panose="020B0004020202020204" pitchFamily="34" charset="0"/>
                <a:cs typeface="Arial" panose="020B0604020202020204" pitchFamily="34" charset="0"/>
              </a:rPr>
              <a:t>Det finns också rengöring som är skonsam mot huden, det ska vi titta på senare.</a:t>
            </a:r>
          </a:p>
          <a:p>
            <a:pPr marL="171450" indent="-171450">
              <a:lnSpc>
                <a:spcPct val="107000"/>
              </a:lnSpc>
              <a:spcAft>
                <a:spcPts val="867"/>
              </a:spcAft>
              <a:buFont typeface="Arial" panose="020B0604020202020204" pitchFamily="34" charset="0"/>
              <a:buChar char="•"/>
              <a:tabLst>
                <a:tab pos="495376" algn="l"/>
              </a:tabLst>
            </a:pPr>
            <a:endParaRPr lang="sv-SE" sz="1200" kern="100" dirty="0">
              <a:latin typeface="Aptos" panose="020B0004020202020204" pitchFamily="34" charset="0"/>
              <a:ea typeface="Aptos" panose="020B0004020202020204" pitchFamily="34" charset="0"/>
              <a:cs typeface="Times New Roman" panose="02020603050405020304" pitchFamily="18" charset="0"/>
            </a:endParaRPr>
          </a:p>
        </p:txBody>
      </p:sp>
      <p:sp>
        <p:nvSpPr>
          <p:cNvPr id="4" name="Platshållare för bildnummer 3">
            <a:extLst>
              <a:ext uri="{FF2B5EF4-FFF2-40B4-BE49-F238E27FC236}">
                <a16:creationId xmlns:a16="http://schemas.microsoft.com/office/drawing/2014/main" id="{C4E1D27C-590C-4DAD-5280-D7733D0707A7}"/>
              </a:ext>
            </a:extLst>
          </p:cNvPr>
          <p:cNvSpPr>
            <a:spLocks noGrp="1"/>
          </p:cNvSpPr>
          <p:nvPr>
            <p:ph type="sldNum" sz="quarter" idx="10"/>
          </p:nvPr>
        </p:nvSpPr>
        <p:spPr/>
        <p:txBody>
          <a:bodyPr/>
          <a:lstStyle/>
          <a:p>
            <a:fld id="{4B0E164D-EE8D-B448-BE8E-A1520703B60E}" type="slidenum">
              <a:rPr lang="sv-SE" smtClean="0"/>
              <a:t>10</a:t>
            </a:fld>
            <a:endParaRPr lang="sv-SE"/>
          </a:p>
        </p:txBody>
      </p:sp>
    </p:spTree>
    <p:extLst>
      <p:ext uri="{BB962C8B-B14F-4D97-AF65-F5344CB8AC3E}">
        <p14:creationId xmlns:p14="http://schemas.microsoft.com/office/powerpoint/2010/main" val="22499146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5E4007-57E9-9EC2-033C-A140C2A8D5ED}"/>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0BDB7CC3-2F04-E216-E928-15873FBF7A05}"/>
              </a:ext>
            </a:extLst>
          </p:cNvPr>
          <p:cNvSpPr>
            <a:spLocks noGrp="1" noRot="1" noChangeAspect="1"/>
          </p:cNvSpPr>
          <p:nvPr>
            <p:ph type="sldImg"/>
          </p:nvPr>
        </p:nvSpPr>
        <p:spPr>
          <a:xfrm>
            <a:off x="381000" y="685800"/>
            <a:ext cx="6096000" cy="3429000"/>
          </a:xfrm>
        </p:spPr>
      </p:sp>
      <p:sp>
        <p:nvSpPr>
          <p:cNvPr id="3" name="Platshållare för anteckningar 2">
            <a:extLst>
              <a:ext uri="{FF2B5EF4-FFF2-40B4-BE49-F238E27FC236}">
                <a16:creationId xmlns:a16="http://schemas.microsoft.com/office/drawing/2014/main" id="{5D7CD52F-7141-F73F-4EE3-5702A02BB67E}"/>
              </a:ext>
            </a:extLst>
          </p:cNvPr>
          <p:cNvSpPr>
            <a:spLocks noGrp="1"/>
          </p:cNvSpPr>
          <p:nvPr>
            <p:ph type="body" idx="1"/>
          </p:nvPr>
        </p:nvSpPr>
        <p:spPr/>
        <p:txBody>
          <a:bodyPr/>
          <a:lstStyle/>
          <a:p>
            <a:pPr marL="0" marR="0" lvl="0" indent="0" algn="l" defTabSz="457200" rtl="0" eaLnBrk="1" fontAlgn="auto" latinLnBrk="0" hangingPunct="1">
              <a:lnSpc>
                <a:spcPct val="107000"/>
              </a:lnSpc>
              <a:spcBef>
                <a:spcPts val="0"/>
              </a:spcBef>
              <a:spcAft>
                <a:spcPts val="867"/>
              </a:spcAft>
              <a:buClrTx/>
              <a:buSzTx/>
              <a:buFontTx/>
              <a:buNone/>
              <a:tabLst/>
              <a:defRPr/>
            </a:pPr>
            <a:r>
              <a:rPr lang="sv-SE" altLang="sv-SE" sz="1200" b="1" dirty="0">
                <a:latin typeface="Arial" panose="020B0604020202020204" pitchFamily="34" charset="0"/>
                <a:cs typeface="Arial" panose="020B0604020202020204" pitchFamily="34" charset="0"/>
              </a:rPr>
              <a:t>Instruktion till cirkelledaren:</a:t>
            </a:r>
            <a:endParaRPr lang="sv-SE" sz="1200" kern="100" dirty="0">
              <a:latin typeface="Arial" panose="020B0604020202020204" pitchFamily="34" charset="0"/>
              <a:ea typeface="Aptos" panose="020B0004020202020204" pitchFamily="34" charset="0"/>
              <a:cs typeface="Arial" panose="020B0604020202020204" pitchFamily="34" charset="0"/>
            </a:endParaRPr>
          </a:p>
          <a:p>
            <a:pPr>
              <a:lnSpc>
                <a:spcPct val="107000"/>
              </a:lnSpc>
              <a:spcAft>
                <a:spcPts val="867"/>
              </a:spcAft>
            </a:pPr>
            <a:endParaRPr lang="sv-SE" sz="1200" kern="100" dirty="0">
              <a:latin typeface="Arial" panose="020B0604020202020204" pitchFamily="34" charset="0"/>
              <a:ea typeface="Aptos" panose="020B0004020202020204" pitchFamily="34" charset="0"/>
              <a:cs typeface="Arial" panose="020B0604020202020204" pitchFamily="34" charset="0"/>
            </a:endParaRPr>
          </a:p>
          <a:p>
            <a:pPr marL="228600" marR="0" lvl="0" indent="-228600" algn="l" defTabSz="457200" rtl="0" eaLnBrk="1" fontAlgn="auto" latinLnBrk="0" hangingPunct="1">
              <a:lnSpc>
                <a:spcPct val="100000"/>
              </a:lnSpc>
              <a:spcBef>
                <a:spcPct val="0"/>
              </a:spcBef>
              <a:spcAft>
                <a:spcPts val="0"/>
              </a:spcAft>
              <a:buClrTx/>
              <a:buSzTx/>
              <a:buFont typeface="+mj-lt"/>
              <a:buAutoNum type="arabicPeriod"/>
              <a:tabLst/>
              <a:defRPr/>
            </a:pPr>
            <a:r>
              <a:rPr lang="sv-SE" altLang="sv-SE" sz="1200" b="0" dirty="0">
                <a:latin typeface="Arial" panose="020B0604020202020204" pitchFamily="34" charset="0"/>
                <a:cs typeface="Arial" panose="020B0604020202020204" pitchFamily="34" charset="0"/>
              </a:rPr>
              <a:t>Berätta kort om farliga kemiska reaktioner. Utgå från </a:t>
            </a:r>
            <a:r>
              <a:rPr lang="sv-SE" altLang="sv-SE" sz="1200" b="0" dirty="0" err="1">
                <a:latin typeface="Arial" panose="020B0604020202020204" pitchFamily="34" charset="0"/>
                <a:cs typeface="Arial" panose="020B0604020202020204" pitchFamily="34" charset="0"/>
              </a:rPr>
              <a:t>talpunkterna</a:t>
            </a:r>
            <a:r>
              <a:rPr lang="sv-SE" altLang="sv-SE" sz="1200" b="0" dirty="0">
                <a:latin typeface="Arial" panose="020B0604020202020204" pitchFamily="34" charset="0"/>
                <a:cs typeface="Arial" panose="020B0604020202020204" pitchFamily="34" charset="0"/>
              </a:rPr>
              <a:t> nedan. </a:t>
            </a:r>
          </a:p>
          <a:p>
            <a:pPr marL="450850" indent="-450850" eaLnBrk="1" hangingPunct="1">
              <a:spcBef>
                <a:spcPct val="0"/>
              </a:spcBef>
              <a:buAutoNum type="arabicPeriod"/>
            </a:pPr>
            <a:endParaRPr lang="sv-SE" altLang="sv-SE" sz="1200" b="0" dirty="0">
              <a:latin typeface="Arial" panose="020B0604020202020204" pitchFamily="34" charset="0"/>
              <a:cs typeface="Arial" panose="020B0604020202020204" pitchFamily="34" charset="0"/>
            </a:endParaRPr>
          </a:p>
          <a:p>
            <a:pPr marL="450850" indent="-450850" eaLnBrk="1" hangingPunct="1">
              <a:spcBef>
                <a:spcPct val="0"/>
              </a:spcBef>
            </a:pPr>
            <a:r>
              <a:rPr lang="sv-SE" altLang="sv-SE" sz="1200" b="1" dirty="0" err="1">
                <a:latin typeface="Arial" panose="020B0604020202020204" pitchFamily="34" charset="0"/>
                <a:cs typeface="Arial" panose="020B0604020202020204" pitchFamily="34" charset="0"/>
              </a:rPr>
              <a:t>Talpunkter</a:t>
            </a:r>
            <a:r>
              <a:rPr lang="sv-SE" altLang="sv-SE" sz="1200" b="1" dirty="0">
                <a:latin typeface="Arial" panose="020B0604020202020204" pitchFamily="34" charset="0"/>
                <a:cs typeface="Arial" panose="020B0604020202020204" pitchFamily="34" charset="0"/>
              </a:rPr>
              <a:t>:</a:t>
            </a:r>
          </a:p>
          <a:p>
            <a:pPr>
              <a:lnSpc>
                <a:spcPct val="107000"/>
              </a:lnSpc>
              <a:spcBef>
                <a:spcPts val="867"/>
              </a:spcBef>
              <a:spcAft>
                <a:spcPts val="433"/>
              </a:spcAft>
            </a:pPr>
            <a:endParaRPr lang="en-GB" sz="1200" b="1" kern="100" dirty="0">
              <a:solidFill>
                <a:srgbClr val="0F4761"/>
              </a:solidFill>
              <a:latin typeface="Arial" panose="020B0604020202020204" pitchFamily="34" charset="0"/>
              <a:ea typeface="Times New Roman" panose="02020603050405020304" pitchFamily="18" charset="0"/>
              <a:cs typeface="Arial" panose="020B0604020202020204" pitchFamily="34" charset="0"/>
            </a:endParaRPr>
          </a:p>
          <a:p>
            <a:pPr marL="171450" marR="0" lvl="0" indent="-171450" algn="l" defTabSz="457200" rtl="0" eaLnBrk="1" fontAlgn="auto" latinLnBrk="0" hangingPunct="1">
              <a:lnSpc>
                <a:spcPct val="107000"/>
              </a:lnSpc>
              <a:spcBef>
                <a:spcPts val="0"/>
              </a:spcBef>
              <a:spcAft>
                <a:spcPts val="867"/>
              </a:spcAft>
              <a:buClrTx/>
              <a:buSzTx/>
              <a:buFont typeface="Arial" panose="020B0604020202020204" pitchFamily="34" charset="0"/>
              <a:buChar char="•"/>
              <a:tabLst>
                <a:tab pos="495376" algn="l"/>
              </a:tabLst>
              <a:defRPr/>
            </a:pPr>
            <a:r>
              <a:rPr lang="sv-SE" sz="1200" b="1" kern="100" dirty="0">
                <a:latin typeface="Arial" panose="020B0604020202020204" pitchFamily="34" charset="0"/>
                <a:ea typeface="Aptos" panose="020B0004020202020204" pitchFamily="34" charset="0"/>
                <a:cs typeface="Arial" panose="020B0604020202020204" pitchFamily="34" charset="0"/>
              </a:rPr>
              <a:t>Farliga kemiska reaktioner</a:t>
            </a:r>
            <a:r>
              <a:rPr lang="sv-SE" sz="1200" kern="100" dirty="0">
                <a:latin typeface="Arial" panose="020B0604020202020204" pitchFamily="34" charset="0"/>
                <a:ea typeface="Aptos" panose="020B0004020202020204" pitchFamily="34" charset="0"/>
                <a:cs typeface="Arial" panose="020B0604020202020204" pitchFamily="34" charset="0"/>
              </a:rPr>
              <a:t>: Vissa rengöringsmedel bör aldrig blandas eftersom de kan skapa farliga kemiska reaktioner. </a:t>
            </a:r>
          </a:p>
          <a:p>
            <a:pPr marL="171450" marR="0" lvl="0" indent="-171450" algn="l" defTabSz="457200" rtl="0" eaLnBrk="1" fontAlgn="auto" latinLnBrk="0" hangingPunct="1">
              <a:lnSpc>
                <a:spcPct val="107000"/>
              </a:lnSpc>
              <a:spcBef>
                <a:spcPts val="0"/>
              </a:spcBef>
              <a:spcAft>
                <a:spcPts val="867"/>
              </a:spcAft>
              <a:buClrTx/>
              <a:buSzTx/>
              <a:buFont typeface="Arial" panose="020B0604020202020204" pitchFamily="34" charset="0"/>
              <a:buChar char="•"/>
              <a:tabLst>
                <a:tab pos="495376" algn="l"/>
              </a:tabLst>
              <a:defRPr/>
            </a:pPr>
            <a:r>
              <a:rPr lang="sv-SE" sz="1200" kern="100" dirty="0">
                <a:latin typeface="Arial" panose="020B0604020202020204" pitchFamily="34" charset="0"/>
                <a:ea typeface="Aptos" panose="020B0004020202020204" pitchFamily="34" charset="0"/>
                <a:cs typeface="Arial" panose="020B0604020202020204" pitchFamily="34" charset="0"/>
              </a:rPr>
              <a:t>Till exempel, att blanda </a:t>
            </a:r>
            <a:r>
              <a:rPr lang="sv-SE" sz="1200" kern="100" dirty="0" err="1">
                <a:latin typeface="Arial" panose="020B0604020202020204" pitchFamily="34" charset="0"/>
                <a:ea typeface="Aptos" panose="020B0004020202020204" pitchFamily="34" charset="0"/>
                <a:cs typeface="Arial" panose="020B0604020202020204" pitchFamily="34" charset="0"/>
              </a:rPr>
              <a:t>klorin</a:t>
            </a:r>
            <a:r>
              <a:rPr lang="sv-SE" sz="1200" kern="100" dirty="0">
                <a:latin typeface="Arial" panose="020B0604020202020204" pitchFamily="34" charset="0"/>
                <a:ea typeface="Aptos" panose="020B0004020202020204" pitchFamily="34" charset="0"/>
                <a:cs typeface="Arial" panose="020B0604020202020204" pitchFamily="34" charset="0"/>
              </a:rPr>
              <a:t> med ättika kan producera giftig klorgas.</a:t>
            </a:r>
          </a:p>
          <a:p>
            <a:pPr marL="171450" marR="0" lvl="0" indent="-171450" algn="l" defTabSz="457200" rtl="0" eaLnBrk="1" fontAlgn="auto" latinLnBrk="0" hangingPunct="1">
              <a:lnSpc>
                <a:spcPct val="107000"/>
              </a:lnSpc>
              <a:spcBef>
                <a:spcPts val="0"/>
              </a:spcBef>
              <a:spcAft>
                <a:spcPts val="867"/>
              </a:spcAft>
              <a:buClrTx/>
              <a:buSzTx/>
              <a:buFont typeface="Arial" panose="020B0604020202020204" pitchFamily="34" charset="0"/>
              <a:buChar char="•"/>
              <a:tabLst>
                <a:tab pos="495376" algn="l"/>
              </a:tabLst>
              <a:defRPr/>
            </a:pPr>
            <a:r>
              <a:rPr lang="sv-SE" sz="1200" kern="100" dirty="0">
                <a:latin typeface="Arial" panose="020B0604020202020204" pitchFamily="34" charset="0"/>
                <a:ea typeface="Aptos" panose="020B0004020202020204" pitchFamily="34" charset="0"/>
                <a:cs typeface="Arial" panose="020B0604020202020204" pitchFamily="34" charset="0"/>
              </a:rPr>
              <a:t>Att blanda väteperoxid med vinäger kan skapa farliga ångor.</a:t>
            </a:r>
          </a:p>
          <a:p>
            <a:pPr marL="171450" marR="0" lvl="0" indent="-171450" algn="l" defTabSz="457200" rtl="0" eaLnBrk="1" fontAlgn="auto" latinLnBrk="0" hangingPunct="1">
              <a:lnSpc>
                <a:spcPct val="107000"/>
              </a:lnSpc>
              <a:spcBef>
                <a:spcPts val="0"/>
              </a:spcBef>
              <a:spcAft>
                <a:spcPts val="867"/>
              </a:spcAft>
              <a:buClrTx/>
              <a:buSzTx/>
              <a:buFont typeface="Arial" panose="020B0604020202020204" pitchFamily="34" charset="0"/>
              <a:buChar char="•"/>
              <a:tabLst>
                <a:tab pos="495376" algn="l"/>
              </a:tabLst>
              <a:defRPr/>
            </a:pPr>
            <a:r>
              <a:rPr lang="sv-SE" sz="1200" dirty="0">
                <a:latin typeface="Arial" panose="020B0604020202020204" pitchFamily="34" charset="0"/>
                <a:cs typeface="Arial" panose="020B0604020202020204" pitchFamily="34" charset="0"/>
              </a:rPr>
              <a:t>Ta reda på om något kan vara farligt innan du blandar själv.</a:t>
            </a:r>
          </a:p>
        </p:txBody>
      </p:sp>
      <p:sp>
        <p:nvSpPr>
          <p:cNvPr id="4" name="Platshållare för bildnummer 3">
            <a:extLst>
              <a:ext uri="{FF2B5EF4-FFF2-40B4-BE49-F238E27FC236}">
                <a16:creationId xmlns:a16="http://schemas.microsoft.com/office/drawing/2014/main" id="{C4E1D27C-590C-4DAD-5280-D7733D0707A7}"/>
              </a:ext>
            </a:extLst>
          </p:cNvPr>
          <p:cNvSpPr>
            <a:spLocks noGrp="1"/>
          </p:cNvSpPr>
          <p:nvPr>
            <p:ph type="sldNum" sz="quarter" idx="10"/>
          </p:nvPr>
        </p:nvSpPr>
        <p:spPr/>
        <p:txBody>
          <a:bodyPr/>
          <a:lstStyle/>
          <a:p>
            <a:fld id="{4B0E164D-EE8D-B448-BE8E-A1520703B60E}" type="slidenum">
              <a:rPr lang="sv-SE" smtClean="0"/>
              <a:t>11</a:t>
            </a:fld>
            <a:endParaRPr lang="sv-SE"/>
          </a:p>
        </p:txBody>
      </p:sp>
    </p:spTree>
    <p:extLst>
      <p:ext uri="{BB962C8B-B14F-4D97-AF65-F5344CB8AC3E}">
        <p14:creationId xmlns:p14="http://schemas.microsoft.com/office/powerpoint/2010/main" val="21477495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399F36-CD3F-DD16-3E66-9AA8513AA9DE}"/>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8ACD6517-5C06-6551-5FD9-F8E88F3687B1}"/>
              </a:ext>
            </a:extLst>
          </p:cNvPr>
          <p:cNvSpPr>
            <a:spLocks noGrp="1" noRot="1" noChangeAspect="1"/>
          </p:cNvSpPr>
          <p:nvPr>
            <p:ph type="sldImg"/>
          </p:nvPr>
        </p:nvSpPr>
        <p:spPr>
          <a:xfrm>
            <a:off x="381000" y="685800"/>
            <a:ext cx="6096000" cy="3429000"/>
          </a:xfrm>
        </p:spPr>
      </p:sp>
      <p:sp>
        <p:nvSpPr>
          <p:cNvPr id="3" name="Platshållare för anteckningar 2">
            <a:extLst>
              <a:ext uri="{FF2B5EF4-FFF2-40B4-BE49-F238E27FC236}">
                <a16:creationId xmlns:a16="http://schemas.microsoft.com/office/drawing/2014/main" id="{9F700B5B-8543-1BF5-557F-CCE15065B18D}"/>
              </a:ext>
            </a:extLst>
          </p:cNvPr>
          <p:cNvSpPr>
            <a:spLocks noGrp="1"/>
          </p:cNvSpPr>
          <p:nvPr>
            <p:ph type="body" idx="1"/>
          </p:nvPr>
        </p:nvSpPr>
        <p:spPr/>
        <p:txBody>
          <a:bodyPr/>
          <a:lstStyle/>
          <a:p>
            <a:pPr marL="450850" indent="-450850" eaLnBrk="1" hangingPunct="1">
              <a:spcBef>
                <a:spcPct val="0"/>
              </a:spcBef>
            </a:pPr>
            <a:r>
              <a:rPr lang="sv-SE" sz="1200" b="1" noProof="0" dirty="0">
                <a:latin typeface="Arial" panose="020B0604020202020204" pitchFamily="34" charset="0"/>
                <a:cs typeface="Arial" panose="020B0604020202020204" pitchFamily="34" charset="0"/>
              </a:rPr>
              <a:t>Instruktion till cirkelledaren:</a:t>
            </a:r>
          </a:p>
          <a:p>
            <a:pPr marL="450850" indent="-450850" eaLnBrk="1" hangingPunct="1">
              <a:spcBef>
                <a:spcPct val="0"/>
              </a:spcBef>
            </a:pPr>
            <a:endParaRPr lang="sv-SE" sz="1200" b="1" noProof="0" dirty="0">
              <a:latin typeface="Arial" panose="020B0604020202020204" pitchFamily="34" charset="0"/>
              <a:cs typeface="Arial" panose="020B0604020202020204" pitchFamily="34" charset="0"/>
            </a:endParaRPr>
          </a:p>
          <a:p>
            <a:pPr marL="228600" marR="0" lvl="0" indent="-228600" algn="l" defTabSz="457200" rtl="0" eaLnBrk="1" fontAlgn="auto" latinLnBrk="0" hangingPunct="1">
              <a:lnSpc>
                <a:spcPct val="100000"/>
              </a:lnSpc>
              <a:spcBef>
                <a:spcPct val="0"/>
              </a:spcBef>
              <a:spcAft>
                <a:spcPts val="0"/>
              </a:spcAft>
              <a:buClrTx/>
              <a:buSzTx/>
              <a:buFont typeface="+mj-lt"/>
              <a:buAutoNum type="arabicPeriod"/>
              <a:tabLst/>
              <a:defRPr/>
            </a:pPr>
            <a:r>
              <a:rPr lang="sv-SE" sz="1200" b="0" noProof="0" dirty="0">
                <a:latin typeface="Arial" panose="020B0604020202020204" pitchFamily="34" charset="0"/>
                <a:cs typeface="Arial" panose="020B0604020202020204" pitchFamily="34" charset="0"/>
              </a:rPr>
              <a:t>Berätta kort om kosmetiska produkter. Utgå från </a:t>
            </a:r>
            <a:r>
              <a:rPr lang="sv-SE" sz="1200" b="0" noProof="0" dirty="0" err="1">
                <a:latin typeface="Arial" panose="020B0604020202020204" pitchFamily="34" charset="0"/>
                <a:cs typeface="Arial" panose="020B0604020202020204" pitchFamily="34" charset="0"/>
              </a:rPr>
              <a:t>talpunkterna</a:t>
            </a:r>
            <a:r>
              <a:rPr lang="sv-SE" sz="1200" b="0" noProof="0" dirty="0">
                <a:latin typeface="Arial" panose="020B0604020202020204" pitchFamily="34" charset="0"/>
                <a:cs typeface="Arial" panose="020B0604020202020204" pitchFamily="34" charset="0"/>
              </a:rPr>
              <a:t> nedan. </a:t>
            </a:r>
          </a:p>
          <a:p>
            <a:pPr marL="450850" indent="-450850" eaLnBrk="1" hangingPunct="1">
              <a:spcBef>
                <a:spcPct val="0"/>
              </a:spcBef>
              <a:buAutoNum type="arabicPeriod"/>
            </a:pPr>
            <a:endParaRPr lang="sv-SE" sz="1200" b="0" noProof="0" dirty="0">
              <a:latin typeface="Arial" panose="020B0604020202020204" pitchFamily="34" charset="0"/>
              <a:cs typeface="Arial" panose="020B0604020202020204" pitchFamily="34" charset="0"/>
            </a:endParaRPr>
          </a:p>
          <a:p>
            <a:pPr marL="450850" indent="-450850" eaLnBrk="1" hangingPunct="1">
              <a:spcBef>
                <a:spcPct val="0"/>
              </a:spcBef>
            </a:pPr>
            <a:r>
              <a:rPr lang="sv-SE" sz="1200" b="1" noProof="0" dirty="0" err="1">
                <a:latin typeface="Arial" panose="020B0604020202020204" pitchFamily="34" charset="0"/>
                <a:cs typeface="Arial" panose="020B0604020202020204" pitchFamily="34" charset="0"/>
              </a:rPr>
              <a:t>Talpunkter</a:t>
            </a:r>
            <a:r>
              <a:rPr lang="sv-SE" sz="1200" b="1" noProof="0" dirty="0">
                <a:latin typeface="Arial" panose="020B0604020202020204" pitchFamily="34" charset="0"/>
                <a:cs typeface="Arial" panose="020B0604020202020204" pitchFamily="34" charset="0"/>
              </a:rPr>
              <a:t>:</a:t>
            </a:r>
          </a:p>
          <a:p>
            <a:pPr>
              <a:lnSpc>
                <a:spcPct val="107000"/>
              </a:lnSpc>
              <a:spcBef>
                <a:spcPts val="867"/>
              </a:spcBef>
              <a:spcAft>
                <a:spcPts val="433"/>
              </a:spcAft>
            </a:pPr>
            <a:endParaRPr lang="sv-SE" sz="1200" b="1" kern="100" noProof="0" dirty="0">
              <a:solidFill>
                <a:srgbClr val="0F4761"/>
              </a:solidFill>
              <a:latin typeface="Arial" panose="020B0604020202020204" pitchFamily="34" charset="0"/>
              <a:ea typeface="Times New Roman" panose="02020603050405020304" pitchFamily="18" charset="0"/>
              <a:cs typeface="Arial" panose="020B0604020202020204" pitchFamily="34" charset="0"/>
            </a:endParaRPr>
          </a:p>
          <a:p>
            <a:pPr marL="171450" indent="-171450">
              <a:lnSpc>
                <a:spcPct val="107000"/>
              </a:lnSpc>
              <a:spcBef>
                <a:spcPts val="867"/>
              </a:spcBef>
              <a:spcAft>
                <a:spcPts val="433"/>
              </a:spcAft>
              <a:buFont typeface="Arial" panose="020B0604020202020204" pitchFamily="34" charset="0"/>
              <a:buChar char="•"/>
            </a:pPr>
            <a:r>
              <a:rPr lang="sv-SE" noProof="0" dirty="0">
                <a:latin typeface="Arial" panose="020B0604020202020204" pitchFamily="34" charset="0"/>
                <a:cs typeface="Arial" panose="020B0604020202020204" pitchFamily="34" charset="0"/>
              </a:rPr>
              <a:t>Kosmetiska produkter är till exempel tandkräm, hudkräm, smink och tvål. </a:t>
            </a:r>
          </a:p>
          <a:p>
            <a:pPr marL="171450" indent="-171450">
              <a:lnSpc>
                <a:spcPct val="107000"/>
              </a:lnSpc>
              <a:spcBef>
                <a:spcPts val="867"/>
              </a:spcBef>
              <a:spcAft>
                <a:spcPts val="433"/>
              </a:spcAft>
              <a:buFont typeface="Arial" panose="020B0604020202020204" pitchFamily="34" charset="0"/>
              <a:buChar char="•"/>
            </a:pPr>
            <a:r>
              <a:rPr lang="sv-SE" noProof="0" dirty="0">
                <a:latin typeface="Arial" panose="020B0604020202020204" pitchFamily="34" charset="0"/>
                <a:cs typeface="Arial" panose="020B0604020202020204" pitchFamily="34" charset="0"/>
              </a:rPr>
              <a:t>I många produkter finns ingredienser som </a:t>
            </a:r>
            <a:r>
              <a:rPr lang="sv-SE" b="0" i="0" noProof="0" dirty="0">
                <a:solidFill>
                  <a:srgbClr val="000000"/>
                </a:solidFill>
                <a:effectLst/>
                <a:latin typeface="Arial" panose="020B0604020202020204" pitchFamily="34" charset="0"/>
                <a:cs typeface="Arial" panose="020B0604020202020204" pitchFamily="34" charset="0"/>
              </a:rPr>
              <a:t>kan störa hormonerna, ge kontaktallergi och skada miljön. </a:t>
            </a:r>
          </a:p>
          <a:p>
            <a:pPr marL="171450" indent="-171450">
              <a:lnSpc>
                <a:spcPct val="107000"/>
              </a:lnSpc>
              <a:spcBef>
                <a:spcPts val="867"/>
              </a:spcBef>
              <a:spcAft>
                <a:spcPts val="433"/>
              </a:spcAft>
              <a:buFont typeface="Arial" panose="020B0604020202020204" pitchFamily="34" charset="0"/>
              <a:buChar char="•"/>
            </a:pPr>
            <a:r>
              <a:rPr lang="sv-SE" noProof="0" dirty="0">
                <a:latin typeface="Arial" panose="020B0604020202020204" pitchFamily="34" charset="0"/>
                <a:cs typeface="Arial" panose="020B0604020202020204" pitchFamily="34" charset="0"/>
              </a:rPr>
              <a:t>Trots hårda lagar kan skadliga ämnen finnas i kosmetiska produkter. H</a:t>
            </a:r>
            <a:r>
              <a:rPr lang="sv-SE" b="0" i="0" noProof="0" dirty="0">
                <a:solidFill>
                  <a:srgbClr val="000000"/>
                </a:solidFill>
                <a:effectLst/>
                <a:latin typeface="Arial" panose="020B0604020202020204" pitchFamily="34" charset="0"/>
                <a:cs typeface="Arial" panose="020B0604020202020204" pitchFamily="34" charset="0"/>
              </a:rPr>
              <a:t>är får du bekanta dig med fyra sorters ämnen som alla är tillåtna, trots att de är dåliga för hälsan eller miljön.</a:t>
            </a:r>
          </a:p>
          <a:p>
            <a:pPr marL="171450" indent="-171450">
              <a:lnSpc>
                <a:spcPct val="107000"/>
              </a:lnSpc>
              <a:spcBef>
                <a:spcPts val="867"/>
              </a:spcBef>
              <a:spcAft>
                <a:spcPts val="433"/>
              </a:spcAft>
              <a:buFont typeface="Arial" panose="020B0604020202020204" pitchFamily="34" charset="0"/>
              <a:buChar char="•"/>
            </a:pPr>
            <a:r>
              <a:rPr lang="sv-SE" b="1" i="0" noProof="0" dirty="0">
                <a:solidFill>
                  <a:srgbClr val="000000"/>
                </a:solidFill>
                <a:effectLst/>
                <a:latin typeface="Arial" panose="020B0604020202020204" pitchFamily="34" charset="0"/>
                <a:cs typeface="Arial" panose="020B0604020202020204" pitchFamily="34" charset="0"/>
              </a:rPr>
              <a:t>PFAS</a:t>
            </a:r>
            <a:r>
              <a:rPr lang="sv-SE" b="0" i="0" noProof="0" dirty="0">
                <a:solidFill>
                  <a:srgbClr val="000000"/>
                </a:solidFill>
                <a:effectLst/>
                <a:latin typeface="Arial" panose="020B0604020202020204" pitchFamily="34" charset="0"/>
                <a:cs typeface="Arial" panose="020B0604020202020204" pitchFamily="34" charset="0"/>
              </a:rPr>
              <a:t>: PFAS är en stor grupp ämnen som är skapade för att motstå smuts, fett och vatten. De bryts inte ned i naturen och kan lagras i växter och djur. I djurförsök har de visat sig ge skador på organ, försämrat immunförsvar och gjort det svårare att få barn.</a:t>
            </a:r>
          </a:p>
          <a:p>
            <a:pPr marL="171450" indent="-171450">
              <a:lnSpc>
                <a:spcPct val="107000"/>
              </a:lnSpc>
              <a:spcBef>
                <a:spcPts val="867"/>
              </a:spcBef>
              <a:spcAft>
                <a:spcPts val="433"/>
              </a:spcAft>
              <a:buFont typeface="Arial" panose="020B0604020202020204" pitchFamily="34" charset="0"/>
              <a:buChar char="•"/>
            </a:pPr>
            <a:r>
              <a:rPr lang="sv-SE" b="1" noProof="0" dirty="0">
                <a:latin typeface="Arial" panose="020B0604020202020204" pitchFamily="34" charset="0"/>
                <a:cs typeface="Arial" panose="020B0604020202020204" pitchFamily="34" charset="0"/>
              </a:rPr>
              <a:t>Hormonstörande ämnen </a:t>
            </a:r>
            <a:r>
              <a:rPr lang="sv-SE" noProof="0" dirty="0">
                <a:latin typeface="Arial" panose="020B0604020202020204" pitchFamily="34" charset="0"/>
                <a:cs typeface="Arial" panose="020B0604020202020204" pitchFamily="34" charset="0"/>
              </a:rPr>
              <a:t>kan bland annat finnas i solkräm, hårprodukter, hygienprodukter och smink. I djurförsök har man kunnat se att hormonstörande ämnen kan störa utvecklingen av hjärnan och könsorganen och öka risken för cancer.</a:t>
            </a:r>
          </a:p>
          <a:p>
            <a:pPr marL="171450" indent="-171450">
              <a:lnSpc>
                <a:spcPct val="107000"/>
              </a:lnSpc>
              <a:spcBef>
                <a:spcPts val="867"/>
              </a:spcBef>
              <a:spcAft>
                <a:spcPts val="433"/>
              </a:spcAft>
              <a:buFont typeface="Arial" panose="020B0604020202020204" pitchFamily="34" charset="0"/>
              <a:buChar char="•"/>
            </a:pPr>
            <a:r>
              <a:rPr lang="sv-SE" b="1" i="0" noProof="0" dirty="0">
                <a:solidFill>
                  <a:srgbClr val="000000"/>
                </a:solidFill>
                <a:effectLst/>
                <a:latin typeface="Arial" panose="020B0604020202020204" pitchFamily="34" charset="0"/>
                <a:cs typeface="Arial" panose="020B0604020202020204" pitchFamily="34" charset="0"/>
              </a:rPr>
              <a:t>Plast</a:t>
            </a:r>
            <a:r>
              <a:rPr lang="sv-SE" b="0" i="0" noProof="0" dirty="0">
                <a:solidFill>
                  <a:srgbClr val="000000"/>
                </a:solidFill>
                <a:effectLst/>
                <a:latin typeface="Arial" panose="020B0604020202020204" pitchFamily="34" charset="0"/>
                <a:cs typeface="Arial" panose="020B0604020202020204" pitchFamily="34" charset="0"/>
              </a:rPr>
              <a:t> kan finnas i hygienprodukter, solkräm och smink. När produkten sköljs av åker plastartiklarna ut i avloppet. Eftersom plast inte bryts ned förorenar den miljön under väldigt lång tid.</a:t>
            </a:r>
          </a:p>
          <a:p>
            <a:pPr marL="171450" indent="-171450">
              <a:lnSpc>
                <a:spcPct val="107000"/>
              </a:lnSpc>
              <a:spcBef>
                <a:spcPts val="867"/>
              </a:spcBef>
              <a:spcAft>
                <a:spcPts val="433"/>
              </a:spcAft>
              <a:buFont typeface="Arial" panose="020B0604020202020204" pitchFamily="34" charset="0"/>
              <a:buChar char="•"/>
            </a:pPr>
            <a:r>
              <a:rPr lang="sv-SE" b="1" i="0" noProof="0" dirty="0">
                <a:solidFill>
                  <a:srgbClr val="000000"/>
                </a:solidFill>
                <a:effectLst/>
                <a:latin typeface="Arial" panose="020B0604020202020204" pitchFamily="34" charset="0"/>
                <a:cs typeface="Arial" panose="020B0604020202020204" pitchFamily="34" charset="0"/>
              </a:rPr>
              <a:t>Kontaktallergi</a:t>
            </a:r>
            <a:r>
              <a:rPr lang="sv-SE" b="0" i="0" noProof="0" dirty="0">
                <a:solidFill>
                  <a:srgbClr val="000000"/>
                </a:solidFill>
                <a:effectLst/>
                <a:latin typeface="Arial" panose="020B0604020202020204" pitchFamily="34" charset="0"/>
                <a:cs typeface="Arial" panose="020B0604020202020204" pitchFamily="34" charset="0"/>
              </a:rPr>
              <a:t> är en reaktion från kroppens immunförsvar när det kommer i kontakt med ett ämne. Det är vanligt med kontaktallergi mot doftämnen som finns i parfymer och produkter som luktar till exempel doftljus och rengöringsmedel, samt en del konserveringsmedel.</a:t>
            </a:r>
            <a:endParaRPr lang="sv-SE" noProof="0" dirty="0">
              <a:latin typeface="Arial" panose="020B0604020202020204" pitchFamily="34" charset="0"/>
              <a:cs typeface="Arial" panose="020B0604020202020204" pitchFamily="34" charset="0"/>
            </a:endParaRPr>
          </a:p>
          <a:p>
            <a:pPr>
              <a:lnSpc>
                <a:spcPct val="107000"/>
              </a:lnSpc>
              <a:spcBef>
                <a:spcPts val="867"/>
              </a:spcBef>
              <a:spcAft>
                <a:spcPts val="433"/>
              </a:spcAft>
            </a:pPr>
            <a:endParaRPr lang="sv-SE" noProof="0" dirty="0">
              <a:latin typeface="Arial" panose="020B0604020202020204" pitchFamily="34" charset="0"/>
              <a:cs typeface="Arial" panose="020B0604020202020204" pitchFamily="34" charset="0"/>
            </a:endParaRPr>
          </a:p>
          <a:p>
            <a:pPr>
              <a:lnSpc>
                <a:spcPct val="107000"/>
              </a:lnSpc>
              <a:spcBef>
                <a:spcPts val="867"/>
              </a:spcBef>
              <a:spcAft>
                <a:spcPts val="433"/>
              </a:spcAft>
            </a:pPr>
            <a:r>
              <a:rPr lang="en-GB" dirty="0">
                <a:latin typeface="Arial" panose="020B0604020202020204" pitchFamily="34" charset="0"/>
                <a:cs typeface="Arial" panose="020B0604020202020204" pitchFamily="34" charset="0"/>
              </a:rPr>
              <a:t>Bild: </a:t>
            </a:r>
            <a:r>
              <a:rPr lang="en-GB" dirty="0" err="1">
                <a:latin typeface="Arial" panose="020B0604020202020204" pitchFamily="34" charset="0"/>
                <a:cs typeface="Arial" panose="020B0604020202020204" pitchFamily="34" charset="0"/>
              </a:rPr>
              <a:t>Naturskyddsföreningen</a:t>
            </a:r>
            <a:endParaRPr lang="en-GB" dirty="0">
              <a:latin typeface="Arial" panose="020B0604020202020204" pitchFamily="34" charset="0"/>
              <a:cs typeface="Arial" panose="020B0604020202020204" pitchFamily="34" charset="0"/>
            </a:endParaRPr>
          </a:p>
        </p:txBody>
      </p:sp>
      <p:sp>
        <p:nvSpPr>
          <p:cNvPr id="4" name="Platshållare för bildnummer 3">
            <a:extLst>
              <a:ext uri="{FF2B5EF4-FFF2-40B4-BE49-F238E27FC236}">
                <a16:creationId xmlns:a16="http://schemas.microsoft.com/office/drawing/2014/main" id="{D85CC58D-B1CC-8D03-DF8F-A1287500327C}"/>
              </a:ext>
            </a:extLst>
          </p:cNvPr>
          <p:cNvSpPr>
            <a:spLocks noGrp="1"/>
          </p:cNvSpPr>
          <p:nvPr>
            <p:ph type="sldNum" sz="quarter" idx="10"/>
          </p:nvPr>
        </p:nvSpPr>
        <p:spPr/>
        <p:txBody>
          <a:bodyPr/>
          <a:lstStyle/>
          <a:p>
            <a:fld id="{4B0E164D-EE8D-B448-BE8E-A1520703B60E}" type="slidenum">
              <a:rPr lang="sv-SE" smtClean="0"/>
              <a:t>12</a:t>
            </a:fld>
            <a:endParaRPr lang="sv-SE"/>
          </a:p>
        </p:txBody>
      </p:sp>
    </p:spTree>
    <p:extLst>
      <p:ext uri="{BB962C8B-B14F-4D97-AF65-F5344CB8AC3E}">
        <p14:creationId xmlns:p14="http://schemas.microsoft.com/office/powerpoint/2010/main" val="11534966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4B831F-CC9A-F4E9-D840-4B5B6FDD9F8F}"/>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82743164-C168-B084-DA6C-4C584C81EE24}"/>
              </a:ext>
            </a:extLst>
          </p:cNvPr>
          <p:cNvSpPr>
            <a:spLocks noGrp="1" noRot="1" noChangeAspect="1"/>
          </p:cNvSpPr>
          <p:nvPr>
            <p:ph type="sldImg"/>
          </p:nvPr>
        </p:nvSpPr>
        <p:spPr>
          <a:xfrm>
            <a:off x="381000" y="685800"/>
            <a:ext cx="6096000" cy="3429000"/>
          </a:xfrm>
        </p:spPr>
      </p:sp>
      <p:sp>
        <p:nvSpPr>
          <p:cNvPr id="3" name="Platshållare för anteckningar 2">
            <a:extLst>
              <a:ext uri="{FF2B5EF4-FFF2-40B4-BE49-F238E27FC236}">
                <a16:creationId xmlns:a16="http://schemas.microsoft.com/office/drawing/2014/main" id="{DF624802-3BB3-930F-6F38-99A655668EB8}"/>
              </a:ext>
            </a:extLst>
          </p:cNvPr>
          <p:cNvSpPr>
            <a:spLocks noGrp="1"/>
          </p:cNvSpPr>
          <p:nvPr>
            <p:ph type="body" idx="1"/>
          </p:nvPr>
        </p:nvSpPr>
        <p:spPr/>
        <p:txBody>
          <a:bodyPr/>
          <a:lstStyle/>
          <a:p>
            <a:pPr marL="450850" marR="0" lvl="0" indent="-450850" algn="l" defTabSz="457200" rtl="0" eaLnBrk="1" fontAlgn="auto" latinLnBrk="0" hangingPunct="1">
              <a:lnSpc>
                <a:spcPct val="100000"/>
              </a:lnSpc>
              <a:spcBef>
                <a:spcPct val="0"/>
              </a:spcBef>
              <a:spcAft>
                <a:spcPts val="0"/>
              </a:spcAft>
              <a:buClrTx/>
              <a:buSzTx/>
              <a:buFontTx/>
              <a:buNone/>
              <a:tabLst/>
              <a:defRPr/>
            </a:pPr>
            <a:r>
              <a:rPr lang="sv-SE" altLang="sv-SE" sz="1200" b="1" dirty="0">
                <a:latin typeface="Arial" panose="020B0604020202020204" pitchFamily="34" charset="0"/>
                <a:cs typeface="Arial" panose="020B0604020202020204" pitchFamily="34" charset="0"/>
              </a:rPr>
              <a:t>Observera: Valbar powerpoint-bild!</a:t>
            </a:r>
          </a:p>
          <a:p>
            <a:pPr marL="450850" indent="-450850" eaLnBrk="1" hangingPunct="1">
              <a:spcBef>
                <a:spcPct val="0"/>
              </a:spcBef>
            </a:pPr>
            <a:endParaRPr lang="sv-SE" altLang="sv-SE" sz="1200" b="1" dirty="0">
              <a:latin typeface="Arial" panose="020B0604020202020204" pitchFamily="34" charset="0"/>
              <a:cs typeface="Arial" panose="020B0604020202020204" pitchFamily="34" charset="0"/>
            </a:endParaRPr>
          </a:p>
          <a:p>
            <a:pPr marL="450850" indent="-450850" eaLnBrk="1" hangingPunct="1">
              <a:spcBef>
                <a:spcPct val="0"/>
              </a:spcBef>
            </a:pPr>
            <a:r>
              <a:rPr lang="sv-SE" altLang="sv-SE" sz="1200" b="1" dirty="0">
                <a:latin typeface="Arial" panose="020B0604020202020204" pitchFamily="34" charset="0"/>
                <a:cs typeface="Arial" panose="020B0604020202020204" pitchFamily="34" charset="0"/>
              </a:rPr>
              <a:t>Instruktion till cirkelledaren:</a:t>
            </a:r>
          </a:p>
          <a:p>
            <a:pPr marL="450850" indent="-450850" eaLnBrk="1" hangingPunct="1">
              <a:spcBef>
                <a:spcPct val="0"/>
              </a:spcBef>
              <a:buAutoNum type="arabicPeriod"/>
            </a:pPr>
            <a:endParaRPr lang="sv-SE" altLang="sv-SE" sz="1200" b="0" dirty="0">
              <a:latin typeface="Arial" panose="020B0604020202020204" pitchFamily="34" charset="0"/>
              <a:cs typeface="Arial" panose="020B0604020202020204" pitchFamily="34" charset="0"/>
            </a:endParaRPr>
          </a:p>
          <a:p>
            <a:pPr marL="228600" indent="-228600" eaLnBrk="1" hangingPunct="1">
              <a:spcBef>
                <a:spcPct val="0"/>
              </a:spcBef>
              <a:buFont typeface="+mj-lt"/>
              <a:buAutoNum type="arabicPeriod"/>
            </a:pPr>
            <a:r>
              <a:rPr lang="sv-SE" altLang="sv-SE" sz="1200" b="0" dirty="0">
                <a:latin typeface="Arial" panose="020B0604020202020204" pitchFamily="34" charset="0"/>
                <a:cs typeface="Arial" panose="020B0604020202020204" pitchFamily="34" charset="0"/>
              </a:rPr>
              <a:t>Klickar på länken om gruppen vill veta mer. Om gruppen inte vill veta mer går ni bara vidare.</a:t>
            </a:r>
            <a:endParaRPr lang="sv-SE" sz="1200" b="1" kern="100" dirty="0">
              <a:solidFill>
                <a:srgbClr val="0F4761"/>
              </a:solidFill>
              <a:latin typeface="Arial" panose="020B0604020202020204" pitchFamily="34" charset="0"/>
              <a:ea typeface="Times New Roman" panose="02020603050405020304" pitchFamily="18" charset="0"/>
              <a:cs typeface="Arial" panose="020B0604020202020204" pitchFamily="34" charset="0"/>
            </a:endParaRPr>
          </a:p>
          <a:p>
            <a:endParaRPr lang="sv-SE" dirty="0"/>
          </a:p>
        </p:txBody>
      </p:sp>
      <p:sp>
        <p:nvSpPr>
          <p:cNvPr id="4" name="Platshållare för bildnummer 3">
            <a:extLst>
              <a:ext uri="{FF2B5EF4-FFF2-40B4-BE49-F238E27FC236}">
                <a16:creationId xmlns:a16="http://schemas.microsoft.com/office/drawing/2014/main" id="{6D9DB1BE-6179-8EF7-0785-A74B858E3F02}"/>
              </a:ext>
            </a:extLst>
          </p:cNvPr>
          <p:cNvSpPr>
            <a:spLocks noGrp="1"/>
          </p:cNvSpPr>
          <p:nvPr>
            <p:ph type="sldNum" sz="quarter" idx="10"/>
          </p:nvPr>
        </p:nvSpPr>
        <p:spPr/>
        <p:txBody>
          <a:bodyPr/>
          <a:lstStyle/>
          <a:p>
            <a:fld id="{4B0E164D-EE8D-B448-BE8E-A1520703B60E}" type="slidenum">
              <a:rPr lang="sv-SE" smtClean="0"/>
              <a:t>13</a:t>
            </a:fld>
            <a:endParaRPr lang="sv-SE"/>
          </a:p>
        </p:txBody>
      </p:sp>
    </p:spTree>
    <p:extLst>
      <p:ext uri="{BB962C8B-B14F-4D97-AF65-F5344CB8AC3E}">
        <p14:creationId xmlns:p14="http://schemas.microsoft.com/office/powerpoint/2010/main" val="16900166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399F36-CD3F-DD16-3E66-9AA8513AA9DE}"/>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8ACD6517-5C06-6551-5FD9-F8E88F3687B1}"/>
              </a:ext>
            </a:extLst>
          </p:cNvPr>
          <p:cNvSpPr>
            <a:spLocks noGrp="1" noRot="1" noChangeAspect="1"/>
          </p:cNvSpPr>
          <p:nvPr>
            <p:ph type="sldImg"/>
          </p:nvPr>
        </p:nvSpPr>
        <p:spPr>
          <a:xfrm>
            <a:off x="381000" y="685800"/>
            <a:ext cx="6096000" cy="3429000"/>
          </a:xfrm>
        </p:spPr>
      </p:sp>
      <p:sp>
        <p:nvSpPr>
          <p:cNvPr id="3" name="Platshållare för anteckningar 2">
            <a:extLst>
              <a:ext uri="{FF2B5EF4-FFF2-40B4-BE49-F238E27FC236}">
                <a16:creationId xmlns:a16="http://schemas.microsoft.com/office/drawing/2014/main" id="{9F700B5B-8543-1BF5-557F-CCE15065B18D}"/>
              </a:ext>
            </a:extLst>
          </p:cNvPr>
          <p:cNvSpPr>
            <a:spLocks noGrp="1"/>
          </p:cNvSpPr>
          <p:nvPr>
            <p:ph type="body" idx="1"/>
          </p:nvPr>
        </p:nvSpPr>
        <p:spPr/>
        <p:txBody>
          <a:bodyPr/>
          <a:lstStyle/>
          <a:p>
            <a:pPr>
              <a:lnSpc>
                <a:spcPct val="107000"/>
              </a:lnSpc>
              <a:spcBef>
                <a:spcPts val="867"/>
              </a:spcBef>
              <a:spcAft>
                <a:spcPts val="433"/>
              </a:spcAft>
            </a:pPr>
            <a:r>
              <a:rPr lang="sv-SE" sz="1200" b="1" dirty="0">
                <a:latin typeface="Arial" panose="020B0604020202020204" pitchFamily="34" charset="0"/>
                <a:cs typeface="Arial" panose="020B0604020202020204" pitchFamily="34" charset="0"/>
              </a:rPr>
              <a:t>Instruktion till cirkelledaren:</a:t>
            </a:r>
          </a:p>
          <a:p>
            <a:endParaRPr lang="sv-SE" sz="1200" b="1" dirty="0">
              <a:latin typeface="Arial" panose="020B0604020202020204" pitchFamily="34" charset="0"/>
              <a:ea typeface="Calibri"/>
              <a:cs typeface="Arial" panose="020B0604020202020204" pitchFamily="34" charset="0"/>
            </a:endParaRPr>
          </a:p>
          <a:p>
            <a:pPr marL="228600" marR="0" lvl="0" indent="-228600" algn="l" defTabSz="457200" rtl="0" eaLnBrk="1" fontAlgn="auto" latinLnBrk="0" hangingPunct="1">
              <a:lnSpc>
                <a:spcPct val="100000"/>
              </a:lnSpc>
              <a:spcBef>
                <a:spcPct val="0"/>
              </a:spcBef>
              <a:spcAft>
                <a:spcPts val="0"/>
              </a:spcAft>
              <a:buClrTx/>
              <a:buSzTx/>
              <a:buFont typeface="+mj-lt"/>
              <a:buAutoNum type="arabicPeriod"/>
              <a:tabLst/>
              <a:defRPr/>
            </a:pPr>
            <a:r>
              <a:rPr lang="sv-SE" sz="1200" dirty="0">
                <a:latin typeface="Arial" panose="020B0604020202020204" pitchFamily="34" charset="0"/>
                <a:cs typeface="Arial" panose="020B0604020202020204" pitchFamily="34" charset="0"/>
              </a:rPr>
              <a:t>Berätta för gruppen att ni ska prata om sortera sopor, eftersom en stor del av att städa handlar om att slänga saker. </a:t>
            </a:r>
            <a:r>
              <a:rPr lang="sv-SE" sz="1200" b="0" noProof="0" dirty="0">
                <a:latin typeface="Arial" panose="020B0604020202020204" pitchFamily="34" charset="0"/>
                <a:cs typeface="Arial" panose="020B0604020202020204" pitchFamily="34" charset="0"/>
              </a:rPr>
              <a:t>Utgå från </a:t>
            </a:r>
            <a:r>
              <a:rPr lang="sv-SE" sz="1200" b="0" noProof="0" dirty="0" err="1">
                <a:latin typeface="Arial" panose="020B0604020202020204" pitchFamily="34" charset="0"/>
                <a:cs typeface="Arial" panose="020B0604020202020204" pitchFamily="34" charset="0"/>
              </a:rPr>
              <a:t>talpunkterna</a:t>
            </a:r>
            <a:r>
              <a:rPr lang="sv-SE" sz="1200" b="0" noProof="0" dirty="0">
                <a:latin typeface="Arial" panose="020B0604020202020204" pitchFamily="34" charset="0"/>
                <a:cs typeface="Arial" panose="020B0604020202020204" pitchFamily="34" charset="0"/>
              </a:rPr>
              <a:t> nedanför.</a:t>
            </a:r>
          </a:p>
          <a:p>
            <a:pPr marL="228600" marR="0" lvl="0" indent="-228600" algn="l" defTabSz="457200" rtl="0" eaLnBrk="1" fontAlgn="auto" latinLnBrk="0" hangingPunct="1">
              <a:lnSpc>
                <a:spcPct val="100000"/>
              </a:lnSpc>
              <a:spcBef>
                <a:spcPct val="0"/>
              </a:spcBef>
              <a:spcAft>
                <a:spcPts val="0"/>
              </a:spcAft>
              <a:buClrTx/>
              <a:buSzTx/>
              <a:buFont typeface="+mj-lt"/>
              <a:buAutoNum type="arabicPeriod"/>
              <a:tabLst/>
              <a:defRPr/>
            </a:pPr>
            <a:endParaRPr lang="sv-SE" sz="1200" b="0" noProof="0" dirty="0">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ct val="0"/>
              </a:spcBef>
              <a:spcAft>
                <a:spcPts val="0"/>
              </a:spcAft>
              <a:buClrTx/>
              <a:buSzTx/>
              <a:buFont typeface="+mj-lt"/>
              <a:buNone/>
              <a:tabLst/>
              <a:defRPr/>
            </a:pPr>
            <a:r>
              <a:rPr lang="sv-SE" sz="1200" b="1" noProof="0" dirty="0" err="1">
                <a:latin typeface="Arial" panose="020B0604020202020204" pitchFamily="34" charset="0"/>
                <a:cs typeface="Arial" panose="020B0604020202020204" pitchFamily="34" charset="0"/>
              </a:rPr>
              <a:t>Talpunkter</a:t>
            </a:r>
            <a:r>
              <a:rPr lang="sv-SE" sz="1200" b="1" noProof="0" dirty="0">
                <a:latin typeface="Arial" panose="020B0604020202020204" pitchFamily="34" charset="0"/>
                <a:cs typeface="Arial" panose="020B0604020202020204" pitchFamily="34" charset="0"/>
              </a:rPr>
              <a:t>:</a:t>
            </a:r>
          </a:p>
          <a:p>
            <a:pPr marL="228600" marR="0" lvl="0" indent="-228600" algn="l" defTabSz="457200" rtl="0" eaLnBrk="1" fontAlgn="auto" latinLnBrk="0" hangingPunct="1">
              <a:lnSpc>
                <a:spcPct val="100000"/>
              </a:lnSpc>
              <a:spcBef>
                <a:spcPct val="0"/>
              </a:spcBef>
              <a:spcAft>
                <a:spcPts val="0"/>
              </a:spcAft>
              <a:buClrTx/>
              <a:buSzTx/>
              <a:buFont typeface="+mj-lt"/>
              <a:buAutoNum type="arabicPeriod"/>
              <a:tabLst/>
              <a:defRPr/>
            </a:pPr>
            <a:endParaRPr lang="sv-SE" sz="1200" b="1" noProof="0" dirty="0">
              <a:latin typeface="Arial" panose="020B0604020202020204" pitchFamily="34" charset="0"/>
              <a:cs typeface="Arial" panose="020B0604020202020204" pitchFamily="34" charset="0"/>
            </a:endParaRPr>
          </a:p>
          <a:p>
            <a:pPr marL="228600" marR="0" lvl="0" indent="-228600" algn="l" defTabSz="4572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sv-SE" sz="1200" b="0" noProof="0" dirty="0">
                <a:latin typeface="Arial" panose="020B0604020202020204" pitchFamily="34" charset="0"/>
                <a:cs typeface="Arial" panose="020B0604020202020204" pitchFamily="34" charset="0"/>
              </a:rPr>
              <a:t>En stor del av att städa handlar om att slänga saker vi inte längre använder. Allt från mat, mediciner och saker.</a:t>
            </a:r>
          </a:p>
          <a:p>
            <a:pPr marL="228600" marR="0" lvl="0" indent="-228600" algn="l" defTabSz="4572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sv-SE" sz="1200" dirty="0">
                <a:latin typeface="Arial" panose="020B0604020202020204" pitchFamily="34" charset="0"/>
                <a:cs typeface="Arial" panose="020B0604020202020204" pitchFamily="34" charset="0"/>
              </a:rPr>
              <a:t>Att sortera och slänga rätt är mycket viktigt för att minska påverkan på miljön. Inte minst för att det inte är ovanligt med att det finns kemikalier och gifter i det vi slänger.</a:t>
            </a:r>
          </a:p>
          <a:p>
            <a:pPr marL="228600" marR="0" lvl="0" indent="-228600" algn="l" defTabSz="4572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sv-SE" sz="1200" dirty="0">
                <a:latin typeface="Arial" panose="020B0604020202020204" pitchFamily="34" charset="0"/>
                <a:cs typeface="Arial" panose="020B0604020202020204" pitchFamily="34" charset="0"/>
              </a:rPr>
              <a:t>Att det är svårt att sortera rätt kan ha olika anledningar. Det kan bero på att en inte vet hur något ska sorteras till exempel </a:t>
            </a:r>
            <a:r>
              <a:rPr lang="sv-SE" sz="1200" dirty="0" err="1">
                <a:latin typeface="Arial" panose="020B0604020202020204" pitchFamily="34" charset="0"/>
                <a:cs typeface="Arial" panose="020B0604020202020204" pitchFamily="34" charset="0"/>
              </a:rPr>
              <a:t>städprodukter</a:t>
            </a:r>
            <a:r>
              <a:rPr lang="sv-SE" sz="1200" dirty="0">
                <a:latin typeface="Arial" panose="020B0604020202020204" pitchFamily="34" charset="0"/>
                <a:cs typeface="Arial" panose="020B0604020202020204" pitchFamily="34" charset="0"/>
              </a:rPr>
              <a:t> eller läkemedel. Det kan också vara praktiskt svårt </a:t>
            </a:r>
            <a:r>
              <a:rPr lang="sv-SE" sz="1200" b="0" kern="100" dirty="0">
                <a:solidFill>
                  <a:srgbClr val="0F4761"/>
                </a:solidFill>
                <a:latin typeface="Arial" panose="020B0604020202020204" pitchFamily="34" charset="0"/>
                <a:cs typeface="Arial" panose="020B0604020202020204" pitchFamily="34" charset="0"/>
              </a:rPr>
              <a:t>till exempel att</a:t>
            </a:r>
            <a:r>
              <a:rPr lang="sv-SE" sz="1200" b="0" kern="100" dirty="0">
                <a:solidFill>
                  <a:srgbClr val="0F4761"/>
                </a:solidFill>
                <a:latin typeface="Arial" panose="020B0604020202020204" pitchFamily="34" charset="0"/>
                <a:ea typeface="Times New Roman" panose="02020603050405020304" pitchFamily="18" charset="0"/>
                <a:cs typeface="Arial" panose="020B0604020202020204" pitchFamily="34" charset="0"/>
              </a:rPr>
              <a:t> apoteket ligger långt bort eller jag har ingen bil att åka till återvinningen med.</a:t>
            </a:r>
          </a:p>
          <a:p>
            <a:pPr marL="228600" marR="0" lvl="0" indent="-228600" algn="l" defTabSz="457200" rtl="0" eaLnBrk="1" fontAlgn="auto" latinLnBrk="0" hangingPunct="1">
              <a:lnSpc>
                <a:spcPct val="100000"/>
              </a:lnSpc>
              <a:spcBef>
                <a:spcPct val="0"/>
              </a:spcBef>
              <a:spcAft>
                <a:spcPts val="0"/>
              </a:spcAft>
              <a:buClrTx/>
              <a:buSzTx/>
              <a:buFont typeface="Arial" panose="020B0604020202020204" pitchFamily="34" charset="0"/>
              <a:buChar char="•"/>
              <a:tabLst/>
              <a:defRPr/>
            </a:pPr>
            <a:endParaRPr lang="sv-SE" sz="1200" dirty="0">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ct val="0"/>
              </a:spcBef>
              <a:spcAft>
                <a:spcPts val="0"/>
              </a:spcAft>
              <a:buClrTx/>
              <a:buSzTx/>
              <a:buFont typeface="Arial" panose="020B0604020202020204" pitchFamily="34" charset="0"/>
              <a:buNone/>
              <a:tabLst/>
              <a:defRPr/>
            </a:pPr>
            <a:r>
              <a:rPr lang="sv-SE" sz="1200" b="1" dirty="0">
                <a:latin typeface="Arial" panose="020B0604020202020204" pitchFamily="34" charset="0"/>
                <a:ea typeface="Calibri"/>
                <a:cs typeface="Arial" panose="020B0604020202020204" pitchFamily="34" charset="0"/>
              </a:rPr>
              <a:t>Samtalsfrågor:</a:t>
            </a:r>
          </a:p>
          <a:p>
            <a:pPr marL="0" marR="0" lvl="0" indent="0" algn="l" defTabSz="457200" rtl="0" eaLnBrk="1" fontAlgn="auto" latinLnBrk="0" hangingPunct="1">
              <a:lnSpc>
                <a:spcPct val="100000"/>
              </a:lnSpc>
              <a:spcBef>
                <a:spcPct val="0"/>
              </a:spcBef>
              <a:spcAft>
                <a:spcPts val="0"/>
              </a:spcAft>
              <a:buClrTx/>
              <a:buSzTx/>
              <a:buFont typeface="Arial" panose="020B0604020202020204" pitchFamily="34" charset="0"/>
              <a:buNone/>
              <a:tabLst/>
              <a:defRPr/>
            </a:pPr>
            <a:endParaRPr lang="sv-SE" sz="1200" b="1" dirty="0">
              <a:latin typeface="Arial" panose="020B0604020202020204" pitchFamily="34" charset="0"/>
              <a:ea typeface="Calibri"/>
              <a:cs typeface="Arial" panose="020B0604020202020204" pitchFamily="34" charset="0"/>
            </a:endParaRPr>
          </a:p>
          <a:p>
            <a:pPr marL="171450" indent="-171450">
              <a:buFont typeface="Arial" panose="020B0604020202020204" pitchFamily="34" charset="0"/>
              <a:buChar char="•"/>
            </a:pPr>
            <a:r>
              <a:rPr lang="sv-SE" sz="1200" b="0" kern="100" dirty="0">
                <a:solidFill>
                  <a:srgbClr val="0F4761"/>
                </a:solidFill>
                <a:latin typeface="Arial" panose="020B0604020202020204" pitchFamily="34" charset="0"/>
                <a:ea typeface="Times New Roman" panose="02020603050405020304" pitchFamily="18" charset="0"/>
                <a:cs typeface="Arial" panose="020B0604020202020204" pitchFamily="34" charset="0"/>
              </a:rPr>
              <a:t>Vilka saker tycker vi är svåra att sortera?</a:t>
            </a:r>
          </a:p>
          <a:p>
            <a:pPr marL="171450" indent="-171450">
              <a:buFont typeface="Arial" panose="020B0604020202020204" pitchFamily="34" charset="0"/>
              <a:buChar char="•"/>
            </a:pPr>
            <a:r>
              <a:rPr lang="sv-SE" sz="1200" b="0" kern="100" dirty="0">
                <a:solidFill>
                  <a:srgbClr val="0F4761"/>
                </a:solidFill>
                <a:latin typeface="Arial" panose="020B0604020202020204" pitchFamily="34" charset="0"/>
                <a:ea typeface="Times New Roman" panose="02020603050405020304" pitchFamily="18" charset="0"/>
                <a:cs typeface="Arial" panose="020B0604020202020204" pitchFamily="34" charset="0"/>
              </a:rPr>
              <a:t>Hur kan vi göra det enklare för oss att sortera så vi minskar påverkan på miljön?</a:t>
            </a:r>
            <a:endParaRPr lang="sv-SE" sz="1200" dirty="0">
              <a:latin typeface="Arial" panose="020B0604020202020204" pitchFamily="34" charset="0"/>
              <a:cs typeface="Arial" panose="020B0604020202020204" pitchFamily="34" charset="0"/>
            </a:endParaRPr>
          </a:p>
          <a:p>
            <a:pPr>
              <a:lnSpc>
                <a:spcPct val="107000"/>
              </a:lnSpc>
              <a:spcBef>
                <a:spcPts val="867"/>
              </a:spcBef>
              <a:spcAft>
                <a:spcPts val="433"/>
              </a:spcAft>
            </a:pPr>
            <a:endParaRPr lang="sv-SE" sz="1200" b="1" kern="100" dirty="0">
              <a:solidFill>
                <a:srgbClr val="0F4761"/>
              </a:solidFill>
              <a:latin typeface="Arial" panose="020B0604020202020204" pitchFamily="34" charset="0"/>
              <a:ea typeface="Times New Roman" panose="02020603050405020304" pitchFamily="18" charset="0"/>
              <a:cs typeface="Arial" panose="020B0604020202020204" pitchFamily="34" charset="0"/>
            </a:endParaRPr>
          </a:p>
          <a:p>
            <a:pPr marL="228600" marR="0" lvl="0" indent="-228600" algn="l" defTabSz="457200" rtl="0" eaLnBrk="1" fontAlgn="auto" latinLnBrk="0" hangingPunct="1">
              <a:lnSpc>
                <a:spcPct val="100000"/>
              </a:lnSpc>
              <a:spcBef>
                <a:spcPct val="0"/>
              </a:spcBef>
              <a:spcAft>
                <a:spcPts val="0"/>
              </a:spcAft>
              <a:buClrTx/>
              <a:buSzTx/>
              <a:buFont typeface="+mj-lt"/>
              <a:buAutoNum type="arabicPeriod" startAt="2"/>
              <a:tabLst/>
              <a:defRPr/>
            </a:pPr>
            <a:r>
              <a:rPr lang="sv-SE" sz="1200" b="0" noProof="0" dirty="0">
                <a:latin typeface="Arial" panose="020B0604020202020204" pitchFamily="34" charset="0"/>
                <a:cs typeface="Arial" panose="020B0604020202020204" pitchFamily="34" charset="0"/>
              </a:rPr>
              <a:t>Låt deltagarna fundera en stund för sig själva kring vad de tycker är svårt att sortera</a:t>
            </a:r>
          </a:p>
          <a:p>
            <a:pPr marL="228600" marR="0" lvl="0" indent="-228600" algn="l" defTabSz="457200" rtl="0" eaLnBrk="1" fontAlgn="auto" latinLnBrk="0" hangingPunct="1">
              <a:lnSpc>
                <a:spcPct val="100000"/>
              </a:lnSpc>
              <a:spcBef>
                <a:spcPct val="0"/>
              </a:spcBef>
              <a:spcAft>
                <a:spcPts val="0"/>
              </a:spcAft>
              <a:buClrTx/>
              <a:buSzTx/>
              <a:buFont typeface="+mj-lt"/>
              <a:buAutoNum type="arabicPeriod" startAt="2"/>
              <a:tabLst/>
              <a:defRPr/>
            </a:pPr>
            <a:r>
              <a:rPr lang="sv-SE" sz="1200" b="0" noProof="0" dirty="0">
                <a:latin typeface="Arial" panose="020B0604020202020204" pitchFamily="34" charset="0"/>
                <a:cs typeface="Arial" panose="020B0604020202020204" pitchFamily="34" charset="0"/>
              </a:rPr>
              <a:t>Gör en runda i gruppen och hjälp varandra att hitta lösningar som gör det enklare att sortera.</a:t>
            </a:r>
          </a:p>
          <a:p>
            <a:pPr marL="228600" marR="0" lvl="0" indent="-228600" algn="l" defTabSz="457200" rtl="0" eaLnBrk="1" fontAlgn="auto" latinLnBrk="0" hangingPunct="1">
              <a:lnSpc>
                <a:spcPct val="100000"/>
              </a:lnSpc>
              <a:spcBef>
                <a:spcPct val="0"/>
              </a:spcBef>
              <a:spcAft>
                <a:spcPts val="0"/>
              </a:spcAft>
              <a:buClrTx/>
              <a:buSzTx/>
              <a:buFont typeface="+mj-lt"/>
              <a:buAutoNum type="arabicPeriod" startAt="2"/>
              <a:tabLst/>
              <a:defRPr/>
            </a:pPr>
            <a:r>
              <a:rPr lang="sv-SE" sz="1200" b="0" noProof="0" dirty="0">
                <a:latin typeface="Arial" panose="020B0604020202020204" pitchFamily="34" charset="0"/>
                <a:cs typeface="Arial" panose="020B0604020202020204" pitchFamily="34" charset="0"/>
              </a:rPr>
              <a:t>Klicka på länken för att få stöd i hur olika saker ska sorteras</a:t>
            </a:r>
          </a:p>
          <a:p>
            <a:pPr marL="228600" marR="0" lvl="0" indent="-228600" algn="l" defTabSz="457200" rtl="0" eaLnBrk="1" fontAlgn="auto" latinLnBrk="0" hangingPunct="1">
              <a:lnSpc>
                <a:spcPct val="100000"/>
              </a:lnSpc>
              <a:spcBef>
                <a:spcPct val="0"/>
              </a:spcBef>
              <a:spcAft>
                <a:spcPts val="0"/>
              </a:spcAft>
              <a:buClrTx/>
              <a:buSzTx/>
              <a:buFont typeface="+mj-lt"/>
              <a:buAutoNum type="arabicPeriod" startAt="2"/>
              <a:tabLst/>
              <a:defRPr/>
            </a:pPr>
            <a:r>
              <a:rPr lang="sv-SE" sz="1200" b="0" noProof="0" dirty="0">
                <a:latin typeface="Arial" panose="020B0604020202020204" pitchFamily="34" charset="0"/>
                <a:cs typeface="Arial" panose="020B0604020202020204" pitchFamily="34" charset="0"/>
              </a:rPr>
              <a:t>Kom också på praktiska lösningar till exempel att samåka till återvinningen, be en granne om hjälp, sätt upp en gemensam batteriholk i sitt lägenhetshus, samla ihop kemikalier från vänner och grannar osv.</a:t>
            </a:r>
          </a:p>
          <a:p>
            <a:pPr>
              <a:lnSpc>
                <a:spcPct val="107000"/>
              </a:lnSpc>
              <a:spcBef>
                <a:spcPts val="867"/>
              </a:spcBef>
              <a:spcAft>
                <a:spcPts val="433"/>
              </a:spcAft>
            </a:pPr>
            <a:endParaRPr lang="sv-SE" sz="1200" b="1" kern="100" dirty="0">
              <a:solidFill>
                <a:srgbClr val="0F4761"/>
              </a:solidFill>
              <a:latin typeface="Aptos" panose="020B0004020202020204" pitchFamily="34" charset="0"/>
              <a:ea typeface="Times New Roman" panose="02020603050405020304" pitchFamily="18" charset="0"/>
              <a:cs typeface="Times New Roman" panose="02020603050405020304" pitchFamily="18" charset="0"/>
            </a:endParaRPr>
          </a:p>
        </p:txBody>
      </p:sp>
      <p:sp>
        <p:nvSpPr>
          <p:cNvPr id="4" name="Platshållare för bildnummer 3">
            <a:extLst>
              <a:ext uri="{FF2B5EF4-FFF2-40B4-BE49-F238E27FC236}">
                <a16:creationId xmlns:a16="http://schemas.microsoft.com/office/drawing/2014/main" id="{D85CC58D-B1CC-8D03-DF8F-A1287500327C}"/>
              </a:ext>
            </a:extLst>
          </p:cNvPr>
          <p:cNvSpPr>
            <a:spLocks noGrp="1"/>
          </p:cNvSpPr>
          <p:nvPr>
            <p:ph type="sldNum" sz="quarter" idx="10"/>
          </p:nvPr>
        </p:nvSpPr>
        <p:spPr/>
        <p:txBody>
          <a:bodyPr/>
          <a:lstStyle/>
          <a:p>
            <a:fld id="{4B0E164D-EE8D-B448-BE8E-A1520703B60E}" type="slidenum">
              <a:rPr lang="sv-SE" smtClean="0"/>
              <a:t>14</a:t>
            </a:fld>
            <a:endParaRPr lang="sv-SE"/>
          </a:p>
        </p:txBody>
      </p:sp>
    </p:spTree>
    <p:extLst>
      <p:ext uri="{BB962C8B-B14F-4D97-AF65-F5344CB8AC3E}">
        <p14:creationId xmlns:p14="http://schemas.microsoft.com/office/powerpoint/2010/main" val="22149796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5E4007-57E9-9EC2-033C-A140C2A8D5ED}"/>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0BDB7CC3-2F04-E216-E928-15873FBF7A05}"/>
              </a:ext>
            </a:extLst>
          </p:cNvPr>
          <p:cNvSpPr>
            <a:spLocks noGrp="1" noRot="1" noChangeAspect="1"/>
          </p:cNvSpPr>
          <p:nvPr>
            <p:ph type="sldImg"/>
          </p:nvPr>
        </p:nvSpPr>
        <p:spPr>
          <a:xfrm>
            <a:off x="381000" y="685800"/>
            <a:ext cx="6096000" cy="3429000"/>
          </a:xfrm>
        </p:spPr>
      </p:sp>
      <p:sp>
        <p:nvSpPr>
          <p:cNvPr id="3" name="Platshållare för anteckningar 2">
            <a:extLst>
              <a:ext uri="{FF2B5EF4-FFF2-40B4-BE49-F238E27FC236}">
                <a16:creationId xmlns:a16="http://schemas.microsoft.com/office/drawing/2014/main" id="{5D7CD52F-7141-F73F-4EE3-5702A02BB67E}"/>
              </a:ext>
            </a:extLst>
          </p:cNvPr>
          <p:cNvSpPr>
            <a:spLocks noGrp="1"/>
          </p:cNvSpPr>
          <p:nvPr>
            <p:ph type="body" idx="1"/>
          </p:nvPr>
        </p:nvSpPr>
        <p:spPr/>
        <p:txBody>
          <a:bodyPr/>
          <a:lstStyle/>
          <a:p>
            <a:pPr marL="0" marR="0" lvl="0" indent="0" algn="l" defTabSz="457200" rtl="0" eaLnBrk="1" fontAlgn="auto" latinLnBrk="0" hangingPunct="1">
              <a:lnSpc>
                <a:spcPct val="107000"/>
              </a:lnSpc>
              <a:spcBef>
                <a:spcPts val="0"/>
              </a:spcBef>
              <a:spcAft>
                <a:spcPts val="867"/>
              </a:spcAft>
              <a:buClrTx/>
              <a:buSzTx/>
              <a:buFontTx/>
              <a:buNone/>
              <a:tabLst/>
              <a:defRPr/>
            </a:pPr>
            <a:r>
              <a:rPr lang="sv-SE" sz="1200" b="1" noProof="0" dirty="0">
                <a:latin typeface="Arial" panose="020B0604020202020204" pitchFamily="34" charset="0"/>
                <a:cs typeface="Arial" panose="020B0604020202020204" pitchFamily="34" charset="0"/>
              </a:rPr>
              <a:t>Instruktion till cirkelledaren:</a:t>
            </a:r>
            <a:endParaRPr lang="sv-SE" sz="1200" kern="100" noProof="0" dirty="0">
              <a:latin typeface="Arial" panose="020B0604020202020204" pitchFamily="34" charset="0"/>
              <a:ea typeface="Aptos" panose="020B0004020202020204" pitchFamily="34" charset="0"/>
              <a:cs typeface="Arial" panose="020B0604020202020204" pitchFamily="34" charset="0"/>
            </a:endParaRPr>
          </a:p>
          <a:p>
            <a:pPr>
              <a:lnSpc>
                <a:spcPct val="107000"/>
              </a:lnSpc>
              <a:spcAft>
                <a:spcPts val="867"/>
              </a:spcAft>
            </a:pPr>
            <a:endParaRPr lang="sv-SE" sz="1200" kern="100" noProof="0" dirty="0">
              <a:latin typeface="Arial" panose="020B0604020202020204" pitchFamily="34" charset="0"/>
              <a:ea typeface="Aptos" panose="020B0004020202020204" pitchFamily="34" charset="0"/>
              <a:cs typeface="Arial" panose="020B0604020202020204" pitchFamily="34" charset="0"/>
            </a:endParaRPr>
          </a:p>
          <a:p>
            <a:pPr marL="228600" marR="0" lvl="0" indent="-228600" algn="l" defTabSz="457200" rtl="0" eaLnBrk="1" fontAlgn="auto" latinLnBrk="0" hangingPunct="1">
              <a:lnSpc>
                <a:spcPct val="100000"/>
              </a:lnSpc>
              <a:spcBef>
                <a:spcPct val="0"/>
              </a:spcBef>
              <a:spcAft>
                <a:spcPts val="0"/>
              </a:spcAft>
              <a:buClrTx/>
              <a:buSzTx/>
              <a:buFont typeface="+mj-lt"/>
              <a:buAutoNum type="arabicPeriod"/>
              <a:tabLst/>
              <a:defRPr/>
            </a:pPr>
            <a:r>
              <a:rPr lang="sv-SE" sz="1200" b="0" noProof="0" dirty="0">
                <a:latin typeface="Arial" panose="020B0604020202020204" pitchFamily="34" charset="0"/>
                <a:cs typeface="Arial" panose="020B0604020202020204" pitchFamily="34" charset="0"/>
              </a:rPr>
              <a:t>Berätta kort om Förorening av inomhusluften. Utgå från </a:t>
            </a:r>
            <a:r>
              <a:rPr lang="sv-SE" sz="1200" b="0" noProof="0" dirty="0" err="1">
                <a:latin typeface="Arial" panose="020B0604020202020204" pitchFamily="34" charset="0"/>
                <a:cs typeface="Arial" panose="020B0604020202020204" pitchFamily="34" charset="0"/>
              </a:rPr>
              <a:t>talpunkterna</a:t>
            </a:r>
            <a:r>
              <a:rPr lang="sv-SE" sz="1200" b="0" noProof="0" dirty="0">
                <a:latin typeface="Arial" panose="020B0604020202020204" pitchFamily="34" charset="0"/>
                <a:cs typeface="Arial" panose="020B0604020202020204" pitchFamily="34" charset="0"/>
              </a:rPr>
              <a:t> nedan. </a:t>
            </a:r>
          </a:p>
          <a:p>
            <a:pPr marL="450850" indent="-450850" eaLnBrk="1" hangingPunct="1">
              <a:spcBef>
                <a:spcPct val="0"/>
              </a:spcBef>
              <a:buAutoNum type="arabicPeriod"/>
            </a:pPr>
            <a:endParaRPr lang="sv-SE" sz="1200" b="0" noProof="0" dirty="0">
              <a:latin typeface="Arial" panose="020B0604020202020204" pitchFamily="34" charset="0"/>
              <a:cs typeface="Arial" panose="020B0604020202020204" pitchFamily="34" charset="0"/>
            </a:endParaRPr>
          </a:p>
          <a:p>
            <a:pPr marL="450850" indent="-450850" eaLnBrk="1" hangingPunct="1">
              <a:spcBef>
                <a:spcPct val="0"/>
              </a:spcBef>
            </a:pPr>
            <a:r>
              <a:rPr lang="sv-SE" sz="1200" b="1" noProof="0" dirty="0" err="1">
                <a:latin typeface="Arial" panose="020B0604020202020204" pitchFamily="34" charset="0"/>
                <a:cs typeface="Arial" panose="020B0604020202020204" pitchFamily="34" charset="0"/>
              </a:rPr>
              <a:t>Talpunkter</a:t>
            </a:r>
            <a:r>
              <a:rPr lang="sv-SE" sz="1200" b="1" noProof="0" dirty="0">
                <a:latin typeface="Arial" panose="020B0604020202020204" pitchFamily="34" charset="0"/>
                <a:cs typeface="Arial" panose="020B0604020202020204" pitchFamily="34" charset="0"/>
              </a:rPr>
              <a:t>:</a:t>
            </a:r>
          </a:p>
          <a:p>
            <a:pPr>
              <a:lnSpc>
                <a:spcPct val="107000"/>
              </a:lnSpc>
              <a:spcBef>
                <a:spcPts val="867"/>
              </a:spcBef>
              <a:spcAft>
                <a:spcPts val="433"/>
              </a:spcAft>
            </a:pPr>
            <a:endParaRPr lang="sv-SE" sz="1200" b="1" kern="100" noProof="0" dirty="0">
              <a:solidFill>
                <a:srgbClr val="0F4761"/>
              </a:solidFill>
              <a:latin typeface="Arial" panose="020B0604020202020204" pitchFamily="34" charset="0"/>
              <a:ea typeface="Times New Roman" panose="02020603050405020304" pitchFamily="18" charset="0"/>
              <a:cs typeface="Arial" panose="020B0604020202020204" pitchFamily="34" charset="0"/>
            </a:endParaRPr>
          </a:p>
          <a:p>
            <a:pPr marL="171450" indent="-171450">
              <a:lnSpc>
                <a:spcPct val="107000"/>
              </a:lnSpc>
              <a:spcAft>
                <a:spcPts val="867"/>
              </a:spcAft>
              <a:buFont typeface="Arial" panose="020B0604020202020204" pitchFamily="34" charset="0"/>
              <a:buChar char="•"/>
              <a:tabLst>
                <a:tab pos="495376" algn="l"/>
              </a:tabLst>
            </a:pPr>
            <a:r>
              <a:rPr lang="sv-SE" sz="1200" kern="100" noProof="0" dirty="0">
                <a:latin typeface="Arial" panose="020B0604020202020204" pitchFamily="34" charset="0"/>
                <a:ea typeface="Aptos" panose="020B0004020202020204" pitchFamily="34" charset="0"/>
                <a:cs typeface="Arial" panose="020B0604020202020204" pitchFamily="34" charset="0"/>
              </a:rPr>
              <a:t>Användning av rengöringssprayer kan bidra till inomhusluftföroreningar, vilket kan påverka hälsan negativt över tid.</a:t>
            </a:r>
            <a:endParaRPr lang="sv-SE" sz="1200" noProof="0" dirty="0">
              <a:solidFill>
                <a:srgbClr val="000B3C"/>
              </a:solidFill>
              <a:latin typeface="Arial" panose="020B0604020202020204" pitchFamily="34" charset="0"/>
              <a:cs typeface="Arial" panose="020B0604020202020204" pitchFamily="34" charset="0"/>
            </a:endParaRPr>
          </a:p>
          <a:p>
            <a:pPr marL="171450" indent="-171450">
              <a:spcAft>
                <a:spcPts val="813"/>
              </a:spcAft>
              <a:buFont typeface="Arial" panose="020B0604020202020204" pitchFamily="34" charset="0"/>
              <a:buChar char="•"/>
            </a:pPr>
            <a:r>
              <a:rPr lang="sv-SE" sz="1200" b="0" i="0" noProof="0" dirty="0">
                <a:solidFill>
                  <a:srgbClr val="000B3C"/>
                </a:solidFill>
                <a:effectLst/>
                <a:latin typeface="Arial" panose="020B0604020202020204" pitchFamily="34" charset="0"/>
                <a:cs typeface="Arial" panose="020B0604020202020204" pitchFamily="34" charset="0"/>
              </a:rPr>
              <a:t>Gå därför över till torrare städmetoder</a:t>
            </a:r>
          </a:p>
          <a:p>
            <a:pPr marL="171450" marR="0" lvl="0" indent="-171450" algn="l" defTabSz="457200" rtl="0" eaLnBrk="1" fontAlgn="auto" latinLnBrk="0" hangingPunct="1">
              <a:lnSpc>
                <a:spcPct val="100000"/>
              </a:lnSpc>
              <a:spcBef>
                <a:spcPts val="0"/>
              </a:spcBef>
              <a:spcAft>
                <a:spcPts val="813"/>
              </a:spcAft>
              <a:buClrTx/>
              <a:buSzTx/>
              <a:buFont typeface="Arial" panose="020B0604020202020204" pitchFamily="34" charset="0"/>
              <a:buChar char="•"/>
              <a:tabLst/>
              <a:defRPr/>
            </a:pPr>
            <a:r>
              <a:rPr lang="sv-SE" sz="1200" b="0" i="0" noProof="0" dirty="0">
                <a:solidFill>
                  <a:srgbClr val="000B3C"/>
                </a:solidFill>
                <a:effectLst/>
                <a:latin typeface="Arial" panose="020B0604020202020204" pitchFamily="34" charset="0"/>
                <a:cs typeface="Arial" panose="020B0604020202020204" pitchFamily="34" charset="0"/>
              </a:rPr>
              <a:t>Dammsug först och </a:t>
            </a:r>
            <a:r>
              <a:rPr lang="sv-SE" sz="1200" b="0" i="0" noProof="0" dirty="0" err="1">
                <a:solidFill>
                  <a:srgbClr val="000B3C"/>
                </a:solidFill>
                <a:effectLst/>
                <a:latin typeface="Arial" panose="020B0604020202020204" pitchFamily="34" charset="0"/>
                <a:cs typeface="Arial" panose="020B0604020202020204" pitchFamily="34" charset="0"/>
              </a:rPr>
              <a:t>våttorka</a:t>
            </a:r>
            <a:r>
              <a:rPr lang="sv-SE" sz="1200" b="0" i="0" noProof="0" dirty="0">
                <a:solidFill>
                  <a:srgbClr val="000B3C"/>
                </a:solidFill>
                <a:effectLst/>
                <a:latin typeface="Arial" panose="020B0604020202020204" pitchFamily="34" charset="0"/>
                <a:cs typeface="Arial" panose="020B0604020202020204" pitchFamily="34" charset="0"/>
              </a:rPr>
              <a:t> efter.</a:t>
            </a:r>
            <a:endParaRPr lang="sv-SE" sz="1200" b="0" i="1" noProof="0" dirty="0">
              <a:solidFill>
                <a:srgbClr val="000B3C"/>
              </a:solidFill>
              <a:effectLst/>
              <a:latin typeface="Arial" panose="020B0604020202020204" pitchFamily="34" charset="0"/>
              <a:cs typeface="Arial" panose="020B0604020202020204" pitchFamily="34" charset="0"/>
            </a:endParaRPr>
          </a:p>
          <a:p>
            <a:pPr marL="171450" indent="-171450">
              <a:spcAft>
                <a:spcPts val="813"/>
              </a:spcAft>
              <a:buFont typeface="Arial" panose="020B0604020202020204" pitchFamily="34" charset="0"/>
              <a:buChar char="•"/>
            </a:pPr>
            <a:r>
              <a:rPr lang="sv-SE" sz="1200" b="0" i="0" noProof="0" dirty="0">
                <a:solidFill>
                  <a:srgbClr val="000B3C"/>
                </a:solidFill>
                <a:effectLst/>
                <a:latin typeface="Arial" panose="020B0604020202020204" pitchFamily="34" charset="0"/>
                <a:cs typeface="Arial" panose="020B0604020202020204" pitchFamily="34" charset="0"/>
              </a:rPr>
              <a:t>Använd material med mikrofiber och undvik att spraya rengöringsmedel.</a:t>
            </a:r>
          </a:p>
        </p:txBody>
      </p:sp>
      <p:sp>
        <p:nvSpPr>
          <p:cNvPr id="4" name="Platshållare för bildnummer 3">
            <a:extLst>
              <a:ext uri="{FF2B5EF4-FFF2-40B4-BE49-F238E27FC236}">
                <a16:creationId xmlns:a16="http://schemas.microsoft.com/office/drawing/2014/main" id="{C4E1D27C-590C-4DAD-5280-D7733D0707A7}"/>
              </a:ext>
            </a:extLst>
          </p:cNvPr>
          <p:cNvSpPr>
            <a:spLocks noGrp="1"/>
          </p:cNvSpPr>
          <p:nvPr>
            <p:ph type="sldNum" sz="quarter" idx="10"/>
          </p:nvPr>
        </p:nvSpPr>
        <p:spPr/>
        <p:txBody>
          <a:bodyPr/>
          <a:lstStyle/>
          <a:p>
            <a:fld id="{4B0E164D-EE8D-B448-BE8E-A1520703B60E}" type="slidenum">
              <a:rPr lang="sv-SE" smtClean="0"/>
              <a:t>15</a:t>
            </a:fld>
            <a:endParaRPr lang="sv-SE"/>
          </a:p>
        </p:txBody>
      </p:sp>
    </p:spTree>
    <p:extLst>
      <p:ext uri="{BB962C8B-B14F-4D97-AF65-F5344CB8AC3E}">
        <p14:creationId xmlns:p14="http://schemas.microsoft.com/office/powerpoint/2010/main" val="36636573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4B831F-CC9A-F4E9-D840-4B5B6FDD9F8F}"/>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82743164-C168-B084-DA6C-4C584C81EE24}"/>
              </a:ext>
            </a:extLst>
          </p:cNvPr>
          <p:cNvSpPr>
            <a:spLocks noGrp="1" noRot="1" noChangeAspect="1"/>
          </p:cNvSpPr>
          <p:nvPr>
            <p:ph type="sldImg"/>
          </p:nvPr>
        </p:nvSpPr>
        <p:spPr>
          <a:xfrm>
            <a:off x="381000" y="685800"/>
            <a:ext cx="6096000" cy="3429000"/>
          </a:xfrm>
        </p:spPr>
      </p:sp>
      <p:sp>
        <p:nvSpPr>
          <p:cNvPr id="3" name="Platshållare för anteckningar 2">
            <a:extLst>
              <a:ext uri="{FF2B5EF4-FFF2-40B4-BE49-F238E27FC236}">
                <a16:creationId xmlns:a16="http://schemas.microsoft.com/office/drawing/2014/main" id="{DF624802-3BB3-930F-6F38-99A655668EB8}"/>
              </a:ext>
            </a:extLst>
          </p:cNvPr>
          <p:cNvSpPr>
            <a:spLocks noGrp="1"/>
          </p:cNvSpPr>
          <p:nvPr>
            <p:ph type="body" idx="1"/>
          </p:nvPr>
        </p:nvSpPr>
        <p:spPr/>
        <p:txBody>
          <a:bodyPr/>
          <a:lstStyle/>
          <a:p>
            <a:pPr marL="450850" marR="0" lvl="0" indent="-450850" algn="l" defTabSz="457200" rtl="0" eaLnBrk="1" fontAlgn="auto" latinLnBrk="0" hangingPunct="1">
              <a:lnSpc>
                <a:spcPct val="100000"/>
              </a:lnSpc>
              <a:spcBef>
                <a:spcPct val="0"/>
              </a:spcBef>
              <a:spcAft>
                <a:spcPts val="0"/>
              </a:spcAft>
              <a:buClrTx/>
              <a:buSzTx/>
              <a:buFontTx/>
              <a:buNone/>
              <a:tabLst/>
              <a:defRPr/>
            </a:pPr>
            <a:r>
              <a:rPr lang="sv-SE" altLang="sv-SE" sz="1200" b="1" dirty="0">
                <a:latin typeface="Arial" panose="020B0604020202020204" pitchFamily="34" charset="0"/>
                <a:cs typeface="Arial" panose="020B0604020202020204" pitchFamily="34" charset="0"/>
              </a:rPr>
              <a:t>Observera: Valbar powerpoint-bild!</a:t>
            </a:r>
          </a:p>
          <a:p>
            <a:pPr marL="450850" indent="-450850" eaLnBrk="1" hangingPunct="1">
              <a:spcBef>
                <a:spcPct val="0"/>
              </a:spcBef>
            </a:pPr>
            <a:endParaRPr lang="sv-SE" altLang="sv-SE" sz="1200" b="1" dirty="0">
              <a:latin typeface="Arial" panose="020B0604020202020204" pitchFamily="34" charset="0"/>
              <a:cs typeface="Arial" panose="020B0604020202020204" pitchFamily="34" charset="0"/>
            </a:endParaRPr>
          </a:p>
          <a:p>
            <a:pPr marL="450850" indent="-450850" eaLnBrk="1" hangingPunct="1">
              <a:spcBef>
                <a:spcPct val="0"/>
              </a:spcBef>
            </a:pPr>
            <a:r>
              <a:rPr lang="sv-SE" altLang="sv-SE" sz="1200" b="1" dirty="0">
                <a:latin typeface="Arial" panose="020B0604020202020204" pitchFamily="34" charset="0"/>
                <a:cs typeface="Arial" panose="020B0604020202020204" pitchFamily="34" charset="0"/>
              </a:rPr>
              <a:t>Instruktion till cirkelledaren:</a:t>
            </a:r>
          </a:p>
          <a:p>
            <a:pPr marL="450850" indent="-450850" eaLnBrk="1" hangingPunct="1">
              <a:spcBef>
                <a:spcPct val="0"/>
              </a:spcBef>
              <a:buAutoNum type="arabicPeriod"/>
            </a:pPr>
            <a:endParaRPr lang="sv-SE" altLang="sv-SE" sz="1200" b="0" dirty="0">
              <a:latin typeface="Arial" panose="020B0604020202020204" pitchFamily="34" charset="0"/>
              <a:cs typeface="Arial" panose="020B0604020202020204" pitchFamily="34" charset="0"/>
            </a:endParaRPr>
          </a:p>
          <a:p>
            <a:pPr marL="228600" indent="-228600" eaLnBrk="1" hangingPunct="1">
              <a:spcBef>
                <a:spcPct val="0"/>
              </a:spcBef>
              <a:buFont typeface="+mj-lt"/>
              <a:buAutoNum type="arabicPeriod"/>
            </a:pPr>
            <a:r>
              <a:rPr lang="sv-SE" altLang="sv-SE" sz="1200" b="0" dirty="0">
                <a:latin typeface="Arial" panose="020B0604020202020204" pitchFamily="34" charset="0"/>
                <a:cs typeface="Arial" panose="020B0604020202020204" pitchFamily="34" charset="0"/>
              </a:rPr>
              <a:t>Berätta kort om läkemedel i miljön. Utgå från </a:t>
            </a:r>
            <a:r>
              <a:rPr lang="sv-SE" altLang="sv-SE" sz="1200" b="0" dirty="0" err="1">
                <a:latin typeface="Arial" panose="020B0604020202020204" pitchFamily="34" charset="0"/>
                <a:cs typeface="Arial" panose="020B0604020202020204" pitchFamily="34" charset="0"/>
              </a:rPr>
              <a:t>talpunkterna</a:t>
            </a:r>
            <a:r>
              <a:rPr lang="sv-SE" altLang="sv-SE" sz="1200" b="0" dirty="0">
                <a:latin typeface="Arial" panose="020B0604020202020204" pitchFamily="34" charset="0"/>
                <a:cs typeface="Arial" panose="020B0604020202020204" pitchFamily="34" charset="0"/>
              </a:rPr>
              <a:t> nedan. </a:t>
            </a:r>
          </a:p>
          <a:p>
            <a:pPr marL="228600" indent="-228600" eaLnBrk="1" hangingPunct="1">
              <a:spcBef>
                <a:spcPct val="0"/>
              </a:spcBef>
              <a:buFont typeface="+mj-lt"/>
              <a:buAutoNum type="arabicPeriod"/>
            </a:pPr>
            <a:endParaRPr lang="sv-SE" altLang="sv-SE" sz="1200" b="0" dirty="0">
              <a:latin typeface="Arial" panose="020B0604020202020204" pitchFamily="34" charset="0"/>
              <a:cs typeface="Arial" panose="020B0604020202020204" pitchFamily="34" charset="0"/>
            </a:endParaRPr>
          </a:p>
          <a:p>
            <a:pPr marL="0" indent="0" eaLnBrk="1" hangingPunct="1">
              <a:spcBef>
                <a:spcPct val="0"/>
              </a:spcBef>
              <a:buFont typeface="+mj-lt"/>
              <a:buNone/>
            </a:pPr>
            <a:r>
              <a:rPr lang="sv-SE" altLang="sv-SE" sz="1200" b="1" dirty="0" err="1">
                <a:latin typeface="Arial" panose="020B0604020202020204" pitchFamily="34" charset="0"/>
                <a:cs typeface="Arial" panose="020B0604020202020204" pitchFamily="34" charset="0"/>
              </a:rPr>
              <a:t>Talpunkter</a:t>
            </a:r>
            <a:r>
              <a:rPr lang="sv-SE" altLang="sv-SE" sz="1200" b="1" dirty="0">
                <a:latin typeface="Arial" panose="020B0604020202020204" pitchFamily="34" charset="0"/>
                <a:cs typeface="Arial" panose="020B0604020202020204" pitchFamily="34" charset="0"/>
              </a:rPr>
              <a:t>:</a:t>
            </a:r>
          </a:p>
          <a:p>
            <a:pPr marL="0" indent="0" eaLnBrk="1" hangingPunct="1">
              <a:spcBef>
                <a:spcPct val="0"/>
              </a:spcBef>
              <a:buFont typeface="+mj-lt"/>
              <a:buNone/>
            </a:pPr>
            <a:endParaRPr lang="sv-SE" altLang="sv-SE" sz="1200" b="1" dirty="0">
              <a:latin typeface="Arial" panose="020B0604020202020204" pitchFamily="34" charset="0"/>
              <a:cs typeface="Arial" panose="020B0604020202020204" pitchFamily="34" charset="0"/>
            </a:endParaRPr>
          </a:p>
          <a:p>
            <a:pPr marL="228600" indent="-228600" eaLnBrk="1" hangingPunct="1">
              <a:spcBef>
                <a:spcPct val="0"/>
              </a:spcBef>
              <a:buFont typeface="Arial" panose="020B0604020202020204" pitchFamily="34" charset="0"/>
              <a:buChar char="•"/>
            </a:pPr>
            <a:r>
              <a:rPr lang="sv-SE" altLang="sv-SE" sz="1200" b="0" dirty="0">
                <a:latin typeface="Arial" panose="020B0604020202020204" pitchFamily="34" charset="0"/>
                <a:cs typeface="Arial" panose="020B0604020202020204" pitchFamily="34" charset="0"/>
              </a:rPr>
              <a:t>När vi använder läkemedel kan rester av dem hamna i avloppsvattnet, vilket påverkar miljön och vattenlevande organismer. Det kan vi inte alltid undvika, men vi kan bidra genom att hantera medicinskt avfall på rätt sätt. </a:t>
            </a:r>
          </a:p>
          <a:p>
            <a:pPr marL="228600" indent="-228600" eaLnBrk="1" hangingPunct="1">
              <a:spcBef>
                <a:spcPct val="0"/>
              </a:spcBef>
              <a:buFont typeface="Arial" panose="020B0604020202020204" pitchFamily="34" charset="0"/>
              <a:buChar char="•"/>
            </a:pPr>
            <a:r>
              <a:rPr lang="sv-SE" altLang="sv-SE" sz="1200" b="0" dirty="0">
                <a:latin typeface="Arial" panose="020B0604020202020204" pitchFamily="34" charset="0"/>
                <a:cs typeface="Arial" panose="020B0604020202020204" pitchFamily="34" charset="0"/>
              </a:rPr>
              <a:t>Spola aldrig ner gamla eller överblivna mediciner i toaletten eller släng dem i hushållssoporna – lämna dem istället till Apoteket för säker hantering.</a:t>
            </a:r>
          </a:p>
          <a:p>
            <a:pPr marL="228600" indent="-228600" eaLnBrk="1" hangingPunct="1">
              <a:spcBef>
                <a:spcPct val="0"/>
              </a:spcBef>
              <a:buFont typeface="Arial" panose="020B0604020202020204" pitchFamily="34" charset="0"/>
              <a:buChar char="•"/>
            </a:pPr>
            <a:r>
              <a:rPr lang="sv-SE" altLang="sv-SE" sz="1200" b="0" dirty="0">
                <a:latin typeface="Arial" panose="020B0604020202020204" pitchFamily="34" charset="0"/>
                <a:cs typeface="Arial" panose="020B0604020202020204" pitchFamily="34" charset="0"/>
              </a:rPr>
              <a:t>Här finns några länkar till hemsidor med mer information om läkemedel och rening av läkemedelsrester. </a:t>
            </a:r>
          </a:p>
          <a:p>
            <a:pPr marL="228600" indent="-228600" eaLnBrk="1" hangingPunct="1">
              <a:spcBef>
                <a:spcPct val="0"/>
              </a:spcBef>
              <a:buFont typeface="+mj-lt"/>
              <a:buAutoNum type="arabicPeriod"/>
            </a:pPr>
            <a:endParaRPr lang="sv-SE" altLang="sv-SE" sz="1200" b="0" dirty="0">
              <a:latin typeface="Arial" panose="020B0604020202020204" pitchFamily="34" charset="0"/>
              <a:cs typeface="Arial" panose="020B0604020202020204" pitchFamily="34" charset="0"/>
            </a:endParaRPr>
          </a:p>
          <a:p>
            <a:pPr marL="228600" indent="-228600" eaLnBrk="1" hangingPunct="1">
              <a:spcBef>
                <a:spcPct val="0"/>
              </a:spcBef>
              <a:buFont typeface="+mj-lt"/>
              <a:buAutoNum type="arabicPeriod" startAt="2"/>
            </a:pPr>
            <a:r>
              <a:rPr lang="sv-SE" altLang="sv-SE" sz="1200" b="0" dirty="0">
                <a:latin typeface="Arial" panose="020B0604020202020204" pitchFamily="34" charset="0"/>
                <a:cs typeface="Arial" panose="020B0604020202020204" pitchFamily="34" charset="0"/>
              </a:rPr>
              <a:t>Klickar sedan på de länkar som gruppen vill veta mer om. Om gruppen inte vill veta mer går ni bara vidare.</a:t>
            </a:r>
          </a:p>
          <a:p>
            <a:pPr marL="228600" indent="-228600" eaLnBrk="1" hangingPunct="1">
              <a:spcBef>
                <a:spcPct val="0"/>
              </a:spcBef>
              <a:buFont typeface="+mj-lt"/>
              <a:buAutoNum type="arabicPeriod" startAt="2"/>
            </a:pPr>
            <a:endParaRPr lang="sv-SE" sz="1200" b="0" kern="100" dirty="0">
              <a:solidFill>
                <a:srgbClr val="0F4761"/>
              </a:solidFill>
              <a:latin typeface="Arial" panose="020B0604020202020204" pitchFamily="34" charset="0"/>
              <a:ea typeface="Times New Roman" panose="02020603050405020304" pitchFamily="18" charset="0"/>
              <a:cs typeface="Arial" panose="020B0604020202020204" pitchFamily="34" charset="0"/>
            </a:endParaRPr>
          </a:p>
          <a:p>
            <a:pPr marL="228600" indent="-228600" eaLnBrk="1" hangingPunct="1">
              <a:spcBef>
                <a:spcPct val="0"/>
              </a:spcBef>
              <a:buFont typeface="+mj-lt"/>
              <a:buAutoNum type="arabicPeriod" startAt="2"/>
            </a:pPr>
            <a:endParaRPr lang="sv-SE" sz="1200" b="0" kern="100" dirty="0">
              <a:solidFill>
                <a:srgbClr val="0F4761"/>
              </a:solidFill>
              <a:latin typeface="Arial" panose="020B0604020202020204" pitchFamily="34" charset="0"/>
              <a:ea typeface="Times New Roman" panose="02020603050405020304" pitchFamily="18" charset="0"/>
              <a:cs typeface="Arial" panose="020B0604020202020204" pitchFamily="34" charset="0"/>
            </a:endParaRPr>
          </a:p>
          <a:p>
            <a:endParaRPr lang="sv-SE" dirty="0"/>
          </a:p>
        </p:txBody>
      </p:sp>
      <p:sp>
        <p:nvSpPr>
          <p:cNvPr id="4" name="Platshållare för bildnummer 3">
            <a:extLst>
              <a:ext uri="{FF2B5EF4-FFF2-40B4-BE49-F238E27FC236}">
                <a16:creationId xmlns:a16="http://schemas.microsoft.com/office/drawing/2014/main" id="{6D9DB1BE-6179-8EF7-0785-A74B858E3F02}"/>
              </a:ext>
            </a:extLst>
          </p:cNvPr>
          <p:cNvSpPr>
            <a:spLocks noGrp="1"/>
          </p:cNvSpPr>
          <p:nvPr>
            <p:ph type="sldNum" sz="quarter" idx="10"/>
          </p:nvPr>
        </p:nvSpPr>
        <p:spPr/>
        <p:txBody>
          <a:bodyPr/>
          <a:lstStyle/>
          <a:p>
            <a:fld id="{4B0E164D-EE8D-B448-BE8E-A1520703B60E}" type="slidenum">
              <a:rPr lang="sv-SE" smtClean="0"/>
              <a:t>16</a:t>
            </a:fld>
            <a:endParaRPr lang="sv-SE"/>
          </a:p>
        </p:txBody>
      </p:sp>
    </p:spTree>
    <p:extLst>
      <p:ext uri="{BB962C8B-B14F-4D97-AF65-F5344CB8AC3E}">
        <p14:creationId xmlns:p14="http://schemas.microsoft.com/office/powerpoint/2010/main" val="12521419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238397-5942-2DEA-FC2A-8EA40832FA64}"/>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A1C2B8AB-8A60-8769-BA37-62EDF5F2F488}"/>
              </a:ext>
            </a:extLst>
          </p:cNvPr>
          <p:cNvSpPr>
            <a:spLocks noGrp="1" noRot="1" noChangeAspect="1"/>
          </p:cNvSpPr>
          <p:nvPr>
            <p:ph type="sldImg"/>
          </p:nvPr>
        </p:nvSpPr>
        <p:spPr>
          <a:xfrm>
            <a:off x="381000" y="685800"/>
            <a:ext cx="6096000" cy="3429000"/>
          </a:xfrm>
        </p:spPr>
      </p:sp>
      <p:sp>
        <p:nvSpPr>
          <p:cNvPr id="3" name="Platshållare för anteckningar 2">
            <a:extLst>
              <a:ext uri="{FF2B5EF4-FFF2-40B4-BE49-F238E27FC236}">
                <a16:creationId xmlns:a16="http://schemas.microsoft.com/office/drawing/2014/main" id="{02C78044-AD72-C73D-472A-8B521A26BF58}"/>
              </a:ext>
            </a:extLst>
          </p:cNvPr>
          <p:cNvSpPr>
            <a:spLocks noGrp="1"/>
          </p:cNvSpPr>
          <p:nvPr>
            <p:ph type="body" idx="1"/>
          </p:nvPr>
        </p:nvSpPr>
        <p:spPr/>
        <p:txBody>
          <a:bodyPr/>
          <a:lstStyle/>
          <a:p>
            <a:pPr marL="450850" indent="-450850" eaLnBrk="1" hangingPunct="1">
              <a:spcBef>
                <a:spcPct val="0"/>
              </a:spcBef>
            </a:pPr>
            <a:r>
              <a:rPr lang="sv-SE" altLang="sv-SE" sz="1200" b="1" dirty="0">
                <a:latin typeface="Arial" panose="020B0604020202020204" pitchFamily="34" charset="0"/>
                <a:cs typeface="Arial" panose="020B0604020202020204" pitchFamily="34" charset="0"/>
              </a:rPr>
              <a:t>Instruktion till cirkelledaren:</a:t>
            </a:r>
          </a:p>
          <a:p>
            <a:pPr marL="450850" marR="0" lvl="0" indent="-450850" algn="l" defTabSz="457200" rtl="0" eaLnBrk="1" fontAlgn="auto" latinLnBrk="0" hangingPunct="1">
              <a:lnSpc>
                <a:spcPct val="100000"/>
              </a:lnSpc>
              <a:spcBef>
                <a:spcPct val="0"/>
              </a:spcBef>
              <a:spcAft>
                <a:spcPts val="0"/>
              </a:spcAft>
              <a:buClrTx/>
              <a:buSzTx/>
              <a:buFont typeface="Arial" panose="020B0604020202020204" pitchFamily="34" charset="0"/>
              <a:buChar char="•"/>
              <a:tabLst/>
              <a:defRPr/>
            </a:pPr>
            <a:endParaRPr lang="sv-SE" altLang="sv-SE" sz="1200" b="0" dirty="0">
              <a:latin typeface="Arial" panose="020B0604020202020204" pitchFamily="34" charset="0"/>
              <a:cs typeface="Arial" panose="020B0604020202020204" pitchFamily="34" charset="0"/>
            </a:endParaRPr>
          </a:p>
          <a:p>
            <a:pPr marL="450850" marR="0" lvl="0" indent="-450850" algn="l" defTabSz="457200" rtl="0" eaLnBrk="1" fontAlgn="auto" latinLnBrk="0" hangingPunct="1">
              <a:lnSpc>
                <a:spcPct val="100000"/>
              </a:lnSpc>
              <a:spcBef>
                <a:spcPct val="0"/>
              </a:spcBef>
              <a:spcAft>
                <a:spcPts val="0"/>
              </a:spcAft>
              <a:buClrTx/>
              <a:buSzTx/>
              <a:buFontTx/>
              <a:buNone/>
              <a:tabLst/>
              <a:defRPr/>
            </a:pPr>
            <a:r>
              <a:rPr lang="sv-SE" altLang="sv-SE" sz="1200" b="0" dirty="0">
                <a:latin typeface="Arial" panose="020B0604020202020204" pitchFamily="34" charset="0"/>
                <a:cs typeface="Arial" panose="020B0604020202020204" pitchFamily="34" charset="0"/>
              </a:rPr>
              <a:t>Ta stöd av samtalsfrågorna i bild eller kom på egna. </a:t>
            </a:r>
            <a:endParaRPr lang="sv-SE" sz="1200" b="0" dirty="0">
              <a:latin typeface="Arial" panose="020B0604020202020204" pitchFamily="34" charset="0"/>
              <a:cs typeface="Arial" panose="020B0604020202020204" pitchFamily="34" charset="0"/>
            </a:endParaRPr>
          </a:p>
          <a:p>
            <a:pPr marL="450850" indent="-450850" eaLnBrk="1" hangingPunct="1">
              <a:spcBef>
                <a:spcPct val="0"/>
              </a:spcBef>
            </a:pPr>
            <a:endParaRPr lang="sv-SE" altLang="sv-SE" sz="1200" dirty="0">
              <a:latin typeface="Arial" panose="020B0604020202020204" pitchFamily="34" charset="0"/>
              <a:cs typeface="Arial" panose="020B0604020202020204" pitchFamily="34" charset="0"/>
            </a:endParaRPr>
          </a:p>
          <a:p>
            <a:r>
              <a:rPr lang="sv-SE" sz="1200" b="1" dirty="0">
                <a:latin typeface="Arial" panose="020B0604020202020204" pitchFamily="34" charset="0"/>
                <a:cs typeface="Arial" panose="020B0604020202020204" pitchFamily="34" charset="0"/>
              </a:rPr>
              <a:t>Förslag på samtalsfrågor: </a:t>
            </a:r>
          </a:p>
          <a:p>
            <a:endParaRPr lang="sv-SE" sz="1200" i="1"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sv-SE" sz="1200" dirty="0">
                <a:latin typeface="Arial" panose="020B0604020202020204" pitchFamily="34" charset="0"/>
                <a:cs typeface="Arial" panose="020B0604020202020204" pitchFamily="34" charset="0"/>
              </a:rPr>
              <a:t>Hur kan vi städa på ett sätt som är bra både för hälsan och miljön?</a:t>
            </a:r>
          </a:p>
          <a:p>
            <a:pPr marL="171450" indent="-171450">
              <a:buFont typeface="Arial" panose="020B0604020202020204" pitchFamily="34" charset="0"/>
              <a:buChar char="•"/>
            </a:pPr>
            <a:r>
              <a:rPr lang="sv-SE" sz="1200" dirty="0">
                <a:latin typeface="Arial" panose="020B0604020202020204" pitchFamily="34" charset="0"/>
                <a:cs typeface="Arial" panose="020B0604020202020204" pitchFamily="34" charset="0"/>
              </a:rPr>
              <a:t>Vilka rengöringsmetoder eller produkter använder vi som är mer hållbara? Ge varandra tips.  </a:t>
            </a:r>
          </a:p>
        </p:txBody>
      </p:sp>
      <p:sp>
        <p:nvSpPr>
          <p:cNvPr id="4" name="Platshållare för bildnummer 3">
            <a:extLst>
              <a:ext uri="{FF2B5EF4-FFF2-40B4-BE49-F238E27FC236}">
                <a16:creationId xmlns:a16="http://schemas.microsoft.com/office/drawing/2014/main" id="{E3C6E0A5-9EA3-48A8-4244-4FB13AC3AD72}"/>
              </a:ext>
            </a:extLst>
          </p:cNvPr>
          <p:cNvSpPr>
            <a:spLocks noGrp="1"/>
          </p:cNvSpPr>
          <p:nvPr>
            <p:ph type="sldNum" sz="quarter" idx="10"/>
          </p:nvPr>
        </p:nvSpPr>
        <p:spPr/>
        <p:txBody>
          <a:bodyPr/>
          <a:lstStyle/>
          <a:p>
            <a:fld id="{4B0E164D-EE8D-B448-BE8E-A1520703B60E}" type="slidenum">
              <a:rPr lang="sv-SE" smtClean="0"/>
              <a:t>17</a:t>
            </a:fld>
            <a:endParaRPr lang="sv-SE"/>
          </a:p>
        </p:txBody>
      </p:sp>
    </p:spTree>
    <p:extLst>
      <p:ext uri="{BB962C8B-B14F-4D97-AF65-F5344CB8AC3E}">
        <p14:creationId xmlns:p14="http://schemas.microsoft.com/office/powerpoint/2010/main" val="9655047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29B76F-0E15-EEE1-77C0-D7A069D5A6AF}"/>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0288102A-24DA-3063-DE3A-EE4A9F191361}"/>
              </a:ext>
            </a:extLst>
          </p:cNvPr>
          <p:cNvSpPr>
            <a:spLocks noGrp="1" noRot="1" noChangeAspect="1"/>
          </p:cNvSpPr>
          <p:nvPr>
            <p:ph type="sldImg"/>
          </p:nvPr>
        </p:nvSpPr>
        <p:spPr>
          <a:xfrm>
            <a:off x="381000" y="685800"/>
            <a:ext cx="6096000" cy="3429000"/>
          </a:xfrm>
        </p:spPr>
      </p:sp>
      <p:sp>
        <p:nvSpPr>
          <p:cNvPr id="3" name="Platshållare för anteckningar 2">
            <a:extLst>
              <a:ext uri="{FF2B5EF4-FFF2-40B4-BE49-F238E27FC236}">
                <a16:creationId xmlns:a16="http://schemas.microsoft.com/office/drawing/2014/main" id="{0F8DE24E-9FDC-A818-652D-B668F957AF8D}"/>
              </a:ext>
            </a:extLst>
          </p:cNvPr>
          <p:cNvSpPr>
            <a:spLocks noGrp="1"/>
          </p:cNvSpPr>
          <p:nvPr>
            <p:ph type="body" idx="1"/>
          </p:nvPr>
        </p:nvSpPr>
        <p:spPr/>
        <p:txBody>
          <a:bodyPr/>
          <a:lstStyle/>
          <a:p>
            <a:r>
              <a:rPr lang="sv-SE" sz="1200" b="1" dirty="0">
                <a:latin typeface="Arial" panose="020B0604020202020204" pitchFamily="34" charset="0"/>
                <a:cs typeface="Arial" panose="020B0604020202020204" pitchFamily="34" charset="0"/>
              </a:rPr>
              <a:t>Instruktion till cirkelledaren:</a:t>
            </a:r>
          </a:p>
          <a:p>
            <a:pPr marL="450850" indent="-450850" eaLnBrk="1" hangingPunct="1">
              <a:spcBef>
                <a:spcPct val="0"/>
              </a:spcBef>
            </a:pPr>
            <a:endParaRPr lang="sv-SE" altLang="sv-SE" sz="1200" b="1" dirty="0">
              <a:latin typeface="Arial" panose="020B0604020202020204" pitchFamily="34" charset="0"/>
              <a:cs typeface="Arial" panose="020B0604020202020204" pitchFamily="34" charset="0"/>
            </a:endParaRPr>
          </a:p>
          <a:p>
            <a:pPr marL="228600" indent="-228600" eaLnBrk="1" hangingPunct="1">
              <a:spcBef>
                <a:spcPct val="0"/>
              </a:spcBef>
              <a:buFont typeface="+mj-lt"/>
              <a:buAutoNum type="arabicPeriod"/>
            </a:pPr>
            <a:r>
              <a:rPr lang="sv-SE" altLang="sv-SE" sz="1200" b="0" dirty="0">
                <a:latin typeface="Arial" panose="020B0604020202020204" pitchFamily="34" charset="0"/>
                <a:cs typeface="Arial" panose="020B0604020202020204" pitchFamily="34" charset="0"/>
              </a:rPr>
              <a:t>Förklara att gruppen nu kommer få möjlighet att lära sig mer om olika hållbara alternativ till rengöringsmedel. </a:t>
            </a:r>
          </a:p>
          <a:p>
            <a:pPr marL="228600" indent="-228600" eaLnBrk="1" hangingPunct="1">
              <a:spcBef>
                <a:spcPct val="0"/>
              </a:spcBef>
              <a:buFont typeface="+mj-lt"/>
              <a:buAutoNum type="arabicPeriod"/>
            </a:pPr>
            <a:r>
              <a:rPr lang="sv-SE" altLang="sv-SE" sz="1200" b="0" dirty="0">
                <a:latin typeface="Arial" panose="020B0604020202020204" pitchFamily="34" charset="0"/>
                <a:cs typeface="Arial" panose="020B0604020202020204" pitchFamily="34" charset="0"/>
              </a:rPr>
              <a:t>Läs upp samtliga rubriker i bild. Ta stöd av talpunkterna här nedanför.</a:t>
            </a:r>
          </a:p>
          <a:p>
            <a:pPr marL="450850" indent="-450850" eaLnBrk="1" hangingPunct="1">
              <a:spcBef>
                <a:spcPct val="0"/>
              </a:spcBef>
              <a:buAutoNum type="arabicPeriod"/>
            </a:pPr>
            <a:endParaRPr lang="sv-SE" altLang="sv-SE" sz="1200" b="0" dirty="0">
              <a:latin typeface="Arial" panose="020B0604020202020204" pitchFamily="34" charset="0"/>
              <a:cs typeface="Arial" panose="020B0604020202020204" pitchFamily="34" charset="0"/>
            </a:endParaRPr>
          </a:p>
          <a:p>
            <a:pPr marL="0" indent="0" eaLnBrk="1" hangingPunct="1">
              <a:spcBef>
                <a:spcPct val="0"/>
              </a:spcBef>
              <a:buNone/>
            </a:pPr>
            <a:r>
              <a:rPr lang="sv-SE" altLang="sv-SE" sz="1200" b="1" dirty="0">
                <a:latin typeface="Arial" panose="020B0604020202020204" pitchFamily="34" charset="0"/>
                <a:cs typeface="Arial" panose="020B0604020202020204" pitchFamily="34" charset="0"/>
              </a:rPr>
              <a:t>Talpunkter: </a:t>
            </a:r>
          </a:p>
          <a:p>
            <a:pPr marL="0" indent="0" eaLnBrk="1" hangingPunct="1">
              <a:spcBef>
                <a:spcPct val="0"/>
              </a:spcBef>
              <a:buNone/>
            </a:pPr>
            <a:endParaRPr lang="sv-SE" altLang="sv-SE" sz="1200" b="1" dirty="0">
              <a:latin typeface="Arial" panose="020B0604020202020204" pitchFamily="34" charset="0"/>
              <a:cs typeface="Arial" panose="020B0604020202020204" pitchFamily="34" charset="0"/>
            </a:endParaRPr>
          </a:p>
          <a:p>
            <a:pPr marL="228600" indent="-228600" eaLnBrk="1" hangingPunct="1">
              <a:spcBef>
                <a:spcPct val="0"/>
              </a:spcBef>
              <a:buFont typeface="Arial" panose="020B0604020202020204" pitchFamily="34" charset="0"/>
              <a:buChar char="•"/>
            </a:pPr>
            <a:r>
              <a:rPr lang="sv-SE" altLang="sv-SE" sz="1200" b="0" dirty="0">
                <a:latin typeface="Arial" panose="020B0604020202020204" pitchFamily="34" charset="0"/>
                <a:cs typeface="Arial" panose="020B0604020202020204" pitchFamily="34" charset="0"/>
              </a:rPr>
              <a:t>Nu kommer vi få möjlighet att lära oss om olika miljövänliga och hållbara alternativ till rengöringsmedel. </a:t>
            </a:r>
          </a:p>
          <a:p>
            <a:pPr marL="228600" indent="-228600" eaLnBrk="1" hangingPunct="1">
              <a:spcBef>
                <a:spcPct val="0"/>
              </a:spcBef>
              <a:buFont typeface="Arial" panose="020B0604020202020204" pitchFamily="34" charset="0"/>
              <a:buChar char="•"/>
            </a:pPr>
            <a:r>
              <a:rPr lang="sv-SE" altLang="sv-SE" sz="1200" b="0" dirty="0">
                <a:latin typeface="Arial" panose="020B0604020202020204" pitchFamily="34" charset="0"/>
                <a:cs typeface="Arial" panose="020B0604020202020204" pitchFamily="34" charset="0"/>
              </a:rPr>
              <a:t>Vi kan lära oss mer om vad vi kan använda </a:t>
            </a:r>
            <a:r>
              <a:rPr lang="sv-SE" altLang="sv-SE" sz="1200" b="0" dirty="0" err="1">
                <a:latin typeface="Arial" panose="020B0604020202020204" pitchFamily="34" charset="0"/>
                <a:cs typeface="Arial" panose="020B0604020202020204" pitchFamily="34" charset="0"/>
              </a:rPr>
              <a:t>linsåpa</a:t>
            </a:r>
            <a:r>
              <a:rPr lang="sv-SE" altLang="sv-SE" sz="1200" b="0" dirty="0">
                <a:latin typeface="Arial" panose="020B0604020202020204" pitchFamily="34" charset="0"/>
                <a:cs typeface="Arial" panose="020B0604020202020204" pitchFamily="34" charset="0"/>
              </a:rPr>
              <a:t> till och få ett recept på </a:t>
            </a:r>
            <a:r>
              <a:rPr lang="sv-SE" sz="1200" dirty="0"/>
              <a:t>linsåpaspray.</a:t>
            </a:r>
          </a:p>
          <a:p>
            <a:pPr marL="228600" indent="-228600" eaLnBrk="1" hangingPunct="1">
              <a:spcBef>
                <a:spcPct val="0"/>
              </a:spcBef>
              <a:buFont typeface="Arial" panose="020B0604020202020204" pitchFamily="34" charset="0"/>
              <a:buChar char="•"/>
            </a:pPr>
            <a:r>
              <a:rPr lang="sv-SE" altLang="sv-SE" sz="1200" b="0" dirty="0">
                <a:latin typeface="Arial" panose="020B0604020202020204" pitchFamily="34" charset="0"/>
                <a:cs typeface="Arial" panose="020B0604020202020204" pitchFamily="34" charset="0"/>
              </a:rPr>
              <a:t>Vi kan lära oss mer om bikarbonat och få ett recept på </a:t>
            </a:r>
            <a:r>
              <a:rPr lang="sv-SE" sz="1200" dirty="0"/>
              <a:t>bikarbonatpasta.</a:t>
            </a:r>
          </a:p>
          <a:p>
            <a:pPr marL="228600" marR="0" lvl="0" indent="-228600" algn="l" defTabSz="4572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sv-SE" altLang="sv-SE" sz="1200" b="0" dirty="0">
                <a:latin typeface="Arial" panose="020B0604020202020204" pitchFamily="34" charset="0"/>
                <a:cs typeface="Arial" panose="020B0604020202020204" pitchFamily="34" charset="0"/>
              </a:rPr>
              <a:t>Vi kan lära oss mer om ättika och få recept på fönster- och spegelputs</a:t>
            </a:r>
            <a:endParaRPr lang="sv-SE" sz="1200" dirty="0"/>
          </a:p>
          <a:p>
            <a:pPr marL="450850" indent="-450850" eaLnBrk="1" hangingPunct="1">
              <a:spcBef>
                <a:spcPct val="0"/>
              </a:spcBef>
              <a:buAutoNum type="arabicPeriod"/>
            </a:pPr>
            <a:endParaRPr lang="sv-SE" altLang="sv-SE" sz="1200" b="0" dirty="0">
              <a:latin typeface="Arial" panose="020B0604020202020204" pitchFamily="34" charset="0"/>
              <a:cs typeface="Arial" panose="020B0604020202020204" pitchFamily="34" charset="0"/>
            </a:endParaRPr>
          </a:p>
          <a:p>
            <a:pPr marL="0" indent="0" eaLnBrk="1" hangingPunct="1">
              <a:spcBef>
                <a:spcPct val="0"/>
              </a:spcBef>
              <a:buNone/>
            </a:pPr>
            <a:r>
              <a:rPr lang="sv-SE" altLang="sv-SE" sz="1200" b="1" dirty="0">
                <a:latin typeface="Arial" panose="020B0604020202020204" pitchFamily="34" charset="0"/>
                <a:cs typeface="Arial" panose="020B0604020202020204" pitchFamily="34" charset="0"/>
              </a:rPr>
              <a:t>Bilder: Ekotipset, Gröna Bladet, </a:t>
            </a:r>
            <a:r>
              <a:rPr lang="sv-SE" altLang="sv-SE" sz="1200" b="1" dirty="0" err="1">
                <a:latin typeface="Arial" panose="020B0604020202020204" pitchFamily="34" charset="0"/>
                <a:cs typeface="Arial" panose="020B0604020202020204" pitchFamily="34" charset="0"/>
              </a:rPr>
              <a:t>Tingstad.se</a:t>
            </a:r>
            <a:r>
              <a:rPr lang="sv-SE" altLang="sv-SE" sz="1200" b="1" dirty="0">
                <a:latin typeface="Arial" panose="020B0604020202020204" pitchFamily="34" charset="0"/>
                <a:cs typeface="Arial" panose="020B0604020202020204" pitchFamily="34" charset="0"/>
              </a:rPr>
              <a:t>.</a:t>
            </a:r>
          </a:p>
        </p:txBody>
      </p:sp>
      <p:sp>
        <p:nvSpPr>
          <p:cNvPr id="4" name="Platshållare för bildnummer 3">
            <a:extLst>
              <a:ext uri="{FF2B5EF4-FFF2-40B4-BE49-F238E27FC236}">
                <a16:creationId xmlns:a16="http://schemas.microsoft.com/office/drawing/2014/main" id="{0B2E988C-6474-ABDB-172E-BD527AA4D710}"/>
              </a:ext>
            </a:extLst>
          </p:cNvPr>
          <p:cNvSpPr>
            <a:spLocks noGrp="1"/>
          </p:cNvSpPr>
          <p:nvPr>
            <p:ph type="sldNum" sz="quarter" idx="10"/>
          </p:nvPr>
        </p:nvSpPr>
        <p:spPr/>
        <p:txBody>
          <a:bodyPr/>
          <a:lstStyle/>
          <a:p>
            <a:fld id="{4B0E164D-EE8D-B448-BE8E-A1520703B60E}" type="slidenum">
              <a:rPr lang="sv-SE" smtClean="0"/>
              <a:t>18</a:t>
            </a:fld>
            <a:endParaRPr lang="sv-SE"/>
          </a:p>
        </p:txBody>
      </p:sp>
    </p:spTree>
    <p:extLst>
      <p:ext uri="{BB962C8B-B14F-4D97-AF65-F5344CB8AC3E}">
        <p14:creationId xmlns:p14="http://schemas.microsoft.com/office/powerpoint/2010/main" val="40231085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399F36-CD3F-DD16-3E66-9AA8513AA9DE}"/>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8ACD6517-5C06-6551-5FD9-F8E88F3687B1}"/>
              </a:ext>
            </a:extLst>
          </p:cNvPr>
          <p:cNvSpPr>
            <a:spLocks noGrp="1" noRot="1" noChangeAspect="1"/>
          </p:cNvSpPr>
          <p:nvPr>
            <p:ph type="sldImg"/>
          </p:nvPr>
        </p:nvSpPr>
        <p:spPr>
          <a:xfrm>
            <a:off x="381000" y="685800"/>
            <a:ext cx="6096000" cy="3429000"/>
          </a:xfrm>
        </p:spPr>
      </p:sp>
      <p:sp>
        <p:nvSpPr>
          <p:cNvPr id="3" name="Platshållare för anteckningar 2">
            <a:extLst>
              <a:ext uri="{FF2B5EF4-FFF2-40B4-BE49-F238E27FC236}">
                <a16:creationId xmlns:a16="http://schemas.microsoft.com/office/drawing/2014/main" id="{9F700B5B-8543-1BF5-557F-CCE15065B18D}"/>
              </a:ext>
            </a:extLst>
          </p:cNvPr>
          <p:cNvSpPr>
            <a:spLocks noGrp="1"/>
          </p:cNvSpPr>
          <p:nvPr>
            <p:ph type="body" idx="1"/>
          </p:nvPr>
        </p:nvSpPr>
        <p:spPr/>
        <p:txBody>
          <a:bodyPr/>
          <a:lstStyle/>
          <a:p>
            <a:pPr marL="450850" indent="-450850" eaLnBrk="1" hangingPunct="1">
              <a:spcBef>
                <a:spcPct val="0"/>
              </a:spcBef>
            </a:pPr>
            <a:r>
              <a:rPr lang="sv-SE" b="1" noProof="0" dirty="0">
                <a:latin typeface="Arial" panose="020B0604020202020204" pitchFamily="34" charset="0"/>
                <a:cs typeface="Arial" panose="020B0604020202020204" pitchFamily="34" charset="0"/>
              </a:rPr>
              <a:t>Instruktion till cirkelledaren:</a:t>
            </a:r>
            <a:endParaRPr lang="sv-SE" b="0" noProof="0" dirty="0">
              <a:latin typeface="Arial" panose="020B0604020202020204" pitchFamily="34" charset="0"/>
              <a:cs typeface="Arial" panose="020B0604020202020204" pitchFamily="34" charset="0"/>
            </a:endParaRPr>
          </a:p>
          <a:p>
            <a:pPr marL="450850" indent="-450850" eaLnBrk="1" hangingPunct="1">
              <a:spcBef>
                <a:spcPct val="0"/>
              </a:spcBef>
            </a:pPr>
            <a:endParaRPr lang="sv-SE" b="1" noProof="0" dirty="0">
              <a:latin typeface="Arial" panose="020B0604020202020204" pitchFamily="34" charset="0"/>
              <a:cs typeface="Arial" panose="020B0604020202020204" pitchFamily="34" charset="0"/>
            </a:endParaRPr>
          </a:p>
          <a:p>
            <a:pPr marL="228600" indent="-228600" eaLnBrk="1" hangingPunct="1">
              <a:spcBef>
                <a:spcPct val="0"/>
              </a:spcBef>
              <a:buFont typeface="+mj-lt"/>
              <a:buAutoNum type="arabicPeriod"/>
            </a:pPr>
            <a:r>
              <a:rPr lang="sv-SE" b="0" noProof="0" dirty="0">
                <a:latin typeface="Arial" panose="020B0604020202020204" pitchFamily="34" charset="0"/>
                <a:cs typeface="Arial" panose="020B0604020202020204" pitchFamily="34" charset="0"/>
              </a:rPr>
              <a:t>Börja med att berätta om användningsområden för </a:t>
            </a:r>
            <a:r>
              <a:rPr lang="sv-SE" b="0" noProof="0" dirty="0" err="1">
                <a:latin typeface="Arial" panose="020B0604020202020204" pitchFamily="34" charset="0"/>
                <a:cs typeface="Arial" panose="020B0604020202020204" pitchFamily="34" charset="0"/>
              </a:rPr>
              <a:t>linsåpa</a:t>
            </a:r>
            <a:r>
              <a:rPr lang="sv-SE" b="0" noProof="0" dirty="0">
                <a:latin typeface="Arial" panose="020B0604020202020204" pitchFamily="34" charset="0"/>
                <a:cs typeface="Arial" panose="020B0604020202020204" pitchFamily="34" charset="0"/>
              </a:rPr>
              <a:t>. Utgå från </a:t>
            </a:r>
            <a:r>
              <a:rPr lang="sv-SE" b="0" noProof="0" dirty="0" err="1">
                <a:latin typeface="Arial" panose="020B0604020202020204" pitchFamily="34" charset="0"/>
                <a:cs typeface="Arial" panose="020B0604020202020204" pitchFamily="34" charset="0"/>
              </a:rPr>
              <a:t>talpunkterna</a:t>
            </a:r>
            <a:r>
              <a:rPr lang="sv-SE" b="0" noProof="0" dirty="0">
                <a:latin typeface="Arial" panose="020B0604020202020204" pitchFamily="34" charset="0"/>
                <a:cs typeface="Arial" panose="020B0604020202020204" pitchFamily="34" charset="0"/>
              </a:rPr>
              <a:t> nedanför. </a:t>
            </a:r>
          </a:p>
          <a:p>
            <a:pPr marL="450850" indent="-450850" eaLnBrk="1" hangingPunct="1">
              <a:spcBef>
                <a:spcPct val="0"/>
              </a:spcBef>
              <a:buAutoNum type="arabicPeriod"/>
            </a:pPr>
            <a:endParaRPr lang="sv-SE" b="0" noProof="0" dirty="0">
              <a:latin typeface="Arial" panose="020B0604020202020204" pitchFamily="34" charset="0"/>
              <a:cs typeface="Arial" panose="020B0604020202020204" pitchFamily="34" charset="0"/>
            </a:endParaRPr>
          </a:p>
          <a:p>
            <a:pPr marL="450850" indent="-450850" eaLnBrk="1" hangingPunct="1">
              <a:spcBef>
                <a:spcPct val="0"/>
              </a:spcBef>
            </a:pPr>
            <a:r>
              <a:rPr lang="sv-SE" b="1" noProof="0" dirty="0" err="1">
                <a:latin typeface="Arial" panose="020B0604020202020204" pitchFamily="34" charset="0"/>
                <a:cs typeface="Arial" panose="020B0604020202020204" pitchFamily="34" charset="0"/>
              </a:rPr>
              <a:t>Talpunkter</a:t>
            </a:r>
            <a:r>
              <a:rPr lang="sv-SE" b="1" noProof="0" dirty="0">
                <a:latin typeface="Arial" panose="020B0604020202020204" pitchFamily="34" charset="0"/>
                <a:cs typeface="Arial" panose="020B0604020202020204" pitchFamily="34" charset="0"/>
              </a:rPr>
              <a:t>:</a:t>
            </a:r>
          </a:p>
          <a:p>
            <a:pPr marL="450850" indent="-450850" eaLnBrk="1" hangingPunct="1">
              <a:spcBef>
                <a:spcPct val="0"/>
              </a:spcBef>
            </a:pPr>
            <a:endParaRPr lang="sv-SE" b="1" noProof="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sv-SE" b="0" i="0" u="none" strike="noStrike" noProof="0" dirty="0" err="1">
                <a:solidFill>
                  <a:srgbClr val="000000"/>
                </a:solidFill>
                <a:effectLst/>
                <a:latin typeface="Arial" panose="020B0604020202020204" pitchFamily="34" charset="0"/>
                <a:cs typeface="Arial" panose="020B0604020202020204" pitchFamily="34" charset="0"/>
              </a:rPr>
              <a:t>Linsåpa</a:t>
            </a:r>
            <a:r>
              <a:rPr lang="sv-SE" b="0" i="0" u="none" strike="noStrike" noProof="0" dirty="0">
                <a:solidFill>
                  <a:srgbClr val="000000"/>
                </a:solidFill>
                <a:effectLst/>
                <a:latin typeface="Arial" panose="020B0604020202020204" pitchFamily="34" charset="0"/>
                <a:cs typeface="Arial" panose="020B0604020202020204" pitchFamily="34" charset="0"/>
              </a:rPr>
              <a:t> har ingen tillsatt doft utan luktar fräscht och naturligt av linolja.</a:t>
            </a:r>
          </a:p>
          <a:p>
            <a:pPr marL="171450" lvl="0" indent="-171450">
              <a:lnSpc>
                <a:spcPct val="107000"/>
              </a:lnSpc>
              <a:spcAft>
                <a:spcPts val="800"/>
              </a:spcAft>
              <a:buSzPts val="1000"/>
              <a:buFont typeface="Arial" panose="020B0604020202020204" pitchFamily="34" charset="0"/>
              <a:buChar char="•"/>
              <a:tabLst>
                <a:tab pos="457200" algn="l"/>
              </a:tabLst>
            </a:pPr>
            <a:r>
              <a:rPr lang="sv-SE" sz="1200" b="1" kern="0" noProof="0" dirty="0">
                <a:effectLst/>
                <a:latin typeface="Arial" panose="020B0604020202020204" pitchFamily="34" charset="0"/>
                <a:ea typeface="Times New Roman" panose="02020603050405020304" pitchFamily="18" charset="0"/>
                <a:cs typeface="Arial" panose="020B0604020202020204" pitchFamily="34" charset="0"/>
              </a:rPr>
              <a:t>Trägolv:</a:t>
            </a:r>
            <a:r>
              <a:rPr lang="sv-SE" sz="1200" kern="0" noProof="0" dirty="0">
                <a:effectLst/>
                <a:latin typeface="Arial" panose="020B0604020202020204" pitchFamily="34" charset="0"/>
                <a:ea typeface="Times New Roman" panose="02020603050405020304" pitchFamily="18" charset="0"/>
                <a:cs typeface="Arial" panose="020B0604020202020204" pitchFamily="34" charset="0"/>
              </a:rPr>
              <a:t> Perfekt för att rengöra och vårda obehandlade eller oljade trägolv – ger fin lyster utan att torka ut.</a:t>
            </a:r>
            <a:endParaRPr lang="sv-SE" sz="1200" kern="100" noProof="0" dirty="0">
              <a:effectLst/>
              <a:latin typeface="Arial" panose="020B0604020202020204" pitchFamily="34" charset="0"/>
              <a:ea typeface="Aptos" panose="020B0004020202020204" pitchFamily="34" charset="0"/>
              <a:cs typeface="Arial" panose="020B0604020202020204" pitchFamily="34" charset="0"/>
            </a:endParaRPr>
          </a:p>
          <a:p>
            <a:pPr marL="171450" lvl="0" indent="-171450">
              <a:lnSpc>
                <a:spcPct val="107000"/>
              </a:lnSpc>
              <a:spcAft>
                <a:spcPts val="800"/>
              </a:spcAft>
              <a:buSzPts val="1000"/>
              <a:buFont typeface="Arial" panose="020B0604020202020204" pitchFamily="34" charset="0"/>
              <a:buChar char="•"/>
              <a:tabLst>
                <a:tab pos="457200" algn="l"/>
              </a:tabLst>
            </a:pPr>
            <a:r>
              <a:rPr lang="sv-SE" sz="1200" b="1" kern="0" noProof="0" dirty="0">
                <a:effectLst/>
                <a:latin typeface="Arial" panose="020B0604020202020204" pitchFamily="34" charset="0"/>
                <a:ea typeface="Times New Roman" panose="02020603050405020304" pitchFamily="18" charset="0"/>
                <a:cs typeface="Arial" panose="020B0604020202020204" pitchFamily="34" charset="0"/>
              </a:rPr>
              <a:t>Ugnsrengöring:</a:t>
            </a:r>
            <a:r>
              <a:rPr lang="sv-SE" sz="1200" kern="0" noProof="0" dirty="0">
                <a:effectLst/>
                <a:latin typeface="Arial" panose="020B0604020202020204" pitchFamily="34" charset="0"/>
                <a:ea typeface="Times New Roman" panose="02020603050405020304" pitchFamily="18" charset="0"/>
                <a:cs typeface="Arial" panose="020B0604020202020204" pitchFamily="34" charset="0"/>
              </a:rPr>
              <a:t> Pensla </a:t>
            </a:r>
            <a:r>
              <a:rPr lang="sv-SE" sz="1200" kern="0" noProof="0" dirty="0" err="1">
                <a:effectLst/>
                <a:latin typeface="Arial" panose="020B0604020202020204" pitchFamily="34" charset="0"/>
                <a:ea typeface="Times New Roman" panose="02020603050405020304" pitchFamily="18" charset="0"/>
                <a:cs typeface="Arial" panose="020B0604020202020204" pitchFamily="34" charset="0"/>
              </a:rPr>
              <a:t>linsåpa</a:t>
            </a:r>
            <a:r>
              <a:rPr lang="sv-SE" sz="1200" kern="0" noProof="0" dirty="0">
                <a:effectLst/>
                <a:latin typeface="Arial" panose="020B0604020202020204" pitchFamily="34" charset="0"/>
                <a:ea typeface="Times New Roman" panose="02020603050405020304" pitchFamily="18" charset="0"/>
                <a:cs typeface="Arial" panose="020B0604020202020204" pitchFamily="34" charset="0"/>
              </a:rPr>
              <a:t> på smutsiga ytor, låt verka och torka bort – effektivt mot fett.</a:t>
            </a:r>
            <a:endParaRPr lang="sv-SE" sz="1200" kern="100" noProof="0" dirty="0">
              <a:effectLst/>
              <a:latin typeface="Arial" panose="020B0604020202020204" pitchFamily="34" charset="0"/>
              <a:ea typeface="Aptos" panose="020B0004020202020204" pitchFamily="34" charset="0"/>
              <a:cs typeface="Arial" panose="020B0604020202020204" pitchFamily="34" charset="0"/>
            </a:endParaRPr>
          </a:p>
          <a:p>
            <a:pPr marL="171450" lvl="0" indent="-171450">
              <a:lnSpc>
                <a:spcPct val="107000"/>
              </a:lnSpc>
              <a:spcAft>
                <a:spcPts val="800"/>
              </a:spcAft>
              <a:buSzPts val="1000"/>
              <a:buFont typeface="Arial" panose="020B0604020202020204" pitchFamily="34" charset="0"/>
              <a:buChar char="•"/>
              <a:tabLst>
                <a:tab pos="457200" algn="l"/>
              </a:tabLst>
            </a:pPr>
            <a:r>
              <a:rPr lang="sv-SE" sz="1200" b="1" kern="0" noProof="0" dirty="0">
                <a:effectLst/>
                <a:latin typeface="Arial" panose="020B0604020202020204" pitchFamily="34" charset="0"/>
                <a:ea typeface="Times New Roman" panose="02020603050405020304" pitchFamily="18" charset="0"/>
                <a:cs typeface="Arial" panose="020B0604020202020204" pitchFamily="34" charset="0"/>
              </a:rPr>
              <a:t>Städa badrum:</a:t>
            </a:r>
            <a:r>
              <a:rPr lang="sv-SE" sz="1200" kern="0" noProof="0" dirty="0">
                <a:effectLst/>
                <a:latin typeface="Arial" panose="020B0604020202020204" pitchFamily="34" charset="0"/>
                <a:ea typeface="Times New Roman" panose="02020603050405020304" pitchFamily="18" charset="0"/>
                <a:cs typeface="Arial" panose="020B0604020202020204" pitchFamily="34" charset="0"/>
              </a:rPr>
              <a:t> Fungerar utmärkt på kakel, handfat och duschväggar – mild men effektiv.</a:t>
            </a:r>
            <a:endParaRPr lang="sv-SE" sz="1200" kern="100" noProof="0" dirty="0">
              <a:effectLst/>
              <a:latin typeface="Arial" panose="020B0604020202020204" pitchFamily="34" charset="0"/>
              <a:ea typeface="Aptos" panose="020B0004020202020204" pitchFamily="34" charset="0"/>
              <a:cs typeface="Arial" panose="020B0604020202020204" pitchFamily="34" charset="0"/>
            </a:endParaRPr>
          </a:p>
          <a:p>
            <a:pPr marL="171450" lvl="0" indent="-171450">
              <a:lnSpc>
                <a:spcPct val="107000"/>
              </a:lnSpc>
              <a:spcAft>
                <a:spcPts val="800"/>
              </a:spcAft>
              <a:buSzPts val="1000"/>
              <a:buFont typeface="Arial" panose="020B0604020202020204" pitchFamily="34" charset="0"/>
              <a:buChar char="•"/>
              <a:tabLst>
                <a:tab pos="457200" algn="l"/>
              </a:tabLst>
            </a:pPr>
            <a:r>
              <a:rPr lang="sv-SE" sz="1200" b="1" kern="0" noProof="0" dirty="0">
                <a:effectLst/>
                <a:latin typeface="Arial" panose="020B0604020202020204" pitchFamily="34" charset="0"/>
                <a:ea typeface="Times New Roman" panose="02020603050405020304" pitchFamily="18" charset="0"/>
                <a:cs typeface="Arial" panose="020B0604020202020204" pitchFamily="34" charset="0"/>
              </a:rPr>
              <a:t>Tvätta penslar:</a:t>
            </a:r>
            <a:r>
              <a:rPr lang="sv-SE" sz="1200" kern="0" noProof="0" dirty="0">
                <a:effectLst/>
                <a:latin typeface="Arial" panose="020B0604020202020204" pitchFamily="34" charset="0"/>
                <a:ea typeface="Times New Roman" panose="02020603050405020304" pitchFamily="18" charset="0"/>
                <a:cs typeface="Arial" panose="020B0604020202020204" pitchFamily="34" charset="0"/>
              </a:rPr>
              <a:t> Löser upp färgrester och återfuktar borsten – särskilt bra för linoljebaserade färger.</a:t>
            </a:r>
            <a:endParaRPr lang="sv-SE" sz="1200" kern="100" noProof="0" dirty="0">
              <a:effectLst/>
              <a:latin typeface="Arial" panose="020B0604020202020204" pitchFamily="34" charset="0"/>
              <a:ea typeface="Aptos" panose="020B0004020202020204" pitchFamily="34" charset="0"/>
              <a:cs typeface="Arial" panose="020B0604020202020204" pitchFamily="34" charset="0"/>
            </a:endParaRPr>
          </a:p>
          <a:p>
            <a:pPr marL="171450" lvl="0" indent="-171450">
              <a:lnSpc>
                <a:spcPct val="107000"/>
              </a:lnSpc>
              <a:spcAft>
                <a:spcPts val="800"/>
              </a:spcAft>
              <a:buSzPts val="1000"/>
              <a:buFont typeface="Arial" panose="020B0604020202020204" pitchFamily="34" charset="0"/>
              <a:buChar char="•"/>
              <a:tabLst>
                <a:tab pos="457200" algn="l"/>
              </a:tabLst>
            </a:pPr>
            <a:r>
              <a:rPr lang="sv-SE" sz="1200" b="1" kern="0" noProof="0" dirty="0">
                <a:effectLst/>
                <a:latin typeface="Arial" panose="020B0604020202020204" pitchFamily="34" charset="0"/>
                <a:ea typeface="Times New Roman" panose="02020603050405020304" pitchFamily="18" charset="0"/>
                <a:cs typeface="Arial" panose="020B0604020202020204" pitchFamily="34" charset="0"/>
              </a:rPr>
              <a:t>Rengöra trädgårdsmöbler:</a:t>
            </a:r>
            <a:r>
              <a:rPr lang="sv-SE" sz="1200" kern="0" noProof="0" dirty="0">
                <a:effectLst/>
                <a:latin typeface="Arial" panose="020B0604020202020204" pitchFamily="34" charset="0"/>
                <a:ea typeface="Times New Roman" panose="02020603050405020304" pitchFamily="18" charset="0"/>
                <a:cs typeface="Arial" panose="020B0604020202020204" pitchFamily="34" charset="0"/>
              </a:rPr>
              <a:t> Skonsam mot trä och metall, och miljövänlig utomhus.</a:t>
            </a:r>
          </a:p>
          <a:p>
            <a:pPr marL="171450" lvl="0" indent="-171450">
              <a:lnSpc>
                <a:spcPct val="107000"/>
              </a:lnSpc>
              <a:spcAft>
                <a:spcPts val="800"/>
              </a:spcAft>
              <a:buSzPts val="1000"/>
              <a:buFont typeface="Arial" panose="020B0604020202020204" pitchFamily="34" charset="0"/>
              <a:buChar char="•"/>
              <a:tabLst>
                <a:tab pos="457200" algn="l"/>
              </a:tabLst>
            </a:pPr>
            <a:endParaRPr lang="sv-SE" sz="1200" kern="0" noProof="0" dirty="0">
              <a:effectLst/>
              <a:latin typeface="Arial" panose="020B0604020202020204" pitchFamily="34" charset="0"/>
              <a:ea typeface="Times New Roman" panose="02020603050405020304" pitchFamily="18" charset="0"/>
              <a:cs typeface="Arial" panose="020B0604020202020204" pitchFamily="34" charset="0"/>
            </a:endParaRPr>
          </a:p>
          <a:p>
            <a:pPr marL="228600" lvl="0" indent="-228600">
              <a:lnSpc>
                <a:spcPct val="107000"/>
              </a:lnSpc>
              <a:spcAft>
                <a:spcPts val="800"/>
              </a:spcAft>
              <a:buSzPts val="1000"/>
              <a:buFont typeface="+mj-lt"/>
              <a:buAutoNum type="arabicPeriod" startAt="2"/>
              <a:tabLst>
                <a:tab pos="457200" algn="l"/>
              </a:tabLst>
            </a:pPr>
            <a:r>
              <a:rPr lang="sv-SE" sz="1200" kern="0" noProof="0" dirty="0">
                <a:effectLst/>
                <a:latin typeface="Arial" panose="020B0604020202020204" pitchFamily="34" charset="0"/>
                <a:ea typeface="Aptos" panose="020B0004020202020204" pitchFamily="34" charset="0"/>
                <a:cs typeface="Arial" panose="020B0604020202020204" pitchFamily="34" charset="0"/>
              </a:rPr>
              <a:t>Fråga: Har gruppen andra förslag på vad </a:t>
            </a:r>
            <a:r>
              <a:rPr lang="sv-SE" sz="1200" kern="0" noProof="0" dirty="0" err="1">
                <a:effectLst/>
                <a:latin typeface="Arial" panose="020B0604020202020204" pitchFamily="34" charset="0"/>
                <a:ea typeface="Aptos" panose="020B0004020202020204" pitchFamily="34" charset="0"/>
                <a:cs typeface="Arial" panose="020B0604020202020204" pitchFamily="34" charset="0"/>
              </a:rPr>
              <a:t>linsåpa</a:t>
            </a:r>
            <a:r>
              <a:rPr lang="sv-SE" sz="1200" kern="0" noProof="0" dirty="0">
                <a:effectLst/>
                <a:latin typeface="Arial" panose="020B0604020202020204" pitchFamily="34" charset="0"/>
                <a:ea typeface="Aptos" panose="020B0004020202020204" pitchFamily="34" charset="0"/>
                <a:cs typeface="Arial" panose="020B0604020202020204" pitchFamily="34" charset="0"/>
              </a:rPr>
              <a:t> kan användas till?</a:t>
            </a:r>
            <a:endParaRPr lang="sv-SE" sz="1200" b="0" kern="100" noProof="0" dirty="0">
              <a:effectLst/>
              <a:latin typeface="Arial" panose="020B0604020202020204" pitchFamily="34" charset="0"/>
              <a:ea typeface="Aptos" panose="020B0004020202020204" pitchFamily="34" charset="0"/>
              <a:cs typeface="Arial" panose="020B0604020202020204" pitchFamily="34" charset="0"/>
            </a:endParaRPr>
          </a:p>
          <a:p>
            <a:pPr marL="228600" lvl="0" indent="-228600">
              <a:lnSpc>
                <a:spcPct val="107000"/>
              </a:lnSpc>
              <a:spcAft>
                <a:spcPts val="800"/>
              </a:spcAft>
              <a:buSzPts val="1000"/>
              <a:buFont typeface="+mj-lt"/>
              <a:buAutoNum type="arabicPeriod" startAt="2"/>
              <a:tabLst>
                <a:tab pos="457200" algn="l"/>
              </a:tabLst>
            </a:pPr>
            <a:r>
              <a:rPr lang="sv-SE" b="0" noProof="0" dirty="0">
                <a:latin typeface="Arial" panose="020B0604020202020204" pitchFamily="34" charset="0"/>
                <a:cs typeface="Arial" panose="020B0604020202020204" pitchFamily="34" charset="0"/>
              </a:rPr>
              <a:t>Fråga sedan om de har tips på vad </a:t>
            </a:r>
            <a:r>
              <a:rPr lang="sv-SE" b="0" noProof="0" dirty="0" err="1">
                <a:latin typeface="Arial" panose="020B0604020202020204" pitchFamily="34" charset="0"/>
                <a:cs typeface="Arial" panose="020B0604020202020204" pitchFamily="34" charset="0"/>
              </a:rPr>
              <a:t>linsåpa</a:t>
            </a:r>
            <a:r>
              <a:rPr lang="sv-SE" b="0" noProof="0" dirty="0">
                <a:latin typeface="Arial" panose="020B0604020202020204" pitchFamily="34" charset="0"/>
                <a:cs typeface="Arial" panose="020B0604020202020204" pitchFamily="34" charset="0"/>
              </a:rPr>
              <a:t> kan användas till för städning och rengöring.</a:t>
            </a:r>
          </a:p>
          <a:p>
            <a:pPr marL="0" indent="0">
              <a:buFont typeface="+mj-lt"/>
              <a:buNone/>
            </a:pPr>
            <a:endParaRPr lang="sv-SE" b="0" i="0" u="none" strike="noStrike" noProof="0" dirty="0">
              <a:solidFill>
                <a:srgbClr val="000000"/>
              </a:solidFill>
              <a:effectLst/>
              <a:latin typeface="-webkit-standard"/>
            </a:endParaRPr>
          </a:p>
          <a:p>
            <a:pPr marL="0" indent="0">
              <a:buFont typeface="+mj-lt"/>
              <a:buNone/>
            </a:pPr>
            <a:endParaRPr lang="sv-SE" b="0" i="0" u="none" strike="noStrike" dirty="0">
              <a:solidFill>
                <a:srgbClr val="000000"/>
              </a:solidFill>
              <a:effectLst/>
              <a:latin typeface="-webkit-standard"/>
            </a:endParaRPr>
          </a:p>
        </p:txBody>
      </p:sp>
      <p:sp>
        <p:nvSpPr>
          <p:cNvPr id="4" name="Platshållare för bildnummer 3">
            <a:extLst>
              <a:ext uri="{FF2B5EF4-FFF2-40B4-BE49-F238E27FC236}">
                <a16:creationId xmlns:a16="http://schemas.microsoft.com/office/drawing/2014/main" id="{D85CC58D-B1CC-8D03-DF8F-A1287500327C}"/>
              </a:ext>
            </a:extLst>
          </p:cNvPr>
          <p:cNvSpPr>
            <a:spLocks noGrp="1"/>
          </p:cNvSpPr>
          <p:nvPr>
            <p:ph type="sldNum" sz="quarter" idx="10"/>
          </p:nvPr>
        </p:nvSpPr>
        <p:spPr/>
        <p:txBody>
          <a:bodyPr/>
          <a:lstStyle/>
          <a:p>
            <a:fld id="{4B0E164D-EE8D-B448-BE8E-A1520703B60E}" type="slidenum">
              <a:rPr lang="sv-SE" smtClean="0"/>
              <a:t>19</a:t>
            </a:fld>
            <a:endParaRPr lang="sv-SE"/>
          </a:p>
        </p:txBody>
      </p:sp>
    </p:spTree>
    <p:extLst>
      <p:ext uri="{BB962C8B-B14F-4D97-AF65-F5344CB8AC3E}">
        <p14:creationId xmlns:p14="http://schemas.microsoft.com/office/powerpoint/2010/main" val="40998570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0CEFE8-9582-39AD-F7B2-7E41B295018C}"/>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ED5ECEA0-CB47-83ED-178E-6EFBC0C81C49}"/>
              </a:ext>
            </a:extLst>
          </p:cNvPr>
          <p:cNvSpPr>
            <a:spLocks noGrp="1" noRot="1" noChangeAspect="1"/>
          </p:cNvSpPr>
          <p:nvPr>
            <p:ph type="sldImg"/>
          </p:nvPr>
        </p:nvSpPr>
        <p:spPr>
          <a:xfrm>
            <a:off x="381000" y="685800"/>
            <a:ext cx="6096000" cy="3429000"/>
          </a:xfrm>
        </p:spPr>
      </p:sp>
      <p:sp>
        <p:nvSpPr>
          <p:cNvPr id="3" name="Platshållare för anteckningar 2">
            <a:extLst>
              <a:ext uri="{FF2B5EF4-FFF2-40B4-BE49-F238E27FC236}">
                <a16:creationId xmlns:a16="http://schemas.microsoft.com/office/drawing/2014/main" id="{633DB748-F56A-C881-7D77-DBABC711A10A}"/>
              </a:ext>
            </a:extLst>
          </p:cNvPr>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sv-SE" altLang="sv-SE" sz="1200" b="1" dirty="0">
                <a:latin typeface="Arial" panose="020B0604020202020204" pitchFamily="34" charset="0"/>
                <a:cs typeface="Arial" panose="020B0604020202020204" pitchFamily="34" charset="0"/>
              </a:rPr>
              <a:t>Instruktion till cirkelledaren:</a:t>
            </a:r>
            <a:endParaRPr lang="sv-SE" altLang="sv-SE" sz="1200" b="0" dirty="0">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sv-SE" altLang="sv-SE" sz="1200" b="1" dirty="0">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sv-SE" altLang="sv-SE" sz="1200" b="1" i="0" dirty="0">
                <a:latin typeface="Arial" panose="020B0604020202020204" pitchFamily="34" charset="0"/>
                <a:cs typeface="Arial" panose="020B0604020202020204" pitchFamily="34" charset="0"/>
              </a:rPr>
              <a:t>Vid behov </a:t>
            </a:r>
            <a:r>
              <a:rPr lang="sv-SE" altLang="sv-SE" sz="1200" b="0" i="0" dirty="0">
                <a:latin typeface="Arial" panose="020B0604020202020204" pitchFamily="34" charset="0"/>
                <a:cs typeface="Arial" panose="020B0604020202020204" pitchFamily="34" charset="0"/>
              </a:rPr>
              <a:t>(t.ex. om det var ett tag sedan sist gruppen hade cirkelträff om hållbarhet):</a:t>
            </a:r>
          </a:p>
          <a:p>
            <a:pPr marL="0" marR="0" lvl="0" indent="0" algn="l" defTabSz="457200" rtl="0" eaLnBrk="1" fontAlgn="auto" latinLnBrk="0" hangingPunct="1">
              <a:lnSpc>
                <a:spcPct val="100000"/>
              </a:lnSpc>
              <a:spcBef>
                <a:spcPts val="0"/>
              </a:spcBef>
              <a:spcAft>
                <a:spcPts val="0"/>
              </a:spcAft>
              <a:buClrTx/>
              <a:buSzTx/>
              <a:buFontTx/>
              <a:buNone/>
              <a:tabLst/>
              <a:defRPr/>
            </a:pPr>
            <a:endParaRPr lang="sv-SE" altLang="sv-SE" sz="1200" b="0" i="0" dirty="0">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sv-SE" altLang="sv-SE" sz="1200" b="0" i="0" dirty="0">
                <a:latin typeface="Arial" panose="020B0604020202020204" pitchFamily="34" charset="0"/>
                <a:cs typeface="Arial" panose="020B0604020202020204" pitchFamily="34" charset="0"/>
              </a:rPr>
              <a:t>1. Påminn gruppen kort om Agenda 2030 och de globala målen. Du kan utgå från talpunkterna nedanför. </a:t>
            </a:r>
            <a:endParaRPr lang="sv-SE" altLang="sv-SE" sz="1200" b="1" i="0" dirty="0">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sv-SE" altLang="sv-SE" sz="1200" b="1" i="0" dirty="0">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sv-SE" altLang="sv-SE" sz="1200" b="1" i="0" dirty="0">
                <a:latin typeface="Arial" panose="020B0604020202020204" pitchFamily="34" charset="0"/>
                <a:cs typeface="Arial" panose="020B0604020202020204" pitchFamily="34" charset="0"/>
              </a:rPr>
              <a:t>Talpunkter:</a:t>
            </a:r>
            <a:endParaRPr lang="sv-SE" sz="1200" b="1" i="0" dirty="0">
              <a:latin typeface="Arial" panose="020B0604020202020204" pitchFamily="34" charset="0"/>
              <a:cs typeface="Arial" panose="020B0604020202020204" pitchFamily="34" charset="0"/>
            </a:endParaRPr>
          </a:p>
          <a:p>
            <a:endParaRPr lang="sv-SE" sz="1200" b="1" i="0" dirty="0">
              <a:latin typeface="Arial" panose="020B0604020202020204" pitchFamily="34" charset="0"/>
              <a:ea typeface="Calibri"/>
              <a:cs typeface="Arial" panose="020B0604020202020204" pitchFamily="34" charset="0"/>
            </a:endParaRPr>
          </a:p>
          <a:p>
            <a:pPr marL="228600" marR="0" lvl="0" indent="-228600" algn="l" defTabSz="457200" rtl="0" eaLnBrk="1" fontAlgn="auto" latinLnBrk="0" hangingPunct="1">
              <a:lnSpc>
                <a:spcPct val="100000"/>
              </a:lnSpc>
              <a:spcBef>
                <a:spcPts val="0"/>
              </a:spcBef>
              <a:spcAft>
                <a:spcPts val="0"/>
              </a:spcAft>
              <a:buClrTx/>
              <a:buSzTx/>
              <a:buFont typeface="+mj-lt"/>
              <a:buAutoNum type="arabicPeriod" startAt="2"/>
              <a:tabLst/>
              <a:defRPr/>
            </a:pPr>
            <a:r>
              <a:rPr lang="sv-SE" sz="1200" i="0" dirty="0">
                <a:latin typeface="Arial" panose="020B0604020202020204" pitchFamily="34" charset="0"/>
                <a:cs typeface="Arial" panose="020B0604020202020204" pitchFamily="34" charset="0"/>
              </a:rPr>
              <a:t>Hållbara Seniorer är ett studiecirkelmaterial som utgår från Agenda 2030 och de globala målen. </a:t>
            </a:r>
          </a:p>
          <a:p>
            <a:pPr marL="228600" marR="0" lvl="0" indent="-228600" algn="l" defTabSz="457200" rtl="0" eaLnBrk="1" fontAlgn="auto" latinLnBrk="0" hangingPunct="1">
              <a:lnSpc>
                <a:spcPct val="100000"/>
              </a:lnSpc>
              <a:spcBef>
                <a:spcPts val="0"/>
              </a:spcBef>
              <a:spcAft>
                <a:spcPts val="0"/>
              </a:spcAft>
              <a:buClrTx/>
              <a:buSzTx/>
              <a:buFont typeface="+mj-lt"/>
              <a:buAutoNum type="arabicPeriod" startAt="2"/>
              <a:tabLst/>
              <a:defRPr/>
            </a:pPr>
            <a:r>
              <a:rPr lang="sv-SE" sz="1200" i="0" dirty="0">
                <a:latin typeface="Arial" panose="020B0604020202020204" pitchFamily="34" charset="0"/>
                <a:cs typeface="Arial" panose="020B0604020202020204" pitchFamily="34" charset="0"/>
              </a:rPr>
              <a:t>De globala målen utgör världens länders gemensamma plan för hur vi tillsammans skapar en bättre och mer hållbar värld för alla.</a:t>
            </a:r>
          </a:p>
          <a:p>
            <a:pPr marL="228600" marR="0" lvl="0" indent="-228600" algn="l" defTabSz="457200" rtl="0" eaLnBrk="1" fontAlgn="auto" latinLnBrk="0" hangingPunct="1">
              <a:lnSpc>
                <a:spcPct val="100000"/>
              </a:lnSpc>
              <a:spcBef>
                <a:spcPts val="0"/>
              </a:spcBef>
              <a:spcAft>
                <a:spcPts val="0"/>
              </a:spcAft>
              <a:buClrTx/>
              <a:buSzTx/>
              <a:buFont typeface="+mj-lt"/>
              <a:buAutoNum type="arabicPeriod" startAt="2"/>
              <a:tabLst/>
              <a:defRPr/>
            </a:pPr>
            <a:r>
              <a:rPr lang="sv-SE" sz="1200" i="0" dirty="0">
                <a:latin typeface="Arial" panose="020B0604020202020204" pitchFamily="34" charset="0"/>
                <a:cs typeface="Arial" panose="020B0604020202020204" pitchFamily="34" charset="0"/>
              </a:rPr>
              <a:t>Här är en bild som ger en översikt över alla 17 mål. Flera av målen diskuteras genom studiecirkelmaterialet. </a:t>
            </a:r>
          </a:p>
          <a:p>
            <a:pPr marL="228600" marR="0" lvl="0" indent="-228600" algn="l" defTabSz="457200" rtl="0" eaLnBrk="1" fontAlgn="auto" latinLnBrk="0" hangingPunct="1">
              <a:lnSpc>
                <a:spcPct val="100000"/>
              </a:lnSpc>
              <a:spcBef>
                <a:spcPts val="0"/>
              </a:spcBef>
              <a:spcAft>
                <a:spcPts val="0"/>
              </a:spcAft>
              <a:buClrTx/>
              <a:buSzTx/>
              <a:buFont typeface="+mj-lt"/>
              <a:buAutoNum type="arabicPeriod" startAt="2"/>
              <a:tabLst/>
              <a:defRPr/>
            </a:pPr>
            <a:r>
              <a:rPr lang="sv-SE" sz="1200" i="0" kern="1200" dirty="0">
                <a:solidFill>
                  <a:schemeClr val="tx1"/>
                </a:solidFill>
                <a:effectLst/>
                <a:latin typeface="Arial" panose="020B0604020202020204" pitchFamily="34" charset="0"/>
                <a:ea typeface="+mn-ea"/>
                <a:cs typeface="Arial" panose="020B0604020202020204" pitchFamily="34" charset="0"/>
              </a:rPr>
              <a:t>Hållbar städning berör flera globala mål – både direkt och indirekt:</a:t>
            </a:r>
          </a:p>
          <a:p>
            <a:pPr marL="228600" marR="0" lvl="0" indent="-228600" algn="l" defTabSz="457200" rtl="0" eaLnBrk="1" fontAlgn="auto" latinLnBrk="0" hangingPunct="1">
              <a:lnSpc>
                <a:spcPct val="100000"/>
              </a:lnSpc>
              <a:spcBef>
                <a:spcPts val="0"/>
              </a:spcBef>
              <a:spcAft>
                <a:spcPts val="0"/>
              </a:spcAft>
              <a:buClrTx/>
              <a:buSzTx/>
              <a:buFont typeface="+mj-lt"/>
              <a:buAutoNum type="arabicPeriod" startAt="2"/>
              <a:tabLst/>
              <a:defRPr/>
            </a:pPr>
            <a:r>
              <a:rPr lang="sv-SE" sz="1200" i="0" dirty="0">
                <a:latin typeface="Arial" panose="020B0604020202020204" pitchFamily="34" charset="0"/>
                <a:cs typeface="Arial" panose="020B0604020202020204" pitchFamily="34" charset="0"/>
              </a:rPr>
              <a:t>Idag kommer vi diskutera mål 3, 6,11 och 12. </a:t>
            </a:r>
          </a:p>
          <a:p>
            <a:pPr marL="228600" marR="0" lvl="0" indent="-228600" algn="l" defTabSz="457200" rtl="0" eaLnBrk="1" fontAlgn="auto" latinLnBrk="0" hangingPunct="1">
              <a:lnSpc>
                <a:spcPct val="100000"/>
              </a:lnSpc>
              <a:spcBef>
                <a:spcPts val="0"/>
              </a:spcBef>
              <a:spcAft>
                <a:spcPts val="0"/>
              </a:spcAft>
              <a:buClrTx/>
              <a:buSzTx/>
              <a:buFontTx/>
              <a:buAutoNum type="arabicPeriod" startAt="2"/>
              <a:tabLst/>
              <a:defRPr/>
            </a:pPr>
            <a:endParaRPr lang="sv-SE" sz="1200" i="0" dirty="0">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sv-SE" sz="1200" b="1" i="0" dirty="0">
                <a:latin typeface="Arial" panose="020B0604020202020204" pitchFamily="34" charset="0"/>
                <a:cs typeface="Arial" panose="020B0604020202020204" pitchFamily="34" charset="0"/>
              </a:rPr>
              <a:t>Bild. </a:t>
            </a:r>
            <a:r>
              <a:rPr lang="sv-SE" sz="1200" b="1" i="0" dirty="0" err="1">
                <a:latin typeface="Arial" panose="020B0604020202020204" pitchFamily="34" charset="0"/>
                <a:cs typeface="Arial" panose="020B0604020202020204" pitchFamily="34" charset="0"/>
              </a:rPr>
              <a:t>Globalamalen.se</a:t>
            </a:r>
            <a:endParaRPr lang="sv-SE" sz="1200" b="1" i="0" dirty="0">
              <a:latin typeface="Arial" panose="020B0604020202020204" pitchFamily="34" charset="0"/>
              <a:cs typeface="Arial" panose="020B0604020202020204" pitchFamily="34" charset="0"/>
            </a:endParaRPr>
          </a:p>
        </p:txBody>
      </p:sp>
      <p:sp>
        <p:nvSpPr>
          <p:cNvPr id="4" name="Platshållare för bildnummer 3">
            <a:extLst>
              <a:ext uri="{FF2B5EF4-FFF2-40B4-BE49-F238E27FC236}">
                <a16:creationId xmlns:a16="http://schemas.microsoft.com/office/drawing/2014/main" id="{4DDD3C87-8CEF-6EA0-FB5D-712B8676B601}"/>
              </a:ext>
            </a:extLst>
          </p:cNvPr>
          <p:cNvSpPr>
            <a:spLocks noGrp="1"/>
          </p:cNvSpPr>
          <p:nvPr>
            <p:ph type="sldNum" sz="quarter" idx="10"/>
          </p:nvPr>
        </p:nvSpPr>
        <p:spPr/>
        <p:txBody>
          <a:bodyPr/>
          <a:lstStyle/>
          <a:p>
            <a:fld id="{4B0E164D-EE8D-B448-BE8E-A1520703B60E}" type="slidenum">
              <a:rPr lang="sv-SE" smtClean="0"/>
              <a:t>2</a:t>
            </a:fld>
            <a:endParaRPr lang="sv-SE"/>
          </a:p>
        </p:txBody>
      </p:sp>
    </p:spTree>
    <p:extLst>
      <p:ext uri="{BB962C8B-B14F-4D97-AF65-F5344CB8AC3E}">
        <p14:creationId xmlns:p14="http://schemas.microsoft.com/office/powerpoint/2010/main" val="6614661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399F36-CD3F-DD16-3E66-9AA8513AA9DE}"/>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8ACD6517-5C06-6551-5FD9-F8E88F3687B1}"/>
              </a:ext>
            </a:extLst>
          </p:cNvPr>
          <p:cNvSpPr>
            <a:spLocks noGrp="1" noRot="1" noChangeAspect="1"/>
          </p:cNvSpPr>
          <p:nvPr>
            <p:ph type="sldImg"/>
          </p:nvPr>
        </p:nvSpPr>
        <p:spPr>
          <a:xfrm>
            <a:off x="381000" y="685800"/>
            <a:ext cx="6096000" cy="3429000"/>
          </a:xfrm>
        </p:spPr>
      </p:sp>
      <p:sp>
        <p:nvSpPr>
          <p:cNvPr id="3" name="Platshållare för anteckningar 2">
            <a:extLst>
              <a:ext uri="{FF2B5EF4-FFF2-40B4-BE49-F238E27FC236}">
                <a16:creationId xmlns:a16="http://schemas.microsoft.com/office/drawing/2014/main" id="{9F700B5B-8543-1BF5-557F-CCE15065B18D}"/>
              </a:ext>
            </a:extLst>
          </p:cNvPr>
          <p:cNvSpPr>
            <a:spLocks noGrp="1"/>
          </p:cNvSpPr>
          <p:nvPr>
            <p:ph type="body" idx="1"/>
          </p:nvPr>
        </p:nvSpPr>
        <p:spPr/>
        <p:txBody>
          <a:bodyPr/>
          <a:lstStyle/>
          <a:p>
            <a:pPr marL="450850" indent="-450850" eaLnBrk="1" hangingPunct="1">
              <a:spcBef>
                <a:spcPct val="0"/>
              </a:spcBef>
            </a:pPr>
            <a:r>
              <a:rPr lang="sv-SE" altLang="sv-SE" b="1" dirty="0">
                <a:latin typeface="Arial" panose="020B0604020202020204" pitchFamily="34" charset="0"/>
                <a:cs typeface="Arial" panose="020B0604020202020204" pitchFamily="34" charset="0"/>
              </a:rPr>
              <a:t>Instruktion till cirkelledaren:</a:t>
            </a:r>
            <a:endParaRPr lang="sv-SE" altLang="sv-SE" b="0" dirty="0">
              <a:latin typeface="Arial" panose="020B0604020202020204" pitchFamily="34" charset="0"/>
              <a:cs typeface="Arial" panose="020B0604020202020204" pitchFamily="34" charset="0"/>
            </a:endParaRPr>
          </a:p>
          <a:p>
            <a:pPr marL="450850" indent="-450850" eaLnBrk="1" hangingPunct="1">
              <a:spcBef>
                <a:spcPct val="0"/>
              </a:spcBef>
            </a:pPr>
            <a:endParaRPr lang="sv-SE" altLang="sv-SE" b="1" dirty="0">
              <a:latin typeface="Arial" panose="020B0604020202020204" pitchFamily="34" charset="0"/>
              <a:cs typeface="Arial" panose="020B0604020202020204" pitchFamily="34" charset="0"/>
            </a:endParaRPr>
          </a:p>
          <a:p>
            <a:pPr marL="228600" indent="-228600" eaLnBrk="1" hangingPunct="1">
              <a:spcBef>
                <a:spcPct val="0"/>
              </a:spcBef>
              <a:buFont typeface="+mj-lt"/>
              <a:buAutoNum type="arabicPeriod"/>
            </a:pPr>
            <a:r>
              <a:rPr lang="sv-SE" altLang="sv-SE" b="0" dirty="0">
                <a:latin typeface="Arial" panose="020B0604020202020204" pitchFamily="34" charset="0"/>
                <a:cs typeface="Arial" panose="020B0604020202020204" pitchFamily="34" charset="0"/>
              </a:rPr>
              <a:t>Läs upp receptet på linsåpaspray utifrån powerpoint-bilden.</a:t>
            </a:r>
          </a:p>
          <a:p>
            <a:pPr marL="450850" indent="-450850" eaLnBrk="1" hangingPunct="1">
              <a:spcBef>
                <a:spcPct val="0"/>
              </a:spcBef>
            </a:pPr>
            <a:endParaRPr lang="sv-SE" altLang="sv-SE" b="1" dirty="0">
              <a:latin typeface="Arial" panose="020B0604020202020204" pitchFamily="34" charset="0"/>
              <a:cs typeface="Arial" panose="020B0604020202020204" pitchFamily="34" charset="0"/>
            </a:endParaRPr>
          </a:p>
        </p:txBody>
      </p:sp>
      <p:sp>
        <p:nvSpPr>
          <p:cNvPr id="4" name="Platshållare för bildnummer 3">
            <a:extLst>
              <a:ext uri="{FF2B5EF4-FFF2-40B4-BE49-F238E27FC236}">
                <a16:creationId xmlns:a16="http://schemas.microsoft.com/office/drawing/2014/main" id="{D85CC58D-B1CC-8D03-DF8F-A1287500327C}"/>
              </a:ext>
            </a:extLst>
          </p:cNvPr>
          <p:cNvSpPr>
            <a:spLocks noGrp="1"/>
          </p:cNvSpPr>
          <p:nvPr>
            <p:ph type="sldNum" sz="quarter" idx="10"/>
          </p:nvPr>
        </p:nvSpPr>
        <p:spPr/>
        <p:txBody>
          <a:bodyPr/>
          <a:lstStyle/>
          <a:p>
            <a:fld id="{4B0E164D-EE8D-B448-BE8E-A1520703B60E}" type="slidenum">
              <a:rPr lang="sv-SE" smtClean="0"/>
              <a:t>20</a:t>
            </a:fld>
            <a:endParaRPr lang="sv-SE"/>
          </a:p>
        </p:txBody>
      </p:sp>
    </p:spTree>
    <p:extLst>
      <p:ext uri="{BB962C8B-B14F-4D97-AF65-F5344CB8AC3E}">
        <p14:creationId xmlns:p14="http://schemas.microsoft.com/office/powerpoint/2010/main" val="17049217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399F36-CD3F-DD16-3E66-9AA8513AA9DE}"/>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8ACD6517-5C06-6551-5FD9-F8E88F3687B1}"/>
              </a:ext>
            </a:extLst>
          </p:cNvPr>
          <p:cNvSpPr>
            <a:spLocks noGrp="1" noRot="1" noChangeAspect="1"/>
          </p:cNvSpPr>
          <p:nvPr>
            <p:ph type="sldImg"/>
          </p:nvPr>
        </p:nvSpPr>
        <p:spPr>
          <a:xfrm>
            <a:off x="381000" y="685800"/>
            <a:ext cx="6096000" cy="3429000"/>
          </a:xfrm>
        </p:spPr>
      </p:sp>
      <p:sp>
        <p:nvSpPr>
          <p:cNvPr id="3" name="Platshållare för anteckningar 2">
            <a:extLst>
              <a:ext uri="{FF2B5EF4-FFF2-40B4-BE49-F238E27FC236}">
                <a16:creationId xmlns:a16="http://schemas.microsoft.com/office/drawing/2014/main" id="{9F700B5B-8543-1BF5-557F-CCE15065B18D}"/>
              </a:ext>
            </a:extLst>
          </p:cNvPr>
          <p:cNvSpPr>
            <a:spLocks noGrp="1"/>
          </p:cNvSpPr>
          <p:nvPr>
            <p:ph type="body" idx="1"/>
          </p:nvPr>
        </p:nvSpPr>
        <p:spPr/>
        <p:txBody>
          <a:bodyPr/>
          <a:lstStyle/>
          <a:p>
            <a:pPr marL="450850" indent="-450850" eaLnBrk="1" hangingPunct="1">
              <a:spcBef>
                <a:spcPct val="0"/>
              </a:spcBef>
            </a:pPr>
            <a:r>
              <a:rPr lang="sv-SE" altLang="sv-SE" b="1" dirty="0">
                <a:latin typeface="Arial" panose="020B0604020202020204" pitchFamily="34" charset="0"/>
                <a:cs typeface="Arial" panose="020B0604020202020204" pitchFamily="34" charset="0"/>
              </a:rPr>
              <a:t>Instruktion till cirkelledaren:</a:t>
            </a:r>
            <a:endParaRPr lang="sv-SE" altLang="sv-SE" b="0" dirty="0">
              <a:latin typeface="Arial" panose="020B0604020202020204" pitchFamily="34" charset="0"/>
              <a:cs typeface="Arial" panose="020B0604020202020204" pitchFamily="34" charset="0"/>
            </a:endParaRPr>
          </a:p>
          <a:p>
            <a:pPr marL="450850" indent="-450850" eaLnBrk="1" hangingPunct="1">
              <a:spcBef>
                <a:spcPct val="0"/>
              </a:spcBef>
            </a:pPr>
            <a:endParaRPr lang="sv-SE" altLang="sv-SE" b="1" dirty="0">
              <a:latin typeface="Arial" panose="020B0604020202020204" pitchFamily="34" charset="0"/>
              <a:cs typeface="Arial" panose="020B0604020202020204" pitchFamily="34" charset="0"/>
            </a:endParaRPr>
          </a:p>
          <a:p>
            <a:pPr marL="228600" indent="-228600" eaLnBrk="1" hangingPunct="1">
              <a:spcBef>
                <a:spcPct val="0"/>
              </a:spcBef>
              <a:buFont typeface="+mj-lt"/>
              <a:buAutoNum type="arabicPeriod"/>
            </a:pPr>
            <a:r>
              <a:rPr lang="sv-SE" altLang="sv-SE" b="0" dirty="0">
                <a:latin typeface="Arial" panose="020B0604020202020204" pitchFamily="34" charset="0"/>
                <a:cs typeface="Arial" panose="020B0604020202020204" pitchFamily="34" charset="0"/>
              </a:rPr>
              <a:t>Börja med att berätta om användningsområden för bikarbonat. Utgå från </a:t>
            </a:r>
            <a:r>
              <a:rPr lang="sv-SE" altLang="sv-SE" b="0" dirty="0" err="1">
                <a:latin typeface="Arial" panose="020B0604020202020204" pitchFamily="34" charset="0"/>
                <a:cs typeface="Arial" panose="020B0604020202020204" pitchFamily="34" charset="0"/>
              </a:rPr>
              <a:t>talpunkterna</a:t>
            </a:r>
            <a:r>
              <a:rPr lang="sv-SE" altLang="sv-SE" b="0" dirty="0">
                <a:latin typeface="Arial" panose="020B0604020202020204" pitchFamily="34" charset="0"/>
                <a:cs typeface="Arial" panose="020B0604020202020204" pitchFamily="34" charset="0"/>
              </a:rPr>
              <a:t> nedanför. </a:t>
            </a:r>
          </a:p>
          <a:p>
            <a:pPr marL="450850" indent="-450850" eaLnBrk="1" hangingPunct="1">
              <a:spcBef>
                <a:spcPct val="0"/>
              </a:spcBef>
              <a:buAutoNum type="arabicPeriod"/>
            </a:pPr>
            <a:endParaRPr lang="sv-SE" altLang="sv-SE" b="0" dirty="0">
              <a:latin typeface="Arial" panose="020B0604020202020204" pitchFamily="34" charset="0"/>
              <a:cs typeface="Arial" panose="020B0604020202020204" pitchFamily="34" charset="0"/>
            </a:endParaRPr>
          </a:p>
          <a:p>
            <a:pPr marL="450850" indent="-450850" eaLnBrk="1" hangingPunct="1">
              <a:spcBef>
                <a:spcPct val="0"/>
              </a:spcBef>
            </a:pPr>
            <a:r>
              <a:rPr lang="sv-SE" altLang="sv-SE" b="1" dirty="0" err="1">
                <a:latin typeface="Arial" panose="020B0604020202020204" pitchFamily="34" charset="0"/>
                <a:cs typeface="Arial" panose="020B0604020202020204" pitchFamily="34" charset="0"/>
              </a:rPr>
              <a:t>Talpunkter</a:t>
            </a:r>
            <a:r>
              <a:rPr lang="sv-SE" altLang="sv-SE" b="1" dirty="0">
                <a:latin typeface="Arial" panose="020B0604020202020204" pitchFamily="34" charset="0"/>
                <a:cs typeface="Arial" panose="020B0604020202020204" pitchFamily="34" charset="0"/>
              </a:rPr>
              <a:t>:</a:t>
            </a:r>
          </a:p>
          <a:p>
            <a:pPr marL="450850" indent="-450850" eaLnBrk="1" hangingPunct="1">
              <a:spcBef>
                <a:spcPct val="0"/>
              </a:spcBef>
            </a:pPr>
            <a:endParaRPr lang="sv-SE" b="0" i="0" dirty="0">
              <a:solidFill>
                <a:srgbClr val="13273D"/>
              </a:solidFill>
              <a:effectLst/>
              <a:latin typeface="Open Sans" panose="020B0606030504020204" pitchFamily="34" charset="0"/>
            </a:endParaRPr>
          </a:p>
          <a:p>
            <a:pPr marL="171450" indent="-171450">
              <a:lnSpc>
                <a:spcPts val="2032"/>
              </a:lnSpc>
              <a:buFont typeface="Arial" panose="020B0604020202020204" pitchFamily="34" charset="0"/>
              <a:buChar char="•"/>
            </a:pPr>
            <a:r>
              <a:rPr lang="sv-SE" b="0" i="0" dirty="0">
                <a:solidFill>
                  <a:srgbClr val="13273D"/>
                </a:solidFill>
                <a:effectLst/>
                <a:latin typeface="Open Sans" panose="020B0606030504020204" pitchFamily="34" charset="0"/>
              </a:rPr>
              <a:t>I köket funkar </a:t>
            </a:r>
            <a:r>
              <a:rPr lang="sv-SE" b="1" i="0" dirty="0">
                <a:solidFill>
                  <a:srgbClr val="13273D"/>
                </a:solidFill>
                <a:effectLst/>
                <a:latin typeface="Open Sans" panose="020B0606030504020204" pitchFamily="34" charset="0"/>
              </a:rPr>
              <a:t>bikarbonat</a:t>
            </a:r>
            <a:r>
              <a:rPr lang="sv-SE" b="0" i="0" dirty="0">
                <a:solidFill>
                  <a:srgbClr val="13273D"/>
                </a:solidFill>
                <a:effectLst/>
                <a:latin typeface="Open Sans" panose="020B0606030504020204" pitchFamily="34" charset="0"/>
              </a:rPr>
              <a:t> tillsammans med vatten utmärkt för att rengöra allt ifrån bänkskivor, diskhoar och kyl/frys till vidbrända kastruller och vissa köksmaskiner. Här är några sätt som bikarbonat kan hjälpa till att hålla ditt kök rent och fräscht:</a:t>
            </a:r>
          </a:p>
          <a:p>
            <a:pPr marL="171450" indent="-171450">
              <a:lnSpc>
                <a:spcPts val="2032"/>
              </a:lnSpc>
              <a:buFont typeface="Arial" panose="020B0604020202020204" pitchFamily="34" charset="0"/>
              <a:buChar char="•"/>
            </a:pPr>
            <a:r>
              <a:rPr lang="sv-SE" b="1" i="0" dirty="0">
                <a:solidFill>
                  <a:srgbClr val="13273D"/>
                </a:solidFill>
                <a:effectLst/>
                <a:latin typeface="Open Sans" panose="020B0606030504020204" pitchFamily="34" charset="0"/>
              </a:rPr>
              <a:t>Bänkskivor</a:t>
            </a:r>
            <a:r>
              <a:rPr lang="sv-SE" b="0" i="0" dirty="0">
                <a:solidFill>
                  <a:srgbClr val="13273D"/>
                </a:solidFill>
                <a:effectLst/>
                <a:latin typeface="Open Sans" panose="020B0606030504020204" pitchFamily="34" charset="0"/>
              </a:rPr>
              <a:t>: Blanda bikarbonatpasta och applicera på bänkskivorna. Skrubba lätt och torka rent. Detta tar bort envisa fläckar och neutraliserar dålig lukt.</a:t>
            </a:r>
          </a:p>
          <a:p>
            <a:pPr marL="171450" indent="-171450">
              <a:lnSpc>
                <a:spcPts val="2032"/>
              </a:lnSpc>
              <a:buFont typeface="Arial" panose="020B0604020202020204" pitchFamily="34" charset="0"/>
              <a:buChar char="•"/>
            </a:pPr>
            <a:r>
              <a:rPr lang="sv-SE" b="1" i="0" dirty="0">
                <a:solidFill>
                  <a:srgbClr val="13273D"/>
                </a:solidFill>
                <a:effectLst/>
                <a:latin typeface="Open Sans" panose="020B0606030504020204" pitchFamily="34" charset="0"/>
              </a:rPr>
              <a:t>Diskhoar och kakel</a:t>
            </a:r>
            <a:r>
              <a:rPr lang="sv-SE" b="0" i="0" dirty="0">
                <a:solidFill>
                  <a:srgbClr val="13273D"/>
                </a:solidFill>
                <a:effectLst/>
                <a:latin typeface="Open Sans" panose="020B0606030504020204" pitchFamily="34" charset="0"/>
              </a:rPr>
              <a:t>: Strö bikarbonat i diskhon och använd en fuktig trasa eller svamp för att gnugga ytan. Funkar som ett milt slipmedel och ger en fräsch doft.</a:t>
            </a:r>
          </a:p>
          <a:p>
            <a:pPr marL="171450" indent="-171450">
              <a:lnSpc>
                <a:spcPts val="2032"/>
              </a:lnSpc>
              <a:buFont typeface="Arial" panose="020B0604020202020204" pitchFamily="34" charset="0"/>
              <a:buChar char="•"/>
            </a:pPr>
            <a:r>
              <a:rPr lang="sv-SE" b="1" i="0" dirty="0">
                <a:solidFill>
                  <a:srgbClr val="13273D"/>
                </a:solidFill>
                <a:effectLst/>
                <a:latin typeface="Open Sans" panose="020B0606030504020204" pitchFamily="34" charset="0"/>
              </a:rPr>
              <a:t>Kyl/frys</a:t>
            </a:r>
            <a:r>
              <a:rPr lang="sv-SE" b="0" i="0" dirty="0">
                <a:solidFill>
                  <a:srgbClr val="13273D"/>
                </a:solidFill>
                <a:effectLst/>
                <a:latin typeface="Open Sans" panose="020B0606030504020204" pitchFamily="34" charset="0"/>
              </a:rPr>
              <a:t>: Rengör insidan av kylskåp och frys genom att torka av ytor med en lösning av bikarbonat och vatten. </a:t>
            </a:r>
            <a:r>
              <a:rPr lang="sv-SE" b="0" i="0" dirty="0" err="1">
                <a:solidFill>
                  <a:srgbClr val="13273D"/>
                </a:solidFill>
                <a:effectLst/>
                <a:latin typeface="Open Sans" panose="020B0606030504020204" pitchFamily="34" charset="0"/>
              </a:rPr>
              <a:t>Elelr</a:t>
            </a:r>
            <a:r>
              <a:rPr lang="sv-SE" b="0" i="0" dirty="0">
                <a:solidFill>
                  <a:srgbClr val="13273D"/>
                </a:solidFill>
                <a:effectLst/>
                <a:latin typeface="Open Sans" panose="020B0606030504020204" pitchFamily="34" charset="0"/>
              </a:rPr>
              <a:t> ställ in en öppen burk med bikarbonat. Detta absorberar oönskade lukter och skapar en ogynnsam miljö för bakterier och mögel.</a:t>
            </a:r>
          </a:p>
          <a:p>
            <a:pPr marL="171450" marR="0" lvl="0" indent="-171450" algn="l" defTabSz="457200" rtl="0" eaLnBrk="1" fontAlgn="auto" latinLnBrk="0" hangingPunct="1">
              <a:lnSpc>
                <a:spcPts val="2032"/>
              </a:lnSpc>
              <a:spcBef>
                <a:spcPts val="0"/>
              </a:spcBef>
              <a:spcAft>
                <a:spcPts val="0"/>
              </a:spcAft>
              <a:buClrTx/>
              <a:buSzTx/>
              <a:buFont typeface="Arial" panose="020B0604020202020204" pitchFamily="34" charset="0"/>
              <a:buChar char="•"/>
              <a:tabLst/>
              <a:defRPr/>
            </a:pPr>
            <a:r>
              <a:rPr lang="en-SE" sz="1200" b="1" kern="0" dirty="0">
                <a:effectLst/>
                <a:latin typeface="Times New Roman" panose="02020603050405020304" pitchFamily="18" charset="0"/>
                <a:ea typeface="Times New Roman" panose="02020603050405020304" pitchFamily="18" charset="0"/>
                <a:cs typeface="Times New Roman" panose="02020603050405020304" pitchFamily="18" charset="0"/>
              </a:rPr>
              <a:t>Rengör ugn eller mikrovågsugn:</a:t>
            </a:r>
            <a:r>
              <a:rPr lang="en-SE" sz="1200" kern="0" dirty="0">
                <a:effectLst/>
                <a:latin typeface="Times New Roman" panose="02020603050405020304" pitchFamily="18" charset="0"/>
                <a:ea typeface="Times New Roman" panose="02020603050405020304" pitchFamily="18" charset="0"/>
                <a:cs typeface="Times New Roman" panose="02020603050405020304" pitchFamily="18" charset="0"/>
              </a:rPr>
              <a:t> Bikarbonat + vatten = naturlig rengöringspasta som löser fett och smuts.</a:t>
            </a:r>
            <a:endParaRPr lang="sv-SE" b="0" i="0" dirty="0">
              <a:solidFill>
                <a:srgbClr val="13273D"/>
              </a:solidFill>
              <a:effectLst/>
              <a:latin typeface="Open Sans" panose="020B0606030504020204" pitchFamily="34" charset="0"/>
            </a:endParaRPr>
          </a:p>
          <a:p>
            <a:pPr marL="171450" indent="-171450">
              <a:lnSpc>
                <a:spcPts val="2032"/>
              </a:lnSpc>
              <a:buFont typeface="Arial" panose="020B0604020202020204" pitchFamily="34" charset="0"/>
              <a:buChar char="•"/>
            </a:pPr>
            <a:r>
              <a:rPr lang="sv-SE" b="1" i="0" dirty="0">
                <a:solidFill>
                  <a:srgbClr val="13273D"/>
                </a:solidFill>
                <a:effectLst/>
                <a:latin typeface="Open Sans" panose="020B0606030504020204" pitchFamily="34" charset="0"/>
              </a:rPr>
              <a:t>Köksmaskiner</a:t>
            </a:r>
            <a:r>
              <a:rPr lang="sv-SE" b="0" i="0" dirty="0">
                <a:solidFill>
                  <a:srgbClr val="13273D"/>
                </a:solidFill>
                <a:effectLst/>
                <a:latin typeface="Open Sans" panose="020B0606030504020204" pitchFamily="34" charset="0"/>
              </a:rPr>
              <a:t>: Rengör blandare och andra köksmaskiner genom att köra en blandning av bikarbonat och vatten i dem. Detta avlägsnar avlagringar och ger en renare funktion.</a:t>
            </a:r>
          </a:p>
          <a:p>
            <a:pPr marL="171450" indent="-171450">
              <a:lnSpc>
                <a:spcPts val="2032"/>
              </a:lnSpc>
              <a:buFont typeface="Arial" panose="020B0604020202020204" pitchFamily="34" charset="0"/>
              <a:buChar char="•"/>
            </a:pPr>
            <a:r>
              <a:rPr lang="sv-SE" b="0" i="0" dirty="0">
                <a:solidFill>
                  <a:srgbClr val="13273D"/>
                </a:solidFill>
                <a:effectLst/>
                <a:latin typeface="Open Sans" panose="020B0606030504020204" pitchFamily="34" charset="0"/>
              </a:rPr>
              <a:t>Tänk på att alltid testa på en mindre synlig yta först och undvik att använda bikarbonat på känsliga material som marmor och aluminium. </a:t>
            </a:r>
          </a:p>
          <a:p>
            <a:pPr marL="171450" marR="0" lvl="0" indent="-171450" algn="l" defTabSz="457200" rtl="0" eaLnBrk="1" fontAlgn="auto" latinLnBrk="0" hangingPunct="1">
              <a:lnSpc>
                <a:spcPts val="2032"/>
              </a:lnSpc>
              <a:spcBef>
                <a:spcPts val="0"/>
              </a:spcBef>
              <a:spcAft>
                <a:spcPts val="0"/>
              </a:spcAft>
              <a:buClrTx/>
              <a:buSzTx/>
              <a:buFont typeface="Arial" panose="020B0604020202020204" pitchFamily="34" charset="0"/>
              <a:buChar char="•"/>
              <a:tabLst/>
              <a:defRPr/>
            </a:pPr>
            <a:r>
              <a:rPr lang="en-SE" sz="1200" kern="0" dirty="0">
                <a:effectLst/>
                <a:latin typeface="Times New Roman" panose="02020603050405020304" pitchFamily="18" charset="0"/>
                <a:ea typeface="Aptos" panose="020B0004020202020204" pitchFamily="34" charset="0"/>
                <a:cs typeface="Times New Roman" panose="02020603050405020304" pitchFamily="18" charset="0"/>
              </a:rPr>
              <a:t>Har gruppen andra förslag på </a:t>
            </a:r>
            <a:r>
              <a:rPr lang="en-SE" sz="1200" kern="0">
                <a:effectLst/>
                <a:latin typeface="Times New Roman" panose="02020603050405020304" pitchFamily="18" charset="0"/>
                <a:ea typeface="Aptos" panose="020B0004020202020204" pitchFamily="34" charset="0"/>
                <a:cs typeface="Times New Roman" panose="02020603050405020304" pitchFamily="18" charset="0"/>
              </a:rPr>
              <a:t>vad bikarbonat </a:t>
            </a:r>
            <a:r>
              <a:rPr lang="en-SE" sz="1200" kern="0" dirty="0">
                <a:effectLst/>
                <a:latin typeface="Times New Roman" panose="02020603050405020304" pitchFamily="18" charset="0"/>
                <a:ea typeface="Aptos" panose="020B0004020202020204" pitchFamily="34" charset="0"/>
                <a:cs typeface="Times New Roman" panose="02020603050405020304" pitchFamily="18" charset="0"/>
              </a:rPr>
              <a:t>kan användas </a:t>
            </a:r>
            <a:r>
              <a:rPr lang="en-SE" sz="1200" kern="0">
                <a:effectLst/>
                <a:latin typeface="Times New Roman" panose="02020603050405020304" pitchFamily="18" charset="0"/>
                <a:ea typeface="Aptos" panose="020B0004020202020204" pitchFamily="34" charset="0"/>
                <a:cs typeface="Times New Roman" panose="02020603050405020304" pitchFamily="18" charset="0"/>
              </a:rPr>
              <a:t>till?</a:t>
            </a:r>
            <a:endParaRPr lang="sv-SE" sz="1200" kern="0" dirty="0">
              <a:effectLst/>
              <a:latin typeface="Times New Roman" panose="02020603050405020304" pitchFamily="18" charset="0"/>
              <a:ea typeface="Aptos" panose="020B0004020202020204" pitchFamily="34" charset="0"/>
              <a:cs typeface="Times New Roman" panose="02020603050405020304" pitchFamily="18" charset="0"/>
            </a:endParaRPr>
          </a:p>
          <a:p>
            <a:pPr marL="171450" marR="0" lvl="0" indent="-171450" algn="l" defTabSz="457200" rtl="0" eaLnBrk="1" fontAlgn="auto" latinLnBrk="0" hangingPunct="1">
              <a:lnSpc>
                <a:spcPts val="2032"/>
              </a:lnSpc>
              <a:spcBef>
                <a:spcPts val="0"/>
              </a:spcBef>
              <a:spcAft>
                <a:spcPts val="0"/>
              </a:spcAft>
              <a:buClrTx/>
              <a:buSzTx/>
              <a:buFont typeface="Arial" panose="020B0604020202020204" pitchFamily="34" charset="0"/>
              <a:buChar char="•"/>
              <a:tabLst/>
              <a:defRPr/>
            </a:pPr>
            <a:endParaRPr lang="sv-SE" sz="1200" kern="0" dirty="0">
              <a:effectLst/>
              <a:latin typeface="Times New Roman" panose="02020603050405020304" pitchFamily="18" charset="0"/>
              <a:ea typeface="Aptos" panose="020B0004020202020204" pitchFamily="34" charset="0"/>
              <a:cs typeface="Times New Roman" panose="02020603050405020304" pitchFamily="18" charset="0"/>
            </a:endParaRPr>
          </a:p>
          <a:p>
            <a:pPr marL="228600" marR="0" lvl="0" indent="-228600" algn="l" defTabSz="457200" rtl="0" eaLnBrk="1" fontAlgn="auto" latinLnBrk="0" hangingPunct="1">
              <a:lnSpc>
                <a:spcPts val="2032"/>
              </a:lnSpc>
              <a:spcBef>
                <a:spcPts val="0"/>
              </a:spcBef>
              <a:spcAft>
                <a:spcPts val="0"/>
              </a:spcAft>
              <a:buClrTx/>
              <a:buSzTx/>
              <a:buFont typeface="+mj-lt"/>
              <a:buAutoNum type="arabicPeriod" startAt="2"/>
              <a:tabLst/>
              <a:defRPr/>
            </a:pPr>
            <a:r>
              <a:rPr lang="sv-SE" altLang="sv-SE" b="0" dirty="0">
                <a:latin typeface="Arial" panose="020B0604020202020204" pitchFamily="34" charset="0"/>
                <a:cs typeface="Arial" panose="020B0604020202020204" pitchFamily="34" charset="0"/>
              </a:rPr>
              <a:t>Fråga gruppen om de har tips på vad bikarbonat kan användas till för städning och rengöring.</a:t>
            </a:r>
          </a:p>
          <a:p>
            <a:pPr marL="171450" marR="0" lvl="0" indent="-171450" algn="l" defTabSz="457200" rtl="0" eaLnBrk="1" fontAlgn="auto" latinLnBrk="0" hangingPunct="1">
              <a:lnSpc>
                <a:spcPts val="2032"/>
              </a:lnSpc>
              <a:spcBef>
                <a:spcPts val="0"/>
              </a:spcBef>
              <a:spcAft>
                <a:spcPts val="0"/>
              </a:spcAft>
              <a:buClrTx/>
              <a:buSzTx/>
              <a:buFont typeface="Arial" panose="020B0604020202020204" pitchFamily="34" charset="0"/>
              <a:buChar char="•"/>
              <a:tabLst/>
              <a:defRPr/>
            </a:pPr>
            <a:endParaRPr lang="en-SE" sz="12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Platshållare för bildnummer 3">
            <a:extLst>
              <a:ext uri="{FF2B5EF4-FFF2-40B4-BE49-F238E27FC236}">
                <a16:creationId xmlns:a16="http://schemas.microsoft.com/office/drawing/2014/main" id="{D85CC58D-B1CC-8D03-DF8F-A1287500327C}"/>
              </a:ext>
            </a:extLst>
          </p:cNvPr>
          <p:cNvSpPr>
            <a:spLocks noGrp="1"/>
          </p:cNvSpPr>
          <p:nvPr>
            <p:ph type="sldNum" sz="quarter" idx="10"/>
          </p:nvPr>
        </p:nvSpPr>
        <p:spPr/>
        <p:txBody>
          <a:bodyPr/>
          <a:lstStyle/>
          <a:p>
            <a:fld id="{4B0E164D-EE8D-B448-BE8E-A1520703B60E}" type="slidenum">
              <a:rPr lang="sv-SE" smtClean="0"/>
              <a:t>21</a:t>
            </a:fld>
            <a:endParaRPr lang="sv-SE"/>
          </a:p>
        </p:txBody>
      </p:sp>
    </p:spTree>
    <p:extLst>
      <p:ext uri="{BB962C8B-B14F-4D97-AF65-F5344CB8AC3E}">
        <p14:creationId xmlns:p14="http://schemas.microsoft.com/office/powerpoint/2010/main" val="26162125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399F36-CD3F-DD16-3E66-9AA8513AA9DE}"/>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8ACD6517-5C06-6551-5FD9-F8E88F3687B1}"/>
              </a:ext>
            </a:extLst>
          </p:cNvPr>
          <p:cNvSpPr>
            <a:spLocks noGrp="1" noRot="1" noChangeAspect="1"/>
          </p:cNvSpPr>
          <p:nvPr>
            <p:ph type="sldImg"/>
          </p:nvPr>
        </p:nvSpPr>
        <p:spPr>
          <a:xfrm>
            <a:off x="381000" y="685800"/>
            <a:ext cx="6096000" cy="3429000"/>
          </a:xfrm>
        </p:spPr>
      </p:sp>
      <p:sp>
        <p:nvSpPr>
          <p:cNvPr id="3" name="Platshållare för anteckningar 2">
            <a:extLst>
              <a:ext uri="{FF2B5EF4-FFF2-40B4-BE49-F238E27FC236}">
                <a16:creationId xmlns:a16="http://schemas.microsoft.com/office/drawing/2014/main" id="{9F700B5B-8543-1BF5-557F-CCE15065B18D}"/>
              </a:ext>
            </a:extLst>
          </p:cNvPr>
          <p:cNvSpPr>
            <a:spLocks noGrp="1"/>
          </p:cNvSpPr>
          <p:nvPr>
            <p:ph type="body" idx="1"/>
          </p:nvPr>
        </p:nvSpPr>
        <p:spPr/>
        <p:txBody>
          <a:bodyPr/>
          <a:lstStyle/>
          <a:p>
            <a:pPr marL="450850" indent="-450850" eaLnBrk="1" hangingPunct="1">
              <a:spcBef>
                <a:spcPct val="0"/>
              </a:spcBef>
            </a:pPr>
            <a:r>
              <a:rPr lang="sv-SE" altLang="sv-SE" b="1" dirty="0">
                <a:latin typeface="Arial" panose="020B0604020202020204" pitchFamily="34" charset="0"/>
                <a:cs typeface="Arial" panose="020B0604020202020204" pitchFamily="34" charset="0"/>
              </a:rPr>
              <a:t>Instruktion till cirkelledaren:</a:t>
            </a:r>
            <a:endParaRPr lang="sv-SE" altLang="sv-SE" b="0" dirty="0">
              <a:latin typeface="Arial" panose="020B0604020202020204" pitchFamily="34" charset="0"/>
              <a:cs typeface="Arial" panose="020B0604020202020204" pitchFamily="34" charset="0"/>
            </a:endParaRPr>
          </a:p>
          <a:p>
            <a:pPr marL="450850" indent="-450850" eaLnBrk="1" hangingPunct="1">
              <a:spcBef>
                <a:spcPct val="0"/>
              </a:spcBef>
            </a:pPr>
            <a:endParaRPr lang="sv-SE" altLang="sv-SE" b="1" dirty="0">
              <a:latin typeface="Arial" panose="020B0604020202020204" pitchFamily="34" charset="0"/>
              <a:cs typeface="Arial" panose="020B0604020202020204" pitchFamily="34" charset="0"/>
            </a:endParaRPr>
          </a:p>
          <a:p>
            <a:pPr marL="228600" indent="-228600" eaLnBrk="1" hangingPunct="1">
              <a:spcBef>
                <a:spcPct val="0"/>
              </a:spcBef>
              <a:buFont typeface="+mj-lt"/>
              <a:buAutoNum type="arabicPeriod"/>
            </a:pPr>
            <a:r>
              <a:rPr lang="sv-SE" altLang="sv-SE" b="0" dirty="0">
                <a:latin typeface="Arial" panose="020B0604020202020204" pitchFamily="34" charset="0"/>
                <a:cs typeface="Arial" panose="020B0604020202020204" pitchFamily="34" charset="0"/>
              </a:rPr>
              <a:t>Läs upp receptet på bikarbonatpasta utifrån powerpoint-bilden.</a:t>
            </a:r>
          </a:p>
        </p:txBody>
      </p:sp>
      <p:sp>
        <p:nvSpPr>
          <p:cNvPr id="4" name="Platshållare för bildnummer 3">
            <a:extLst>
              <a:ext uri="{FF2B5EF4-FFF2-40B4-BE49-F238E27FC236}">
                <a16:creationId xmlns:a16="http://schemas.microsoft.com/office/drawing/2014/main" id="{D85CC58D-B1CC-8D03-DF8F-A1287500327C}"/>
              </a:ext>
            </a:extLst>
          </p:cNvPr>
          <p:cNvSpPr>
            <a:spLocks noGrp="1"/>
          </p:cNvSpPr>
          <p:nvPr>
            <p:ph type="sldNum" sz="quarter" idx="10"/>
          </p:nvPr>
        </p:nvSpPr>
        <p:spPr/>
        <p:txBody>
          <a:bodyPr/>
          <a:lstStyle/>
          <a:p>
            <a:fld id="{4B0E164D-EE8D-B448-BE8E-A1520703B60E}" type="slidenum">
              <a:rPr lang="sv-SE" smtClean="0"/>
              <a:t>22</a:t>
            </a:fld>
            <a:endParaRPr lang="sv-SE"/>
          </a:p>
        </p:txBody>
      </p:sp>
    </p:spTree>
    <p:extLst>
      <p:ext uri="{BB962C8B-B14F-4D97-AF65-F5344CB8AC3E}">
        <p14:creationId xmlns:p14="http://schemas.microsoft.com/office/powerpoint/2010/main" val="4079384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399F36-CD3F-DD16-3E66-9AA8513AA9DE}"/>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8ACD6517-5C06-6551-5FD9-F8E88F3687B1}"/>
              </a:ext>
            </a:extLst>
          </p:cNvPr>
          <p:cNvSpPr>
            <a:spLocks noGrp="1" noRot="1" noChangeAspect="1"/>
          </p:cNvSpPr>
          <p:nvPr>
            <p:ph type="sldImg"/>
          </p:nvPr>
        </p:nvSpPr>
        <p:spPr>
          <a:xfrm>
            <a:off x="381000" y="685800"/>
            <a:ext cx="6096000" cy="3429000"/>
          </a:xfrm>
        </p:spPr>
      </p:sp>
      <p:sp>
        <p:nvSpPr>
          <p:cNvPr id="3" name="Platshållare för anteckningar 2">
            <a:extLst>
              <a:ext uri="{FF2B5EF4-FFF2-40B4-BE49-F238E27FC236}">
                <a16:creationId xmlns:a16="http://schemas.microsoft.com/office/drawing/2014/main" id="{9F700B5B-8543-1BF5-557F-CCE15065B18D}"/>
              </a:ext>
            </a:extLst>
          </p:cNvPr>
          <p:cNvSpPr>
            <a:spLocks noGrp="1"/>
          </p:cNvSpPr>
          <p:nvPr>
            <p:ph type="body" idx="1"/>
          </p:nvPr>
        </p:nvSpPr>
        <p:spPr/>
        <p:txBody>
          <a:bodyPr/>
          <a:lstStyle/>
          <a:p>
            <a:pPr marL="450850" indent="-450850" eaLnBrk="1" hangingPunct="1">
              <a:spcBef>
                <a:spcPct val="0"/>
              </a:spcBef>
            </a:pPr>
            <a:r>
              <a:rPr lang="sv-SE" altLang="sv-SE" b="1" dirty="0">
                <a:latin typeface="Arial" panose="020B0604020202020204" pitchFamily="34" charset="0"/>
                <a:cs typeface="Arial" panose="020B0604020202020204" pitchFamily="34" charset="0"/>
              </a:rPr>
              <a:t>Instruktion till cirkelledaren:</a:t>
            </a:r>
            <a:endParaRPr lang="sv-SE" altLang="sv-SE" b="0" dirty="0">
              <a:latin typeface="Arial" panose="020B0604020202020204" pitchFamily="34" charset="0"/>
              <a:cs typeface="Arial" panose="020B0604020202020204" pitchFamily="34" charset="0"/>
            </a:endParaRPr>
          </a:p>
          <a:p>
            <a:pPr marL="450850" indent="-450850" eaLnBrk="1" hangingPunct="1">
              <a:spcBef>
                <a:spcPct val="0"/>
              </a:spcBef>
            </a:pPr>
            <a:endParaRPr lang="sv-SE" altLang="sv-SE" b="1" dirty="0">
              <a:latin typeface="Arial" panose="020B0604020202020204" pitchFamily="34" charset="0"/>
              <a:cs typeface="Arial" panose="020B0604020202020204" pitchFamily="34" charset="0"/>
            </a:endParaRPr>
          </a:p>
          <a:p>
            <a:pPr marL="228600" indent="-228600" eaLnBrk="1" hangingPunct="1">
              <a:spcBef>
                <a:spcPct val="0"/>
              </a:spcBef>
              <a:buFont typeface="+mj-lt"/>
              <a:buAutoNum type="arabicPeriod"/>
            </a:pPr>
            <a:r>
              <a:rPr lang="sv-SE" altLang="sv-SE" b="0" dirty="0">
                <a:latin typeface="Arial" panose="020B0604020202020204" pitchFamily="34" charset="0"/>
                <a:cs typeface="Arial" panose="020B0604020202020204" pitchFamily="34" charset="0"/>
              </a:rPr>
              <a:t>Börja med att berätta om användningsområden för ättika. Utgå från </a:t>
            </a:r>
            <a:r>
              <a:rPr lang="sv-SE" altLang="sv-SE" b="0" dirty="0" err="1">
                <a:latin typeface="Arial" panose="020B0604020202020204" pitchFamily="34" charset="0"/>
                <a:cs typeface="Arial" panose="020B0604020202020204" pitchFamily="34" charset="0"/>
              </a:rPr>
              <a:t>talpunkterna</a:t>
            </a:r>
            <a:r>
              <a:rPr lang="sv-SE" altLang="sv-SE" b="0" dirty="0">
                <a:latin typeface="Arial" panose="020B0604020202020204" pitchFamily="34" charset="0"/>
                <a:cs typeface="Arial" panose="020B0604020202020204" pitchFamily="34" charset="0"/>
              </a:rPr>
              <a:t> nedanför. </a:t>
            </a:r>
          </a:p>
          <a:p>
            <a:pPr marL="450850" indent="-450850" eaLnBrk="1" hangingPunct="1">
              <a:spcBef>
                <a:spcPct val="0"/>
              </a:spcBef>
              <a:buAutoNum type="arabicPeriod"/>
            </a:pPr>
            <a:endParaRPr lang="sv-SE" altLang="sv-SE" b="0" dirty="0">
              <a:latin typeface="Arial" panose="020B0604020202020204" pitchFamily="34" charset="0"/>
              <a:cs typeface="Arial" panose="020B0604020202020204" pitchFamily="34" charset="0"/>
            </a:endParaRPr>
          </a:p>
          <a:p>
            <a:pPr marL="450850" indent="-450850" eaLnBrk="1" hangingPunct="1">
              <a:spcBef>
                <a:spcPct val="0"/>
              </a:spcBef>
            </a:pPr>
            <a:r>
              <a:rPr lang="sv-SE" altLang="sv-SE" b="1" dirty="0" err="1">
                <a:latin typeface="Arial" panose="020B0604020202020204" pitchFamily="34" charset="0"/>
                <a:cs typeface="Arial" panose="020B0604020202020204" pitchFamily="34" charset="0"/>
              </a:rPr>
              <a:t>Talpunkter</a:t>
            </a:r>
            <a:r>
              <a:rPr lang="sv-SE" altLang="sv-SE" b="1" dirty="0">
                <a:latin typeface="Arial" panose="020B0604020202020204" pitchFamily="34" charset="0"/>
                <a:cs typeface="Arial" panose="020B0604020202020204" pitchFamily="34" charset="0"/>
              </a:rPr>
              <a:t>:</a:t>
            </a:r>
          </a:p>
          <a:p>
            <a:pPr marL="450850" indent="-450850" eaLnBrk="1" hangingPunct="1">
              <a:spcBef>
                <a:spcPct val="0"/>
              </a:spcBef>
            </a:pPr>
            <a:endParaRPr lang="sv-SE" b="0" i="0" dirty="0">
              <a:solidFill>
                <a:srgbClr val="13273D"/>
              </a:solidFill>
              <a:effectLst/>
              <a:latin typeface="Open Sans" panose="020B0606030504020204" pitchFamily="34" charset="0"/>
            </a:endParaRPr>
          </a:p>
          <a:p>
            <a:pPr marL="285750" marR="0" lvl="0" indent="-285750" algn="l" defTabSz="457200" rtl="0" eaLnBrk="1" fontAlgn="auto" latinLnBrk="0" hangingPunct="1">
              <a:lnSpc>
                <a:spcPct val="107000"/>
              </a:lnSpc>
              <a:spcBef>
                <a:spcPts val="800"/>
              </a:spcBef>
              <a:spcAft>
                <a:spcPts val="300"/>
              </a:spcAft>
              <a:buClrTx/>
              <a:buSzTx/>
              <a:buFont typeface="Arial" panose="020B0604020202020204" pitchFamily="34" charset="0"/>
              <a:buChar char="•"/>
              <a:tabLst/>
              <a:defRPr/>
            </a:pPr>
            <a:r>
              <a:rPr lang="sv-SE" sz="1800" b="0" i="0" dirty="0">
                <a:solidFill>
                  <a:srgbClr val="13273D"/>
                </a:solidFill>
                <a:effectLst/>
                <a:latin typeface="Open Sans" panose="020B0606030504020204" pitchFamily="34" charset="0"/>
              </a:rPr>
              <a:t>Ättika är ett mycket bra alternativt för hållbara rengöringsmedel, det kan användas till många olika saker, allt från allrengöring, avloppsrensning och fönsterputs. Här är några sätt använda ättika på:</a:t>
            </a:r>
          </a:p>
          <a:p>
            <a:pPr marL="285750" indent="-285750">
              <a:lnSpc>
                <a:spcPct val="107000"/>
              </a:lnSpc>
              <a:spcBef>
                <a:spcPts val="800"/>
              </a:spcBef>
              <a:spcAft>
                <a:spcPts val="300"/>
              </a:spcAft>
              <a:buFont typeface="Arial" panose="020B0604020202020204" pitchFamily="34" charset="0"/>
              <a:buChar char="•"/>
            </a:pPr>
            <a:r>
              <a:rPr lang="en-SE" sz="1800" b="1" kern="100" dirty="0">
                <a:effectLst/>
                <a:latin typeface="Aptos" panose="020B0004020202020204" pitchFamily="34" charset="0"/>
                <a:ea typeface="Aptos" panose="020B0004020202020204" pitchFamily="34" charset="0"/>
                <a:cs typeface="Times New Roman" panose="02020603050405020304" pitchFamily="18" charset="0"/>
              </a:rPr>
              <a:t>OBS dessa tips gäller ättika 12% </a:t>
            </a:r>
            <a:r>
              <a:rPr lang="en-SE" sz="1800" b="1" u="sng" kern="100" dirty="0">
                <a:solidFill>
                  <a:srgbClr val="EE0000"/>
                </a:solidFill>
                <a:effectLst/>
                <a:latin typeface="Aptos" panose="020B0004020202020204" pitchFamily="34" charset="0"/>
                <a:ea typeface="Aptos" panose="020B0004020202020204" pitchFamily="34" charset="0"/>
                <a:cs typeface="Times New Roman" panose="02020603050405020304" pitchFamily="18" charset="0"/>
              </a:rPr>
              <a:t>inte ättikssprit som är 24 %</a:t>
            </a:r>
            <a:endParaRPr lang="en-SE" sz="1800" kern="100" dirty="0">
              <a:effectLst/>
              <a:latin typeface="Aptos" panose="020B0004020202020204" pitchFamily="34" charset="0"/>
              <a:ea typeface="Aptos" panose="020B0004020202020204" pitchFamily="34" charset="0"/>
              <a:cs typeface="Times New Roman" panose="02020603050405020304" pitchFamily="18" charset="0"/>
            </a:endParaRPr>
          </a:p>
          <a:p>
            <a:pPr marL="285750" indent="-285750">
              <a:lnSpc>
                <a:spcPct val="107000"/>
              </a:lnSpc>
              <a:spcBef>
                <a:spcPts val="800"/>
              </a:spcBef>
              <a:spcAft>
                <a:spcPts val="300"/>
              </a:spcAft>
              <a:buFont typeface="Arial" panose="020B0604020202020204" pitchFamily="34" charset="0"/>
              <a:buChar char="•"/>
            </a:pPr>
            <a:r>
              <a:rPr lang="en-SE" sz="1800" b="1" kern="100" dirty="0">
                <a:effectLst/>
                <a:latin typeface="Aptos" panose="020B0004020202020204" pitchFamily="34" charset="0"/>
                <a:ea typeface="Aptos" panose="020B0004020202020204" pitchFamily="34" charset="0"/>
                <a:cs typeface="Times New Roman" panose="02020603050405020304" pitchFamily="18" charset="0"/>
              </a:rPr>
              <a:t>Allrengöring: </a:t>
            </a:r>
            <a:r>
              <a:rPr lang="en-SE" sz="1800" kern="100" dirty="0">
                <a:effectLst/>
                <a:latin typeface="Aptos" panose="020B0004020202020204" pitchFamily="34" charset="0"/>
                <a:ea typeface="Aptos" panose="020B0004020202020204" pitchFamily="34" charset="0"/>
                <a:cs typeface="Times New Roman" panose="02020603050405020304" pitchFamily="18" charset="0"/>
              </a:rPr>
              <a:t>Blanda 2 dl ättika (12%) med 2 dl vatten </a:t>
            </a:r>
            <a:r>
              <a:rPr lang="en-GB" sz="1800" kern="100" dirty="0">
                <a:effectLst/>
                <a:latin typeface="Aptos" panose="020B0004020202020204" pitchFamily="34" charset="0"/>
                <a:ea typeface="Aptos" panose="020B0004020202020204" pitchFamily="34" charset="0"/>
                <a:cs typeface="Times New Roman" panose="02020603050405020304" pitchFamily="18" charset="0"/>
              </a:rPr>
              <a:t>I</a:t>
            </a:r>
            <a:r>
              <a:rPr lang="en-SE" sz="1800" kern="100" dirty="0">
                <a:effectLst/>
                <a:latin typeface="Aptos" panose="020B0004020202020204" pitchFamily="34" charset="0"/>
                <a:ea typeface="Aptos" panose="020B0004020202020204" pitchFamily="34" charset="0"/>
                <a:cs typeface="Times New Roman" panose="02020603050405020304" pitchFamily="18" charset="0"/>
              </a:rPr>
              <a:t> en sprayflaska. Perfekt för köksbänkar, badrum och andra ytor – men undvik natursten som marmor och granit eftersom ättika kan fräta.</a:t>
            </a:r>
          </a:p>
          <a:p>
            <a:pPr marL="285750" lvl="0" indent="-285750">
              <a:lnSpc>
                <a:spcPct val="107000"/>
              </a:lnSpc>
              <a:spcAft>
                <a:spcPts val="300"/>
              </a:spcAft>
              <a:buSzPts val="1000"/>
              <a:buFont typeface="Arial" panose="020B0604020202020204" pitchFamily="34" charset="0"/>
              <a:buChar char="•"/>
              <a:tabLst>
                <a:tab pos="457200" algn="l"/>
              </a:tabLst>
            </a:pPr>
            <a:r>
              <a:rPr lang="en-SE" sz="1800" kern="100" dirty="0">
                <a:effectLst/>
                <a:latin typeface="Aptos" panose="020B0004020202020204" pitchFamily="34" charset="0"/>
                <a:ea typeface="Aptos" panose="020B0004020202020204" pitchFamily="34" charset="0"/>
                <a:cs typeface="Times New Roman" panose="02020603050405020304" pitchFamily="18" charset="0"/>
              </a:rPr>
              <a:t>Kombinera 1 dl ättika, 4 dl vatten och 1 tsk diskmedel. Bra för dörrkarmar, handtag och golvsocklar.</a:t>
            </a:r>
          </a:p>
          <a:p>
            <a:pPr marL="285750" lvl="0" indent="-285750">
              <a:lnSpc>
                <a:spcPct val="107000"/>
              </a:lnSpc>
              <a:spcAft>
                <a:spcPts val="300"/>
              </a:spcAft>
              <a:buSzPts val="1000"/>
              <a:buFont typeface="Arial" panose="020B0604020202020204" pitchFamily="34" charset="0"/>
              <a:buChar char="•"/>
              <a:tabLst>
                <a:tab pos="457200" algn="l"/>
              </a:tabLst>
            </a:pPr>
            <a:r>
              <a:rPr lang="en-SE" sz="1800" b="1" kern="100" dirty="0">
                <a:effectLst/>
                <a:latin typeface="Aptos" panose="020B0004020202020204" pitchFamily="34" charset="0"/>
                <a:ea typeface="Aptos" panose="020B0004020202020204" pitchFamily="34" charset="0"/>
                <a:cs typeface="Times New Roman" panose="02020603050405020304" pitchFamily="18" charset="0"/>
              </a:rPr>
              <a:t>Kalkborttagning</a:t>
            </a:r>
            <a:r>
              <a:rPr lang="en-SE" sz="1800" kern="100" dirty="0">
                <a:effectLst/>
                <a:latin typeface="Aptos" panose="020B0004020202020204" pitchFamily="34" charset="0"/>
                <a:ea typeface="Aptos" panose="020B0004020202020204" pitchFamily="34" charset="0"/>
                <a:cs typeface="Times New Roman" panose="02020603050405020304" pitchFamily="18" charset="0"/>
              </a:rPr>
              <a:t>: Blanda lika delar ättika och vatten, applicera på kranar och duschmunstycken. Låt verka i 30 minuter och skrubba bort kalk.</a:t>
            </a:r>
          </a:p>
          <a:p>
            <a:pPr marL="285750" lvl="0" indent="-285750">
              <a:lnSpc>
                <a:spcPct val="107000"/>
              </a:lnSpc>
              <a:spcAft>
                <a:spcPts val="300"/>
              </a:spcAft>
              <a:buSzPts val="1000"/>
              <a:buFont typeface="Arial" panose="020B0604020202020204" pitchFamily="34" charset="0"/>
              <a:buChar char="•"/>
              <a:tabLst>
                <a:tab pos="457200" algn="l"/>
              </a:tabLst>
            </a:pPr>
            <a:r>
              <a:rPr lang="en-SE" sz="1800" b="1" kern="100" dirty="0">
                <a:effectLst/>
                <a:latin typeface="Aptos" panose="020B0004020202020204" pitchFamily="34" charset="0"/>
                <a:ea typeface="Aptos" panose="020B0004020202020204" pitchFamily="34" charset="0"/>
                <a:cs typeface="Times New Roman" panose="02020603050405020304" pitchFamily="18" charset="0"/>
              </a:rPr>
              <a:t>Avloppsrensning</a:t>
            </a:r>
            <a:r>
              <a:rPr lang="en-SE" sz="1800" kern="100" dirty="0">
                <a:effectLst/>
                <a:latin typeface="Aptos" panose="020B0004020202020204" pitchFamily="34" charset="0"/>
                <a:ea typeface="Aptos" panose="020B0004020202020204" pitchFamily="34" charset="0"/>
                <a:cs typeface="Times New Roman" panose="02020603050405020304" pitchFamily="18" charset="0"/>
              </a:rPr>
              <a:t>: Häll bikarbonat och salt i avloppet, tillsätt 1 dl ättika. Det bubblar upp och löser fett och smuts. Spola med varmt vatten efter 30 minuter.</a:t>
            </a:r>
          </a:p>
          <a:p>
            <a:pPr marL="285750" indent="-285750">
              <a:lnSpc>
                <a:spcPct val="107000"/>
              </a:lnSpc>
              <a:spcBef>
                <a:spcPts val="800"/>
              </a:spcBef>
              <a:spcAft>
                <a:spcPts val="300"/>
              </a:spcAft>
              <a:buFont typeface="Arial" panose="020B0604020202020204" pitchFamily="34" charset="0"/>
              <a:buChar char="•"/>
            </a:pPr>
            <a:r>
              <a:rPr lang="en-SE" sz="1800" b="1" kern="100" dirty="0">
                <a:effectLst/>
                <a:latin typeface="Aptos" panose="020B0004020202020204" pitchFamily="34" charset="0"/>
                <a:ea typeface="Aptos" panose="020B0004020202020204" pitchFamily="34" charset="0"/>
                <a:cs typeface="Times New Roman" panose="02020603050405020304" pitchFamily="18" charset="0"/>
              </a:rPr>
              <a:t>Fönsterputs</a:t>
            </a:r>
            <a:r>
              <a:rPr lang="en-SE" sz="1800" kern="100" dirty="0">
                <a:effectLst/>
                <a:latin typeface="Aptos" panose="020B0004020202020204" pitchFamily="34" charset="0"/>
                <a:ea typeface="Aptos" panose="020B0004020202020204" pitchFamily="34" charset="0"/>
                <a:cs typeface="Times New Roman" panose="02020603050405020304" pitchFamily="18" charset="0"/>
              </a:rPr>
              <a:t>: Blanda 1 del ättika med 2 delar vatten. Spraya på fönster och speglar, torka med mikrofiberduk eller tidningspapper.</a:t>
            </a:r>
          </a:p>
          <a:p>
            <a:pPr marL="285750" indent="-285750">
              <a:lnSpc>
                <a:spcPct val="107000"/>
              </a:lnSpc>
              <a:spcBef>
                <a:spcPts val="800"/>
              </a:spcBef>
              <a:spcAft>
                <a:spcPts val="300"/>
              </a:spcAft>
              <a:buFont typeface="Arial" panose="020B0604020202020204" pitchFamily="34" charset="0"/>
              <a:buChar char="•"/>
            </a:pPr>
            <a:r>
              <a:rPr lang="en-SE" sz="1800" b="1" kern="100" dirty="0">
                <a:effectLst/>
                <a:latin typeface="Aptos" panose="020B0004020202020204" pitchFamily="34" charset="0"/>
                <a:ea typeface="Aptos" panose="020B0004020202020204" pitchFamily="34" charset="0"/>
                <a:cs typeface="Times New Roman" panose="02020603050405020304" pitchFamily="18" charset="0"/>
              </a:rPr>
              <a:t>Tvätt</a:t>
            </a:r>
            <a:r>
              <a:rPr lang="en-SE" sz="1800" b="0" kern="100" dirty="0">
                <a:effectLst/>
                <a:latin typeface="Aptos" panose="020B0004020202020204" pitchFamily="34" charset="0"/>
                <a:ea typeface="Aptos" panose="020B0004020202020204" pitchFamily="34" charset="0"/>
                <a:cs typeface="Times New Roman" panose="02020603050405020304" pitchFamily="18" charset="0"/>
              </a:rPr>
              <a:t> </a:t>
            </a:r>
            <a:r>
              <a:rPr lang="en-SE" sz="1800" b="1" kern="100" dirty="0">
                <a:effectLst/>
                <a:latin typeface="Aptos" panose="020B0004020202020204" pitchFamily="34" charset="0"/>
                <a:ea typeface="Aptos" panose="020B0004020202020204" pitchFamily="34" charset="0"/>
                <a:cs typeface="Times New Roman" panose="02020603050405020304" pitchFamily="18" charset="0"/>
              </a:rPr>
              <a:t>mot dålig lukt</a:t>
            </a:r>
            <a:r>
              <a:rPr lang="en-SE" sz="1800" kern="100" dirty="0">
                <a:effectLst/>
                <a:latin typeface="Aptos" panose="020B0004020202020204" pitchFamily="34" charset="0"/>
                <a:ea typeface="Aptos" panose="020B0004020202020204" pitchFamily="34" charset="0"/>
                <a:cs typeface="Times New Roman" panose="02020603050405020304" pitchFamily="18" charset="0"/>
              </a:rPr>
              <a:t>: Tillsätt 1 dl ättika i sköljmedelsfacket. Det mjukar upp textilier och neutraliserar lukt – särskilt bra för handdukar och träningskläder.</a:t>
            </a:r>
          </a:p>
          <a:p>
            <a:pPr marL="285750" indent="-285750">
              <a:lnSpc>
                <a:spcPct val="107000"/>
              </a:lnSpc>
              <a:spcBef>
                <a:spcPts val="800"/>
              </a:spcBef>
              <a:spcAft>
                <a:spcPts val="300"/>
              </a:spcAft>
              <a:buFont typeface="Arial" panose="020B0604020202020204" pitchFamily="34" charset="0"/>
              <a:buChar char="•"/>
            </a:pPr>
            <a:r>
              <a:rPr lang="en-SE" sz="1800" b="1" kern="100" dirty="0">
                <a:effectLst/>
                <a:latin typeface="Aptos" panose="020B0004020202020204" pitchFamily="34" charset="0"/>
                <a:ea typeface="Aptos" panose="020B0004020202020204" pitchFamily="34" charset="0"/>
                <a:cs typeface="Times New Roman" panose="02020603050405020304" pitchFamily="18" charset="0"/>
              </a:rPr>
              <a:t>Doftförbättring</a:t>
            </a:r>
            <a:r>
              <a:rPr lang="en-SE" sz="1800" kern="100" dirty="0">
                <a:effectLst/>
                <a:latin typeface="Aptos" panose="020B0004020202020204" pitchFamily="34" charset="0"/>
                <a:ea typeface="Aptos" panose="020B0004020202020204" pitchFamily="34" charset="0"/>
                <a:cs typeface="Times New Roman" panose="02020603050405020304" pitchFamily="18" charset="0"/>
              </a:rPr>
              <a:t>: Om du inte gillar ättikans doft, tillsätt 10 droppar citron- eller lavendelolja i din </a:t>
            </a:r>
            <a:r>
              <a:rPr lang="en-SE" sz="1800" kern="100">
                <a:effectLst/>
                <a:latin typeface="Aptos" panose="020B0004020202020204" pitchFamily="34" charset="0"/>
                <a:ea typeface="Aptos" panose="020B0004020202020204" pitchFamily="34" charset="0"/>
                <a:cs typeface="Times New Roman" panose="02020603050405020304" pitchFamily="18" charset="0"/>
              </a:rPr>
              <a:t>sprayblandning.</a:t>
            </a:r>
            <a:endParaRPr lang="en-SE" sz="1800" kern="100" dirty="0">
              <a:effectLst/>
              <a:latin typeface="Aptos" panose="020B0004020202020204" pitchFamily="34" charset="0"/>
              <a:ea typeface="Aptos" panose="020B0004020202020204" pitchFamily="34" charset="0"/>
              <a:cs typeface="Times New Roman" panose="02020603050405020304" pitchFamily="18" charset="0"/>
            </a:endParaRPr>
          </a:p>
          <a:p>
            <a:pPr marL="285750" lvl="0" indent="-285750">
              <a:lnSpc>
                <a:spcPct val="107000"/>
              </a:lnSpc>
              <a:spcAft>
                <a:spcPts val="800"/>
              </a:spcAft>
              <a:buSzPts val="1000"/>
              <a:buFont typeface="Arial" panose="020B0604020202020204" pitchFamily="34" charset="0"/>
              <a:buChar char="•"/>
              <a:tabLst>
                <a:tab pos="457200" algn="l"/>
              </a:tabLst>
            </a:pPr>
            <a:r>
              <a:rPr lang="sv-SE" sz="1200" kern="0" dirty="0">
                <a:effectLst/>
                <a:latin typeface="Times New Roman" panose="02020603050405020304" pitchFamily="18" charset="0"/>
                <a:ea typeface="Aptos" panose="020B0004020202020204" pitchFamily="34" charset="0"/>
                <a:cs typeface="Times New Roman" panose="02020603050405020304" pitchFamily="18" charset="0"/>
              </a:rPr>
              <a:t>Fråga: </a:t>
            </a:r>
            <a:r>
              <a:rPr lang="en-SE" sz="1200" kern="0">
                <a:effectLst/>
                <a:latin typeface="Times New Roman" panose="02020603050405020304" pitchFamily="18" charset="0"/>
                <a:ea typeface="Aptos" panose="020B0004020202020204" pitchFamily="34" charset="0"/>
                <a:cs typeface="Times New Roman" panose="02020603050405020304" pitchFamily="18" charset="0"/>
              </a:rPr>
              <a:t>Har </a:t>
            </a:r>
            <a:r>
              <a:rPr lang="en-SE" sz="1200" kern="0" dirty="0">
                <a:effectLst/>
                <a:latin typeface="Times New Roman" panose="02020603050405020304" pitchFamily="18" charset="0"/>
                <a:ea typeface="Aptos" panose="020B0004020202020204" pitchFamily="34" charset="0"/>
                <a:cs typeface="Times New Roman" panose="02020603050405020304" pitchFamily="18" charset="0"/>
              </a:rPr>
              <a:t>gruppen andra förslag på vad ättika kan </a:t>
            </a:r>
            <a:r>
              <a:rPr lang="en-SE" sz="1200" kern="0">
                <a:effectLst/>
                <a:latin typeface="Times New Roman" panose="02020603050405020304" pitchFamily="18" charset="0"/>
                <a:ea typeface="Aptos" panose="020B0004020202020204" pitchFamily="34" charset="0"/>
                <a:cs typeface="Times New Roman" panose="02020603050405020304" pitchFamily="18" charset="0"/>
              </a:rPr>
              <a:t>användas till</a:t>
            </a:r>
            <a:r>
              <a:rPr lang="sv-SE" sz="1200" kern="0" dirty="0">
                <a:effectLst/>
                <a:latin typeface="Times New Roman" panose="02020603050405020304" pitchFamily="18" charset="0"/>
                <a:ea typeface="Aptos" panose="020B0004020202020204" pitchFamily="34" charset="0"/>
                <a:cs typeface="Times New Roman" panose="02020603050405020304" pitchFamily="18" charset="0"/>
              </a:rPr>
              <a:t>.</a:t>
            </a:r>
          </a:p>
          <a:p>
            <a:pPr marL="285750" lvl="0" indent="-285750">
              <a:lnSpc>
                <a:spcPct val="107000"/>
              </a:lnSpc>
              <a:spcAft>
                <a:spcPts val="800"/>
              </a:spcAft>
              <a:buSzPts val="1000"/>
              <a:buFont typeface="Arial" panose="020B0604020202020204" pitchFamily="34" charset="0"/>
              <a:buChar char="•"/>
              <a:tabLst>
                <a:tab pos="457200" algn="l"/>
              </a:tabLst>
            </a:pPr>
            <a:endParaRPr lang="sv-SE" sz="1200" kern="0" dirty="0">
              <a:effectLst/>
              <a:latin typeface="Times New Roman" panose="02020603050405020304" pitchFamily="18" charset="0"/>
              <a:ea typeface="Aptos" panose="020B0004020202020204" pitchFamily="34" charset="0"/>
              <a:cs typeface="Times New Roman" panose="02020603050405020304" pitchFamily="18" charset="0"/>
            </a:endParaRPr>
          </a:p>
          <a:p>
            <a:pPr marL="285750" marR="0" lvl="0" indent="-285750" algn="l" defTabSz="457200" rtl="0" eaLnBrk="1" fontAlgn="auto" latinLnBrk="0" hangingPunct="1">
              <a:lnSpc>
                <a:spcPct val="107000"/>
              </a:lnSpc>
              <a:spcBef>
                <a:spcPts val="0"/>
              </a:spcBef>
              <a:spcAft>
                <a:spcPts val="800"/>
              </a:spcAft>
              <a:buClrTx/>
              <a:buSzPts val="1000"/>
              <a:buFont typeface="+mj-lt"/>
              <a:buAutoNum type="arabicPeriod" startAt="2"/>
              <a:tabLst>
                <a:tab pos="457200" algn="l"/>
              </a:tabLst>
              <a:defRPr/>
            </a:pPr>
            <a:r>
              <a:rPr lang="sv-SE" altLang="sv-SE" b="0" dirty="0">
                <a:latin typeface="Arial" panose="020B0604020202020204" pitchFamily="34" charset="0"/>
                <a:cs typeface="Arial" panose="020B0604020202020204" pitchFamily="34" charset="0"/>
              </a:rPr>
              <a:t>Fråga gruppen om de har tips på vad ättika kan användas till för städning och rengöring.</a:t>
            </a:r>
          </a:p>
          <a:p>
            <a:pPr marL="285750" lvl="0" indent="-285750">
              <a:lnSpc>
                <a:spcPct val="107000"/>
              </a:lnSpc>
              <a:spcAft>
                <a:spcPts val="800"/>
              </a:spcAft>
              <a:buSzPts val="1000"/>
              <a:buFont typeface="Arial" panose="020B0604020202020204" pitchFamily="34" charset="0"/>
              <a:buChar char="•"/>
              <a:tabLst>
                <a:tab pos="457200" algn="l"/>
              </a:tabLst>
            </a:pPr>
            <a:endParaRPr lang="en-SE" sz="1200" kern="0" dirty="0">
              <a:effectLst/>
              <a:latin typeface="Times New Roman" panose="02020603050405020304" pitchFamily="18" charset="0"/>
              <a:ea typeface="Aptos" panose="020B0004020202020204" pitchFamily="34" charset="0"/>
              <a:cs typeface="Times New Roman" panose="02020603050405020304" pitchFamily="18" charset="0"/>
            </a:endParaRPr>
          </a:p>
        </p:txBody>
      </p:sp>
      <p:sp>
        <p:nvSpPr>
          <p:cNvPr id="4" name="Platshållare för bildnummer 3">
            <a:extLst>
              <a:ext uri="{FF2B5EF4-FFF2-40B4-BE49-F238E27FC236}">
                <a16:creationId xmlns:a16="http://schemas.microsoft.com/office/drawing/2014/main" id="{D85CC58D-B1CC-8D03-DF8F-A1287500327C}"/>
              </a:ext>
            </a:extLst>
          </p:cNvPr>
          <p:cNvSpPr>
            <a:spLocks noGrp="1"/>
          </p:cNvSpPr>
          <p:nvPr>
            <p:ph type="sldNum" sz="quarter" idx="10"/>
          </p:nvPr>
        </p:nvSpPr>
        <p:spPr/>
        <p:txBody>
          <a:bodyPr/>
          <a:lstStyle/>
          <a:p>
            <a:fld id="{4B0E164D-EE8D-B448-BE8E-A1520703B60E}" type="slidenum">
              <a:rPr lang="sv-SE" smtClean="0"/>
              <a:t>23</a:t>
            </a:fld>
            <a:endParaRPr lang="sv-SE"/>
          </a:p>
        </p:txBody>
      </p:sp>
    </p:spTree>
    <p:extLst>
      <p:ext uri="{BB962C8B-B14F-4D97-AF65-F5344CB8AC3E}">
        <p14:creationId xmlns:p14="http://schemas.microsoft.com/office/powerpoint/2010/main" val="18631678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399F36-CD3F-DD16-3E66-9AA8513AA9DE}"/>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8ACD6517-5C06-6551-5FD9-F8E88F3687B1}"/>
              </a:ext>
            </a:extLst>
          </p:cNvPr>
          <p:cNvSpPr>
            <a:spLocks noGrp="1" noRot="1" noChangeAspect="1"/>
          </p:cNvSpPr>
          <p:nvPr>
            <p:ph type="sldImg"/>
          </p:nvPr>
        </p:nvSpPr>
        <p:spPr>
          <a:xfrm>
            <a:off x="381000" y="685800"/>
            <a:ext cx="6096000" cy="3429000"/>
          </a:xfrm>
        </p:spPr>
      </p:sp>
      <p:sp>
        <p:nvSpPr>
          <p:cNvPr id="3" name="Platshållare för anteckningar 2">
            <a:extLst>
              <a:ext uri="{FF2B5EF4-FFF2-40B4-BE49-F238E27FC236}">
                <a16:creationId xmlns:a16="http://schemas.microsoft.com/office/drawing/2014/main" id="{9F700B5B-8543-1BF5-557F-CCE15065B18D}"/>
              </a:ext>
            </a:extLst>
          </p:cNvPr>
          <p:cNvSpPr>
            <a:spLocks noGrp="1"/>
          </p:cNvSpPr>
          <p:nvPr>
            <p:ph type="body" idx="1"/>
          </p:nvPr>
        </p:nvSpPr>
        <p:spPr/>
        <p:txBody>
          <a:bodyPr/>
          <a:lstStyle/>
          <a:p>
            <a:pPr marL="450850" indent="-450850" eaLnBrk="1" hangingPunct="1">
              <a:spcBef>
                <a:spcPct val="0"/>
              </a:spcBef>
            </a:pPr>
            <a:r>
              <a:rPr lang="sv-SE" altLang="sv-SE" b="1" dirty="0">
                <a:latin typeface="Arial" panose="020B0604020202020204" pitchFamily="34" charset="0"/>
                <a:cs typeface="Arial" panose="020B0604020202020204" pitchFamily="34" charset="0"/>
              </a:rPr>
              <a:t>Instruktion till cirkelledaren:</a:t>
            </a:r>
            <a:endParaRPr lang="sv-SE" altLang="sv-SE" b="0" dirty="0">
              <a:latin typeface="Arial" panose="020B0604020202020204" pitchFamily="34" charset="0"/>
              <a:cs typeface="Arial" panose="020B0604020202020204" pitchFamily="34" charset="0"/>
            </a:endParaRPr>
          </a:p>
          <a:p>
            <a:pPr marL="450850" indent="-450850" eaLnBrk="1" hangingPunct="1">
              <a:spcBef>
                <a:spcPct val="0"/>
              </a:spcBef>
            </a:pPr>
            <a:endParaRPr lang="sv-SE" altLang="sv-SE" b="1" dirty="0">
              <a:latin typeface="Arial" panose="020B0604020202020204" pitchFamily="34" charset="0"/>
              <a:cs typeface="Arial" panose="020B0604020202020204" pitchFamily="34" charset="0"/>
            </a:endParaRPr>
          </a:p>
          <a:p>
            <a:pPr marL="228600" indent="-228600" eaLnBrk="1" hangingPunct="1">
              <a:spcBef>
                <a:spcPct val="0"/>
              </a:spcBef>
              <a:buFont typeface="+mj-lt"/>
              <a:buAutoNum type="arabicPeriod"/>
            </a:pPr>
            <a:r>
              <a:rPr lang="sv-SE" altLang="sv-SE" b="0" dirty="0">
                <a:latin typeface="Arial" panose="020B0604020202020204" pitchFamily="34" charset="0"/>
                <a:cs typeface="Arial" panose="020B0604020202020204" pitchFamily="34" charset="0"/>
              </a:rPr>
              <a:t>Läs upp receptet på fönsterputs utifrån powerpoint-bilden.</a:t>
            </a:r>
          </a:p>
          <a:p>
            <a:pPr marL="0" indent="0">
              <a:buFont typeface="+mj-lt"/>
              <a:buNone/>
            </a:pPr>
            <a:endParaRPr lang="sv-SE" b="0" i="0" u="none" strike="noStrike" dirty="0">
              <a:solidFill>
                <a:srgbClr val="000000"/>
              </a:solidFill>
              <a:effectLst/>
              <a:latin typeface="-webkit-standard"/>
            </a:endParaRPr>
          </a:p>
        </p:txBody>
      </p:sp>
      <p:sp>
        <p:nvSpPr>
          <p:cNvPr id="4" name="Platshållare för bildnummer 3">
            <a:extLst>
              <a:ext uri="{FF2B5EF4-FFF2-40B4-BE49-F238E27FC236}">
                <a16:creationId xmlns:a16="http://schemas.microsoft.com/office/drawing/2014/main" id="{D85CC58D-B1CC-8D03-DF8F-A1287500327C}"/>
              </a:ext>
            </a:extLst>
          </p:cNvPr>
          <p:cNvSpPr>
            <a:spLocks noGrp="1"/>
          </p:cNvSpPr>
          <p:nvPr>
            <p:ph type="sldNum" sz="quarter" idx="10"/>
          </p:nvPr>
        </p:nvSpPr>
        <p:spPr/>
        <p:txBody>
          <a:bodyPr/>
          <a:lstStyle/>
          <a:p>
            <a:fld id="{4B0E164D-EE8D-B448-BE8E-A1520703B60E}" type="slidenum">
              <a:rPr lang="sv-SE" smtClean="0"/>
              <a:t>24</a:t>
            </a:fld>
            <a:endParaRPr lang="sv-SE"/>
          </a:p>
        </p:txBody>
      </p:sp>
    </p:spTree>
    <p:extLst>
      <p:ext uri="{BB962C8B-B14F-4D97-AF65-F5344CB8AC3E}">
        <p14:creationId xmlns:p14="http://schemas.microsoft.com/office/powerpoint/2010/main" val="2889162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0CEFE8-9582-39AD-F7B2-7E41B295018C}"/>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ED5ECEA0-CB47-83ED-178E-6EFBC0C81C49}"/>
              </a:ext>
            </a:extLst>
          </p:cNvPr>
          <p:cNvSpPr>
            <a:spLocks noGrp="1" noRot="1" noChangeAspect="1"/>
          </p:cNvSpPr>
          <p:nvPr>
            <p:ph type="sldImg"/>
          </p:nvPr>
        </p:nvSpPr>
        <p:spPr>
          <a:xfrm>
            <a:off x="381000" y="685800"/>
            <a:ext cx="6096000" cy="3429000"/>
          </a:xfrm>
        </p:spPr>
      </p:sp>
      <p:sp>
        <p:nvSpPr>
          <p:cNvPr id="3" name="Platshållare för anteckningar 2">
            <a:extLst>
              <a:ext uri="{FF2B5EF4-FFF2-40B4-BE49-F238E27FC236}">
                <a16:creationId xmlns:a16="http://schemas.microsoft.com/office/drawing/2014/main" id="{633DB748-F56A-C881-7D77-DBABC711A10A}"/>
              </a:ext>
            </a:extLst>
          </p:cNvPr>
          <p:cNvSpPr>
            <a:spLocks noGrp="1"/>
          </p:cNvSpPr>
          <p:nvPr>
            <p:ph type="body" idx="1"/>
          </p:nvPr>
        </p:nvSpPr>
        <p:spPr/>
        <p:txBody>
          <a:bodyPr/>
          <a:lstStyle/>
          <a:p>
            <a:pPr marL="450850" indent="-450850" eaLnBrk="1" hangingPunct="1">
              <a:spcBef>
                <a:spcPct val="0"/>
              </a:spcBef>
            </a:pPr>
            <a:r>
              <a:rPr lang="sv-SE" altLang="sv-SE" sz="1200" b="1" dirty="0">
                <a:latin typeface="Arial" panose="020B0604020202020204" pitchFamily="34" charset="0"/>
                <a:cs typeface="Arial" panose="020B0604020202020204" pitchFamily="34" charset="0"/>
              </a:rPr>
              <a:t>Instruktion till cirkelledaren:</a:t>
            </a:r>
          </a:p>
          <a:p>
            <a:pPr marL="450850" indent="-450850" eaLnBrk="1" hangingPunct="1">
              <a:spcBef>
                <a:spcPct val="0"/>
              </a:spcBef>
            </a:pPr>
            <a:endParaRPr lang="sv-SE" altLang="sv-SE" sz="1200" b="1" dirty="0">
              <a:latin typeface="Arial" panose="020B0604020202020204" pitchFamily="34" charset="0"/>
              <a:cs typeface="Arial" panose="020B0604020202020204" pitchFamily="34" charset="0"/>
            </a:endParaRPr>
          </a:p>
          <a:p>
            <a:pPr marL="228600" marR="0" lvl="0" indent="-228600" algn="l" defTabSz="457200" rtl="0" eaLnBrk="1" fontAlgn="auto" latinLnBrk="0" hangingPunct="1">
              <a:lnSpc>
                <a:spcPct val="100000"/>
              </a:lnSpc>
              <a:spcBef>
                <a:spcPct val="0"/>
              </a:spcBef>
              <a:spcAft>
                <a:spcPts val="0"/>
              </a:spcAft>
              <a:buClrTx/>
              <a:buSzTx/>
              <a:buFont typeface="+mj-lt"/>
              <a:buAutoNum type="arabicPeriod"/>
              <a:tabLst/>
              <a:defRPr/>
            </a:pPr>
            <a:r>
              <a:rPr lang="sv-SE" altLang="sv-SE" sz="1200" b="0" dirty="0">
                <a:latin typeface="Arial" panose="020B0604020202020204" pitchFamily="34" charset="0"/>
                <a:cs typeface="Arial" panose="020B0604020202020204" pitchFamily="34" charset="0"/>
              </a:rPr>
              <a:t>Tipsa om boken ”Städa hållbart med ekotipset” och </a:t>
            </a:r>
            <a:r>
              <a:rPr lang="sv-SE" altLang="sv-SE" sz="1200" b="0" dirty="0" err="1">
                <a:latin typeface="Arial" panose="020B0604020202020204" pitchFamily="34" charset="0"/>
                <a:cs typeface="Arial" panose="020B0604020202020204" pitchFamily="34" charset="0"/>
              </a:rPr>
              <a:t>Instagramkontot</a:t>
            </a:r>
            <a:r>
              <a:rPr lang="sv-SE" altLang="sv-SE" sz="1200" b="0" dirty="0">
                <a:latin typeface="Arial" panose="020B0604020202020204" pitchFamily="34" charset="0"/>
                <a:cs typeface="Arial" panose="020B0604020202020204" pitchFamily="34" charset="0"/>
              </a:rPr>
              <a:t> @Ekotipset. Utgå från </a:t>
            </a:r>
            <a:r>
              <a:rPr lang="sv-SE" altLang="sv-SE" sz="1200" b="0" dirty="0" err="1">
                <a:latin typeface="Arial" panose="020B0604020202020204" pitchFamily="34" charset="0"/>
                <a:cs typeface="Arial" panose="020B0604020202020204" pitchFamily="34" charset="0"/>
              </a:rPr>
              <a:t>talpunkterna</a:t>
            </a:r>
            <a:r>
              <a:rPr lang="sv-SE" altLang="sv-SE" sz="1200" b="0" dirty="0">
                <a:latin typeface="Arial" panose="020B0604020202020204" pitchFamily="34" charset="0"/>
                <a:cs typeface="Arial" panose="020B0604020202020204" pitchFamily="34" charset="0"/>
              </a:rPr>
              <a:t> nedan.</a:t>
            </a:r>
          </a:p>
          <a:p>
            <a:pPr marL="450850" indent="-450850" eaLnBrk="1" hangingPunct="1">
              <a:spcBef>
                <a:spcPct val="0"/>
              </a:spcBef>
            </a:pPr>
            <a:endParaRPr lang="sv-SE" altLang="sv-SE" sz="1200" b="1" dirty="0">
              <a:latin typeface="Arial" panose="020B0604020202020204" pitchFamily="34" charset="0"/>
              <a:cs typeface="Arial" panose="020B0604020202020204" pitchFamily="34" charset="0"/>
            </a:endParaRPr>
          </a:p>
          <a:p>
            <a:pPr marL="450850" indent="-450850" eaLnBrk="1" hangingPunct="1">
              <a:spcBef>
                <a:spcPct val="0"/>
              </a:spcBef>
            </a:pPr>
            <a:r>
              <a:rPr lang="sv-SE" altLang="sv-SE" sz="1200" b="1" dirty="0" err="1">
                <a:latin typeface="Arial" panose="020B0604020202020204" pitchFamily="34" charset="0"/>
                <a:cs typeface="Arial" panose="020B0604020202020204" pitchFamily="34" charset="0"/>
              </a:rPr>
              <a:t>Talpunkter</a:t>
            </a:r>
            <a:r>
              <a:rPr lang="sv-SE" altLang="sv-SE" sz="1200" b="1" dirty="0">
                <a:latin typeface="Arial" panose="020B0604020202020204" pitchFamily="34" charset="0"/>
                <a:cs typeface="Arial" panose="020B0604020202020204" pitchFamily="34" charset="0"/>
              </a:rPr>
              <a:t>:</a:t>
            </a:r>
          </a:p>
          <a:p>
            <a:pPr marL="450850" indent="-450850" eaLnBrk="1" hangingPunct="1">
              <a:spcBef>
                <a:spcPct val="0"/>
              </a:spcBef>
            </a:pPr>
            <a:endParaRPr lang="sv-SE" altLang="sv-SE" sz="1200" b="1" dirty="0">
              <a:latin typeface="Arial" panose="020B0604020202020204" pitchFamily="34" charset="0"/>
              <a:cs typeface="Arial" panose="020B0604020202020204" pitchFamily="34" charset="0"/>
            </a:endParaRPr>
          </a:p>
          <a:p>
            <a:pPr marL="285750" marR="0" lvl="0" indent="-285750" algn="l" defTabSz="457200" rtl="0" eaLnBrk="1" fontAlgn="auto" latinLnBrk="0" hangingPunct="1">
              <a:lnSpc>
                <a:spcPct val="107000"/>
              </a:lnSpc>
              <a:spcBef>
                <a:spcPts val="867"/>
              </a:spcBef>
              <a:spcAft>
                <a:spcPts val="433"/>
              </a:spcAft>
              <a:buClrTx/>
              <a:buSzTx/>
              <a:buFont typeface="Arial" panose="020B0604020202020204" pitchFamily="34" charset="0"/>
              <a:buChar char="•"/>
              <a:tabLst/>
              <a:defRPr/>
            </a:pPr>
            <a:r>
              <a:rPr lang="en-SE" sz="1200" dirty="0">
                <a:effectLst/>
                <a:latin typeface="Arial" panose="020B0604020202020204" pitchFamily="34" charset="0"/>
                <a:ea typeface="Times New Roman" panose="02020603050405020304" pitchFamily="18" charset="0"/>
                <a:cs typeface="Arial" panose="020B0604020202020204" pitchFamily="34" charset="0"/>
              </a:rPr>
              <a:t>Städa hållbart med ekotipset är en bok skriven av Ellinor Sirén.</a:t>
            </a:r>
          </a:p>
          <a:p>
            <a:pPr marL="285750" marR="0" lvl="0" indent="-285750" algn="l" defTabSz="457200" rtl="0" eaLnBrk="1" fontAlgn="auto" latinLnBrk="0" hangingPunct="1">
              <a:lnSpc>
                <a:spcPct val="107000"/>
              </a:lnSpc>
              <a:spcBef>
                <a:spcPts val="867"/>
              </a:spcBef>
              <a:spcAft>
                <a:spcPts val="433"/>
              </a:spcAft>
              <a:buClrTx/>
              <a:buSzTx/>
              <a:buFont typeface="Arial" panose="020B0604020202020204" pitchFamily="34" charset="0"/>
              <a:buChar char="•"/>
              <a:tabLst/>
              <a:defRPr/>
            </a:pPr>
            <a:r>
              <a:rPr lang="en-SE" sz="1200" dirty="0">
                <a:effectLst/>
                <a:latin typeface="Arial" panose="020B0604020202020204" pitchFamily="34" charset="0"/>
                <a:ea typeface="Times New Roman" panose="02020603050405020304" pitchFamily="18" charset="0"/>
                <a:cs typeface="Arial" panose="020B0604020202020204" pitchFamily="34" charset="0"/>
              </a:rPr>
              <a:t>Den här boken är en inspirerande och praktisk guide för alla som vill städa miljövänligt utan att tumma på resultatet.</a:t>
            </a:r>
          </a:p>
          <a:p>
            <a:pPr marL="285750" marR="0" lvl="0" indent="-285750" algn="l" defTabSz="457200" rtl="0" eaLnBrk="1" fontAlgn="auto" latinLnBrk="0" hangingPunct="1">
              <a:lnSpc>
                <a:spcPct val="107000"/>
              </a:lnSpc>
              <a:spcBef>
                <a:spcPts val="867"/>
              </a:spcBef>
              <a:spcAft>
                <a:spcPts val="433"/>
              </a:spcAft>
              <a:buClrTx/>
              <a:buSzTx/>
              <a:buFont typeface="Arial" panose="020B0604020202020204" pitchFamily="34" charset="0"/>
              <a:buChar char="•"/>
              <a:tabLst/>
              <a:defRPr/>
            </a:pPr>
            <a:r>
              <a:rPr lang="en-SE" sz="1200" dirty="0">
                <a:effectLst/>
                <a:latin typeface="Arial" panose="020B0604020202020204" pitchFamily="34" charset="0"/>
                <a:ea typeface="Times New Roman" panose="02020603050405020304" pitchFamily="18" charset="0"/>
                <a:cs typeface="Arial" panose="020B0604020202020204" pitchFamily="34" charset="0"/>
              </a:rPr>
              <a:t>Du får lära dig hur du enkelt gör egna rengöringsprodukter med ingredienser som ättika, bikarbonat och citron – och hur du får skinande rent med minimal miljöpåverkan. </a:t>
            </a:r>
          </a:p>
          <a:p>
            <a:pPr marL="285750" marR="0" lvl="0" indent="-285750" algn="l" defTabSz="457200" rtl="0" eaLnBrk="1" fontAlgn="auto" latinLnBrk="0" hangingPunct="1">
              <a:lnSpc>
                <a:spcPct val="107000"/>
              </a:lnSpc>
              <a:spcBef>
                <a:spcPts val="867"/>
              </a:spcBef>
              <a:spcAft>
                <a:spcPts val="433"/>
              </a:spcAft>
              <a:buClrTx/>
              <a:buSzTx/>
              <a:buFont typeface="Arial" panose="020B0604020202020204" pitchFamily="34" charset="0"/>
              <a:buChar char="•"/>
              <a:tabLst/>
              <a:defRPr/>
            </a:pPr>
            <a:r>
              <a:rPr lang="en-SE" sz="1200" dirty="0">
                <a:effectLst/>
                <a:latin typeface="Arial" panose="020B0604020202020204" pitchFamily="34" charset="0"/>
                <a:ea typeface="Times New Roman" panose="02020603050405020304" pitchFamily="18" charset="0"/>
                <a:cs typeface="Arial" panose="020B0604020202020204" pitchFamily="34" charset="0"/>
              </a:rPr>
              <a:t>Boken är både pedagogisk och peppande, med tips som passar både nybörjaren och den redan eko-intresserade. </a:t>
            </a:r>
          </a:p>
          <a:p>
            <a:pPr marL="285750" marR="0" lvl="0" indent="-285750" algn="l" defTabSz="457200" rtl="0" eaLnBrk="1" fontAlgn="auto" latinLnBrk="0" hangingPunct="1">
              <a:lnSpc>
                <a:spcPct val="107000"/>
              </a:lnSpc>
              <a:spcBef>
                <a:spcPts val="867"/>
              </a:spcBef>
              <a:spcAft>
                <a:spcPts val="433"/>
              </a:spcAft>
              <a:buClrTx/>
              <a:buSzTx/>
              <a:buFont typeface="Arial" panose="020B0604020202020204" pitchFamily="34" charset="0"/>
              <a:buChar char="•"/>
              <a:tabLst/>
              <a:defRPr/>
            </a:pPr>
            <a:r>
              <a:rPr lang="en-SE" sz="1200" dirty="0">
                <a:effectLst/>
                <a:latin typeface="Arial" panose="020B0604020202020204" pitchFamily="34" charset="0"/>
                <a:ea typeface="Times New Roman" panose="02020603050405020304" pitchFamily="18" charset="0"/>
                <a:cs typeface="Arial" panose="020B0604020202020204" pitchFamily="34" charset="0"/>
              </a:rPr>
              <a:t>Perfekt för dig som vill ha ett rent hem och ett rent miljösamvete – låna den på bibliotekt, köp den tillsammans som grupp eller ge bort </a:t>
            </a:r>
            <a:r>
              <a:rPr lang="en-GB" sz="1200" dirty="0" err="1">
                <a:effectLst/>
                <a:latin typeface="Arial" panose="020B0604020202020204" pitchFamily="34" charset="0"/>
                <a:ea typeface="Times New Roman" panose="02020603050405020304" pitchFamily="18" charset="0"/>
                <a:cs typeface="Arial" panose="020B0604020202020204" pitchFamily="34" charset="0"/>
              </a:rPr>
              <a:t>i</a:t>
            </a:r>
            <a:r>
              <a:rPr lang="en-GB" sz="1200" dirty="0">
                <a:effectLst/>
                <a:latin typeface="Arial" panose="020B0604020202020204" pitchFamily="34" charset="0"/>
                <a:ea typeface="Times New Roman" panose="02020603050405020304" pitchFamily="18" charset="0"/>
                <a:cs typeface="Arial" panose="020B0604020202020204" pitchFamily="34" charset="0"/>
              </a:rPr>
              <a:t> present</a:t>
            </a:r>
            <a:r>
              <a:rPr lang="en-SE" sz="1200" dirty="0">
                <a:effectLst/>
                <a:latin typeface="Arial" panose="020B0604020202020204" pitchFamily="34" charset="0"/>
                <a:ea typeface="Times New Roman" panose="02020603050405020304" pitchFamily="18" charset="0"/>
                <a:cs typeface="Arial" panose="020B0604020202020204" pitchFamily="34" charset="0"/>
              </a:rPr>
              <a:t>!</a:t>
            </a:r>
          </a:p>
          <a:p>
            <a:pPr marL="285750" marR="0" lvl="0" indent="-285750" algn="l" defTabSz="457200" rtl="0" eaLnBrk="1" fontAlgn="auto" latinLnBrk="0" hangingPunct="1">
              <a:lnSpc>
                <a:spcPct val="107000"/>
              </a:lnSpc>
              <a:spcBef>
                <a:spcPts val="867"/>
              </a:spcBef>
              <a:spcAft>
                <a:spcPts val="433"/>
              </a:spcAft>
              <a:buClrTx/>
              <a:buSzTx/>
              <a:buFont typeface="Arial" panose="020B0604020202020204" pitchFamily="34" charset="0"/>
              <a:buChar char="•"/>
              <a:tabLst/>
              <a:defRPr/>
            </a:pPr>
            <a:r>
              <a:rPr lang="en-SE" sz="1200" dirty="0">
                <a:effectLst/>
                <a:latin typeface="Arial" panose="020B0604020202020204" pitchFamily="34" charset="0"/>
                <a:ea typeface="Times New Roman" panose="02020603050405020304" pitchFamily="18" charset="0"/>
                <a:cs typeface="Arial" panose="020B0604020202020204" pitchFamily="34" charset="0"/>
              </a:rPr>
              <a:t>Ekotipset finns också att följa på Instagram. </a:t>
            </a:r>
            <a:r>
              <a:rPr lang="en-SE" sz="1200">
                <a:effectLst/>
                <a:latin typeface="Arial" panose="020B0604020202020204" pitchFamily="34" charset="0"/>
                <a:ea typeface="Times New Roman" panose="02020603050405020304" pitchFamily="18" charset="0"/>
                <a:cs typeface="Arial" panose="020B0604020202020204" pitchFamily="34" charset="0"/>
              </a:rPr>
              <a:t>Där ger de städtips, husmorsknep och spartips för en mer gifti och miljövänlig vardag.</a:t>
            </a:r>
            <a:endParaRPr lang="sv-SE" sz="1200" dirty="0">
              <a:effectLst/>
              <a:latin typeface="Arial" panose="020B0604020202020204" pitchFamily="34" charset="0"/>
              <a:ea typeface="Times New Roman" panose="02020603050405020304" pitchFamily="18" charset="0"/>
              <a:cs typeface="Arial" panose="020B0604020202020204" pitchFamily="34" charset="0"/>
            </a:endParaRPr>
          </a:p>
          <a:p>
            <a:pPr marL="285750" marR="0" lvl="0" indent="-285750" algn="l" defTabSz="457200" rtl="0" eaLnBrk="1" fontAlgn="auto" latinLnBrk="0" hangingPunct="1">
              <a:lnSpc>
                <a:spcPct val="107000"/>
              </a:lnSpc>
              <a:spcBef>
                <a:spcPts val="867"/>
              </a:spcBef>
              <a:spcAft>
                <a:spcPts val="433"/>
              </a:spcAft>
              <a:buClrTx/>
              <a:buSzTx/>
              <a:buFont typeface="Arial" panose="020B0604020202020204" pitchFamily="34" charset="0"/>
              <a:buChar char="•"/>
              <a:tabLst/>
              <a:defRPr/>
            </a:pPr>
            <a:endParaRPr lang="sv-SE" sz="1200" dirty="0">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457200" rtl="0" eaLnBrk="1" fontAlgn="auto" latinLnBrk="0" hangingPunct="1">
              <a:lnSpc>
                <a:spcPct val="107000"/>
              </a:lnSpc>
              <a:spcBef>
                <a:spcPts val="867"/>
              </a:spcBef>
              <a:spcAft>
                <a:spcPts val="433"/>
              </a:spcAft>
              <a:buClrTx/>
              <a:buSzTx/>
              <a:buFont typeface="Arial" panose="020B0604020202020204" pitchFamily="34" charset="0"/>
              <a:buNone/>
              <a:tabLst/>
              <a:defRPr/>
            </a:pPr>
            <a:r>
              <a:rPr lang="sv-SE" sz="1200" b="1" dirty="0">
                <a:effectLst/>
                <a:latin typeface="Arial" panose="020B0604020202020204" pitchFamily="34" charset="0"/>
                <a:ea typeface="Times New Roman" panose="02020603050405020304" pitchFamily="18" charset="0"/>
                <a:cs typeface="Arial" panose="020B0604020202020204" pitchFamily="34" charset="0"/>
              </a:rPr>
              <a:t>Bild: Akademibokhandeln</a:t>
            </a:r>
            <a:endParaRPr lang="en-SE" sz="1200" b="1"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Platshållare för bildnummer 3">
            <a:extLst>
              <a:ext uri="{FF2B5EF4-FFF2-40B4-BE49-F238E27FC236}">
                <a16:creationId xmlns:a16="http://schemas.microsoft.com/office/drawing/2014/main" id="{4DDD3C87-8CEF-6EA0-FB5D-712B8676B601}"/>
              </a:ext>
            </a:extLst>
          </p:cNvPr>
          <p:cNvSpPr>
            <a:spLocks noGrp="1"/>
          </p:cNvSpPr>
          <p:nvPr>
            <p:ph type="sldNum" sz="quarter" idx="10"/>
          </p:nvPr>
        </p:nvSpPr>
        <p:spPr/>
        <p:txBody>
          <a:bodyPr/>
          <a:lstStyle/>
          <a:p>
            <a:fld id="{4B0E164D-EE8D-B448-BE8E-A1520703B60E}" type="slidenum">
              <a:rPr lang="sv-SE" smtClean="0"/>
              <a:t>25</a:t>
            </a:fld>
            <a:endParaRPr lang="sv-SE"/>
          </a:p>
        </p:txBody>
      </p:sp>
    </p:spTree>
    <p:extLst>
      <p:ext uri="{BB962C8B-B14F-4D97-AF65-F5344CB8AC3E}">
        <p14:creationId xmlns:p14="http://schemas.microsoft.com/office/powerpoint/2010/main" val="24762532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5E4007-57E9-9EC2-033C-A140C2A8D5ED}"/>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0BDB7CC3-2F04-E216-E928-15873FBF7A05}"/>
              </a:ext>
            </a:extLst>
          </p:cNvPr>
          <p:cNvSpPr>
            <a:spLocks noGrp="1" noRot="1" noChangeAspect="1"/>
          </p:cNvSpPr>
          <p:nvPr>
            <p:ph type="sldImg"/>
          </p:nvPr>
        </p:nvSpPr>
        <p:spPr>
          <a:xfrm>
            <a:off x="381000" y="685800"/>
            <a:ext cx="6096000" cy="3429000"/>
          </a:xfrm>
        </p:spPr>
      </p:sp>
      <p:sp>
        <p:nvSpPr>
          <p:cNvPr id="3" name="Platshållare för anteckningar 2">
            <a:extLst>
              <a:ext uri="{FF2B5EF4-FFF2-40B4-BE49-F238E27FC236}">
                <a16:creationId xmlns:a16="http://schemas.microsoft.com/office/drawing/2014/main" id="{5D7CD52F-7141-F73F-4EE3-5702A02BB67E}"/>
              </a:ext>
            </a:extLst>
          </p:cNvPr>
          <p:cNvSpPr>
            <a:spLocks noGrp="1"/>
          </p:cNvSpPr>
          <p:nvPr>
            <p:ph type="body" idx="1"/>
          </p:nvPr>
        </p:nvSpPr>
        <p:spPr/>
        <p:txBody>
          <a:bodyPr/>
          <a:lstStyle/>
          <a:p>
            <a:pPr marL="450850" indent="-450850" eaLnBrk="1" hangingPunct="1">
              <a:spcBef>
                <a:spcPct val="0"/>
              </a:spcBef>
            </a:pPr>
            <a:r>
              <a:rPr lang="sv-SE" altLang="sv-SE" sz="1200" b="1" dirty="0">
                <a:latin typeface="Arial" panose="020B0604020202020204" pitchFamily="34" charset="0"/>
                <a:cs typeface="Arial" panose="020B0604020202020204" pitchFamily="34" charset="0"/>
              </a:rPr>
              <a:t>Instruktion till cirkelledaren:</a:t>
            </a:r>
          </a:p>
          <a:p>
            <a:pPr marL="450850" indent="-450850" eaLnBrk="1" hangingPunct="1">
              <a:spcBef>
                <a:spcPct val="0"/>
              </a:spcBef>
            </a:pPr>
            <a:endParaRPr lang="sv-SE" altLang="sv-SE" sz="1200" b="1" dirty="0">
              <a:latin typeface="Arial" panose="020B0604020202020204" pitchFamily="34" charset="0"/>
              <a:cs typeface="Arial" panose="020B0604020202020204" pitchFamily="34" charset="0"/>
            </a:endParaRPr>
          </a:p>
          <a:p>
            <a:pPr marL="228600" marR="0" lvl="0" indent="-228600" algn="l" defTabSz="457200" rtl="0" eaLnBrk="1" fontAlgn="auto" latinLnBrk="0" hangingPunct="1">
              <a:lnSpc>
                <a:spcPct val="100000"/>
              </a:lnSpc>
              <a:spcBef>
                <a:spcPct val="0"/>
              </a:spcBef>
              <a:spcAft>
                <a:spcPts val="0"/>
              </a:spcAft>
              <a:buClrTx/>
              <a:buSzTx/>
              <a:buFont typeface="+mj-lt"/>
              <a:buAutoNum type="arabicPeriod"/>
              <a:tabLst/>
              <a:defRPr/>
            </a:pPr>
            <a:r>
              <a:rPr lang="sv-SE" altLang="sv-SE" sz="1200" b="0" dirty="0">
                <a:latin typeface="Arial" panose="020B0604020202020204" pitchFamily="34" charset="0"/>
                <a:cs typeface="Arial" panose="020B0604020202020204" pitchFamily="34" charset="0"/>
              </a:rPr>
              <a:t>Förklara att gruppen nu kommer titta på olika miljömärkningar kopplade till rengöring och hudvårdsprodukter. Utgå från </a:t>
            </a:r>
            <a:r>
              <a:rPr lang="sv-SE" altLang="sv-SE" sz="1200" b="0" dirty="0" err="1">
                <a:latin typeface="Arial" panose="020B0604020202020204" pitchFamily="34" charset="0"/>
                <a:cs typeface="Arial" panose="020B0604020202020204" pitchFamily="34" charset="0"/>
              </a:rPr>
              <a:t>talpunkterna</a:t>
            </a:r>
            <a:r>
              <a:rPr lang="sv-SE" altLang="sv-SE" sz="1200" b="0" dirty="0">
                <a:latin typeface="Arial" panose="020B0604020202020204" pitchFamily="34" charset="0"/>
                <a:cs typeface="Arial" panose="020B0604020202020204" pitchFamily="34" charset="0"/>
              </a:rPr>
              <a:t> nedan.</a:t>
            </a:r>
          </a:p>
          <a:p>
            <a:pPr marL="450850" indent="-450850" eaLnBrk="1" hangingPunct="1">
              <a:spcBef>
                <a:spcPct val="0"/>
              </a:spcBef>
            </a:pPr>
            <a:endParaRPr lang="sv-SE" altLang="sv-SE" sz="1200" b="1" dirty="0">
              <a:latin typeface="Arial" panose="020B0604020202020204" pitchFamily="34" charset="0"/>
              <a:cs typeface="Arial" panose="020B0604020202020204" pitchFamily="34" charset="0"/>
            </a:endParaRPr>
          </a:p>
          <a:p>
            <a:pPr marL="450850" indent="-450850" eaLnBrk="1" hangingPunct="1">
              <a:spcBef>
                <a:spcPct val="0"/>
              </a:spcBef>
            </a:pPr>
            <a:r>
              <a:rPr lang="sv-SE" altLang="sv-SE" sz="1200" b="1" dirty="0" err="1">
                <a:latin typeface="Arial" panose="020B0604020202020204" pitchFamily="34" charset="0"/>
                <a:cs typeface="Arial" panose="020B0604020202020204" pitchFamily="34" charset="0"/>
              </a:rPr>
              <a:t>Talpunkter</a:t>
            </a:r>
            <a:r>
              <a:rPr lang="sv-SE" altLang="sv-SE" sz="1200" b="1" dirty="0">
                <a:latin typeface="Arial" panose="020B0604020202020204" pitchFamily="34" charset="0"/>
                <a:cs typeface="Arial" panose="020B0604020202020204" pitchFamily="34" charset="0"/>
              </a:rPr>
              <a:t>:</a:t>
            </a:r>
          </a:p>
          <a:p>
            <a:pPr marL="171450" indent="-171450" eaLnBrk="1" hangingPunct="1">
              <a:spcBef>
                <a:spcPct val="0"/>
              </a:spcBef>
              <a:buFont typeface="Arial" panose="020B0604020202020204" pitchFamily="34" charset="0"/>
              <a:buChar char="•"/>
            </a:pPr>
            <a:endParaRPr lang="sv-SE" altLang="sv-SE" sz="1200" b="1" dirty="0">
              <a:latin typeface="Arial" panose="020B0604020202020204" pitchFamily="34" charset="0"/>
              <a:cs typeface="Arial" panose="020B0604020202020204" pitchFamily="34" charset="0"/>
            </a:endParaRPr>
          </a:p>
          <a:p>
            <a:pPr marL="171450" indent="-171450" algn="l">
              <a:buFont typeface="Arial" panose="020B0604020202020204" pitchFamily="34" charset="0"/>
              <a:buChar char="•"/>
            </a:pPr>
            <a:r>
              <a:rPr lang="sv-SE" kern="100" dirty="0">
                <a:effectLst/>
                <a:latin typeface="Arial" panose="020B0604020202020204" pitchFamily="34" charset="0"/>
                <a:ea typeface="Aptos" panose="020B0004020202020204" pitchFamily="34" charset="0"/>
                <a:cs typeface="Arial" panose="020B0604020202020204" pitchFamily="34" charset="0"/>
              </a:rPr>
              <a:t>Miljömärkningar hjälper konsumenter att göra mer medvetna val genom att ge information om produkternas påverkan på miljön och hållbarhet. </a:t>
            </a:r>
          </a:p>
          <a:p>
            <a:pPr marL="171450" indent="-171450" algn="l">
              <a:buFont typeface="Arial" panose="020B0604020202020204" pitchFamily="34" charset="0"/>
              <a:buChar char="•"/>
            </a:pPr>
            <a:r>
              <a:rPr lang="sv-SE" kern="100" dirty="0">
                <a:effectLst/>
                <a:latin typeface="Arial" panose="020B0604020202020204" pitchFamily="34" charset="0"/>
                <a:ea typeface="Aptos" panose="020B0004020202020204" pitchFamily="34" charset="0"/>
                <a:cs typeface="Arial" panose="020B0604020202020204" pitchFamily="34" charset="0"/>
              </a:rPr>
              <a:t>Märkningarna ger också en viss grad av garanti för att produkterna uppfyller vissa kriterier.</a:t>
            </a:r>
          </a:p>
          <a:p>
            <a:pPr marL="0" marR="0" lvl="0" indent="0" algn="l" defTabSz="457200" rtl="0" eaLnBrk="1" fontAlgn="auto" latinLnBrk="0" hangingPunct="1">
              <a:lnSpc>
                <a:spcPct val="100000"/>
              </a:lnSpc>
              <a:spcBef>
                <a:spcPts val="0"/>
              </a:spcBef>
              <a:spcAft>
                <a:spcPts val="0"/>
              </a:spcAft>
              <a:buClrTx/>
              <a:buSzTx/>
              <a:buFont typeface="+mj-lt"/>
              <a:buNone/>
              <a:tabLst/>
              <a:defRPr/>
            </a:pPr>
            <a:endParaRPr lang="sv-SE" b="1" dirty="0">
              <a:effectLst/>
            </a:endParaRPr>
          </a:p>
        </p:txBody>
      </p:sp>
      <p:sp>
        <p:nvSpPr>
          <p:cNvPr id="4" name="Platshållare för bildnummer 3">
            <a:extLst>
              <a:ext uri="{FF2B5EF4-FFF2-40B4-BE49-F238E27FC236}">
                <a16:creationId xmlns:a16="http://schemas.microsoft.com/office/drawing/2014/main" id="{C4E1D27C-590C-4DAD-5280-D7733D0707A7}"/>
              </a:ext>
            </a:extLst>
          </p:cNvPr>
          <p:cNvSpPr>
            <a:spLocks noGrp="1"/>
          </p:cNvSpPr>
          <p:nvPr>
            <p:ph type="sldNum" sz="quarter" idx="10"/>
          </p:nvPr>
        </p:nvSpPr>
        <p:spPr/>
        <p:txBody>
          <a:bodyPr/>
          <a:lstStyle/>
          <a:p>
            <a:fld id="{4B0E164D-EE8D-B448-BE8E-A1520703B60E}" type="slidenum">
              <a:rPr lang="sv-SE" smtClean="0"/>
              <a:t>26</a:t>
            </a:fld>
            <a:endParaRPr lang="sv-SE"/>
          </a:p>
        </p:txBody>
      </p:sp>
    </p:spTree>
    <p:extLst>
      <p:ext uri="{BB962C8B-B14F-4D97-AF65-F5344CB8AC3E}">
        <p14:creationId xmlns:p14="http://schemas.microsoft.com/office/powerpoint/2010/main" val="13576513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5E4007-57E9-9EC2-033C-A140C2A8D5ED}"/>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0BDB7CC3-2F04-E216-E928-15873FBF7A05}"/>
              </a:ext>
            </a:extLst>
          </p:cNvPr>
          <p:cNvSpPr>
            <a:spLocks noGrp="1" noRot="1" noChangeAspect="1"/>
          </p:cNvSpPr>
          <p:nvPr>
            <p:ph type="sldImg"/>
          </p:nvPr>
        </p:nvSpPr>
        <p:spPr>
          <a:xfrm>
            <a:off x="381000" y="685800"/>
            <a:ext cx="6096000" cy="3429000"/>
          </a:xfrm>
        </p:spPr>
      </p:sp>
      <p:sp>
        <p:nvSpPr>
          <p:cNvPr id="3" name="Platshållare för anteckningar 2">
            <a:extLst>
              <a:ext uri="{FF2B5EF4-FFF2-40B4-BE49-F238E27FC236}">
                <a16:creationId xmlns:a16="http://schemas.microsoft.com/office/drawing/2014/main" id="{5D7CD52F-7141-F73F-4EE3-5702A02BB67E}"/>
              </a:ext>
            </a:extLst>
          </p:cNvPr>
          <p:cNvSpPr>
            <a:spLocks noGrp="1"/>
          </p:cNvSpPr>
          <p:nvPr>
            <p:ph type="body" idx="1"/>
          </p:nvPr>
        </p:nvSpPr>
        <p:spPr/>
        <p:txBody>
          <a:bodyPr/>
          <a:lstStyle/>
          <a:p>
            <a:pPr marL="450850" indent="-450850" eaLnBrk="1" hangingPunct="1">
              <a:spcBef>
                <a:spcPct val="0"/>
              </a:spcBef>
            </a:pPr>
            <a:r>
              <a:rPr lang="sv-SE" altLang="sv-SE" sz="1200" b="1" dirty="0">
                <a:latin typeface="Arial" panose="020B0604020202020204" pitchFamily="34" charset="0"/>
                <a:cs typeface="Arial" panose="020B0604020202020204" pitchFamily="34" charset="0"/>
              </a:rPr>
              <a:t>Instruktion till cirkelledaren:</a:t>
            </a:r>
          </a:p>
          <a:p>
            <a:pPr marL="450850" indent="-450850" eaLnBrk="1" hangingPunct="1">
              <a:spcBef>
                <a:spcPct val="0"/>
              </a:spcBef>
            </a:pPr>
            <a:endParaRPr lang="sv-SE" altLang="sv-SE" sz="1200" b="1" dirty="0">
              <a:latin typeface="Arial" panose="020B0604020202020204" pitchFamily="34" charset="0"/>
              <a:cs typeface="Arial" panose="020B0604020202020204" pitchFamily="34" charset="0"/>
            </a:endParaRPr>
          </a:p>
          <a:p>
            <a:pPr marL="228600" marR="0" lvl="0" indent="-228600" algn="l" defTabSz="457200" rtl="0" eaLnBrk="1" fontAlgn="auto" latinLnBrk="0" hangingPunct="1">
              <a:lnSpc>
                <a:spcPct val="100000"/>
              </a:lnSpc>
              <a:spcBef>
                <a:spcPct val="0"/>
              </a:spcBef>
              <a:spcAft>
                <a:spcPts val="0"/>
              </a:spcAft>
              <a:buClrTx/>
              <a:buSzTx/>
              <a:buFont typeface="+mj-lt"/>
              <a:buAutoNum type="arabicPeriod"/>
              <a:tabLst/>
              <a:defRPr/>
            </a:pPr>
            <a:r>
              <a:rPr lang="sv-SE" altLang="sv-SE" sz="1200" b="0" dirty="0">
                <a:latin typeface="Arial" panose="020B0604020202020204" pitchFamily="34" charset="0"/>
                <a:cs typeface="Arial" panose="020B0604020202020204" pitchFamily="34" charset="0"/>
              </a:rPr>
              <a:t>Berätta om märket Bra miljöval. </a:t>
            </a:r>
            <a:r>
              <a:rPr lang="sv-SE" altLang="sv-SE" b="0" dirty="0">
                <a:latin typeface="Arial" panose="020B0604020202020204" pitchFamily="34" charset="0"/>
                <a:cs typeface="Arial" panose="020B0604020202020204" pitchFamily="34" charset="0"/>
              </a:rPr>
              <a:t>Utgå från </a:t>
            </a:r>
            <a:r>
              <a:rPr lang="sv-SE" altLang="sv-SE" b="0" dirty="0" err="1">
                <a:latin typeface="Arial" panose="020B0604020202020204" pitchFamily="34" charset="0"/>
                <a:cs typeface="Arial" panose="020B0604020202020204" pitchFamily="34" charset="0"/>
              </a:rPr>
              <a:t>talpunkterna</a:t>
            </a:r>
            <a:r>
              <a:rPr lang="sv-SE" altLang="sv-SE" b="0" dirty="0">
                <a:latin typeface="Arial" panose="020B0604020202020204" pitchFamily="34" charset="0"/>
                <a:cs typeface="Arial" panose="020B0604020202020204" pitchFamily="34" charset="0"/>
              </a:rPr>
              <a:t> nedanför. </a:t>
            </a:r>
          </a:p>
          <a:p>
            <a:pPr marL="450850" indent="-450850" eaLnBrk="1" hangingPunct="1">
              <a:spcBef>
                <a:spcPct val="0"/>
              </a:spcBef>
            </a:pPr>
            <a:endParaRPr lang="sv-SE" altLang="sv-SE" sz="1200" b="1" dirty="0">
              <a:latin typeface="Arial" panose="020B0604020202020204" pitchFamily="34" charset="0"/>
              <a:cs typeface="Arial" panose="020B0604020202020204" pitchFamily="34" charset="0"/>
            </a:endParaRPr>
          </a:p>
          <a:p>
            <a:pPr marL="450850" indent="-450850" eaLnBrk="1" hangingPunct="1">
              <a:spcBef>
                <a:spcPct val="0"/>
              </a:spcBef>
            </a:pPr>
            <a:r>
              <a:rPr lang="sv-SE" altLang="sv-SE" sz="1200" b="1" dirty="0" err="1">
                <a:latin typeface="Arial" panose="020B0604020202020204" pitchFamily="34" charset="0"/>
                <a:cs typeface="Arial" panose="020B0604020202020204" pitchFamily="34" charset="0"/>
              </a:rPr>
              <a:t>Talpunkter</a:t>
            </a:r>
            <a:r>
              <a:rPr lang="sv-SE" altLang="sv-SE" sz="1200" b="1" dirty="0">
                <a:latin typeface="Arial" panose="020B0604020202020204" pitchFamily="34" charset="0"/>
                <a:cs typeface="Arial" panose="020B0604020202020204" pitchFamily="34" charset="0"/>
              </a:rPr>
              <a:t>:</a:t>
            </a:r>
          </a:p>
          <a:p>
            <a:pPr marL="171450" indent="-171450" eaLnBrk="1" hangingPunct="1">
              <a:spcBef>
                <a:spcPct val="0"/>
              </a:spcBef>
              <a:buFont typeface="Arial" panose="020B0604020202020204" pitchFamily="34" charset="0"/>
              <a:buChar char="•"/>
            </a:pPr>
            <a:endParaRPr lang="sv-SE" altLang="sv-SE" sz="1200" b="1" dirty="0">
              <a:latin typeface="Arial" panose="020B0604020202020204" pitchFamily="34" charset="0"/>
              <a:cs typeface="Arial" panose="020B0604020202020204" pitchFamily="34" charset="0"/>
            </a:endParaRPr>
          </a:p>
          <a:p>
            <a:pPr marL="171450" indent="-171450" algn="l">
              <a:buFont typeface="Arial" panose="020B0604020202020204" pitchFamily="34" charset="0"/>
              <a:buChar char="•"/>
            </a:pPr>
            <a:r>
              <a:rPr lang="sv-SE" kern="100" dirty="0">
                <a:effectLst/>
                <a:latin typeface="Arial" panose="020B0604020202020204" pitchFamily="34" charset="0"/>
                <a:ea typeface="Aptos" panose="020B0004020202020204" pitchFamily="34" charset="0"/>
                <a:cs typeface="Arial" panose="020B0604020202020204" pitchFamily="34" charset="0"/>
              </a:rPr>
              <a:t>Naturskyddsföreningens miljömärkning hjälper konsumenter att välja produkter som är minst skadliga för miljön.</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kern="100" dirty="0">
                <a:effectLst/>
                <a:latin typeface="Arial" panose="020B0604020202020204" pitchFamily="34" charset="0"/>
                <a:ea typeface="Aptos" panose="020B0004020202020204" pitchFamily="34" charset="0"/>
                <a:cs typeface="Arial" panose="020B0604020202020204" pitchFamily="34" charset="0"/>
              </a:rPr>
              <a:t>Märkningen gäller till exempel rengöring, hudvårdsprodukter, elektronik, kläder och mat</a:t>
            </a:r>
          </a:p>
          <a:p>
            <a:pPr marL="171450" indent="-171450" algn="l">
              <a:buFont typeface="Arial" panose="020B0604020202020204" pitchFamily="34" charset="0"/>
              <a:buChar char="•"/>
            </a:pPr>
            <a:r>
              <a:rPr lang="en-GB" sz="1200" b="0" i="0" dirty="0">
                <a:solidFill>
                  <a:srgbClr val="000000"/>
                </a:solidFill>
                <a:effectLst/>
                <a:latin typeface="Arial" panose="020B0604020202020204" pitchFamily="34" charset="0"/>
                <a:cs typeface="Arial" panose="020B0604020202020204" pitchFamily="34" charset="0"/>
              </a:rPr>
              <a:t>Bra </a:t>
            </a:r>
            <a:r>
              <a:rPr lang="en-GB" sz="1200" b="0" i="0" dirty="0" err="1">
                <a:solidFill>
                  <a:srgbClr val="000000"/>
                </a:solidFill>
                <a:effectLst/>
                <a:latin typeface="Arial" panose="020B0604020202020204" pitchFamily="34" charset="0"/>
                <a:cs typeface="Arial" panose="020B0604020202020204" pitchFamily="34" charset="0"/>
              </a:rPr>
              <a:t>Miljöval</a:t>
            </a:r>
            <a:r>
              <a:rPr lang="en-GB" sz="1200" b="0" i="0" dirty="0">
                <a:solidFill>
                  <a:srgbClr val="000000"/>
                </a:solidFill>
                <a:effectLst/>
                <a:latin typeface="Arial" panose="020B0604020202020204" pitchFamily="34" charset="0"/>
                <a:cs typeface="Arial" panose="020B0604020202020204" pitchFamily="34" charset="0"/>
              </a:rPr>
              <a:t> </a:t>
            </a:r>
            <a:r>
              <a:rPr lang="en-GB" sz="1200" b="0" i="0" dirty="0" err="1">
                <a:solidFill>
                  <a:srgbClr val="000000"/>
                </a:solidFill>
                <a:effectLst/>
                <a:latin typeface="Arial" panose="020B0604020202020204" pitchFamily="34" charset="0"/>
                <a:cs typeface="Arial" panose="020B0604020202020204" pitchFamily="34" charset="0"/>
              </a:rPr>
              <a:t>bygger</a:t>
            </a:r>
            <a:r>
              <a:rPr lang="en-GB" sz="1200" b="0" i="0" dirty="0">
                <a:solidFill>
                  <a:srgbClr val="000000"/>
                </a:solidFill>
                <a:effectLst/>
                <a:latin typeface="Arial" panose="020B0604020202020204" pitchFamily="34" charset="0"/>
                <a:cs typeface="Arial" panose="020B0604020202020204" pitchFamily="34" charset="0"/>
              </a:rPr>
              <a:t> </a:t>
            </a:r>
            <a:r>
              <a:rPr lang="en-GB" sz="1200" b="0" i="0" dirty="0" err="1">
                <a:solidFill>
                  <a:srgbClr val="000000"/>
                </a:solidFill>
                <a:effectLst/>
                <a:latin typeface="Arial" panose="020B0604020202020204" pitchFamily="34" charset="0"/>
                <a:cs typeface="Arial" panose="020B0604020202020204" pitchFamily="34" charset="0"/>
              </a:rPr>
              <a:t>på</a:t>
            </a:r>
            <a:r>
              <a:rPr lang="en-GB" sz="1200" b="0" i="0" dirty="0">
                <a:solidFill>
                  <a:srgbClr val="000000"/>
                </a:solidFill>
                <a:effectLst/>
                <a:latin typeface="Arial" panose="020B0604020202020204" pitchFamily="34" charset="0"/>
                <a:cs typeface="Arial" panose="020B0604020202020204" pitchFamily="34" charset="0"/>
              </a:rPr>
              <a:t> </a:t>
            </a:r>
            <a:r>
              <a:rPr lang="en-GB" sz="1200" b="0" i="0" dirty="0" err="1">
                <a:solidFill>
                  <a:srgbClr val="000000"/>
                </a:solidFill>
                <a:effectLst/>
                <a:latin typeface="Arial" panose="020B0604020202020204" pitchFamily="34" charset="0"/>
                <a:cs typeface="Arial" panose="020B0604020202020204" pitchFamily="34" charset="0"/>
              </a:rPr>
              <a:t>två</a:t>
            </a:r>
            <a:r>
              <a:rPr lang="en-GB" sz="1200" b="0" i="0" dirty="0">
                <a:solidFill>
                  <a:srgbClr val="000000"/>
                </a:solidFill>
                <a:effectLst/>
                <a:latin typeface="Arial" panose="020B0604020202020204" pitchFamily="34" charset="0"/>
                <a:cs typeface="Arial" panose="020B0604020202020204" pitchFamily="34" charset="0"/>
              </a:rPr>
              <a:t> </a:t>
            </a:r>
            <a:r>
              <a:rPr lang="en-GB" sz="1200" b="0" i="0" dirty="0" err="1">
                <a:solidFill>
                  <a:srgbClr val="000000"/>
                </a:solidFill>
                <a:effectLst/>
                <a:latin typeface="Arial" panose="020B0604020202020204" pitchFamily="34" charset="0"/>
                <a:cs typeface="Arial" panose="020B0604020202020204" pitchFamily="34" charset="0"/>
              </a:rPr>
              <a:t>idéer</a:t>
            </a:r>
            <a:r>
              <a:rPr lang="en-GB" sz="1200" b="0" i="0" dirty="0">
                <a:solidFill>
                  <a:srgbClr val="000000"/>
                </a:solidFill>
                <a:effectLst/>
                <a:latin typeface="Arial" panose="020B0604020202020204" pitchFamily="34" charset="0"/>
                <a:cs typeface="Arial" panose="020B0604020202020204" pitchFamily="34" charset="0"/>
              </a:rPr>
              <a:t>.</a:t>
            </a:r>
            <a:br>
              <a:rPr lang="en-GB" sz="1200" b="0" i="0" dirty="0">
                <a:solidFill>
                  <a:srgbClr val="000000"/>
                </a:solidFill>
                <a:effectLst/>
                <a:latin typeface="Arial" panose="020B0604020202020204" pitchFamily="34" charset="0"/>
                <a:cs typeface="Arial" panose="020B0604020202020204" pitchFamily="34" charset="0"/>
              </a:rPr>
            </a:br>
            <a:r>
              <a:rPr lang="en-GB" sz="1200" b="0" i="0" dirty="0">
                <a:solidFill>
                  <a:srgbClr val="000000"/>
                </a:solidFill>
                <a:effectLst/>
                <a:latin typeface="Arial" panose="020B0604020202020204" pitchFamily="34" charset="0"/>
                <a:cs typeface="Arial" panose="020B0604020202020204" pitchFamily="34" charset="0"/>
              </a:rPr>
              <a:t>1) Vi </a:t>
            </a:r>
            <a:r>
              <a:rPr lang="en-GB" sz="1200" b="0" i="0" dirty="0" err="1">
                <a:solidFill>
                  <a:srgbClr val="000000"/>
                </a:solidFill>
                <a:effectLst/>
                <a:latin typeface="Arial" panose="020B0604020202020204" pitchFamily="34" charset="0"/>
                <a:cs typeface="Arial" panose="020B0604020202020204" pitchFamily="34" charset="0"/>
              </a:rPr>
              <a:t>måste</a:t>
            </a:r>
            <a:r>
              <a:rPr lang="en-GB" sz="1200" b="0" i="0" dirty="0">
                <a:solidFill>
                  <a:srgbClr val="000000"/>
                </a:solidFill>
                <a:effectLst/>
                <a:latin typeface="Arial" panose="020B0604020202020204" pitchFamily="34" charset="0"/>
                <a:cs typeface="Arial" panose="020B0604020202020204" pitchFamily="34" charset="0"/>
              </a:rPr>
              <a:t> </a:t>
            </a:r>
            <a:r>
              <a:rPr lang="en-GB" sz="1200" b="0" i="0" dirty="0" err="1">
                <a:solidFill>
                  <a:srgbClr val="000000"/>
                </a:solidFill>
                <a:effectLst/>
                <a:latin typeface="Arial" panose="020B0604020202020204" pitchFamily="34" charset="0"/>
                <a:cs typeface="Arial" panose="020B0604020202020204" pitchFamily="34" charset="0"/>
              </a:rPr>
              <a:t>spara</a:t>
            </a:r>
            <a:r>
              <a:rPr lang="en-GB" sz="1200" b="0" i="0" dirty="0">
                <a:solidFill>
                  <a:srgbClr val="000000"/>
                </a:solidFill>
                <a:effectLst/>
                <a:latin typeface="Arial" panose="020B0604020202020204" pitchFamily="34" charset="0"/>
                <a:cs typeface="Arial" panose="020B0604020202020204" pitchFamily="34" charset="0"/>
              </a:rPr>
              <a:t> </a:t>
            </a:r>
            <a:r>
              <a:rPr lang="en-GB" sz="1200" b="0" i="0" dirty="0" err="1">
                <a:solidFill>
                  <a:srgbClr val="000000"/>
                </a:solidFill>
                <a:effectLst/>
                <a:latin typeface="Arial" panose="020B0604020202020204" pitchFamily="34" charset="0"/>
                <a:cs typeface="Arial" panose="020B0604020202020204" pitchFamily="34" charset="0"/>
              </a:rPr>
              <a:t>naturresurser</a:t>
            </a:r>
            <a:br>
              <a:rPr lang="en-GB" sz="1200" b="0" i="0" dirty="0">
                <a:solidFill>
                  <a:srgbClr val="000000"/>
                </a:solidFill>
                <a:effectLst/>
                <a:latin typeface="Arial" panose="020B0604020202020204" pitchFamily="34" charset="0"/>
                <a:cs typeface="Arial" panose="020B0604020202020204" pitchFamily="34" charset="0"/>
              </a:rPr>
            </a:br>
            <a:r>
              <a:rPr lang="en-GB" sz="1200" b="0" i="0" dirty="0">
                <a:solidFill>
                  <a:srgbClr val="000000"/>
                </a:solidFill>
                <a:effectLst/>
                <a:latin typeface="Arial" panose="020B0604020202020204" pitchFamily="34" charset="0"/>
                <a:cs typeface="Arial" panose="020B0604020202020204" pitchFamily="34" charset="0"/>
              </a:rPr>
              <a:t>2) Den </a:t>
            </a:r>
            <a:r>
              <a:rPr lang="en-GB" sz="1200" b="0" i="0" dirty="0" err="1">
                <a:solidFill>
                  <a:srgbClr val="000000"/>
                </a:solidFill>
                <a:effectLst/>
                <a:latin typeface="Arial" panose="020B0604020202020204" pitchFamily="34" charset="0"/>
                <a:cs typeface="Arial" panose="020B0604020202020204" pitchFamily="34" charset="0"/>
              </a:rPr>
              <a:t>biologiska</a:t>
            </a:r>
            <a:r>
              <a:rPr lang="en-GB" sz="1200" b="0" i="0" dirty="0">
                <a:solidFill>
                  <a:srgbClr val="000000"/>
                </a:solidFill>
                <a:effectLst/>
                <a:latin typeface="Arial" panose="020B0604020202020204" pitchFamily="34" charset="0"/>
                <a:cs typeface="Arial" panose="020B0604020202020204" pitchFamily="34" charset="0"/>
              </a:rPr>
              <a:t> </a:t>
            </a:r>
            <a:r>
              <a:rPr lang="en-GB" sz="1200" b="0" i="0" dirty="0" err="1">
                <a:solidFill>
                  <a:srgbClr val="000000"/>
                </a:solidFill>
                <a:effectLst/>
                <a:latin typeface="Arial" panose="020B0604020202020204" pitchFamily="34" charset="0"/>
                <a:cs typeface="Arial" panose="020B0604020202020204" pitchFamily="34" charset="0"/>
              </a:rPr>
              <a:t>mångfalden</a:t>
            </a:r>
            <a:r>
              <a:rPr lang="en-GB" sz="1200" b="0" i="0" dirty="0">
                <a:solidFill>
                  <a:srgbClr val="000000"/>
                </a:solidFill>
                <a:effectLst/>
                <a:latin typeface="Arial" panose="020B0604020202020204" pitchFamily="34" charset="0"/>
                <a:cs typeface="Arial" panose="020B0604020202020204" pitchFamily="34" charset="0"/>
              </a:rPr>
              <a:t>* </a:t>
            </a:r>
            <a:r>
              <a:rPr lang="en-GB" sz="1200" b="0" i="0" dirty="0" err="1">
                <a:solidFill>
                  <a:srgbClr val="000000"/>
                </a:solidFill>
                <a:effectLst/>
                <a:latin typeface="Arial" panose="020B0604020202020204" pitchFamily="34" charset="0"/>
                <a:cs typeface="Arial" panose="020B0604020202020204" pitchFamily="34" charset="0"/>
              </a:rPr>
              <a:t>och</a:t>
            </a:r>
            <a:r>
              <a:rPr lang="en-GB" sz="1200" b="0" i="0" dirty="0">
                <a:solidFill>
                  <a:srgbClr val="000000"/>
                </a:solidFill>
                <a:effectLst/>
                <a:latin typeface="Arial" panose="020B0604020202020204" pitchFamily="34" charset="0"/>
                <a:cs typeface="Arial" panose="020B0604020202020204" pitchFamily="34" charset="0"/>
              </a:rPr>
              <a:t> </a:t>
            </a:r>
            <a:r>
              <a:rPr lang="en-GB" sz="1200" b="0" i="0" dirty="0" err="1">
                <a:solidFill>
                  <a:srgbClr val="000000"/>
                </a:solidFill>
                <a:effectLst/>
                <a:latin typeface="Arial" panose="020B0604020202020204" pitchFamily="34" charset="0"/>
                <a:cs typeface="Arial" panose="020B0604020202020204" pitchFamily="34" charset="0"/>
              </a:rPr>
              <a:t>människors</a:t>
            </a:r>
            <a:r>
              <a:rPr lang="en-GB" sz="1200" b="0" i="0" dirty="0">
                <a:solidFill>
                  <a:srgbClr val="000000"/>
                </a:solidFill>
                <a:effectLst/>
                <a:latin typeface="Arial" panose="020B0604020202020204" pitchFamily="34" charset="0"/>
                <a:cs typeface="Arial" panose="020B0604020202020204" pitchFamily="34" charset="0"/>
              </a:rPr>
              <a:t> </a:t>
            </a:r>
            <a:r>
              <a:rPr lang="en-GB" sz="1200" b="0" i="0" dirty="0" err="1">
                <a:solidFill>
                  <a:srgbClr val="000000"/>
                </a:solidFill>
                <a:effectLst/>
                <a:latin typeface="Arial" panose="020B0604020202020204" pitchFamily="34" charset="0"/>
                <a:cs typeface="Arial" panose="020B0604020202020204" pitchFamily="34" charset="0"/>
              </a:rPr>
              <a:t>hälsa</a:t>
            </a:r>
            <a:r>
              <a:rPr lang="en-GB" sz="1200" b="0" i="0" dirty="0">
                <a:solidFill>
                  <a:srgbClr val="000000"/>
                </a:solidFill>
                <a:effectLst/>
                <a:latin typeface="Arial" panose="020B0604020202020204" pitchFamily="34" charset="0"/>
                <a:cs typeface="Arial" panose="020B0604020202020204" pitchFamily="34" charset="0"/>
              </a:rPr>
              <a:t> ska </a:t>
            </a:r>
            <a:r>
              <a:rPr lang="en-GB" sz="1200" b="0" i="0" dirty="0" err="1">
                <a:solidFill>
                  <a:srgbClr val="000000"/>
                </a:solidFill>
                <a:effectLst/>
                <a:latin typeface="Arial" panose="020B0604020202020204" pitchFamily="34" charset="0"/>
                <a:cs typeface="Arial" panose="020B0604020202020204" pitchFamily="34" charset="0"/>
              </a:rPr>
              <a:t>skyddas</a:t>
            </a:r>
            <a:r>
              <a:rPr lang="en-GB" sz="1200" b="0" i="0" dirty="0">
                <a:solidFill>
                  <a:srgbClr val="000000"/>
                </a:solidFill>
                <a:effectLst/>
                <a:latin typeface="Arial" panose="020B0604020202020204" pitchFamily="34" charset="0"/>
                <a:cs typeface="Arial" panose="020B0604020202020204" pitchFamily="34" charset="0"/>
              </a:rPr>
              <a:t>. </a:t>
            </a:r>
            <a:r>
              <a:rPr lang="en-GB" sz="1200" b="0" i="0" dirty="0" err="1">
                <a:solidFill>
                  <a:srgbClr val="000000"/>
                </a:solidFill>
                <a:effectLst/>
                <a:latin typeface="Arial" panose="020B0604020202020204" pitchFamily="34" charset="0"/>
                <a:cs typeface="Arial" panose="020B0604020202020204" pitchFamily="34" charset="0"/>
              </a:rPr>
              <a:t>Därför</a:t>
            </a:r>
            <a:r>
              <a:rPr lang="en-GB" sz="1200" b="0" i="0" dirty="0">
                <a:solidFill>
                  <a:srgbClr val="000000"/>
                </a:solidFill>
                <a:effectLst/>
                <a:latin typeface="Arial" panose="020B0604020202020204" pitchFamily="34" charset="0"/>
                <a:cs typeface="Arial" panose="020B0604020202020204" pitchFamily="34" charset="0"/>
              </a:rPr>
              <a:t> </a:t>
            </a:r>
            <a:r>
              <a:rPr lang="en-GB" sz="1200" b="0" i="0" dirty="0" err="1">
                <a:solidFill>
                  <a:srgbClr val="000000"/>
                </a:solidFill>
                <a:effectLst/>
                <a:latin typeface="Arial" panose="020B0604020202020204" pitchFamily="34" charset="0"/>
                <a:cs typeface="Arial" panose="020B0604020202020204" pitchFamily="34" charset="0"/>
              </a:rPr>
              <a:t>måste</a:t>
            </a:r>
            <a:r>
              <a:rPr lang="en-GB" sz="1200" b="0" i="0" dirty="0">
                <a:solidFill>
                  <a:srgbClr val="000000"/>
                </a:solidFill>
                <a:effectLst/>
                <a:latin typeface="Arial" panose="020B0604020202020204" pitchFamily="34" charset="0"/>
                <a:cs typeface="Arial" panose="020B0604020202020204" pitchFamily="34" charset="0"/>
              </a:rPr>
              <a:t> </a:t>
            </a:r>
            <a:r>
              <a:rPr lang="en-GB" sz="1200" b="0" i="0" dirty="0" err="1">
                <a:solidFill>
                  <a:srgbClr val="000000"/>
                </a:solidFill>
                <a:effectLst/>
                <a:latin typeface="Arial" panose="020B0604020202020204" pitchFamily="34" charset="0"/>
                <a:cs typeface="Arial" panose="020B0604020202020204" pitchFamily="34" charset="0"/>
              </a:rPr>
              <a:t>farliga</a:t>
            </a:r>
            <a:r>
              <a:rPr lang="en-GB" sz="1200" b="0" i="0" dirty="0">
                <a:solidFill>
                  <a:srgbClr val="000000"/>
                </a:solidFill>
                <a:effectLst/>
                <a:latin typeface="Arial" panose="020B0604020202020204" pitchFamily="34" charset="0"/>
                <a:cs typeface="Arial" panose="020B0604020202020204" pitchFamily="34" charset="0"/>
              </a:rPr>
              <a:t> </a:t>
            </a:r>
            <a:r>
              <a:rPr lang="en-GB" sz="1200" b="0" i="0" dirty="0" err="1">
                <a:solidFill>
                  <a:srgbClr val="000000"/>
                </a:solidFill>
                <a:effectLst/>
                <a:latin typeface="Arial" panose="020B0604020202020204" pitchFamily="34" charset="0"/>
                <a:cs typeface="Arial" panose="020B0604020202020204" pitchFamily="34" charset="0"/>
              </a:rPr>
              <a:t>kemikalier</a:t>
            </a:r>
            <a:r>
              <a:rPr lang="en-GB" sz="1200" b="0" i="0" dirty="0">
                <a:solidFill>
                  <a:srgbClr val="000000"/>
                </a:solidFill>
                <a:effectLst/>
                <a:latin typeface="Arial" panose="020B0604020202020204" pitchFamily="34" charset="0"/>
                <a:cs typeface="Arial" panose="020B0604020202020204" pitchFamily="34" charset="0"/>
              </a:rPr>
              <a:t> bort.</a:t>
            </a:r>
          </a:p>
          <a:p>
            <a:pPr marL="171450" indent="-171450" algn="l">
              <a:buFont typeface="Arial" panose="020B0604020202020204" pitchFamily="34" charset="0"/>
              <a:buChar char="•"/>
            </a:pPr>
            <a:r>
              <a:rPr lang="en-GB" sz="1200" b="0" i="0" dirty="0">
                <a:solidFill>
                  <a:srgbClr val="000000"/>
                </a:solidFill>
                <a:effectLst/>
                <a:latin typeface="Arial" panose="020B0604020202020204" pitchFamily="34" charset="0"/>
                <a:cs typeface="Arial" panose="020B0604020202020204" pitchFamily="34" charset="0"/>
              </a:rPr>
              <a:t>Bra </a:t>
            </a:r>
            <a:r>
              <a:rPr lang="en-GB" sz="1200" b="0" i="0" dirty="0" err="1">
                <a:solidFill>
                  <a:srgbClr val="000000"/>
                </a:solidFill>
                <a:effectLst/>
                <a:latin typeface="Arial" panose="020B0604020202020204" pitchFamily="34" charset="0"/>
                <a:cs typeface="Arial" panose="020B0604020202020204" pitchFamily="34" charset="0"/>
              </a:rPr>
              <a:t>miljöval</a:t>
            </a:r>
            <a:r>
              <a:rPr lang="en-GB" sz="1200" b="0" i="0" dirty="0">
                <a:solidFill>
                  <a:srgbClr val="000000"/>
                </a:solidFill>
                <a:effectLst/>
                <a:latin typeface="Arial" panose="020B0604020202020204" pitchFamily="34" charset="0"/>
                <a:cs typeface="Arial" panose="020B0604020202020204" pitchFamily="34" charset="0"/>
              </a:rPr>
              <a:t> </a:t>
            </a:r>
            <a:r>
              <a:rPr lang="en-GB" sz="1200" b="0" i="0" dirty="0" err="1">
                <a:solidFill>
                  <a:srgbClr val="000000"/>
                </a:solidFill>
                <a:effectLst/>
                <a:latin typeface="Arial" panose="020B0604020202020204" pitchFamily="34" charset="0"/>
                <a:cs typeface="Arial" panose="020B0604020202020204" pitchFamily="34" charset="0"/>
              </a:rPr>
              <a:t>vill</a:t>
            </a:r>
            <a:r>
              <a:rPr lang="en-GB" sz="1200" b="0" i="0" dirty="0">
                <a:solidFill>
                  <a:srgbClr val="000000"/>
                </a:solidFill>
                <a:effectLst/>
                <a:latin typeface="Arial" panose="020B0604020202020204" pitchFamily="34" charset="0"/>
                <a:cs typeface="Arial" panose="020B0604020202020204" pitchFamily="34" charset="0"/>
              </a:rPr>
              <a:t> </a:t>
            </a:r>
            <a:r>
              <a:rPr lang="en-GB" sz="1200" b="0" i="0" dirty="0" err="1">
                <a:solidFill>
                  <a:srgbClr val="000000"/>
                </a:solidFill>
                <a:effectLst/>
                <a:latin typeface="Arial" panose="020B0604020202020204" pitchFamily="34" charset="0"/>
                <a:cs typeface="Arial" panose="020B0604020202020204" pitchFamily="34" charset="0"/>
              </a:rPr>
              <a:t>också</a:t>
            </a:r>
            <a:br>
              <a:rPr lang="en-GB" sz="1200" b="0" i="0" dirty="0">
                <a:solidFill>
                  <a:srgbClr val="000000"/>
                </a:solidFill>
                <a:effectLst/>
                <a:latin typeface="Arial" panose="020B0604020202020204" pitchFamily="34" charset="0"/>
                <a:cs typeface="Arial" panose="020B0604020202020204" pitchFamily="34" charset="0"/>
              </a:rPr>
            </a:br>
            <a:r>
              <a:rPr lang="en-GB" sz="1200" b="0" i="0" dirty="0">
                <a:solidFill>
                  <a:srgbClr val="000000"/>
                </a:solidFill>
                <a:effectLst/>
                <a:latin typeface="Arial" panose="020B0604020202020204" pitchFamily="34" charset="0"/>
                <a:cs typeface="Arial" panose="020B0604020202020204" pitchFamily="34" charset="0"/>
              </a:rPr>
              <a:t>1) </a:t>
            </a:r>
            <a:r>
              <a:rPr lang="en-GB" sz="1200" b="0" i="0" dirty="0" err="1">
                <a:solidFill>
                  <a:srgbClr val="000000"/>
                </a:solidFill>
                <a:effectLst/>
                <a:latin typeface="Arial" panose="020B0604020202020204" pitchFamily="34" charset="0"/>
                <a:cs typeface="Arial" panose="020B0604020202020204" pitchFamily="34" charset="0"/>
              </a:rPr>
              <a:t>Minska</a:t>
            </a:r>
            <a:r>
              <a:rPr lang="en-GB" sz="1200" b="0" i="0" dirty="0">
                <a:solidFill>
                  <a:srgbClr val="000000"/>
                </a:solidFill>
                <a:effectLst/>
                <a:latin typeface="Arial" panose="020B0604020202020204" pitchFamily="34" charset="0"/>
                <a:cs typeface="Arial" panose="020B0604020202020204" pitchFamily="34" charset="0"/>
              </a:rPr>
              <a:t> den </a:t>
            </a:r>
            <a:r>
              <a:rPr lang="en-GB" sz="1200" b="0" i="0" dirty="0" err="1">
                <a:solidFill>
                  <a:srgbClr val="000000"/>
                </a:solidFill>
                <a:effectLst/>
                <a:latin typeface="Arial" panose="020B0604020202020204" pitchFamily="34" charset="0"/>
                <a:cs typeface="Arial" panose="020B0604020202020204" pitchFamily="34" charset="0"/>
              </a:rPr>
              <a:t>totala</a:t>
            </a:r>
            <a:r>
              <a:rPr lang="en-GB" sz="1200" b="0" i="0" dirty="0">
                <a:solidFill>
                  <a:srgbClr val="000000"/>
                </a:solidFill>
                <a:effectLst/>
                <a:latin typeface="Arial" panose="020B0604020202020204" pitchFamily="34" charset="0"/>
                <a:cs typeface="Arial" panose="020B0604020202020204" pitchFamily="34" charset="0"/>
              </a:rPr>
              <a:t> </a:t>
            </a:r>
            <a:r>
              <a:rPr lang="en-GB" sz="1200" b="0" i="0" dirty="0" err="1">
                <a:solidFill>
                  <a:srgbClr val="000000"/>
                </a:solidFill>
                <a:effectLst/>
                <a:latin typeface="Arial" panose="020B0604020202020204" pitchFamily="34" charset="0"/>
                <a:cs typeface="Arial" panose="020B0604020202020204" pitchFamily="34" charset="0"/>
              </a:rPr>
              <a:t>energianvändningen</a:t>
            </a:r>
            <a:r>
              <a:rPr lang="en-GB" sz="1200" b="0" i="0" dirty="0">
                <a:solidFill>
                  <a:srgbClr val="000000"/>
                </a:solidFill>
                <a:effectLst/>
                <a:latin typeface="Arial" panose="020B0604020202020204" pitchFamily="34" charset="0"/>
                <a:cs typeface="Arial" panose="020B0604020202020204" pitchFamily="34" charset="0"/>
              </a:rPr>
              <a:t>.</a:t>
            </a:r>
            <a:br>
              <a:rPr lang="en-GB" sz="1200" b="0" i="0" dirty="0">
                <a:solidFill>
                  <a:srgbClr val="000000"/>
                </a:solidFill>
                <a:effectLst/>
                <a:latin typeface="Arial" panose="020B0604020202020204" pitchFamily="34" charset="0"/>
                <a:cs typeface="Arial" panose="020B0604020202020204" pitchFamily="34" charset="0"/>
              </a:rPr>
            </a:br>
            <a:r>
              <a:rPr lang="en-GB" sz="1200" b="0" i="0" dirty="0">
                <a:solidFill>
                  <a:srgbClr val="000000"/>
                </a:solidFill>
                <a:effectLst/>
                <a:latin typeface="Arial" panose="020B0604020202020204" pitchFamily="34" charset="0"/>
                <a:cs typeface="Arial" panose="020B0604020202020204" pitchFamily="34" charset="0"/>
              </a:rPr>
              <a:t>2) </a:t>
            </a:r>
            <a:r>
              <a:rPr lang="en-GB" sz="1200" b="0" i="0" dirty="0" err="1">
                <a:solidFill>
                  <a:srgbClr val="000000"/>
                </a:solidFill>
                <a:effectLst/>
                <a:latin typeface="Arial" panose="020B0604020202020204" pitchFamily="34" charset="0"/>
                <a:cs typeface="Arial" panose="020B0604020202020204" pitchFamily="34" charset="0"/>
              </a:rPr>
              <a:t>Byta</a:t>
            </a:r>
            <a:r>
              <a:rPr lang="en-GB" sz="1200" b="0" i="0" dirty="0">
                <a:solidFill>
                  <a:srgbClr val="000000"/>
                </a:solidFill>
                <a:effectLst/>
                <a:latin typeface="Arial" panose="020B0604020202020204" pitchFamily="34" charset="0"/>
                <a:cs typeface="Arial" panose="020B0604020202020204" pitchFamily="34" charset="0"/>
              </a:rPr>
              <a:t> </a:t>
            </a:r>
            <a:r>
              <a:rPr lang="en-GB" sz="1200" b="0" i="0" dirty="0" err="1">
                <a:solidFill>
                  <a:srgbClr val="000000"/>
                </a:solidFill>
                <a:effectLst/>
                <a:latin typeface="Arial" panose="020B0604020202020204" pitchFamily="34" charset="0"/>
                <a:cs typeface="Arial" panose="020B0604020202020204" pitchFamily="34" charset="0"/>
              </a:rPr>
              <a:t>från</a:t>
            </a:r>
            <a:r>
              <a:rPr lang="en-GB" sz="1200" b="0" i="0" dirty="0">
                <a:solidFill>
                  <a:srgbClr val="000000"/>
                </a:solidFill>
                <a:effectLst/>
                <a:latin typeface="Arial" panose="020B0604020202020204" pitchFamily="34" charset="0"/>
                <a:cs typeface="Arial" panose="020B0604020202020204" pitchFamily="34" charset="0"/>
              </a:rPr>
              <a:t> </a:t>
            </a:r>
            <a:r>
              <a:rPr lang="en-GB" sz="1200" b="0" i="0" dirty="0" err="1">
                <a:solidFill>
                  <a:srgbClr val="000000"/>
                </a:solidFill>
                <a:effectLst/>
                <a:latin typeface="Arial" panose="020B0604020202020204" pitchFamily="34" charset="0"/>
                <a:cs typeface="Arial" panose="020B0604020202020204" pitchFamily="34" charset="0"/>
              </a:rPr>
              <a:t>fossila</a:t>
            </a:r>
            <a:r>
              <a:rPr lang="en-GB" sz="1200" b="0" i="0" dirty="0">
                <a:solidFill>
                  <a:srgbClr val="000000"/>
                </a:solidFill>
                <a:effectLst/>
                <a:latin typeface="Arial" panose="020B0604020202020204" pitchFamily="34" charset="0"/>
                <a:cs typeface="Arial" panose="020B0604020202020204" pitchFamily="34" charset="0"/>
              </a:rPr>
              <a:t> </a:t>
            </a:r>
            <a:r>
              <a:rPr lang="en-GB" sz="1200" b="0" i="0" dirty="0" err="1">
                <a:solidFill>
                  <a:srgbClr val="000000"/>
                </a:solidFill>
                <a:effectLst/>
                <a:latin typeface="Arial" panose="020B0604020202020204" pitchFamily="34" charset="0"/>
                <a:cs typeface="Arial" panose="020B0604020202020204" pitchFamily="34" charset="0"/>
              </a:rPr>
              <a:t>bränslen</a:t>
            </a:r>
            <a:r>
              <a:rPr lang="en-GB" sz="1200" b="0" i="0" dirty="0">
                <a:solidFill>
                  <a:srgbClr val="000000"/>
                </a:solidFill>
                <a:effectLst/>
                <a:latin typeface="Arial" panose="020B0604020202020204" pitchFamily="34" charset="0"/>
                <a:cs typeface="Arial" panose="020B0604020202020204" pitchFamily="34" charset="0"/>
              </a:rPr>
              <a:t> till </a:t>
            </a:r>
            <a:r>
              <a:rPr lang="en-GB" sz="1200" b="0" i="0" dirty="0" err="1">
                <a:solidFill>
                  <a:srgbClr val="000000"/>
                </a:solidFill>
                <a:effectLst/>
                <a:latin typeface="Arial" panose="020B0604020202020204" pitchFamily="34" charset="0"/>
                <a:cs typeface="Arial" panose="020B0604020202020204" pitchFamily="34" charset="0"/>
              </a:rPr>
              <a:t>förnybar</a:t>
            </a:r>
            <a:r>
              <a:rPr lang="en-GB" sz="1200" b="0" i="0" dirty="0">
                <a:solidFill>
                  <a:srgbClr val="000000"/>
                </a:solidFill>
                <a:effectLst/>
                <a:latin typeface="Arial" panose="020B0604020202020204" pitchFamily="34" charset="0"/>
                <a:cs typeface="Arial" panose="020B0604020202020204" pitchFamily="34" charset="0"/>
              </a:rPr>
              <a:t> </a:t>
            </a:r>
            <a:r>
              <a:rPr lang="en-GB" sz="1200" b="0" i="0" dirty="0" err="1">
                <a:solidFill>
                  <a:srgbClr val="000000"/>
                </a:solidFill>
                <a:effectLst/>
                <a:latin typeface="Arial" panose="020B0604020202020204" pitchFamily="34" charset="0"/>
                <a:cs typeface="Arial" panose="020B0604020202020204" pitchFamily="34" charset="0"/>
              </a:rPr>
              <a:t>energi</a:t>
            </a:r>
            <a:endParaRPr lang="en-GB" sz="1200" b="0" i="0" dirty="0">
              <a:solidFill>
                <a:srgbClr val="000000"/>
              </a:solidFill>
              <a:effectLst/>
              <a:latin typeface="Arial" panose="020B0604020202020204" pitchFamily="34" charset="0"/>
              <a:cs typeface="Arial" panose="020B0604020202020204" pitchFamily="34" charset="0"/>
            </a:endParaRPr>
          </a:p>
          <a:p>
            <a:pPr marL="171450" indent="-171450" algn="l">
              <a:buFont typeface="Arial" panose="020B0604020202020204" pitchFamily="34" charset="0"/>
              <a:buChar char="•"/>
            </a:pPr>
            <a:endParaRPr lang="en-GB" sz="1200" b="0" i="0" dirty="0">
              <a:solidFill>
                <a:srgbClr val="000000"/>
              </a:solidFill>
              <a:effectLst/>
              <a:latin typeface="Arial" panose="020B0604020202020204" pitchFamily="34" charset="0"/>
              <a:cs typeface="Arial" panose="020B0604020202020204" pitchFamily="34" charset="0"/>
            </a:endParaRPr>
          </a:p>
          <a:p>
            <a:pPr marL="0" indent="0" algn="l">
              <a:buFont typeface="Arial" panose="020B0604020202020204" pitchFamily="34" charset="0"/>
              <a:buNone/>
            </a:pPr>
            <a:r>
              <a:rPr lang="en-GB" sz="1200" b="1" i="0" dirty="0">
                <a:solidFill>
                  <a:srgbClr val="000000"/>
                </a:solidFill>
                <a:effectLst/>
                <a:latin typeface="Arial" panose="020B0604020202020204" pitchFamily="34" charset="0"/>
                <a:cs typeface="Arial" panose="020B0604020202020204" pitchFamily="34" charset="0"/>
              </a:rPr>
              <a:t>Logga Bra </a:t>
            </a:r>
            <a:r>
              <a:rPr lang="en-GB" sz="1200" b="1" i="0" dirty="0" err="1">
                <a:solidFill>
                  <a:srgbClr val="000000"/>
                </a:solidFill>
                <a:effectLst/>
                <a:latin typeface="Arial" panose="020B0604020202020204" pitchFamily="34" charset="0"/>
                <a:cs typeface="Arial" panose="020B0604020202020204" pitchFamily="34" charset="0"/>
              </a:rPr>
              <a:t>miljöval</a:t>
            </a:r>
            <a:endParaRPr lang="en-GB" sz="1200" b="1" i="0" dirty="0">
              <a:solidFill>
                <a:srgbClr val="000000"/>
              </a:solidFill>
              <a:effectLst/>
              <a:latin typeface="Arial" panose="020B0604020202020204" pitchFamily="34" charset="0"/>
              <a:cs typeface="Arial" panose="020B0604020202020204" pitchFamily="34" charset="0"/>
            </a:endParaRPr>
          </a:p>
        </p:txBody>
      </p:sp>
      <p:sp>
        <p:nvSpPr>
          <p:cNvPr id="4" name="Platshållare för bildnummer 3">
            <a:extLst>
              <a:ext uri="{FF2B5EF4-FFF2-40B4-BE49-F238E27FC236}">
                <a16:creationId xmlns:a16="http://schemas.microsoft.com/office/drawing/2014/main" id="{C4E1D27C-590C-4DAD-5280-D7733D0707A7}"/>
              </a:ext>
            </a:extLst>
          </p:cNvPr>
          <p:cNvSpPr>
            <a:spLocks noGrp="1"/>
          </p:cNvSpPr>
          <p:nvPr>
            <p:ph type="sldNum" sz="quarter" idx="10"/>
          </p:nvPr>
        </p:nvSpPr>
        <p:spPr/>
        <p:txBody>
          <a:bodyPr/>
          <a:lstStyle/>
          <a:p>
            <a:fld id="{4B0E164D-EE8D-B448-BE8E-A1520703B60E}" type="slidenum">
              <a:rPr lang="sv-SE" smtClean="0"/>
              <a:t>27</a:t>
            </a:fld>
            <a:endParaRPr lang="sv-SE"/>
          </a:p>
        </p:txBody>
      </p:sp>
    </p:spTree>
    <p:extLst>
      <p:ext uri="{BB962C8B-B14F-4D97-AF65-F5344CB8AC3E}">
        <p14:creationId xmlns:p14="http://schemas.microsoft.com/office/powerpoint/2010/main" val="35230144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5E4007-57E9-9EC2-033C-A140C2A8D5ED}"/>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0BDB7CC3-2F04-E216-E928-15873FBF7A05}"/>
              </a:ext>
            </a:extLst>
          </p:cNvPr>
          <p:cNvSpPr>
            <a:spLocks noGrp="1" noRot="1" noChangeAspect="1"/>
          </p:cNvSpPr>
          <p:nvPr>
            <p:ph type="sldImg"/>
          </p:nvPr>
        </p:nvSpPr>
        <p:spPr>
          <a:xfrm>
            <a:off x="381000" y="685800"/>
            <a:ext cx="6096000" cy="3429000"/>
          </a:xfrm>
        </p:spPr>
      </p:sp>
      <p:sp>
        <p:nvSpPr>
          <p:cNvPr id="3" name="Platshållare för anteckningar 2">
            <a:extLst>
              <a:ext uri="{FF2B5EF4-FFF2-40B4-BE49-F238E27FC236}">
                <a16:creationId xmlns:a16="http://schemas.microsoft.com/office/drawing/2014/main" id="{5D7CD52F-7141-F73F-4EE3-5702A02BB67E}"/>
              </a:ext>
            </a:extLst>
          </p:cNvPr>
          <p:cNvSpPr>
            <a:spLocks noGrp="1"/>
          </p:cNvSpPr>
          <p:nvPr>
            <p:ph type="body" idx="1"/>
          </p:nvPr>
        </p:nvSpPr>
        <p:spPr/>
        <p:txBody>
          <a:bodyPr/>
          <a:lstStyle/>
          <a:p>
            <a:pPr marL="450850" indent="-450850" eaLnBrk="1" hangingPunct="1">
              <a:spcBef>
                <a:spcPct val="0"/>
              </a:spcBef>
            </a:pPr>
            <a:r>
              <a:rPr lang="sv-SE" sz="1200" b="1" noProof="0" dirty="0">
                <a:latin typeface="Arial" panose="020B0604020202020204" pitchFamily="34" charset="0"/>
                <a:cs typeface="Arial" panose="020B0604020202020204" pitchFamily="34" charset="0"/>
              </a:rPr>
              <a:t>Instruktion till cirkelledaren:</a:t>
            </a:r>
          </a:p>
          <a:p>
            <a:pPr marL="450850" indent="-450850" eaLnBrk="1" hangingPunct="1">
              <a:spcBef>
                <a:spcPct val="0"/>
              </a:spcBef>
            </a:pPr>
            <a:endParaRPr lang="sv-SE" sz="1200" b="1" noProof="0" dirty="0">
              <a:latin typeface="Arial" panose="020B0604020202020204" pitchFamily="34" charset="0"/>
              <a:cs typeface="Arial" panose="020B0604020202020204" pitchFamily="34" charset="0"/>
            </a:endParaRPr>
          </a:p>
          <a:p>
            <a:pPr marL="228600" marR="0" lvl="0" indent="-228600" algn="l" defTabSz="457200" rtl="0" eaLnBrk="1" fontAlgn="auto" latinLnBrk="0" hangingPunct="1">
              <a:lnSpc>
                <a:spcPct val="100000"/>
              </a:lnSpc>
              <a:spcBef>
                <a:spcPct val="0"/>
              </a:spcBef>
              <a:spcAft>
                <a:spcPts val="0"/>
              </a:spcAft>
              <a:buClrTx/>
              <a:buSzTx/>
              <a:buFont typeface="+mj-lt"/>
              <a:buAutoNum type="arabicPeriod"/>
              <a:tabLst/>
              <a:defRPr/>
            </a:pPr>
            <a:r>
              <a:rPr lang="sv-SE" sz="1200" b="0" noProof="0" dirty="0">
                <a:latin typeface="Arial" panose="020B0604020202020204" pitchFamily="34" charset="0"/>
                <a:cs typeface="Arial" panose="020B0604020202020204" pitchFamily="34" charset="0"/>
              </a:rPr>
              <a:t>Berätta om märket Svanen. </a:t>
            </a:r>
            <a:r>
              <a:rPr lang="sv-SE" b="0" noProof="0" dirty="0">
                <a:latin typeface="Arial" panose="020B0604020202020204" pitchFamily="34" charset="0"/>
                <a:cs typeface="Arial" panose="020B0604020202020204" pitchFamily="34" charset="0"/>
              </a:rPr>
              <a:t>Utgå från </a:t>
            </a:r>
            <a:r>
              <a:rPr lang="sv-SE" b="0" noProof="0" dirty="0" err="1">
                <a:latin typeface="Arial" panose="020B0604020202020204" pitchFamily="34" charset="0"/>
                <a:cs typeface="Arial" panose="020B0604020202020204" pitchFamily="34" charset="0"/>
              </a:rPr>
              <a:t>talpunkterna</a:t>
            </a:r>
            <a:r>
              <a:rPr lang="sv-SE" b="0" noProof="0" dirty="0">
                <a:latin typeface="Arial" panose="020B0604020202020204" pitchFamily="34" charset="0"/>
                <a:cs typeface="Arial" panose="020B0604020202020204" pitchFamily="34" charset="0"/>
              </a:rPr>
              <a:t> nedanför. </a:t>
            </a:r>
          </a:p>
          <a:p>
            <a:pPr marL="450850" indent="-450850" eaLnBrk="1" hangingPunct="1">
              <a:spcBef>
                <a:spcPct val="0"/>
              </a:spcBef>
            </a:pPr>
            <a:endParaRPr lang="sv-SE" sz="1200" b="1" noProof="0" dirty="0">
              <a:latin typeface="Arial" panose="020B0604020202020204" pitchFamily="34" charset="0"/>
              <a:cs typeface="Arial" panose="020B0604020202020204" pitchFamily="34" charset="0"/>
            </a:endParaRPr>
          </a:p>
          <a:p>
            <a:pPr marL="450850" indent="-450850" eaLnBrk="1" hangingPunct="1">
              <a:spcBef>
                <a:spcPct val="0"/>
              </a:spcBef>
            </a:pPr>
            <a:r>
              <a:rPr lang="sv-SE" sz="1200" b="1" noProof="0" dirty="0" err="1">
                <a:latin typeface="Arial" panose="020B0604020202020204" pitchFamily="34" charset="0"/>
                <a:cs typeface="Arial" panose="020B0604020202020204" pitchFamily="34" charset="0"/>
              </a:rPr>
              <a:t>Talpunkter</a:t>
            </a:r>
            <a:r>
              <a:rPr lang="sv-SE" sz="1200" b="1" noProof="0" dirty="0">
                <a:latin typeface="Arial" panose="020B0604020202020204" pitchFamily="34" charset="0"/>
                <a:cs typeface="Arial" panose="020B0604020202020204" pitchFamily="34" charset="0"/>
              </a:rPr>
              <a:t>:</a:t>
            </a:r>
          </a:p>
          <a:p>
            <a:pPr marL="171450" indent="-171450" eaLnBrk="1" hangingPunct="1">
              <a:spcBef>
                <a:spcPct val="0"/>
              </a:spcBef>
              <a:buFont typeface="Arial" panose="020B0604020202020204" pitchFamily="34" charset="0"/>
              <a:buChar char="•"/>
            </a:pPr>
            <a:endParaRPr lang="sv-SE" sz="1200" b="1" noProof="0" dirty="0">
              <a:latin typeface="Arial" panose="020B0604020202020204" pitchFamily="34" charset="0"/>
              <a:cs typeface="Arial" panose="020B0604020202020204" pitchFamily="34" charset="0"/>
            </a:endParaRPr>
          </a:p>
          <a:p>
            <a:pPr marL="171450" indent="-171450" algn="l">
              <a:buFont typeface="Arial" panose="020B0604020202020204" pitchFamily="34" charset="0"/>
              <a:buChar char="•"/>
            </a:pPr>
            <a:r>
              <a:rPr lang="sv-SE" kern="100" noProof="0" dirty="0">
                <a:effectLst/>
                <a:latin typeface="Arial" panose="020B0604020202020204" pitchFamily="34" charset="0"/>
                <a:ea typeface="Aptos" panose="020B0004020202020204" pitchFamily="34" charset="0"/>
                <a:cs typeface="Arial" panose="020B0604020202020204" pitchFamily="34" charset="0"/>
              </a:rPr>
              <a:t>Svanen är en nordisk miljömärkning som ställer höga krav på miljö, hälsa och kvalitet.</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kern="100" noProof="0" dirty="0">
                <a:effectLst/>
                <a:latin typeface="Arial" panose="020B0604020202020204" pitchFamily="34" charset="0"/>
                <a:ea typeface="Aptos" panose="020B0004020202020204" pitchFamily="34" charset="0"/>
                <a:cs typeface="Arial" panose="020B0604020202020204" pitchFamily="34" charset="0"/>
              </a:rPr>
              <a:t>Märkningen gäller till exempel rengöring, hudvårdsprodukter, elektronik, kläder och fonder</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b="0" i="0" noProof="0" dirty="0">
                <a:solidFill>
                  <a:srgbClr val="4D4D4D"/>
                </a:solidFill>
                <a:effectLst/>
                <a:latin typeface="Arial" panose="020B0604020202020204" pitchFamily="34" charset="0"/>
                <a:cs typeface="Arial" panose="020B0604020202020204" pitchFamily="34" charset="0"/>
              </a:rPr>
              <a:t>Svanen har ett helhetsperspektiv och tar hänsyn till klimat, kemikalier, resurseffektivitet och biologisk mångfald. Svanen tittar på alla aspekter under hela produktens livscykel; från råvaror, produktion och användning – till återanvändning, återvinning och avfall.</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sv-SE" b="0" i="0" noProof="0" dirty="0">
              <a:solidFill>
                <a:srgbClr val="4D4D4D"/>
              </a:solidFill>
              <a:effectLst/>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b="1" i="0" noProof="0" dirty="0">
                <a:solidFill>
                  <a:srgbClr val="4D4D4D"/>
                </a:solidFill>
                <a:effectLst/>
                <a:latin typeface="Arial" panose="020B0604020202020204" pitchFamily="34" charset="0"/>
                <a:cs typeface="Arial" panose="020B0604020202020204" pitchFamily="34" charset="0"/>
              </a:rPr>
              <a:t>Logga Svanen</a:t>
            </a:r>
          </a:p>
        </p:txBody>
      </p:sp>
      <p:sp>
        <p:nvSpPr>
          <p:cNvPr id="4" name="Platshållare för bildnummer 3">
            <a:extLst>
              <a:ext uri="{FF2B5EF4-FFF2-40B4-BE49-F238E27FC236}">
                <a16:creationId xmlns:a16="http://schemas.microsoft.com/office/drawing/2014/main" id="{C4E1D27C-590C-4DAD-5280-D7733D0707A7}"/>
              </a:ext>
            </a:extLst>
          </p:cNvPr>
          <p:cNvSpPr>
            <a:spLocks noGrp="1"/>
          </p:cNvSpPr>
          <p:nvPr>
            <p:ph type="sldNum" sz="quarter" idx="10"/>
          </p:nvPr>
        </p:nvSpPr>
        <p:spPr/>
        <p:txBody>
          <a:bodyPr/>
          <a:lstStyle/>
          <a:p>
            <a:fld id="{4B0E164D-EE8D-B448-BE8E-A1520703B60E}" type="slidenum">
              <a:rPr lang="sv-SE" smtClean="0"/>
              <a:t>28</a:t>
            </a:fld>
            <a:endParaRPr lang="sv-SE"/>
          </a:p>
        </p:txBody>
      </p:sp>
    </p:spTree>
    <p:extLst>
      <p:ext uri="{BB962C8B-B14F-4D97-AF65-F5344CB8AC3E}">
        <p14:creationId xmlns:p14="http://schemas.microsoft.com/office/powerpoint/2010/main" val="8118402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5E4007-57E9-9EC2-033C-A140C2A8D5ED}"/>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0BDB7CC3-2F04-E216-E928-15873FBF7A05}"/>
              </a:ext>
            </a:extLst>
          </p:cNvPr>
          <p:cNvSpPr>
            <a:spLocks noGrp="1" noRot="1" noChangeAspect="1"/>
          </p:cNvSpPr>
          <p:nvPr>
            <p:ph type="sldImg"/>
          </p:nvPr>
        </p:nvSpPr>
        <p:spPr>
          <a:xfrm>
            <a:off x="381000" y="685800"/>
            <a:ext cx="6096000" cy="3429000"/>
          </a:xfrm>
        </p:spPr>
      </p:sp>
      <p:sp>
        <p:nvSpPr>
          <p:cNvPr id="3" name="Platshållare för anteckningar 2">
            <a:extLst>
              <a:ext uri="{FF2B5EF4-FFF2-40B4-BE49-F238E27FC236}">
                <a16:creationId xmlns:a16="http://schemas.microsoft.com/office/drawing/2014/main" id="{5D7CD52F-7141-F73F-4EE3-5702A02BB67E}"/>
              </a:ext>
            </a:extLst>
          </p:cNvPr>
          <p:cNvSpPr>
            <a:spLocks noGrp="1"/>
          </p:cNvSpPr>
          <p:nvPr>
            <p:ph type="body" idx="1"/>
          </p:nvPr>
        </p:nvSpPr>
        <p:spPr/>
        <p:txBody>
          <a:bodyPr/>
          <a:lstStyle/>
          <a:p>
            <a:pPr marL="450850" indent="-450850" eaLnBrk="1" hangingPunct="1">
              <a:spcBef>
                <a:spcPct val="0"/>
              </a:spcBef>
            </a:pPr>
            <a:r>
              <a:rPr lang="sv-SE" sz="1200" b="1" noProof="0" dirty="0">
                <a:latin typeface="Arial" panose="020B0604020202020204" pitchFamily="34" charset="0"/>
                <a:cs typeface="Arial" panose="020B0604020202020204" pitchFamily="34" charset="0"/>
              </a:rPr>
              <a:t>Instruktion till cirkelledaren:</a:t>
            </a:r>
          </a:p>
          <a:p>
            <a:pPr marL="450850" indent="-450850" eaLnBrk="1" hangingPunct="1">
              <a:spcBef>
                <a:spcPct val="0"/>
              </a:spcBef>
            </a:pPr>
            <a:endParaRPr lang="sv-SE" sz="1200" b="1" noProof="0" dirty="0">
              <a:latin typeface="Arial" panose="020B0604020202020204" pitchFamily="34" charset="0"/>
              <a:cs typeface="Arial" panose="020B0604020202020204" pitchFamily="34" charset="0"/>
            </a:endParaRPr>
          </a:p>
          <a:p>
            <a:pPr marL="228600" marR="0" lvl="0" indent="-228600" algn="l" defTabSz="457200" rtl="0" eaLnBrk="1" fontAlgn="auto" latinLnBrk="0" hangingPunct="1">
              <a:lnSpc>
                <a:spcPct val="100000"/>
              </a:lnSpc>
              <a:spcBef>
                <a:spcPct val="0"/>
              </a:spcBef>
              <a:spcAft>
                <a:spcPts val="0"/>
              </a:spcAft>
              <a:buClrTx/>
              <a:buSzTx/>
              <a:buFont typeface="+mj-lt"/>
              <a:buAutoNum type="arabicPeriod"/>
              <a:tabLst/>
              <a:defRPr/>
            </a:pPr>
            <a:r>
              <a:rPr lang="sv-SE" sz="1200" b="0" noProof="0" dirty="0">
                <a:latin typeface="Arial" panose="020B0604020202020204" pitchFamily="34" charset="0"/>
                <a:cs typeface="Arial" panose="020B0604020202020204" pitchFamily="34" charset="0"/>
              </a:rPr>
              <a:t>Berätta om märket </a:t>
            </a:r>
            <a:r>
              <a:rPr lang="sv-SE" sz="1200" b="0" noProof="0" dirty="0" err="1">
                <a:latin typeface="Arial" panose="020B0604020202020204" pitchFamily="34" charset="0"/>
                <a:cs typeface="Arial" panose="020B0604020202020204" pitchFamily="34" charset="0"/>
              </a:rPr>
              <a:t>Ecolabel</a:t>
            </a:r>
            <a:r>
              <a:rPr lang="sv-SE" sz="1200" b="0" noProof="0" dirty="0">
                <a:latin typeface="Arial" panose="020B0604020202020204" pitchFamily="34" charset="0"/>
                <a:cs typeface="Arial" panose="020B0604020202020204" pitchFamily="34" charset="0"/>
              </a:rPr>
              <a:t>. </a:t>
            </a:r>
            <a:r>
              <a:rPr lang="sv-SE" b="0" noProof="0" dirty="0">
                <a:latin typeface="Arial" panose="020B0604020202020204" pitchFamily="34" charset="0"/>
                <a:cs typeface="Arial" panose="020B0604020202020204" pitchFamily="34" charset="0"/>
              </a:rPr>
              <a:t>Utgå från </a:t>
            </a:r>
            <a:r>
              <a:rPr lang="sv-SE" b="0" noProof="0" dirty="0" err="1">
                <a:latin typeface="Arial" panose="020B0604020202020204" pitchFamily="34" charset="0"/>
                <a:cs typeface="Arial" panose="020B0604020202020204" pitchFamily="34" charset="0"/>
              </a:rPr>
              <a:t>talpunkterna</a:t>
            </a:r>
            <a:r>
              <a:rPr lang="sv-SE" b="0" noProof="0" dirty="0">
                <a:latin typeface="Arial" panose="020B0604020202020204" pitchFamily="34" charset="0"/>
                <a:cs typeface="Arial" panose="020B0604020202020204" pitchFamily="34" charset="0"/>
              </a:rPr>
              <a:t> nedanför. </a:t>
            </a:r>
          </a:p>
          <a:p>
            <a:pPr marL="450850" indent="-450850" eaLnBrk="1" hangingPunct="1">
              <a:spcBef>
                <a:spcPct val="0"/>
              </a:spcBef>
            </a:pPr>
            <a:endParaRPr lang="sv-SE" sz="1200" b="1" noProof="0" dirty="0">
              <a:latin typeface="Arial" panose="020B0604020202020204" pitchFamily="34" charset="0"/>
              <a:cs typeface="Arial" panose="020B0604020202020204" pitchFamily="34" charset="0"/>
            </a:endParaRPr>
          </a:p>
          <a:p>
            <a:pPr marL="450850" indent="-450850" eaLnBrk="1" hangingPunct="1">
              <a:spcBef>
                <a:spcPct val="0"/>
              </a:spcBef>
            </a:pPr>
            <a:r>
              <a:rPr lang="sv-SE" sz="1200" b="1" noProof="0" dirty="0" err="1">
                <a:latin typeface="Arial" panose="020B0604020202020204" pitchFamily="34" charset="0"/>
                <a:cs typeface="Arial" panose="020B0604020202020204" pitchFamily="34" charset="0"/>
              </a:rPr>
              <a:t>Talpunkter</a:t>
            </a:r>
            <a:r>
              <a:rPr lang="sv-SE" sz="1200" b="1" noProof="0" dirty="0">
                <a:latin typeface="Arial" panose="020B0604020202020204" pitchFamily="34" charset="0"/>
                <a:cs typeface="Arial" panose="020B0604020202020204" pitchFamily="34" charset="0"/>
              </a:rPr>
              <a:t>:</a:t>
            </a:r>
          </a:p>
          <a:p>
            <a:pPr marL="171450" indent="-171450" eaLnBrk="1" hangingPunct="1">
              <a:spcBef>
                <a:spcPct val="0"/>
              </a:spcBef>
              <a:buFont typeface="Arial" panose="020B0604020202020204" pitchFamily="34" charset="0"/>
              <a:buChar char="•"/>
            </a:pPr>
            <a:endParaRPr lang="sv-SE" sz="1200" b="1" noProof="0" dirty="0">
              <a:latin typeface="Arial" panose="020B0604020202020204" pitchFamily="34" charset="0"/>
              <a:cs typeface="Arial" panose="020B0604020202020204" pitchFamily="34" charset="0"/>
            </a:endParaRPr>
          </a:p>
          <a:p>
            <a:pPr marL="171450" indent="-171450" algn="l">
              <a:buFont typeface="Arial" panose="020B0604020202020204" pitchFamily="34" charset="0"/>
              <a:buChar char="•"/>
            </a:pPr>
            <a:r>
              <a:rPr lang="sv-SE" kern="100" noProof="0" dirty="0" err="1">
                <a:effectLst/>
                <a:latin typeface="Arial" panose="020B0604020202020204" pitchFamily="34" charset="0"/>
                <a:ea typeface="Aptos" panose="020B0004020202020204" pitchFamily="34" charset="0"/>
                <a:cs typeface="Arial" panose="020B0604020202020204" pitchFamily="34" charset="0"/>
              </a:rPr>
              <a:t>Ecolabel</a:t>
            </a:r>
            <a:r>
              <a:rPr lang="sv-SE" kern="100" noProof="0" dirty="0">
                <a:effectLst/>
                <a:latin typeface="Arial" panose="020B0604020202020204" pitchFamily="34" charset="0"/>
                <a:ea typeface="Aptos" panose="020B0004020202020204" pitchFamily="34" charset="0"/>
                <a:cs typeface="Arial" panose="020B0604020202020204" pitchFamily="34" charset="0"/>
              </a:rPr>
              <a:t>, eller EU-blomma, är  EU:s officiella miljömärke som garanterar att produkten uppfyller höga miljökrav.</a:t>
            </a:r>
          </a:p>
          <a:p>
            <a:pPr marL="171450" indent="-171450" algn="l">
              <a:buFont typeface="Arial" panose="020B0604020202020204" pitchFamily="34" charset="0"/>
              <a:buChar char="•"/>
            </a:pPr>
            <a:r>
              <a:rPr lang="sv-SE" b="0" i="0" noProof="0" dirty="0">
                <a:solidFill>
                  <a:srgbClr val="4D4D4D"/>
                </a:solidFill>
                <a:effectLst/>
                <a:latin typeface="Arial" panose="020B0604020202020204" pitchFamily="34" charset="0"/>
                <a:cs typeface="Arial" panose="020B0604020202020204" pitchFamily="34" charset="0"/>
              </a:rPr>
              <a:t>Kraven sätts utifrån en helhetssyn och ett livscykelperspektiv </a:t>
            </a:r>
          </a:p>
          <a:p>
            <a:pPr marL="171450" indent="-171450" algn="l">
              <a:buFont typeface="Arial" panose="020B0604020202020204" pitchFamily="34" charset="0"/>
              <a:buChar char="•"/>
            </a:pPr>
            <a:r>
              <a:rPr lang="sv-SE" kern="100" noProof="0" dirty="0">
                <a:effectLst/>
                <a:latin typeface="Arial" panose="020B0604020202020204" pitchFamily="34" charset="0"/>
                <a:ea typeface="Aptos" panose="020B0004020202020204" pitchFamily="34" charset="0"/>
                <a:cs typeface="Arial" panose="020B0604020202020204" pitchFamily="34" charset="0"/>
              </a:rPr>
              <a:t>Märkningen gäller till exempel rengöring, textiler, elektronik och möbler</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b="0" i="0" noProof="0" dirty="0">
                <a:solidFill>
                  <a:srgbClr val="4D4D4D"/>
                </a:solidFill>
                <a:effectLst/>
                <a:latin typeface="Arial" panose="020B0604020202020204" pitchFamily="34" charset="0"/>
                <a:cs typeface="Arial" panose="020B0604020202020204" pitchFamily="34" charset="0"/>
              </a:rPr>
              <a:t>EU Ecolabels kriterier utarbetas oftast av EU:s forskningscenter på uppdrag av EU-kommissionen. Miljömärkning Sverige är rådgivande vid omröstning.</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sv-SE" b="0" i="0" noProof="0" dirty="0">
              <a:solidFill>
                <a:srgbClr val="4D4D4D"/>
              </a:solidFill>
              <a:effectLst/>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b="1" i="0" noProof="0" dirty="0">
                <a:solidFill>
                  <a:srgbClr val="4D4D4D"/>
                </a:solidFill>
                <a:effectLst/>
                <a:latin typeface="Arial" panose="020B0604020202020204" pitchFamily="34" charset="0"/>
                <a:cs typeface="Arial" panose="020B0604020202020204" pitchFamily="34" charset="0"/>
              </a:rPr>
              <a:t>Logga EU </a:t>
            </a:r>
            <a:r>
              <a:rPr lang="sv-SE" b="1" i="0" noProof="0" dirty="0" err="1">
                <a:solidFill>
                  <a:srgbClr val="4D4D4D"/>
                </a:solidFill>
                <a:effectLst/>
                <a:latin typeface="Arial" panose="020B0604020202020204" pitchFamily="34" charset="0"/>
                <a:cs typeface="Arial" panose="020B0604020202020204" pitchFamily="34" charset="0"/>
              </a:rPr>
              <a:t>Ecolabel</a:t>
            </a:r>
            <a:r>
              <a:rPr lang="sv-SE" b="1" i="0" noProof="0" dirty="0">
                <a:solidFill>
                  <a:srgbClr val="4D4D4D"/>
                </a:solidFill>
                <a:effectLst/>
                <a:latin typeface="Arial" panose="020B0604020202020204" pitchFamily="34" charset="0"/>
                <a:cs typeface="Arial" panose="020B0604020202020204" pitchFamily="34" charset="0"/>
              </a:rPr>
              <a:t> (EU Blomman)</a:t>
            </a:r>
          </a:p>
        </p:txBody>
      </p:sp>
      <p:sp>
        <p:nvSpPr>
          <p:cNvPr id="4" name="Platshållare för bildnummer 3">
            <a:extLst>
              <a:ext uri="{FF2B5EF4-FFF2-40B4-BE49-F238E27FC236}">
                <a16:creationId xmlns:a16="http://schemas.microsoft.com/office/drawing/2014/main" id="{C4E1D27C-590C-4DAD-5280-D7733D0707A7}"/>
              </a:ext>
            </a:extLst>
          </p:cNvPr>
          <p:cNvSpPr>
            <a:spLocks noGrp="1"/>
          </p:cNvSpPr>
          <p:nvPr>
            <p:ph type="sldNum" sz="quarter" idx="10"/>
          </p:nvPr>
        </p:nvSpPr>
        <p:spPr/>
        <p:txBody>
          <a:bodyPr/>
          <a:lstStyle/>
          <a:p>
            <a:fld id="{4B0E164D-EE8D-B448-BE8E-A1520703B60E}" type="slidenum">
              <a:rPr lang="sv-SE" smtClean="0"/>
              <a:t>29</a:t>
            </a:fld>
            <a:endParaRPr lang="sv-SE"/>
          </a:p>
        </p:txBody>
      </p:sp>
    </p:spTree>
    <p:extLst>
      <p:ext uri="{BB962C8B-B14F-4D97-AF65-F5344CB8AC3E}">
        <p14:creationId xmlns:p14="http://schemas.microsoft.com/office/powerpoint/2010/main" val="41999050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A7FECC-A8FD-CB6C-D5AF-E029EA7249C0}"/>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9EECCCA2-6E78-F145-708F-5890D2AC9D94}"/>
              </a:ext>
            </a:extLst>
          </p:cNvPr>
          <p:cNvSpPr>
            <a:spLocks noGrp="1" noRot="1" noChangeAspect="1"/>
          </p:cNvSpPr>
          <p:nvPr>
            <p:ph type="sldImg"/>
          </p:nvPr>
        </p:nvSpPr>
        <p:spPr>
          <a:xfrm>
            <a:off x="381000" y="685800"/>
            <a:ext cx="6096000" cy="3429000"/>
          </a:xfrm>
        </p:spPr>
      </p:sp>
      <p:sp>
        <p:nvSpPr>
          <p:cNvPr id="3" name="Platshållare för anteckningar 2">
            <a:extLst>
              <a:ext uri="{FF2B5EF4-FFF2-40B4-BE49-F238E27FC236}">
                <a16:creationId xmlns:a16="http://schemas.microsoft.com/office/drawing/2014/main" id="{B2061798-AFD0-72FD-9EA7-11DAF46D424C}"/>
              </a:ext>
            </a:extLst>
          </p:cNvPr>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sv-SE" sz="1200" b="1" dirty="0">
                <a:latin typeface="Arial" panose="020B0604020202020204" pitchFamily="34" charset="0"/>
                <a:cs typeface="Arial" panose="020B0604020202020204" pitchFamily="34" charset="0"/>
              </a:rPr>
              <a:t>Instruktion till cirkelledaren:</a:t>
            </a:r>
          </a:p>
          <a:p>
            <a:endParaRPr lang="sv-SE" sz="1200" b="1" dirty="0">
              <a:latin typeface="Arial" panose="020B0604020202020204" pitchFamily="34" charset="0"/>
              <a:ea typeface="Calibri"/>
              <a:cs typeface="Arial" panose="020B0604020202020204" pitchFamily="34" charset="0"/>
            </a:endParaRPr>
          </a:p>
          <a:p>
            <a:pPr marL="228600" indent="-228600">
              <a:buAutoNum type="arabicPeriod"/>
            </a:pPr>
            <a:r>
              <a:rPr lang="sv-SE" sz="1200" dirty="0">
                <a:latin typeface="Arial" panose="020B0604020202020204" pitchFamily="34" charset="0"/>
                <a:cs typeface="Arial" panose="020B0604020202020204" pitchFamily="34" charset="0"/>
              </a:rPr>
              <a:t>Läs texten på powerpoint-bilden högt.</a:t>
            </a:r>
            <a:endParaRPr lang="sv-SE" sz="1200" dirty="0">
              <a:latin typeface="Arial" panose="020B0604020202020204" pitchFamily="34" charset="0"/>
              <a:ea typeface="Calibri"/>
              <a:cs typeface="Arial" panose="020B0604020202020204" pitchFamily="34" charset="0"/>
            </a:endParaRPr>
          </a:p>
          <a:p>
            <a:pPr marL="228600" indent="-228600">
              <a:buAutoNum type="arabicPeriod"/>
            </a:pPr>
            <a:r>
              <a:rPr lang="sv-SE" sz="1200" dirty="0">
                <a:latin typeface="Arial" panose="020B0604020202020204" pitchFamily="34" charset="0"/>
                <a:cs typeface="Arial" panose="020B0604020202020204" pitchFamily="34" charset="0"/>
              </a:rPr>
              <a:t>Säg detta som tillägg: ”Genom att säkerställa renlighet i hemmet minskar vi risken för sjukdomar, allergier och infektioner. Städning bidrar till en trygg och hälsosam livsmiljö, särskilt för barn, äldre och personer med nedsatt immunförsvar.</a:t>
            </a:r>
          </a:p>
          <a:p>
            <a:pPr marL="228600" indent="-228600">
              <a:buAutoNum type="arabicPeriod"/>
            </a:pPr>
            <a:r>
              <a:rPr lang="sv-SE" sz="1200" dirty="0">
                <a:latin typeface="Arial" panose="020B0604020202020204" pitchFamily="34" charset="0"/>
                <a:ea typeface="Calibri"/>
                <a:cs typeface="Arial" panose="020B0604020202020204" pitchFamily="34" charset="0"/>
              </a:rPr>
              <a:t>I mål 3 finns också ett delmål; ”3.9 Minska antalet sjukdoms- och dödsfall till följd av skadliga kemikalier och föroreningar” eftersom avsnittet/modulen handlar mycket om att minska kemikalieanvändningen i städningen kan det kanske vara bra att komplettera bilden med att det även handlar om att minska användning av kemikalier som är skadliga för människan och miljön.</a:t>
            </a:r>
          </a:p>
          <a:p>
            <a:pPr marL="228600" indent="-228600">
              <a:buAutoNum type="arabicPeriod"/>
            </a:pPr>
            <a:r>
              <a:rPr lang="sv-SE" sz="1200" b="1" dirty="0">
                <a:latin typeface="Arial" panose="020B0604020202020204" pitchFamily="34" charset="0"/>
                <a:ea typeface="Calibri"/>
                <a:cs typeface="Arial" panose="020B0604020202020204" pitchFamily="34" charset="0"/>
              </a:rPr>
              <a:t>Valbart</a:t>
            </a:r>
            <a:r>
              <a:rPr lang="sv-SE" sz="1200" dirty="0">
                <a:latin typeface="Arial" panose="020B0604020202020204" pitchFamily="34" charset="0"/>
                <a:ea typeface="Calibri"/>
                <a:cs typeface="Arial" panose="020B0604020202020204" pitchFamily="34" charset="0"/>
              </a:rPr>
              <a:t>: Om gruppen vill veta mer om </a:t>
            </a:r>
            <a:r>
              <a:rPr lang="sv-SE" sz="1200" b="0" dirty="0">
                <a:latin typeface="Arial" panose="020B0604020202020204" pitchFamily="34" charset="0"/>
                <a:ea typeface="Calibri"/>
                <a:cs typeface="Arial" panose="020B0604020202020204" pitchFamily="34" charset="0"/>
              </a:rPr>
              <a:t>mål 3 i de globala målen, Agenda 2030</a:t>
            </a:r>
            <a:r>
              <a:rPr lang="sv-SE" sz="1200" dirty="0">
                <a:latin typeface="Arial" panose="020B0604020202020204" pitchFamily="34" charset="0"/>
                <a:ea typeface="Calibri"/>
                <a:cs typeface="Arial" panose="020B0604020202020204" pitchFamily="34" charset="0"/>
              </a:rPr>
              <a:t>, klicka på länken "Mer om mål 3"</a:t>
            </a:r>
            <a:endParaRPr lang="sv-SE" sz="1200" dirty="0">
              <a:latin typeface="Arial" panose="020B0604020202020204" pitchFamily="34" charset="0"/>
              <a:cs typeface="Arial" panose="020B0604020202020204" pitchFamily="34" charset="0"/>
            </a:endParaRPr>
          </a:p>
          <a:p>
            <a:endParaRPr lang="sv-SE" sz="1200" b="1" dirty="0">
              <a:latin typeface="Arial" panose="020B0604020202020204" pitchFamily="34" charset="0"/>
              <a:ea typeface="Calibri"/>
              <a:cs typeface="Arial" panose="020B0604020202020204" pitchFamily="34" charset="0"/>
            </a:endParaRPr>
          </a:p>
        </p:txBody>
      </p:sp>
      <p:sp>
        <p:nvSpPr>
          <p:cNvPr id="4" name="Platshållare för bildnummer 3">
            <a:extLst>
              <a:ext uri="{FF2B5EF4-FFF2-40B4-BE49-F238E27FC236}">
                <a16:creationId xmlns:a16="http://schemas.microsoft.com/office/drawing/2014/main" id="{C55F0482-0FD1-98DE-F235-89CBBEFEB771}"/>
              </a:ext>
            </a:extLst>
          </p:cNvPr>
          <p:cNvSpPr>
            <a:spLocks noGrp="1"/>
          </p:cNvSpPr>
          <p:nvPr>
            <p:ph type="sldNum" sz="quarter" idx="10"/>
          </p:nvPr>
        </p:nvSpPr>
        <p:spPr/>
        <p:txBody>
          <a:bodyPr/>
          <a:lstStyle/>
          <a:p>
            <a:fld id="{4B0E164D-EE8D-B448-BE8E-A1520703B60E}" type="slidenum">
              <a:rPr lang="sv-SE" smtClean="0"/>
              <a:t>3</a:t>
            </a:fld>
            <a:endParaRPr lang="sv-SE"/>
          </a:p>
        </p:txBody>
      </p:sp>
    </p:spTree>
    <p:extLst>
      <p:ext uri="{BB962C8B-B14F-4D97-AF65-F5344CB8AC3E}">
        <p14:creationId xmlns:p14="http://schemas.microsoft.com/office/powerpoint/2010/main" val="255413733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631281-44DC-05A8-89B6-480DF6A7A4C0}"/>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14EACC08-766C-4469-0097-3FBA2AED0F54}"/>
              </a:ext>
            </a:extLst>
          </p:cNvPr>
          <p:cNvSpPr>
            <a:spLocks noGrp="1" noRot="1" noChangeAspect="1"/>
          </p:cNvSpPr>
          <p:nvPr>
            <p:ph type="sldImg"/>
          </p:nvPr>
        </p:nvSpPr>
        <p:spPr>
          <a:xfrm>
            <a:off x="381000" y="685800"/>
            <a:ext cx="6096000" cy="3429000"/>
          </a:xfrm>
        </p:spPr>
      </p:sp>
      <p:sp>
        <p:nvSpPr>
          <p:cNvPr id="3" name="Platshållare för anteckningar 2">
            <a:extLst>
              <a:ext uri="{FF2B5EF4-FFF2-40B4-BE49-F238E27FC236}">
                <a16:creationId xmlns:a16="http://schemas.microsoft.com/office/drawing/2014/main" id="{69F42820-0C35-A96C-917B-4F7299CEF733}"/>
              </a:ext>
            </a:extLst>
          </p:cNvPr>
          <p:cNvSpPr>
            <a:spLocks noGrp="1"/>
          </p:cNvSpPr>
          <p:nvPr>
            <p:ph type="body" idx="1"/>
          </p:nvPr>
        </p:nvSpPr>
        <p:spPr/>
        <p:txBody>
          <a:bodyPr/>
          <a:lstStyle/>
          <a:p>
            <a:pPr marL="450850" indent="-450850" eaLnBrk="1" hangingPunct="1">
              <a:spcBef>
                <a:spcPct val="0"/>
              </a:spcBef>
            </a:pPr>
            <a:r>
              <a:rPr lang="sv-SE" altLang="sv-SE" sz="1200" b="1" dirty="0">
                <a:latin typeface="Arial" panose="020B0604020202020204" pitchFamily="34" charset="0"/>
                <a:cs typeface="Arial" panose="020B0604020202020204" pitchFamily="34" charset="0"/>
              </a:rPr>
              <a:t>Instruktion till cirkelledaren:</a:t>
            </a:r>
          </a:p>
          <a:p>
            <a:pPr marL="450850" marR="0" lvl="0" indent="-450850" algn="l" defTabSz="457200" rtl="0" eaLnBrk="1" fontAlgn="auto" latinLnBrk="0" hangingPunct="1">
              <a:lnSpc>
                <a:spcPct val="100000"/>
              </a:lnSpc>
              <a:spcBef>
                <a:spcPct val="0"/>
              </a:spcBef>
              <a:spcAft>
                <a:spcPts val="0"/>
              </a:spcAft>
              <a:buClrTx/>
              <a:buSzTx/>
              <a:buFont typeface="Arial" panose="020B0604020202020204" pitchFamily="34" charset="0"/>
              <a:buChar char="•"/>
              <a:tabLst/>
              <a:defRPr/>
            </a:pPr>
            <a:endParaRPr lang="sv-SE" altLang="sv-SE" sz="1200" b="0" dirty="0">
              <a:latin typeface="Arial" panose="020B0604020202020204" pitchFamily="34" charset="0"/>
              <a:cs typeface="Arial" panose="020B0604020202020204" pitchFamily="34" charset="0"/>
            </a:endParaRPr>
          </a:p>
          <a:p>
            <a:pPr marL="450850" marR="0" lvl="0" indent="-450850" algn="l" defTabSz="457200" rtl="0" eaLnBrk="1" fontAlgn="auto" latinLnBrk="0" hangingPunct="1">
              <a:lnSpc>
                <a:spcPct val="100000"/>
              </a:lnSpc>
              <a:spcBef>
                <a:spcPct val="0"/>
              </a:spcBef>
              <a:spcAft>
                <a:spcPts val="0"/>
              </a:spcAft>
              <a:buClrTx/>
              <a:buSzTx/>
              <a:buFontTx/>
              <a:buNone/>
              <a:tabLst/>
              <a:defRPr/>
            </a:pPr>
            <a:r>
              <a:rPr lang="sv-SE" altLang="sv-SE" sz="1200" b="0" dirty="0">
                <a:latin typeface="Arial" panose="020B0604020202020204" pitchFamily="34" charset="0"/>
                <a:cs typeface="Arial" panose="020B0604020202020204" pitchFamily="34" charset="0"/>
              </a:rPr>
              <a:t>Ta stöd av samtalsfrågorna i bild eller kom på egna. </a:t>
            </a:r>
            <a:endParaRPr lang="sv-SE" sz="1200" b="0" dirty="0">
              <a:latin typeface="Arial" panose="020B0604020202020204" pitchFamily="34" charset="0"/>
              <a:cs typeface="Arial" panose="020B0604020202020204" pitchFamily="34" charset="0"/>
            </a:endParaRPr>
          </a:p>
          <a:p>
            <a:pPr marL="450850" indent="-450850" eaLnBrk="1" hangingPunct="1">
              <a:spcBef>
                <a:spcPct val="0"/>
              </a:spcBef>
            </a:pPr>
            <a:endParaRPr lang="sv-SE" altLang="sv-SE" sz="12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sv-SE" sz="1200" b="1" dirty="0">
                <a:latin typeface="Arial" panose="020B0604020202020204" pitchFamily="34" charset="0"/>
                <a:cs typeface="Arial" panose="020B0604020202020204" pitchFamily="34" charset="0"/>
              </a:rPr>
              <a:t>Förslag på samtalsfrågor: </a:t>
            </a:r>
          </a:p>
          <a:p>
            <a:pPr marL="171450" indent="-171450">
              <a:buFont typeface="Arial" panose="020B0604020202020204" pitchFamily="34" charset="0"/>
              <a:buChar char="•"/>
            </a:pPr>
            <a:endParaRPr lang="sv-SE" sz="1200" b="1" i="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sv-SE" sz="1200" i="0" dirty="0">
                <a:latin typeface="Arial" panose="020B0604020202020204" pitchFamily="34" charset="0"/>
                <a:cs typeface="Arial" panose="020B0604020202020204" pitchFamily="34" charset="0"/>
              </a:rPr>
              <a:t>Vilka varor eller tjänster brukar vi själva titta efter miljömärkning på?</a:t>
            </a:r>
          </a:p>
          <a:p>
            <a:pPr marL="171450" indent="-171450">
              <a:buFont typeface="Arial" panose="020B0604020202020204" pitchFamily="34" charset="0"/>
              <a:buChar char="•"/>
            </a:pPr>
            <a:r>
              <a:rPr lang="sv-SE" sz="1200" i="0" dirty="0">
                <a:latin typeface="Arial" panose="020B0604020202020204" pitchFamily="34" charset="0"/>
                <a:cs typeface="Arial" panose="020B0604020202020204" pitchFamily="34" charset="0"/>
              </a:rPr>
              <a:t>Hur kan märkningar göra det lättare för oss att välja mer hållbart?</a:t>
            </a:r>
            <a:endParaRPr lang="sv-SE" sz="1200" i="1"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sv-SE" sz="1200" dirty="0">
              <a:latin typeface="Arial" panose="020B0604020202020204" pitchFamily="34" charset="0"/>
              <a:cs typeface="Arial" panose="020B0604020202020204" pitchFamily="34" charset="0"/>
            </a:endParaRPr>
          </a:p>
          <a:p>
            <a:pPr marL="0" indent="0">
              <a:buFontTx/>
              <a:buNone/>
            </a:pPr>
            <a:r>
              <a:rPr lang="sv-SE" sz="1200" b="1" dirty="0">
                <a:latin typeface="Arial" panose="020B0604020202020204" pitchFamily="34" charset="0"/>
                <a:cs typeface="Arial" panose="020B0604020202020204" pitchFamily="34" charset="0"/>
              </a:rPr>
              <a:t>Avslutning: </a:t>
            </a:r>
            <a:r>
              <a:rPr lang="sv-SE" sz="1200" b="0" dirty="0">
                <a:latin typeface="Arial" panose="020B0604020202020204" pitchFamily="34" charset="0"/>
                <a:cs typeface="Arial" panose="020B0604020202020204" pitchFamily="34" charset="0"/>
              </a:rPr>
              <a:t>På nästa powerpoint-bild får vi lite tips på bra miljöval. </a:t>
            </a:r>
          </a:p>
          <a:p>
            <a:pPr>
              <a:lnSpc>
                <a:spcPct val="107000"/>
              </a:lnSpc>
              <a:spcBef>
                <a:spcPts val="867"/>
              </a:spcBef>
              <a:spcAft>
                <a:spcPts val="433"/>
              </a:spcAft>
            </a:pPr>
            <a:endParaRPr lang="sv-SE" sz="1200" b="1" kern="100" dirty="0">
              <a:solidFill>
                <a:srgbClr val="0F4761"/>
              </a:solidFill>
              <a:latin typeface="Aptos" panose="020B0004020202020204" pitchFamily="34" charset="0"/>
              <a:ea typeface="Times New Roman" panose="02020603050405020304" pitchFamily="18" charset="0"/>
              <a:cs typeface="Times New Roman" panose="02020603050405020304" pitchFamily="18" charset="0"/>
            </a:endParaRPr>
          </a:p>
        </p:txBody>
      </p:sp>
      <p:sp>
        <p:nvSpPr>
          <p:cNvPr id="4" name="Platshållare för bildnummer 3">
            <a:extLst>
              <a:ext uri="{FF2B5EF4-FFF2-40B4-BE49-F238E27FC236}">
                <a16:creationId xmlns:a16="http://schemas.microsoft.com/office/drawing/2014/main" id="{4ACA9CCF-4BC0-E8C4-A3D3-16D264B53EE7}"/>
              </a:ext>
            </a:extLst>
          </p:cNvPr>
          <p:cNvSpPr>
            <a:spLocks noGrp="1"/>
          </p:cNvSpPr>
          <p:nvPr>
            <p:ph type="sldNum" sz="quarter" idx="10"/>
          </p:nvPr>
        </p:nvSpPr>
        <p:spPr/>
        <p:txBody>
          <a:bodyPr/>
          <a:lstStyle/>
          <a:p>
            <a:fld id="{4B0E164D-EE8D-B448-BE8E-A1520703B60E}" type="slidenum">
              <a:rPr lang="sv-SE" smtClean="0"/>
              <a:t>30</a:t>
            </a:fld>
            <a:endParaRPr lang="sv-SE"/>
          </a:p>
        </p:txBody>
      </p:sp>
    </p:spTree>
    <p:extLst>
      <p:ext uri="{BB962C8B-B14F-4D97-AF65-F5344CB8AC3E}">
        <p14:creationId xmlns:p14="http://schemas.microsoft.com/office/powerpoint/2010/main" val="31397719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5E4007-57E9-9EC2-033C-A140C2A8D5ED}"/>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0BDB7CC3-2F04-E216-E928-15873FBF7A05}"/>
              </a:ext>
            </a:extLst>
          </p:cNvPr>
          <p:cNvSpPr>
            <a:spLocks noGrp="1" noRot="1" noChangeAspect="1"/>
          </p:cNvSpPr>
          <p:nvPr>
            <p:ph type="sldImg"/>
          </p:nvPr>
        </p:nvSpPr>
        <p:spPr>
          <a:xfrm>
            <a:off x="381000" y="685800"/>
            <a:ext cx="6096000" cy="3429000"/>
          </a:xfrm>
        </p:spPr>
      </p:sp>
      <p:sp>
        <p:nvSpPr>
          <p:cNvPr id="3" name="Platshållare för anteckningar 2">
            <a:extLst>
              <a:ext uri="{FF2B5EF4-FFF2-40B4-BE49-F238E27FC236}">
                <a16:creationId xmlns:a16="http://schemas.microsoft.com/office/drawing/2014/main" id="{5D7CD52F-7141-F73F-4EE3-5702A02BB67E}"/>
              </a:ext>
            </a:extLst>
          </p:cNvPr>
          <p:cNvSpPr>
            <a:spLocks noGrp="1"/>
          </p:cNvSpPr>
          <p:nvPr>
            <p:ph type="body" idx="1"/>
          </p:nvPr>
        </p:nvSpPr>
        <p:spPr/>
        <p:txBody>
          <a:bodyPr/>
          <a:lstStyle/>
          <a:p>
            <a:pPr marL="450850" indent="-450850" eaLnBrk="1" hangingPunct="1">
              <a:spcBef>
                <a:spcPct val="0"/>
              </a:spcBef>
            </a:pPr>
            <a:r>
              <a:rPr lang="sv-SE" b="1" noProof="0" dirty="0">
                <a:latin typeface="Arial" panose="020B0604020202020204" pitchFamily="34" charset="0"/>
                <a:cs typeface="Arial" panose="020B0604020202020204" pitchFamily="34" charset="0"/>
              </a:rPr>
              <a:t>Instruktion till cirkelledaren:</a:t>
            </a:r>
          </a:p>
          <a:p>
            <a:pPr marL="450850" indent="-450850" eaLnBrk="1" hangingPunct="1">
              <a:spcBef>
                <a:spcPct val="0"/>
              </a:spcBef>
            </a:pPr>
            <a:endParaRPr lang="sv-SE" noProof="0" dirty="0">
              <a:latin typeface="Arial" panose="020B0604020202020204" pitchFamily="34" charset="0"/>
              <a:cs typeface="Arial" panose="020B0604020202020204" pitchFamily="34" charset="0"/>
            </a:endParaRPr>
          </a:p>
          <a:p>
            <a:pPr marL="228600" indent="-228600">
              <a:buAutoNum type="arabicPeriod"/>
            </a:pPr>
            <a:r>
              <a:rPr lang="sv-SE" noProof="0" dirty="0">
                <a:latin typeface="Arial" panose="020B0604020202020204" pitchFamily="34" charset="0"/>
                <a:cs typeface="Arial" panose="020B0604020202020204" pitchFamily="34" charset="0"/>
              </a:rPr>
              <a:t>Visa listan över tipsen. Utgå från </a:t>
            </a:r>
            <a:r>
              <a:rPr lang="sv-SE" noProof="0" dirty="0" err="1">
                <a:latin typeface="Arial" panose="020B0604020202020204" pitchFamily="34" charset="0"/>
                <a:cs typeface="Arial" panose="020B0604020202020204" pitchFamily="34" charset="0"/>
              </a:rPr>
              <a:t>talpunkterna</a:t>
            </a:r>
            <a:r>
              <a:rPr lang="sv-SE" noProof="0" dirty="0">
                <a:latin typeface="Arial" panose="020B0604020202020204" pitchFamily="34" charset="0"/>
                <a:cs typeface="Arial" panose="020B0604020202020204" pitchFamily="34" charset="0"/>
              </a:rPr>
              <a:t> nedan.</a:t>
            </a:r>
          </a:p>
          <a:p>
            <a:pPr marL="228600" indent="-228600">
              <a:buAutoNum type="arabicPeriod"/>
            </a:pPr>
            <a:endParaRPr lang="sv-SE" noProof="0" dirty="0">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sv-SE" b="1" noProof="0" dirty="0" err="1">
                <a:latin typeface="Arial" panose="020B0604020202020204" pitchFamily="34" charset="0"/>
                <a:cs typeface="Arial" panose="020B0604020202020204" pitchFamily="34" charset="0"/>
              </a:rPr>
              <a:t>Talpunkter</a:t>
            </a:r>
            <a:r>
              <a:rPr lang="sv-SE" b="1" noProof="0" dirty="0">
                <a:latin typeface="Arial" panose="020B0604020202020204" pitchFamily="34" charset="0"/>
                <a:cs typeface="Arial" panose="020B0604020202020204" pitchFamily="34" charset="0"/>
              </a:rPr>
              <a:t>:</a:t>
            </a:r>
          </a:p>
          <a:p>
            <a:pPr marL="0" marR="0" lvl="0" indent="0" algn="l" defTabSz="457200" rtl="0" eaLnBrk="1" fontAlgn="auto" latinLnBrk="0" hangingPunct="1">
              <a:lnSpc>
                <a:spcPct val="100000"/>
              </a:lnSpc>
              <a:spcBef>
                <a:spcPts val="0"/>
              </a:spcBef>
              <a:spcAft>
                <a:spcPts val="0"/>
              </a:spcAft>
              <a:buClrTx/>
              <a:buSzTx/>
              <a:buFontTx/>
              <a:buNone/>
              <a:tabLst/>
              <a:defRPr/>
            </a:pPr>
            <a:endParaRPr lang="sv-SE" b="1" noProof="0" dirty="0">
              <a:latin typeface="Arial" panose="020B0604020202020204" pitchFamily="34" charset="0"/>
              <a:cs typeface="Arial" panose="020B0604020202020204" pitchFamily="34" charset="0"/>
            </a:endParaRPr>
          </a:p>
          <a:p>
            <a:pPr marL="171450" indent="-171450">
              <a:lnSpc>
                <a:spcPct val="107000"/>
              </a:lnSpc>
              <a:spcBef>
                <a:spcPts val="867"/>
              </a:spcBef>
              <a:spcAft>
                <a:spcPts val="433"/>
              </a:spcAft>
              <a:buFont typeface="Arial" panose="020B0604020202020204" pitchFamily="34" charset="0"/>
              <a:buChar char="•"/>
            </a:pPr>
            <a:r>
              <a:rPr lang="sv-SE" sz="1200" b="1" kern="100" noProof="0" dirty="0">
                <a:solidFill>
                  <a:srgbClr val="0F4761"/>
                </a:solidFill>
                <a:latin typeface="Arial" panose="020B0604020202020204" pitchFamily="34" charset="0"/>
                <a:ea typeface="Times New Roman" panose="02020603050405020304" pitchFamily="18" charset="0"/>
                <a:cs typeface="Arial" panose="020B0604020202020204" pitchFamily="34" charset="0"/>
              </a:rPr>
              <a:t>Använd miljövänliga rengöringsprodukter:</a:t>
            </a:r>
            <a:br>
              <a:rPr lang="sv-SE" sz="1200" b="1" kern="100" noProof="0" dirty="0">
                <a:solidFill>
                  <a:srgbClr val="0F4761"/>
                </a:solidFill>
                <a:latin typeface="Arial" panose="020B0604020202020204" pitchFamily="34" charset="0"/>
                <a:ea typeface="Times New Roman" panose="02020603050405020304" pitchFamily="18" charset="0"/>
                <a:cs typeface="Arial" panose="020B0604020202020204" pitchFamily="34" charset="0"/>
              </a:rPr>
            </a:br>
            <a:r>
              <a:rPr lang="sv-SE" sz="1200" kern="100" noProof="0" dirty="0">
                <a:latin typeface="Arial" panose="020B0604020202020204" pitchFamily="34" charset="0"/>
                <a:ea typeface="Aptos" panose="020B0004020202020204" pitchFamily="34" charset="0"/>
                <a:cs typeface="Arial" panose="020B0604020202020204" pitchFamily="34" charset="0"/>
              </a:rPr>
              <a:t>Välj rengöringsprodukter som är ekologiska, biologiskt nedbrytbara och fria från skadliga kemikalier. Undvik produkter med starka dofter och syntetiska ämnen.</a:t>
            </a:r>
          </a:p>
          <a:p>
            <a:pPr marL="171450" indent="-171450">
              <a:lnSpc>
                <a:spcPct val="107000"/>
              </a:lnSpc>
              <a:spcBef>
                <a:spcPts val="867"/>
              </a:spcBef>
              <a:spcAft>
                <a:spcPts val="433"/>
              </a:spcAft>
              <a:buFont typeface="Arial" panose="020B0604020202020204" pitchFamily="34" charset="0"/>
              <a:buChar char="•"/>
            </a:pPr>
            <a:r>
              <a:rPr lang="sv-SE" sz="1200" b="1" kern="100" noProof="0" dirty="0">
                <a:solidFill>
                  <a:srgbClr val="0F4761"/>
                </a:solidFill>
                <a:latin typeface="Arial" panose="020B0604020202020204" pitchFamily="34" charset="0"/>
                <a:ea typeface="Times New Roman" panose="02020603050405020304" pitchFamily="18" charset="0"/>
                <a:cs typeface="Arial" panose="020B0604020202020204" pitchFamily="34" charset="0"/>
              </a:rPr>
              <a:t>Gör egna rengöringsmedel:</a:t>
            </a:r>
            <a:br>
              <a:rPr lang="sv-SE" sz="1200" b="1" kern="100" noProof="0" dirty="0">
                <a:solidFill>
                  <a:srgbClr val="0F4761"/>
                </a:solidFill>
                <a:latin typeface="Arial" panose="020B0604020202020204" pitchFamily="34" charset="0"/>
                <a:ea typeface="Times New Roman" panose="02020603050405020304" pitchFamily="18" charset="0"/>
                <a:cs typeface="Arial" panose="020B0604020202020204" pitchFamily="34" charset="0"/>
              </a:rPr>
            </a:br>
            <a:r>
              <a:rPr lang="sv-SE" sz="1200" kern="100" noProof="0" dirty="0">
                <a:latin typeface="Arial" panose="020B0604020202020204" pitchFamily="34" charset="0"/>
                <a:ea typeface="Aptos" panose="020B0004020202020204" pitchFamily="34" charset="0"/>
                <a:cs typeface="Arial" panose="020B0604020202020204" pitchFamily="34" charset="0"/>
              </a:rPr>
              <a:t>Använd naturliga ingredienser som ättika, vinäger, bakpulver, bikarbonat, citron och eteriska oljor för att skapa dina egna effektiva rengöringslösningar.</a:t>
            </a:r>
          </a:p>
          <a:p>
            <a:pPr marL="171450" indent="-171450">
              <a:lnSpc>
                <a:spcPct val="107000"/>
              </a:lnSpc>
              <a:spcBef>
                <a:spcPts val="867"/>
              </a:spcBef>
              <a:spcAft>
                <a:spcPts val="433"/>
              </a:spcAft>
              <a:buFont typeface="Arial" panose="020B0604020202020204" pitchFamily="34" charset="0"/>
              <a:buChar char="•"/>
            </a:pPr>
            <a:r>
              <a:rPr lang="sv-SE" sz="1200" b="1" kern="100" noProof="0" dirty="0">
                <a:solidFill>
                  <a:srgbClr val="0F4761"/>
                </a:solidFill>
                <a:latin typeface="Arial" panose="020B0604020202020204" pitchFamily="34" charset="0"/>
                <a:ea typeface="Times New Roman" panose="02020603050405020304" pitchFamily="18" charset="0"/>
                <a:cs typeface="Arial" panose="020B0604020202020204" pitchFamily="34" charset="0"/>
              </a:rPr>
              <a:t>Minska användningen av engångsartiklar:</a:t>
            </a:r>
            <a:br>
              <a:rPr lang="sv-SE" sz="1200" b="1" kern="100" noProof="0" dirty="0">
                <a:solidFill>
                  <a:srgbClr val="0F4761"/>
                </a:solidFill>
                <a:latin typeface="Arial" panose="020B0604020202020204" pitchFamily="34" charset="0"/>
                <a:ea typeface="Times New Roman" panose="02020603050405020304" pitchFamily="18" charset="0"/>
                <a:cs typeface="Arial" panose="020B0604020202020204" pitchFamily="34" charset="0"/>
              </a:rPr>
            </a:br>
            <a:r>
              <a:rPr lang="sv-SE" sz="1200" kern="100" noProof="0" dirty="0">
                <a:latin typeface="Arial" panose="020B0604020202020204" pitchFamily="34" charset="0"/>
                <a:ea typeface="Aptos" panose="020B0004020202020204" pitchFamily="34" charset="0"/>
                <a:cs typeface="Arial" panose="020B0604020202020204" pitchFamily="34" charset="0"/>
              </a:rPr>
              <a:t>Byt ut engångsprodukter som pappershanddukar och våtservetter mot återanvändbara trasor och mikrofiberdukar.</a:t>
            </a:r>
          </a:p>
          <a:p>
            <a:pPr marL="171450" indent="-171450">
              <a:lnSpc>
                <a:spcPct val="107000"/>
              </a:lnSpc>
              <a:spcBef>
                <a:spcPts val="867"/>
              </a:spcBef>
              <a:spcAft>
                <a:spcPts val="433"/>
              </a:spcAft>
              <a:buFont typeface="Arial" panose="020B0604020202020204" pitchFamily="34" charset="0"/>
              <a:buChar char="•"/>
            </a:pPr>
            <a:r>
              <a:rPr lang="sv-SE" sz="1200" b="1" kern="100" noProof="0" dirty="0">
                <a:solidFill>
                  <a:srgbClr val="0F4761"/>
                </a:solidFill>
                <a:latin typeface="Arial" panose="020B0604020202020204" pitchFamily="34" charset="0"/>
                <a:ea typeface="Times New Roman" panose="02020603050405020304" pitchFamily="18" charset="0"/>
                <a:cs typeface="Arial" panose="020B0604020202020204" pitchFamily="34" charset="0"/>
              </a:rPr>
              <a:t>Vattenbesparing:</a:t>
            </a:r>
            <a:br>
              <a:rPr lang="sv-SE" sz="1200" b="1" kern="100" noProof="0" dirty="0">
                <a:solidFill>
                  <a:srgbClr val="0F4761"/>
                </a:solidFill>
                <a:latin typeface="Arial" panose="020B0604020202020204" pitchFamily="34" charset="0"/>
                <a:ea typeface="Times New Roman" panose="02020603050405020304" pitchFamily="18" charset="0"/>
                <a:cs typeface="Arial" panose="020B0604020202020204" pitchFamily="34" charset="0"/>
              </a:rPr>
            </a:br>
            <a:r>
              <a:rPr lang="sv-SE" sz="1200" kern="100" noProof="0" dirty="0">
                <a:latin typeface="Arial" panose="020B0604020202020204" pitchFamily="34" charset="0"/>
                <a:ea typeface="Aptos" panose="020B0004020202020204" pitchFamily="34" charset="0"/>
                <a:cs typeface="Arial" panose="020B0604020202020204" pitchFamily="34" charset="0"/>
              </a:rPr>
              <a:t>Var sparsam med vatten när du städar. Använd hink och trasa istället för att låta vattnet rinna.</a:t>
            </a:r>
          </a:p>
          <a:p>
            <a:pPr marL="171450" indent="-171450">
              <a:lnSpc>
                <a:spcPct val="107000"/>
              </a:lnSpc>
              <a:spcBef>
                <a:spcPts val="867"/>
              </a:spcBef>
              <a:spcAft>
                <a:spcPts val="433"/>
              </a:spcAft>
              <a:buFont typeface="Arial" panose="020B0604020202020204" pitchFamily="34" charset="0"/>
              <a:buChar char="•"/>
            </a:pPr>
            <a:r>
              <a:rPr lang="sv-SE" sz="1200" b="1" kern="100" noProof="0" dirty="0">
                <a:solidFill>
                  <a:srgbClr val="0F4761"/>
                </a:solidFill>
                <a:latin typeface="Arial" panose="020B0604020202020204" pitchFamily="34" charset="0"/>
                <a:ea typeface="Times New Roman" panose="02020603050405020304" pitchFamily="18" charset="0"/>
                <a:cs typeface="Arial" panose="020B0604020202020204" pitchFamily="34" charset="0"/>
              </a:rPr>
              <a:t>Återvinning och avfallshantering:</a:t>
            </a:r>
            <a:br>
              <a:rPr lang="sv-SE" sz="1200" b="1" kern="100" noProof="0" dirty="0">
                <a:solidFill>
                  <a:srgbClr val="0F4761"/>
                </a:solidFill>
                <a:latin typeface="Arial" panose="020B0604020202020204" pitchFamily="34" charset="0"/>
                <a:ea typeface="Times New Roman" panose="02020603050405020304" pitchFamily="18" charset="0"/>
                <a:cs typeface="Arial" panose="020B0604020202020204" pitchFamily="34" charset="0"/>
              </a:rPr>
            </a:br>
            <a:r>
              <a:rPr lang="sv-SE" sz="1200" kern="100" noProof="0" dirty="0">
                <a:latin typeface="Arial" panose="020B0604020202020204" pitchFamily="34" charset="0"/>
                <a:ea typeface="Aptos" panose="020B0004020202020204" pitchFamily="34" charset="0"/>
                <a:cs typeface="Arial" panose="020B0604020202020204" pitchFamily="34" charset="0"/>
              </a:rPr>
              <a:t>Sortera och återvinn rengöringsförpackningar och annat avfall på rätt sätt. Låt till exempel apoteket hantera dina överblivna mediciner. Som nämndes i filmen om städning är det kostnadsfritt att lämna in överblivna mediciner till apotek. </a:t>
            </a:r>
          </a:p>
          <a:p>
            <a:pPr marL="171450" indent="-171450">
              <a:lnSpc>
                <a:spcPct val="107000"/>
              </a:lnSpc>
              <a:spcAft>
                <a:spcPts val="867"/>
              </a:spcAft>
              <a:buFont typeface="Arial" panose="020B0604020202020204" pitchFamily="34" charset="0"/>
              <a:buChar char="•"/>
            </a:pPr>
            <a:r>
              <a:rPr lang="sv-SE" sz="1200" kern="100" noProof="0" dirty="0">
                <a:latin typeface="Arial" panose="020B0604020202020204" pitchFamily="34" charset="0"/>
                <a:ea typeface="Aptos" panose="020B0004020202020204" pitchFamily="34" charset="0"/>
                <a:cs typeface="Arial" panose="020B0604020202020204" pitchFamily="34" charset="0"/>
              </a:rPr>
              <a:t>Tillägg: Att integrera dessa hållbara städrutiner i din vardag kan bidra till en renare, hälsosammare och mer hållbar livsstil.</a:t>
            </a:r>
          </a:p>
          <a:p>
            <a:pPr marL="0" marR="0" lvl="0" indent="0" algn="l" defTabSz="457200" rtl="0" eaLnBrk="1" fontAlgn="auto" latinLnBrk="0" hangingPunct="1">
              <a:lnSpc>
                <a:spcPct val="100000"/>
              </a:lnSpc>
              <a:spcBef>
                <a:spcPts val="0"/>
              </a:spcBef>
              <a:spcAft>
                <a:spcPts val="0"/>
              </a:spcAft>
              <a:buClrTx/>
              <a:buSzTx/>
              <a:buFontTx/>
              <a:buNone/>
              <a:tabLst/>
              <a:defRPr/>
            </a:pPr>
            <a:endParaRPr lang="sv-SE" b="1" noProof="0" dirty="0">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sv-SE" b="1" noProof="0" dirty="0">
                <a:latin typeface="Arial" panose="020B0604020202020204" pitchFamily="34" charset="0"/>
                <a:cs typeface="Arial" panose="020B0604020202020204" pitchFamily="34" charset="0"/>
              </a:rPr>
              <a:t>Förslag på samtalsfrågor: </a:t>
            </a:r>
          </a:p>
          <a:p>
            <a:pPr marL="0" marR="0" lvl="0" indent="0" algn="l" defTabSz="457200" rtl="0" eaLnBrk="1" fontAlgn="auto" latinLnBrk="0" hangingPunct="1">
              <a:lnSpc>
                <a:spcPct val="100000"/>
              </a:lnSpc>
              <a:spcBef>
                <a:spcPts val="0"/>
              </a:spcBef>
              <a:spcAft>
                <a:spcPts val="0"/>
              </a:spcAft>
              <a:buClrTx/>
              <a:buSzTx/>
              <a:buFontTx/>
              <a:buNone/>
              <a:tabLst/>
              <a:defRPr/>
            </a:pPr>
            <a:endParaRPr lang="sv-SE" b="1" noProof="0" dirty="0">
              <a:solidFill>
                <a:schemeClr val="tx1"/>
              </a:solidFill>
              <a:effectLst/>
              <a:latin typeface="Arial" panose="020B0604020202020204" pitchFamily="34" charset="0"/>
              <a:cs typeface="Arial" panose="020B0604020202020204" pitchFamily="34" charset="0"/>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b="0" i="0" noProof="0" dirty="0">
                <a:solidFill>
                  <a:srgbClr val="1A1918"/>
                </a:solidFill>
                <a:effectLst/>
                <a:latin typeface="Arial" panose="020B0604020202020204" pitchFamily="34" charset="0"/>
                <a:cs typeface="Arial" panose="020B0604020202020204" pitchFamily="34" charset="0"/>
              </a:rPr>
              <a:t>Vad mer kan ni göra?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b="0" i="0" noProof="0" dirty="0">
                <a:ln w="6600">
                  <a:noFill/>
                  <a:prstDash val="solid"/>
                </a:ln>
                <a:solidFill>
                  <a:srgbClr val="004178"/>
                </a:solidFill>
                <a:effectLst/>
                <a:latin typeface="Arial" panose="020B0604020202020204" pitchFamily="34" charset="0"/>
                <a:cs typeface="Arial" panose="020B0604020202020204" pitchFamily="34" charset="0"/>
              </a:rPr>
              <a:t>A</a:t>
            </a:r>
            <a:r>
              <a:rPr lang="sv-SE" sz="1200" b="0" noProof="0" dirty="0">
                <a:ln w="6600">
                  <a:noFill/>
                  <a:prstDash val="solid"/>
                </a:ln>
                <a:solidFill>
                  <a:srgbClr val="004178"/>
                </a:solidFill>
                <a:latin typeface="Arial" panose="020B0604020202020204" pitchFamily="34" charset="0"/>
                <a:cs typeface="Arial" panose="020B0604020202020204" pitchFamily="34" charset="0"/>
              </a:rPr>
              <a:t>v allt du lärt dig idag om städmetoder, vad kan du tänka dig att börja göra nu?</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sv-SE" sz="1200" b="0" noProof="0" dirty="0">
              <a:ln w="6600">
                <a:noFill/>
                <a:prstDash val="solid"/>
              </a:ln>
              <a:solidFill>
                <a:srgbClr val="004178"/>
              </a:solidFill>
              <a:latin typeface="Arial" panose="020B0604020202020204" pitchFamily="34" charset="0"/>
              <a:cs typeface="Arial" panose="020B0604020202020204" pitchFamily="34" charset="0"/>
            </a:endParaRPr>
          </a:p>
          <a:p>
            <a:pPr marL="228600" marR="0" lvl="0" indent="-228600" algn="l" defTabSz="457200" rtl="0" eaLnBrk="1" fontAlgn="auto" latinLnBrk="0" hangingPunct="1">
              <a:lnSpc>
                <a:spcPct val="100000"/>
              </a:lnSpc>
              <a:spcBef>
                <a:spcPts val="0"/>
              </a:spcBef>
              <a:spcAft>
                <a:spcPts val="0"/>
              </a:spcAft>
              <a:buClrTx/>
              <a:buSzTx/>
              <a:buFont typeface="+mj-lt"/>
              <a:buAutoNum type="arabicPeriod" startAt="2"/>
              <a:tabLst/>
              <a:defRPr/>
            </a:pPr>
            <a:r>
              <a:rPr lang="sv-SE" noProof="0" dirty="0">
                <a:latin typeface="Arial" panose="020B0604020202020204" pitchFamily="34" charset="0"/>
                <a:cs typeface="Arial" panose="020B0604020202020204" pitchFamily="34" charset="0"/>
              </a:rPr>
              <a:t>Fråga gruppen om de har fler tips att ge varandra om hur man kan städa hållbart. </a:t>
            </a:r>
          </a:p>
          <a:p>
            <a:pPr marL="228600" marR="0" lvl="0" indent="-228600" algn="l" defTabSz="457200" rtl="0" eaLnBrk="1" fontAlgn="auto" latinLnBrk="0" hangingPunct="1">
              <a:lnSpc>
                <a:spcPct val="100000"/>
              </a:lnSpc>
              <a:spcBef>
                <a:spcPts val="0"/>
              </a:spcBef>
              <a:spcAft>
                <a:spcPts val="0"/>
              </a:spcAft>
              <a:buClrTx/>
              <a:buSzTx/>
              <a:buFontTx/>
              <a:buAutoNum type="arabicPeriod" startAt="2"/>
              <a:tabLst/>
              <a:defRPr/>
            </a:pPr>
            <a:endParaRPr lang="sv-SE" noProof="0" dirty="0">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sv-SE" b="1" noProof="0" dirty="0">
                <a:latin typeface="Arial" panose="020B0604020202020204" pitchFamily="34" charset="0"/>
                <a:cs typeface="Arial" panose="020B0604020202020204" pitchFamily="34" charset="0"/>
              </a:rPr>
              <a:t>Viktigt</a:t>
            </a:r>
            <a:r>
              <a:rPr lang="sv-SE" noProof="0" dirty="0">
                <a:latin typeface="Arial" panose="020B0604020202020204" pitchFamily="34" charset="0"/>
                <a:cs typeface="Arial" panose="020B0604020202020204" pitchFamily="34" charset="0"/>
              </a:rPr>
              <a:t>: Betona att alla gör det som är möjligt utifrån individens förutsättningar. Det handlar till exempel om vilken ekonomi man har, hur ens hälsa är och så vidare.</a:t>
            </a:r>
            <a:endParaRPr lang="sv-SE" sz="1200" b="0" noProof="0" dirty="0">
              <a:ln w="6600">
                <a:noFill/>
                <a:prstDash val="solid"/>
              </a:ln>
              <a:solidFill>
                <a:srgbClr val="004178"/>
              </a:solidFill>
              <a:latin typeface="Arial" panose="020B0604020202020204" pitchFamily="34" charset="0"/>
              <a:cs typeface="Arial" panose="020B0604020202020204" pitchFamily="34" charset="0"/>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sv-SE" sz="1200" b="0" i="0" noProof="0" dirty="0">
              <a:ln w="6600">
                <a:noFill/>
                <a:prstDash val="solid"/>
              </a:ln>
              <a:solidFill>
                <a:srgbClr val="004178"/>
              </a:solidFill>
              <a:effectLst/>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b="1" i="0" noProof="0" dirty="0">
                <a:solidFill>
                  <a:srgbClr val="1A1918"/>
                </a:solidFill>
                <a:effectLst/>
                <a:latin typeface="Arial" panose="020B0604020202020204" pitchFamily="34" charset="0"/>
                <a:cs typeface="Arial" panose="020B0604020202020204" pitchFamily="34" charset="0"/>
              </a:rPr>
              <a:t>Bild: </a:t>
            </a:r>
            <a:r>
              <a:rPr lang="sv-SE" b="1" i="0" noProof="0" dirty="0" err="1">
                <a:solidFill>
                  <a:srgbClr val="1A1918"/>
                </a:solidFill>
                <a:effectLst/>
                <a:latin typeface="Arial" panose="020B0604020202020204" pitchFamily="34" charset="0"/>
                <a:cs typeface="Arial" panose="020B0604020202020204" pitchFamily="34" charset="0"/>
              </a:rPr>
              <a:t>husetmittibyn.se</a:t>
            </a:r>
            <a:endParaRPr lang="sv-SE" b="1" i="0" noProof="0" dirty="0">
              <a:solidFill>
                <a:srgbClr val="1A1918"/>
              </a:solidFill>
              <a:effectLst/>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 typeface="+mj-lt"/>
              <a:buNone/>
              <a:tabLst/>
              <a:defRPr/>
            </a:pPr>
            <a:endParaRPr lang="sv-SE" b="1" dirty="0">
              <a:effectLst/>
            </a:endParaRPr>
          </a:p>
        </p:txBody>
      </p:sp>
      <p:sp>
        <p:nvSpPr>
          <p:cNvPr id="4" name="Platshållare för bildnummer 3">
            <a:extLst>
              <a:ext uri="{FF2B5EF4-FFF2-40B4-BE49-F238E27FC236}">
                <a16:creationId xmlns:a16="http://schemas.microsoft.com/office/drawing/2014/main" id="{C4E1D27C-590C-4DAD-5280-D7733D0707A7}"/>
              </a:ext>
            </a:extLst>
          </p:cNvPr>
          <p:cNvSpPr>
            <a:spLocks noGrp="1"/>
          </p:cNvSpPr>
          <p:nvPr>
            <p:ph type="sldNum" sz="quarter" idx="10"/>
          </p:nvPr>
        </p:nvSpPr>
        <p:spPr/>
        <p:txBody>
          <a:bodyPr/>
          <a:lstStyle/>
          <a:p>
            <a:fld id="{4B0E164D-EE8D-B448-BE8E-A1520703B60E}" type="slidenum">
              <a:rPr lang="sv-SE" smtClean="0"/>
              <a:t>31</a:t>
            </a:fld>
            <a:endParaRPr lang="sv-SE"/>
          </a:p>
        </p:txBody>
      </p:sp>
    </p:spTree>
    <p:extLst>
      <p:ext uri="{BB962C8B-B14F-4D97-AF65-F5344CB8AC3E}">
        <p14:creationId xmlns:p14="http://schemas.microsoft.com/office/powerpoint/2010/main" val="377781472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CC3974-8BDF-D592-B481-69F598498A89}"/>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6B944793-E311-3D2D-DE07-7BBF93018A60}"/>
              </a:ext>
            </a:extLst>
          </p:cNvPr>
          <p:cNvSpPr>
            <a:spLocks noGrp="1" noRot="1" noChangeAspect="1"/>
          </p:cNvSpPr>
          <p:nvPr>
            <p:ph type="sldImg"/>
          </p:nvPr>
        </p:nvSpPr>
        <p:spPr>
          <a:xfrm>
            <a:off x="381000" y="685800"/>
            <a:ext cx="6096000" cy="3429000"/>
          </a:xfrm>
        </p:spPr>
      </p:sp>
      <p:sp>
        <p:nvSpPr>
          <p:cNvPr id="3" name="Platshållare för anteckningar 2">
            <a:extLst>
              <a:ext uri="{FF2B5EF4-FFF2-40B4-BE49-F238E27FC236}">
                <a16:creationId xmlns:a16="http://schemas.microsoft.com/office/drawing/2014/main" id="{3E55CAB9-04BA-134E-8746-56F20E402044}"/>
              </a:ext>
            </a:extLst>
          </p:cNvPr>
          <p:cNvSpPr>
            <a:spLocks noGrp="1"/>
          </p:cNvSpPr>
          <p:nvPr>
            <p:ph type="body" idx="1"/>
          </p:nvPr>
        </p:nvSpPr>
        <p:spPr/>
        <p:txBody>
          <a:bodyPr/>
          <a:lstStyle/>
          <a:p>
            <a:pPr marL="450850" indent="-450850" eaLnBrk="1" hangingPunct="1">
              <a:spcBef>
                <a:spcPct val="0"/>
              </a:spcBef>
            </a:pPr>
            <a:r>
              <a:rPr lang="sv-SE" sz="1200" b="1" dirty="0">
                <a:latin typeface="Arial" panose="020B0604020202020204" pitchFamily="34" charset="0"/>
                <a:cs typeface="Arial" panose="020B0604020202020204" pitchFamily="34" charset="0"/>
              </a:rPr>
              <a:t>Instruktion till cirkelledaren:</a:t>
            </a:r>
          </a:p>
          <a:p>
            <a:pPr marL="450850" indent="-450850" eaLnBrk="1" hangingPunct="1">
              <a:spcBef>
                <a:spcPct val="0"/>
              </a:spcBef>
            </a:pPr>
            <a:endParaRPr lang="en-US" sz="1200" dirty="0">
              <a:latin typeface="Arial" panose="020B0604020202020204" pitchFamily="34" charset="0"/>
              <a:cs typeface="Arial" panose="020B0604020202020204" pitchFamily="34" charset="0"/>
            </a:endParaRPr>
          </a:p>
          <a:p>
            <a:pPr marL="450850" indent="-450850">
              <a:spcBef>
                <a:spcPct val="0"/>
              </a:spcBef>
              <a:buAutoNum type="arabicPeriod"/>
            </a:pPr>
            <a:r>
              <a:rPr lang="sv-SE" sz="1200" dirty="0">
                <a:latin typeface="Arial" panose="020B0604020202020204" pitchFamily="34" charset="0"/>
                <a:ea typeface="Calibri"/>
                <a:cs typeface="Arial" panose="020B0604020202020204" pitchFamily="34" charset="0"/>
              </a:rPr>
              <a:t>Sammanfatta modulen tillsammans med gruppen.</a:t>
            </a:r>
          </a:p>
          <a:p>
            <a:pPr marL="450850" indent="-450850">
              <a:spcBef>
                <a:spcPct val="0"/>
              </a:spcBef>
              <a:buAutoNum type="arabicPeriod"/>
            </a:pPr>
            <a:r>
              <a:rPr lang="sv-SE" sz="1200" dirty="0">
                <a:latin typeface="Arial" panose="020B0604020202020204" pitchFamily="34" charset="0"/>
                <a:ea typeface="Calibri"/>
                <a:cs typeface="Arial" panose="020B0604020202020204" pitchFamily="34" charset="0"/>
              </a:rPr>
              <a:t>Om tid finns, ställ frågan vad deltagarna tyckte var särskilt intressant.</a:t>
            </a:r>
          </a:p>
          <a:p>
            <a:endParaRPr lang="sv-SE" dirty="0"/>
          </a:p>
        </p:txBody>
      </p:sp>
      <p:sp>
        <p:nvSpPr>
          <p:cNvPr id="4" name="Platshållare för bildnummer 3">
            <a:extLst>
              <a:ext uri="{FF2B5EF4-FFF2-40B4-BE49-F238E27FC236}">
                <a16:creationId xmlns:a16="http://schemas.microsoft.com/office/drawing/2014/main" id="{FA03D316-79B1-8536-9007-855567FBAB47}"/>
              </a:ext>
            </a:extLst>
          </p:cNvPr>
          <p:cNvSpPr>
            <a:spLocks noGrp="1"/>
          </p:cNvSpPr>
          <p:nvPr>
            <p:ph type="sldNum" sz="quarter" idx="10"/>
          </p:nvPr>
        </p:nvSpPr>
        <p:spPr/>
        <p:txBody>
          <a:bodyPr/>
          <a:lstStyle/>
          <a:p>
            <a:fld id="{4B0E164D-EE8D-B448-BE8E-A1520703B60E}" type="slidenum">
              <a:rPr lang="sv-SE" smtClean="0"/>
              <a:t>32</a:t>
            </a:fld>
            <a:endParaRPr lang="sv-SE"/>
          </a:p>
        </p:txBody>
      </p:sp>
    </p:spTree>
    <p:extLst>
      <p:ext uri="{BB962C8B-B14F-4D97-AF65-F5344CB8AC3E}">
        <p14:creationId xmlns:p14="http://schemas.microsoft.com/office/powerpoint/2010/main" val="249422140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C1D0B3-EDF7-2C92-2F34-FD975F0FD95E}"/>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48FE42AF-ACC4-D5DC-E9D3-849DFB7C9BB8}"/>
              </a:ext>
            </a:extLst>
          </p:cNvPr>
          <p:cNvSpPr>
            <a:spLocks noGrp="1" noRot="1" noChangeAspect="1"/>
          </p:cNvSpPr>
          <p:nvPr>
            <p:ph type="sldImg"/>
          </p:nvPr>
        </p:nvSpPr>
        <p:spPr>
          <a:xfrm>
            <a:off x="381000" y="685800"/>
            <a:ext cx="6096000" cy="3429000"/>
          </a:xfrm>
        </p:spPr>
      </p:sp>
      <p:sp>
        <p:nvSpPr>
          <p:cNvPr id="3" name="Platshållare för anteckningar 2">
            <a:extLst>
              <a:ext uri="{FF2B5EF4-FFF2-40B4-BE49-F238E27FC236}">
                <a16:creationId xmlns:a16="http://schemas.microsoft.com/office/drawing/2014/main" id="{0C9DD735-4F93-0947-6030-33EFDF1B8937}"/>
              </a:ext>
            </a:extLst>
          </p:cNvPr>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sv-SE" b="1" dirty="0">
                <a:latin typeface="Arial" panose="020B0604020202020204" pitchFamily="34" charset="0"/>
                <a:cs typeface="Arial" panose="020B0604020202020204" pitchFamily="34" charset="0"/>
              </a:rPr>
              <a:t>Instruktion till cirkelledaren:</a:t>
            </a:r>
          </a:p>
          <a:p>
            <a:endParaRPr lang="sv-SE" dirty="0">
              <a:latin typeface="Arial" panose="020B0604020202020204" pitchFamily="34" charset="0"/>
              <a:cs typeface="Arial" panose="020B0604020202020204" pitchFamily="34" charset="0"/>
            </a:endParaRPr>
          </a:p>
          <a:p>
            <a:pPr marL="228600" indent="-228600">
              <a:buAutoNum type="arabicPeriod"/>
            </a:pPr>
            <a:r>
              <a:rPr lang="sv-SE" dirty="0">
                <a:latin typeface="Arial" panose="020B0604020202020204" pitchFamily="34" charset="0"/>
                <a:cs typeface="Arial" panose="020B0604020202020204" pitchFamily="34" charset="0"/>
              </a:rPr>
              <a:t>Om du vet vilken modul ni ska göra nästa gång kan du kort berätta om det temat. Se listan nedanför.</a:t>
            </a:r>
          </a:p>
          <a:p>
            <a:pPr marL="228600" indent="-228600">
              <a:buAutoNum type="arabicPeriod"/>
            </a:pPr>
            <a:endParaRPr lang="sv-SE" dirty="0">
              <a:latin typeface="Arial" panose="020B0604020202020204" pitchFamily="34" charset="0"/>
              <a:cs typeface="Arial" panose="020B0604020202020204" pitchFamily="34" charset="0"/>
            </a:endParaRPr>
          </a:p>
          <a:p>
            <a:pPr marL="0" indent="0">
              <a:buNone/>
            </a:pPr>
            <a:r>
              <a:rPr lang="sv-SE" b="1" dirty="0">
                <a:latin typeface="Arial" panose="020B0604020202020204" pitchFamily="34" charset="0"/>
                <a:cs typeface="Arial" panose="020B0604020202020204" pitchFamily="34" charset="0"/>
              </a:rPr>
              <a:t>Lista över övriga moduler:</a:t>
            </a:r>
          </a:p>
          <a:p>
            <a:pPr marL="0" indent="0">
              <a:buNone/>
            </a:pPr>
            <a:endParaRPr lang="sv-SE" b="1" dirty="0">
              <a:latin typeface="Arial" panose="020B0604020202020204" pitchFamily="34" charset="0"/>
              <a:cs typeface="Arial" panose="020B0604020202020204" pitchFamily="34" charset="0"/>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dirty="0">
                <a:latin typeface="Arial" panose="020B0604020202020204" pitchFamily="34" charset="0"/>
                <a:cs typeface="Arial" panose="020B0604020202020204" pitchFamily="34" charset="0"/>
              </a:rPr>
              <a:t>Social hållbarhet</a:t>
            </a:r>
          </a:p>
          <a:p>
            <a:pPr marL="171450" indent="-171450">
              <a:buFont typeface="Arial" panose="020B0604020202020204" pitchFamily="34" charset="0"/>
              <a:buChar char="•"/>
            </a:pPr>
            <a:r>
              <a:rPr lang="sv-SE" dirty="0">
                <a:latin typeface="Arial" panose="020B0604020202020204" pitchFamily="34" charset="0"/>
                <a:cs typeface="Arial" panose="020B0604020202020204" pitchFamily="34" charset="0"/>
              </a:rPr>
              <a:t>Hållbart ätande</a:t>
            </a:r>
          </a:p>
          <a:p>
            <a:pPr marL="171450" indent="-171450">
              <a:buFont typeface="Arial" panose="020B0604020202020204" pitchFamily="34" charset="0"/>
              <a:buChar char="•"/>
            </a:pPr>
            <a:r>
              <a:rPr lang="sv-SE" dirty="0">
                <a:latin typeface="Arial" panose="020B0604020202020204" pitchFamily="34" charset="0"/>
                <a:cs typeface="Arial" panose="020B0604020202020204" pitchFamily="34" charset="0"/>
              </a:rPr>
              <a:t>Hållbara textilier</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dirty="0">
                <a:latin typeface="Arial" panose="020B0604020202020204" pitchFamily="34" charset="0"/>
                <a:cs typeface="Arial" panose="020B0604020202020204" pitchFamily="34" charset="0"/>
              </a:rPr>
              <a:t>Hållbar hälsa</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dirty="0">
                <a:latin typeface="Arial" panose="020B0604020202020204" pitchFamily="34" charset="0"/>
                <a:cs typeface="Arial" panose="020B0604020202020204" pitchFamily="34" charset="0"/>
              </a:rPr>
              <a:t>Hållbart vatten</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dirty="0">
                <a:latin typeface="Arial" panose="020B0604020202020204" pitchFamily="34" charset="0"/>
                <a:cs typeface="Arial" panose="020B0604020202020204" pitchFamily="34" charset="0"/>
              </a:rPr>
              <a:t>Hållbart klimat</a:t>
            </a:r>
          </a:p>
          <a:p>
            <a:pPr marL="171450" indent="-171450">
              <a:buFont typeface="Arial" panose="020B0604020202020204" pitchFamily="34" charset="0"/>
              <a:buChar char="•"/>
            </a:pPr>
            <a:r>
              <a:rPr lang="sv-SE" dirty="0">
                <a:latin typeface="Arial" panose="020B0604020202020204" pitchFamily="34" charset="0"/>
                <a:cs typeface="Arial" panose="020B0604020202020204" pitchFamily="34" charset="0"/>
              </a:rPr>
              <a:t>Hållbara transporter</a:t>
            </a:r>
          </a:p>
          <a:p>
            <a:pPr marL="171450" indent="-171450">
              <a:buFont typeface="Arial" panose="020B0604020202020204" pitchFamily="34" charset="0"/>
              <a:buChar char="•"/>
            </a:pPr>
            <a:r>
              <a:rPr lang="sv-SE" dirty="0">
                <a:latin typeface="Arial" panose="020B0604020202020204" pitchFamily="34" charset="0"/>
                <a:cs typeface="Arial" panose="020B0604020202020204" pitchFamily="34" charset="0"/>
              </a:rPr>
              <a:t>Hållbara energi</a:t>
            </a:r>
          </a:p>
          <a:p>
            <a:pPr marL="171450" indent="-171450">
              <a:buFont typeface="Arial" panose="020B0604020202020204" pitchFamily="34" charset="0"/>
              <a:buChar char="•"/>
            </a:pPr>
            <a:endParaRPr lang="sv-SE" dirty="0">
              <a:latin typeface="Arial" panose="020B0604020202020204" pitchFamily="34" charset="0"/>
              <a:cs typeface="Arial" panose="020B0604020202020204" pitchFamily="34" charset="0"/>
            </a:endParaRPr>
          </a:p>
          <a:p>
            <a:pPr marL="228600" marR="0" lvl="0" indent="-228600" algn="l" defTabSz="457200" rtl="0" eaLnBrk="1" fontAlgn="auto" latinLnBrk="0" hangingPunct="1">
              <a:lnSpc>
                <a:spcPct val="100000"/>
              </a:lnSpc>
              <a:spcBef>
                <a:spcPts val="0"/>
              </a:spcBef>
              <a:spcAft>
                <a:spcPts val="0"/>
              </a:spcAft>
              <a:buClrTx/>
              <a:buSzTx/>
              <a:buFont typeface="+mj-lt"/>
              <a:buAutoNum type="arabicPeriod" startAt="2"/>
              <a:tabLst/>
              <a:defRPr/>
            </a:pPr>
            <a:r>
              <a:rPr lang="sv-SE" b="1" dirty="0">
                <a:latin typeface="Arial" panose="020B0604020202020204" pitchFamily="34" charset="0"/>
                <a:cs typeface="Arial" panose="020B0604020202020204" pitchFamily="34" charset="0"/>
              </a:rPr>
              <a:t>Valbart</a:t>
            </a:r>
            <a:r>
              <a:rPr lang="sv-SE" dirty="0">
                <a:latin typeface="Arial" panose="020B0604020202020204" pitchFamily="34" charset="0"/>
                <a:cs typeface="Arial" panose="020B0604020202020204" pitchFamily="34" charset="0"/>
              </a:rPr>
              <a:t>: Säg att deltagarna inför nästa gång kan fundera på om </a:t>
            </a:r>
            <a:r>
              <a:rPr lang="sv-SE" dirty="0">
                <a:solidFill>
                  <a:srgbClr val="000000"/>
                </a:solidFill>
                <a:effectLst/>
                <a:latin typeface="Arial" panose="020B0604020202020204" pitchFamily="34" charset="0"/>
                <a:cs typeface="Arial" panose="020B0604020202020204" pitchFamily="34" charset="0"/>
              </a:rPr>
              <a:t>det finns något aktuellt gruppen kan prata om kopplat till nästa tema. Det kan till exempel vara något någon läst i tidningen, hört om på radio, diskuterat med en vän, funderat på eller upptäckt på annat sätt. </a:t>
            </a:r>
          </a:p>
          <a:p>
            <a:pPr marL="228600" marR="0" lvl="0" indent="-228600" algn="l" defTabSz="457200" rtl="0" eaLnBrk="1" fontAlgn="auto" latinLnBrk="0" hangingPunct="1">
              <a:lnSpc>
                <a:spcPct val="100000"/>
              </a:lnSpc>
              <a:spcBef>
                <a:spcPts val="0"/>
              </a:spcBef>
              <a:spcAft>
                <a:spcPts val="0"/>
              </a:spcAft>
              <a:buClrTx/>
              <a:buSzTx/>
              <a:buFont typeface="+mj-lt"/>
              <a:buAutoNum type="arabicPeriod" startAt="2"/>
              <a:tabLst/>
              <a:defRPr/>
            </a:pPr>
            <a:endParaRPr lang="sv-SE" dirty="0">
              <a:solidFill>
                <a:srgbClr val="000000"/>
              </a:solidFill>
              <a:effectLst/>
              <a:latin typeface="Arial" panose="020B0604020202020204" pitchFamily="34" charset="0"/>
              <a:cs typeface="Arial" panose="020B0604020202020204" pitchFamily="34" charset="0"/>
              <a:sym typeface="Wingdings" pitchFamily="2" charset="2"/>
            </a:endParaRPr>
          </a:p>
          <a:p>
            <a:pPr marL="0" indent="0">
              <a:buNone/>
            </a:pPr>
            <a:endParaRPr lang="sv-SE" dirty="0"/>
          </a:p>
        </p:txBody>
      </p:sp>
      <p:sp>
        <p:nvSpPr>
          <p:cNvPr id="4" name="Platshållare för bildnummer 3">
            <a:extLst>
              <a:ext uri="{FF2B5EF4-FFF2-40B4-BE49-F238E27FC236}">
                <a16:creationId xmlns:a16="http://schemas.microsoft.com/office/drawing/2014/main" id="{AEE4F092-6AE5-A1C0-42AD-E2BE529098FC}"/>
              </a:ext>
            </a:extLst>
          </p:cNvPr>
          <p:cNvSpPr>
            <a:spLocks noGrp="1"/>
          </p:cNvSpPr>
          <p:nvPr>
            <p:ph type="sldNum" sz="quarter" idx="10"/>
          </p:nvPr>
        </p:nvSpPr>
        <p:spPr/>
        <p:txBody>
          <a:bodyPr/>
          <a:lstStyle/>
          <a:p>
            <a:fld id="{4B0E164D-EE8D-B448-BE8E-A1520703B60E}" type="slidenum">
              <a:rPr lang="sv-SE" smtClean="0"/>
              <a:t>33</a:t>
            </a:fld>
            <a:endParaRPr lang="sv-SE"/>
          </a:p>
        </p:txBody>
      </p:sp>
    </p:spTree>
    <p:extLst>
      <p:ext uri="{BB962C8B-B14F-4D97-AF65-F5344CB8AC3E}">
        <p14:creationId xmlns:p14="http://schemas.microsoft.com/office/powerpoint/2010/main" val="420789046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2C2F71-106D-70F0-247D-C1150A3F379A}"/>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A4C84017-459C-1CA3-D6F1-235AF1C67AF4}"/>
              </a:ext>
            </a:extLst>
          </p:cNvPr>
          <p:cNvSpPr>
            <a:spLocks noGrp="1" noRot="1" noChangeAspect="1"/>
          </p:cNvSpPr>
          <p:nvPr>
            <p:ph type="sldImg"/>
          </p:nvPr>
        </p:nvSpPr>
        <p:spPr>
          <a:xfrm>
            <a:off x="381000" y="685800"/>
            <a:ext cx="6096000" cy="3429000"/>
          </a:xfrm>
        </p:spPr>
      </p:sp>
      <p:sp>
        <p:nvSpPr>
          <p:cNvPr id="3" name="Platshållare för anteckningar 2">
            <a:extLst>
              <a:ext uri="{FF2B5EF4-FFF2-40B4-BE49-F238E27FC236}">
                <a16:creationId xmlns:a16="http://schemas.microsoft.com/office/drawing/2014/main" id="{01C90918-C687-1890-EF8B-81FB35213D94}"/>
              </a:ext>
            </a:extLst>
          </p:cNvPr>
          <p:cNvSpPr>
            <a:spLocks noGrp="1"/>
          </p:cNvSpPr>
          <p:nvPr>
            <p:ph type="body" idx="1"/>
          </p:nvPr>
        </p:nvSpPr>
        <p:spPr/>
        <p:txBody>
          <a:bodyPr/>
          <a:lstStyle/>
          <a:p>
            <a:pPr marL="450850" indent="-450850" eaLnBrk="1" hangingPunct="1">
              <a:spcBef>
                <a:spcPct val="0"/>
              </a:spcBef>
            </a:pPr>
            <a:r>
              <a:rPr lang="sv-SE" altLang="sv-SE" sz="1200" b="1" dirty="0">
                <a:latin typeface="Arial" panose="020B0604020202020204" pitchFamily="34" charset="0"/>
                <a:cs typeface="Arial" panose="020B0604020202020204" pitchFamily="34" charset="0"/>
              </a:rPr>
              <a:t>Instruktion till cirkelledaren:</a:t>
            </a:r>
          </a:p>
          <a:p>
            <a:pPr marL="450850" indent="-450850" eaLnBrk="1" hangingPunct="1">
              <a:spcBef>
                <a:spcPct val="0"/>
              </a:spcBef>
            </a:pPr>
            <a:endParaRPr lang="sv-SE" altLang="sv-SE" sz="1200" b="1" dirty="0">
              <a:latin typeface="Arial" panose="020B0604020202020204" pitchFamily="34" charset="0"/>
              <a:cs typeface="Arial" panose="020B0604020202020204" pitchFamily="34" charset="0"/>
            </a:endParaRPr>
          </a:p>
          <a:p>
            <a:pPr marL="228600" marR="0" lvl="0" indent="-228600" algn="l" defTabSz="457200" rtl="0" eaLnBrk="1" fontAlgn="auto" latinLnBrk="0" hangingPunct="1">
              <a:lnSpc>
                <a:spcPct val="100000"/>
              </a:lnSpc>
              <a:spcBef>
                <a:spcPct val="0"/>
              </a:spcBef>
              <a:spcAft>
                <a:spcPts val="0"/>
              </a:spcAft>
              <a:buClrTx/>
              <a:buSzTx/>
              <a:buFont typeface="+mj-lt"/>
              <a:buAutoNum type="arabicPeriod"/>
              <a:tabLst/>
              <a:defRPr/>
            </a:pPr>
            <a:r>
              <a:rPr lang="sv-SE" altLang="sv-SE" sz="1200" b="0" dirty="0">
                <a:latin typeface="Arial" panose="020B0604020202020204" pitchFamily="34" charset="0"/>
                <a:cs typeface="Arial" panose="020B0604020202020204" pitchFamily="34" charset="0"/>
              </a:rPr>
              <a:t>Informera gruppen om fördjupningen på den här sidan. Utgå från talpunkterna nedanför. </a:t>
            </a:r>
          </a:p>
          <a:p>
            <a:pPr marL="450850" indent="-450850" eaLnBrk="1" hangingPunct="1">
              <a:spcBef>
                <a:spcPct val="0"/>
              </a:spcBef>
              <a:buAutoNum type="arabicPeriod"/>
            </a:pPr>
            <a:endParaRPr lang="sv-SE" altLang="sv-SE" sz="1200" b="0" dirty="0">
              <a:latin typeface="Arial" panose="020B0604020202020204" pitchFamily="34" charset="0"/>
              <a:cs typeface="Arial" panose="020B0604020202020204" pitchFamily="34" charset="0"/>
            </a:endParaRPr>
          </a:p>
          <a:p>
            <a:pPr marL="450850" indent="-450850" eaLnBrk="1" hangingPunct="1">
              <a:spcBef>
                <a:spcPct val="0"/>
              </a:spcBef>
            </a:pPr>
            <a:r>
              <a:rPr lang="sv-SE" altLang="sv-SE" sz="1200" b="1" dirty="0">
                <a:latin typeface="Arial" panose="020B0604020202020204" pitchFamily="34" charset="0"/>
                <a:cs typeface="Arial" panose="020B0604020202020204" pitchFamily="34" charset="0"/>
              </a:rPr>
              <a:t>Talpunkter:</a:t>
            </a:r>
          </a:p>
          <a:p>
            <a:endParaRPr lang="sv-SE" sz="1200" dirty="0">
              <a:latin typeface="Arial" panose="020B0604020202020204" pitchFamily="34" charset="0"/>
              <a:cs typeface="Arial" panose="020B0604020202020204" pitchFamily="34" charset="0"/>
            </a:endParaRPr>
          </a:p>
          <a:p>
            <a:pPr marL="228600" indent="-228600">
              <a:buFont typeface="+mj-lt"/>
              <a:buAutoNum type="arabicPeriod"/>
            </a:pPr>
            <a:r>
              <a:rPr lang="sv-SE" sz="1200" dirty="0">
                <a:latin typeface="Arial" panose="020B0604020202020204" pitchFamily="34" charset="0"/>
                <a:cs typeface="Arial" panose="020B0604020202020204" pitchFamily="34" charset="0"/>
              </a:rPr>
              <a:t>Som jag nämnde i början av träffen kommer ni att få den här presentationen skickad till er, så att ni på egen hand kan lära er mer om det ni är intresserade av kring hållbart städande.</a:t>
            </a:r>
          </a:p>
          <a:p>
            <a:pPr marL="228600" indent="-228600">
              <a:buFont typeface="+mj-lt"/>
              <a:buAutoNum type="arabicPeriod"/>
            </a:pPr>
            <a:r>
              <a:rPr lang="sv-SE" sz="1200" dirty="0">
                <a:latin typeface="Arial" panose="020B0604020202020204" pitchFamily="34" charset="0"/>
                <a:cs typeface="Arial" panose="020B0604020202020204" pitchFamily="34" charset="0"/>
              </a:rPr>
              <a:t>Här på den sista powerpoint-bilden i presentationen hittar ni länkar till hemsidor och annat kopplat till det vi har pratat om idag. </a:t>
            </a:r>
          </a:p>
          <a:p>
            <a:pPr marL="228600" indent="-228600">
              <a:buFont typeface="+mj-lt"/>
              <a:buAutoNum type="arabicPeriod"/>
            </a:pPr>
            <a:r>
              <a:rPr lang="sv-SE" sz="1200" dirty="0">
                <a:latin typeface="Arial" panose="020B0604020202020204" pitchFamily="34" charset="0"/>
                <a:cs typeface="Arial" panose="020B0604020202020204" pitchFamily="34" charset="0"/>
              </a:rPr>
              <a:t>Ni klickar på länkarna på den här powerpoint-bilden, men ni kan gärna också klicka på de länkar som finns med i de övriga powerpoint-bilderna, för att ta del av mer om ämnet.</a:t>
            </a:r>
          </a:p>
        </p:txBody>
      </p:sp>
      <p:sp>
        <p:nvSpPr>
          <p:cNvPr id="4" name="Platshållare för bildnummer 3">
            <a:extLst>
              <a:ext uri="{FF2B5EF4-FFF2-40B4-BE49-F238E27FC236}">
                <a16:creationId xmlns:a16="http://schemas.microsoft.com/office/drawing/2014/main" id="{D49B3A6E-2D4B-4BC2-A995-07AEE57FD599}"/>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B0E164D-EE8D-B448-BE8E-A1520703B60E}"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952996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8E43CF-EAFF-1AC1-CAD2-CF02EB1EC316}"/>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3B7A0D11-79F4-2E11-583E-4E41BC49267D}"/>
              </a:ext>
            </a:extLst>
          </p:cNvPr>
          <p:cNvSpPr>
            <a:spLocks noGrp="1" noRot="1" noChangeAspect="1"/>
          </p:cNvSpPr>
          <p:nvPr>
            <p:ph type="sldImg"/>
          </p:nvPr>
        </p:nvSpPr>
        <p:spPr>
          <a:xfrm>
            <a:off x="381000" y="685800"/>
            <a:ext cx="6096000" cy="3429000"/>
          </a:xfrm>
        </p:spPr>
      </p:sp>
      <p:sp>
        <p:nvSpPr>
          <p:cNvPr id="3" name="Platshållare för anteckningar 2">
            <a:extLst>
              <a:ext uri="{FF2B5EF4-FFF2-40B4-BE49-F238E27FC236}">
                <a16:creationId xmlns:a16="http://schemas.microsoft.com/office/drawing/2014/main" id="{A2CB7F8A-A428-9CD7-D239-B30B542BA3E0}"/>
              </a:ext>
            </a:extLst>
          </p:cNvPr>
          <p:cNvSpPr>
            <a:spLocks noGrp="1"/>
          </p:cNvSpPr>
          <p:nvPr>
            <p:ph type="body" idx="1"/>
          </p:nvPr>
        </p:nvSpPr>
        <p:spPr/>
        <p:txBody>
          <a:bodyPr/>
          <a:lstStyle/>
          <a:p>
            <a:r>
              <a:rPr lang="sv-SE" sz="1200" b="1" dirty="0">
                <a:latin typeface="Arial" panose="020B0604020202020204" pitchFamily="34" charset="0"/>
                <a:cs typeface="Arial" panose="020B0604020202020204" pitchFamily="34" charset="0"/>
              </a:rPr>
              <a:t>Instruktion till cirkelledaren:</a:t>
            </a:r>
          </a:p>
          <a:p>
            <a:endParaRPr lang="sv-SE" sz="1200" b="1" dirty="0">
              <a:latin typeface="Arial" panose="020B0604020202020204" pitchFamily="34" charset="0"/>
              <a:ea typeface="Calibri"/>
              <a:cs typeface="Arial" panose="020B0604020202020204" pitchFamily="34" charset="0"/>
            </a:endParaRPr>
          </a:p>
          <a:p>
            <a:pPr marL="228600" indent="-228600">
              <a:buAutoNum type="arabicPeriod"/>
            </a:pPr>
            <a:r>
              <a:rPr lang="sv-SE" sz="1200" dirty="0">
                <a:latin typeface="Arial" panose="020B0604020202020204" pitchFamily="34" charset="0"/>
                <a:cs typeface="Arial" panose="020B0604020202020204" pitchFamily="34" charset="0"/>
              </a:rPr>
              <a:t>Läs texten på powerpoint-bilden högt.</a:t>
            </a:r>
            <a:endParaRPr lang="sv-SE" sz="1200" dirty="0">
              <a:latin typeface="Arial" panose="020B0604020202020204" pitchFamily="34" charset="0"/>
              <a:ea typeface="Calibri"/>
              <a:cs typeface="Arial" panose="020B0604020202020204" pitchFamily="34" charset="0"/>
            </a:endParaRPr>
          </a:p>
          <a:p>
            <a:pPr marL="228600" indent="-228600">
              <a:buAutoNum type="arabicPeriod"/>
            </a:pPr>
            <a:r>
              <a:rPr lang="sv-SE" sz="1200" dirty="0">
                <a:latin typeface="Arial" panose="020B0604020202020204" pitchFamily="34" charset="0"/>
                <a:cs typeface="Arial" panose="020B0604020202020204" pitchFamily="34" charset="0"/>
              </a:rPr>
              <a:t>Säg detta som tillägg: </a:t>
            </a:r>
            <a:r>
              <a:rPr lang="sv-SE" sz="1200" i="0" dirty="0">
                <a:latin typeface="Arial" panose="020B0604020202020204" pitchFamily="34" charset="0"/>
                <a:cs typeface="Arial" panose="020B0604020202020204" pitchFamily="34" charset="0"/>
              </a:rPr>
              <a:t>Städning påverkar vattenanvändning och avloppssystem. Att undvika att spola ner kemikalier och använda vatten effektivt är direkt kopplat till detta mål.</a:t>
            </a:r>
            <a:endParaRPr lang="sv-SE" sz="1200" i="0" dirty="0">
              <a:latin typeface="Arial" panose="020B0604020202020204" pitchFamily="34" charset="0"/>
              <a:ea typeface="Calibri"/>
              <a:cs typeface="Arial" panose="020B0604020202020204" pitchFamily="34" charset="0"/>
            </a:endParaRPr>
          </a:p>
          <a:p>
            <a:pPr marL="228600" indent="-228600">
              <a:buAutoNum type="arabicPeriod"/>
            </a:pPr>
            <a:r>
              <a:rPr lang="sv-SE" sz="1200" b="1" dirty="0">
                <a:latin typeface="Arial" panose="020B0604020202020204" pitchFamily="34" charset="0"/>
                <a:ea typeface="Calibri"/>
                <a:cs typeface="Arial" panose="020B0604020202020204" pitchFamily="34" charset="0"/>
              </a:rPr>
              <a:t>Valbart</a:t>
            </a:r>
            <a:r>
              <a:rPr lang="sv-SE" sz="1200" dirty="0">
                <a:latin typeface="Arial" panose="020B0604020202020204" pitchFamily="34" charset="0"/>
                <a:ea typeface="Calibri"/>
                <a:cs typeface="Arial" panose="020B0604020202020204" pitchFamily="34" charset="0"/>
              </a:rPr>
              <a:t>: Om gruppen vill veta mer om </a:t>
            </a:r>
            <a:r>
              <a:rPr lang="sv-SE" sz="1200" b="0" dirty="0">
                <a:latin typeface="Arial" panose="020B0604020202020204" pitchFamily="34" charset="0"/>
                <a:ea typeface="Calibri"/>
                <a:cs typeface="Arial" panose="020B0604020202020204" pitchFamily="34" charset="0"/>
              </a:rPr>
              <a:t>mål 6 i de globala målen, Agenda 2030</a:t>
            </a:r>
            <a:r>
              <a:rPr lang="sv-SE" sz="1200" dirty="0">
                <a:latin typeface="Arial" panose="020B0604020202020204" pitchFamily="34" charset="0"/>
                <a:ea typeface="Calibri"/>
                <a:cs typeface="Arial" panose="020B0604020202020204" pitchFamily="34" charset="0"/>
              </a:rPr>
              <a:t>, klicka på länken "Mer om mål 6"</a:t>
            </a:r>
            <a:endParaRPr lang="sv-SE" sz="1200" dirty="0">
              <a:latin typeface="Arial" panose="020B0604020202020204" pitchFamily="34" charset="0"/>
              <a:cs typeface="Arial" panose="020B0604020202020204" pitchFamily="34" charset="0"/>
            </a:endParaRPr>
          </a:p>
        </p:txBody>
      </p:sp>
      <p:sp>
        <p:nvSpPr>
          <p:cNvPr id="4" name="Platshållare för bildnummer 3">
            <a:extLst>
              <a:ext uri="{FF2B5EF4-FFF2-40B4-BE49-F238E27FC236}">
                <a16:creationId xmlns:a16="http://schemas.microsoft.com/office/drawing/2014/main" id="{C086C00E-E5CA-6B8F-9D5F-AB805B0006B2}"/>
              </a:ext>
            </a:extLst>
          </p:cNvPr>
          <p:cNvSpPr>
            <a:spLocks noGrp="1"/>
          </p:cNvSpPr>
          <p:nvPr>
            <p:ph type="sldNum" sz="quarter" idx="10"/>
          </p:nvPr>
        </p:nvSpPr>
        <p:spPr/>
        <p:txBody>
          <a:bodyPr/>
          <a:lstStyle/>
          <a:p>
            <a:fld id="{4B0E164D-EE8D-B448-BE8E-A1520703B60E}" type="slidenum">
              <a:rPr lang="sv-SE" smtClean="0"/>
              <a:t>4</a:t>
            </a:fld>
            <a:endParaRPr lang="sv-SE"/>
          </a:p>
        </p:txBody>
      </p:sp>
    </p:spTree>
    <p:extLst>
      <p:ext uri="{BB962C8B-B14F-4D97-AF65-F5344CB8AC3E}">
        <p14:creationId xmlns:p14="http://schemas.microsoft.com/office/powerpoint/2010/main" val="38094630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534DE7-E037-3BEE-EA81-6B69C38D0771}"/>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FBE7C4F0-388F-3F39-098D-3A7BE7E9E414}"/>
              </a:ext>
            </a:extLst>
          </p:cNvPr>
          <p:cNvSpPr>
            <a:spLocks noGrp="1" noRot="1" noChangeAspect="1"/>
          </p:cNvSpPr>
          <p:nvPr>
            <p:ph type="sldImg"/>
          </p:nvPr>
        </p:nvSpPr>
        <p:spPr>
          <a:xfrm>
            <a:off x="381000" y="685800"/>
            <a:ext cx="6096000" cy="3429000"/>
          </a:xfrm>
        </p:spPr>
      </p:sp>
      <p:sp>
        <p:nvSpPr>
          <p:cNvPr id="3" name="Platshållare för anteckningar 2">
            <a:extLst>
              <a:ext uri="{FF2B5EF4-FFF2-40B4-BE49-F238E27FC236}">
                <a16:creationId xmlns:a16="http://schemas.microsoft.com/office/drawing/2014/main" id="{A90523EE-74C2-0C72-EED4-6A50B9FAD49A}"/>
              </a:ext>
            </a:extLst>
          </p:cNvPr>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sv-SE" sz="1200" b="1" dirty="0">
                <a:latin typeface="Arial" panose="020B0604020202020204" pitchFamily="34" charset="0"/>
                <a:cs typeface="Arial" panose="020B0604020202020204" pitchFamily="34" charset="0"/>
              </a:rPr>
              <a:t>Instruktion till cirkelledaren:</a:t>
            </a:r>
          </a:p>
          <a:p>
            <a:endParaRPr lang="sv-SE" sz="1200" b="1" dirty="0">
              <a:latin typeface="Arial" panose="020B0604020202020204" pitchFamily="34" charset="0"/>
              <a:ea typeface="Calibri"/>
              <a:cs typeface="Arial" panose="020B0604020202020204" pitchFamily="34" charset="0"/>
            </a:endParaRPr>
          </a:p>
          <a:p>
            <a:pPr marL="228600" indent="-228600">
              <a:buAutoNum type="arabicPeriod"/>
            </a:pPr>
            <a:r>
              <a:rPr lang="sv-SE" sz="1200" dirty="0">
                <a:latin typeface="Arial" panose="020B0604020202020204" pitchFamily="34" charset="0"/>
                <a:cs typeface="Arial" panose="020B0604020202020204" pitchFamily="34" charset="0"/>
              </a:rPr>
              <a:t>Läs texten på powerpoint-bilden högt.</a:t>
            </a:r>
            <a:endParaRPr lang="sv-SE" sz="1200" dirty="0">
              <a:latin typeface="Arial" panose="020B0604020202020204" pitchFamily="34" charset="0"/>
              <a:ea typeface="Calibri"/>
              <a:cs typeface="Arial" panose="020B0604020202020204" pitchFamily="34" charset="0"/>
            </a:endParaRPr>
          </a:p>
          <a:p>
            <a:pPr marL="228600" indent="-228600">
              <a:buAutoNum type="arabicPeriod"/>
            </a:pPr>
            <a:r>
              <a:rPr lang="sv-SE" sz="1200" dirty="0">
                <a:latin typeface="Arial" panose="020B0604020202020204" pitchFamily="34" charset="0"/>
                <a:cs typeface="Arial" panose="020B0604020202020204" pitchFamily="34" charset="0"/>
              </a:rPr>
              <a:t>Säg detta som tillägg: "Genom att sortera sopor, minska kemikalieanvändning och hålla bostadsområden rena bidrar vi till säkrare och mer hållbara samhällen."</a:t>
            </a:r>
            <a:endParaRPr lang="sv-SE" sz="1200" dirty="0">
              <a:latin typeface="Arial" panose="020B0604020202020204" pitchFamily="34" charset="0"/>
              <a:ea typeface="Calibri"/>
              <a:cs typeface="Arial" panose="020B0604020202020204" pitchFamily="34" charset="0"/>
            </a:endParaRPr>
          </a:p>
          <a:p>
            <a:pPr marL="228600" indent="-228600">
              <a:buAutoNum type="arabicPeriod"/>
            </a:pPr>
            <a:r>
              <a:rPr lang="sv-SE" sz="1200" b="1" dirty="0">
                <a:latin typeface="Arial" panose="020B0604020202020204" pitchFamily="34" charset="0"/>
                <a:ea typeface="Calibri"/>
                <a:cs typeface="Arial" panose="020B0604020202020204" pitchFamily="34" charset="0"/>
              </a:rPr>
              <a:t>Valbart</a:t>
            </a:r>
            <a:r>
              <a:rPr lang="sv-SE" sz="1200" dirty="0">
                <a:latin typeface="Arial" panose="020B0604020202020204" pitchFamily="34" charset="0"/>
                <a:ea typeface="Calibri"/>
                <a:cs typeface="Arial" panose="020B0604020202020204" pitchFamily="34" charset="0"/>
              </a:rPr>
              <a:t>: Om gruppen vill veta mer om </a:t>
            </a:r>
            <a:r>
              <a:rPr lang="sv-SE" sz="1200" b="0" dirty="0">
                <a:latin typeface="Arial" panose="020B0604020202020204" pitchFamily="34" charset="0"/>
                <a:ea typeface="Calibri"/>
                <a:cs typeface="Arial" panose="020B0604020202020204" pitchFamily="34" charset="0"/>
              </a:rPr>
              <a:t>mål 11 i de globala målen, Agenda 2030</a:t>
            </a:r>
            <a:r>
              <a:rPr lang="sv-SE" sz="1200" dirty="0">
                <a:latin typeface="Arial" panose="020B0604020202020204" pitchFamily="34" charset="0"/>
                <a:ea typeface="Calibri"/>
                <a:cs typeface="Arial" panose="020B0604020202020204" pitchFamily="34" charset="0"/>
              </a:rPr>
              <a:t>, klicka på länken "Mer om mål 11”.</a:t>
            </a:r>
            <a:endParaRPr lang="sv-SE" sz="1200" dirty="0">
              <a:latin typeface="Arial" panose="020B0604020202020204" pitchFamily="34" charset="0"/>
              <a:cs typeface="Arial" panose="020B0604020202020204" pitchFamily="34" charset="0"/>
            </a:endParaRPr>
          </a:p>
          <a:p>
            <a:endParaRPr lang="sv-SE" sz="1200" b="1" dirty="0">
              <a:latin typeface="Arial" panose="020B0604020202020204" pitchFamily="34" charset="0"/>
              <a:ea typeface="Calibri"/>
              <a:cs typeface="Arial" panose="020B0604020202020204" pitchFamily="34" charset="0"/>
            </a:endParaRPr>
          </a:p>
        </p:txBody>
      </p:sp>
      <p:sp>
        <p:nvSpPr>
          <p:cNvPr id="4" name="Platshållare för bildnummer 3">
            <a:extLst>
              <a:ext uri="{FF2B5EF4-FFF2-40B4-BE49-F238E27FC236}">
                <a16:creationId xmlns:a16="http://schemas.microsoft.com/office/drawing/2014/main" id="{D5C0A528-38F6-37AA-278D-8DC128545AC0}"/>
              </a:ext>
            </a:extLst>
          </p:cNvPr>
          <p:cNvSpPr>
            <a:spLocks noGrp="1"/>
          </p:cNvSpPr>
          <p:nvPr>
            <p:ph type="sldNum" sz="quarter" idx="10"/>
          </p:nvPr>
        </p:nvSpPr>
        <p:spPr/>
        <p:txBody>
          <a:bodyPr/>
          <a:lstStyle/>
          <a:p>
            <a:fld id="{4B0E164D-EE8D-B448-BE8E-A1520703B60E}" type="slidenum">
              <a:rPr lang="sv-SE" smtClean="0"/>
              <a:t>5</a:t>
            </a:fld>
            <a:endParaRPr lang="sv-SE"/>
          </a:p>
        </p:txBody>
      </p:sp>
    </p:spTree>
    <p:extLst>
      <p:ext uri="{BB962C8B-B14F-4D97-AF65-F5344CB8AC3E}">
        <p14:creationId xmlns:p14="http://schemas.microsoft.com/office/powerpoint/2010/main" val="23724096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A7FECC-A8FD-CB6C-D5AF-E029EA7249C0}"/>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9EECCCA2-6E78-F145-708F-5890D2AC9D94}"/>
              </a:ext>
            </a:extLst>
          </p:cNvPr>
          <p:cNvSpPr>
            <a:spLocks noGrp="1" noRot="1" noChangeAspect="1"/>
          </p:cNvSpPr>
          <p:nvPr>
            <p:ph type="sldImg"/>
          </p:nvPr>
        </p:nvSpPr>
        <p:spPr>
          <a:xfrm>
            <a:off x="381000" y="685800"/>
            <a:ext cx="6096000" cy="3429000"/>
          </a:xfrm>
        </p:spPr>
      </p:sp>
      <p:sp>
        <p:nvSpPr>
          <p:cNvPr id="3" name="Platshållare för anteckningar 2">
            <a:extLst>
              <a:ext uri="{FF2B5EF4-FFF2-40B4-BE49-F238E27FC236}">
                <a16:creationId xmlns:a16="http://schemas.microsoft.com/office/drawing/2014/main" id="{B2061798-AFD0-72FD-9EA7-11DAF46D424C}"/>
              </a:ext>
            </a:extLst>
          </p:cNvPr>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sv-SE" sz="1200" b="1" dirty="0">
                <a:latin typeface="Arial" panose="020B0604020202020204" pitchFamily="34" charset="0"/>
                <a:cs typeface="Arial" panose="020B0604020202020204" pitchFamily="34" charset="0"/>
              </a:rPr>
              <a:t>Instruktion till cirkelledaren:</a:t>
            </a:r>
          </a:p>
          <a:p>
            <a:endParaRPr lang="sv-SE" sz="1200" b="1" dirty="0">
              <a:latin typeface="Arial" panose="020B0604020202020204" pitchFamily="34" charset="0"/>
              <a:ea typeface="Calibri"/>
              <a:cs typeface="Arial" panose="020B0604020202020204" pitchFamily="34" charset="0"/>
            </a:endParaRPr>
          </a:p>
          <a:p>
            <a:pPr marL="228600" indent="-228600">
              <a:buAutoNum type="arabicPeriod"/>
            </a:pPr>
            <a:r>
              <a:rPr lang="sv-SE" sz="1200" dirty="0">
                <a:latin typeface="Arial" panose="020B0604020202020204" pitchFamily="34" charset="0"/>
                <a:cs typeface="Arial" panose="020B0604020202020204" pitchFamily="34" charset="0"/>
              </a:rPr>
              <a:t>Läs texten på powerpoint-bilden högt.</a:t>
            </a:r>
          </a:p>
          <a:p>
            <a:pPr marL="228600" indent="-228600">
              <a:buAutoNum type="arabicPeriod"/>
            </a:pPr>
            <a:r>
              <a:rPr lang="sv-SE" sz="1200" dirty="0">
                <a:latin typeface="Arial" panose="020B0604020202020204" pitchFamily="34" charset="0"/>
                <a:cs typeface="Arial" panose="020B0604020202020204" pitchFamily="34" charset="0"/>
              </a:rPr>
              <a:t>Säg detta som tillägg: "</a:t>
            </a:r>
            <a:r>
              <a:rPr lang="sv-SE" sz="1200" b="1" kern="1200" dirty="0">
                <a:solidFill>
                  <a:schemeClr val="tx1"/>
                </a:solidFill>
                <a:effectLst/>
                <a:latin typeface="Arial" panose="020B0604020202020204" pitchFamily="34" charset="0"/>
                <a:ea typeface="+mn-ea"/>
                <a:cs typeface="Arial" panose="020B0604020202020204" pitchFamily="34" charset="0"/>
              </a:rPr>
              <a:t> </a:t>
            </a:r>
            <a:r>
              <a:rPr lang="sv-SE" sz="1200" kern="1200" dirty="0">
                <a:solidFill>
                  <a:schemeClr val="tx1"/>
                </a:solidFill>
                <a:effectLst/>
                <a:latin typeface="Arial" panose="020B0604020202020204" pitchFamily="34" charset="0"/>
                <a:ea typeface="+mn-ea"/>
                <a:cs typeface="Arial" panose="020B0604020202020204" pitchFamily="34" charset="0"/>
              </a:rPr>
              <a:t>Genom att använda miljömärkta och giftfria produkter, minska plastförbrukning och undvika överkonsumtion, bidrar hushållet till mer hållbara konsumtionsmönster.”</a:t>
            </a:r>
          </a:p>
          <a:p>
            <a:r>
              <a:rPr lang="sv-SE" sz="1200" kern="1200" dirty="0">
                <a:solidFill>
                  <a:schemeClr val="tx1"/>
                </a:solidFill>
                <a:effectLst/>
                <a:latin typeface="Arial" panose="020B0604020202020204" pitchFamily="34" charset="0"/>
                <a:ea typeface="+mn-ea"/>
                <a:cs typeface="Arial" panose="020B0604020202020204" pitchFamily="34" charset="0"/>
              </a:rPr>
              <a:t>2. </a:t>
            </a:r>
            <a:r>
              <a:rPr lang="sv-SE" sz="1200" b="1" dirty="0">
                <a:latin typeface="Arial" panose="020B0604020202020204" pitchFamily="34" charset="0"/>
                <a:ea typeface="Calibri"/>
                <a:cs typeface="Arial" panose="020B0604020202020204" pitchFamily="34" charset="0"/>
              </a:rPr>
              <a:t>Valbart</a:t>
            </a:r>
            <a:r>
              <a:rPr lang="sv-SE" sz="1200" dirty="0">
                <a:latin typeface="Arial" panose="020B0604020202020204" pitchFamily="34" charset="0"/>
                <a:ea typeface="Calibri"/>
                <a:cs typeface="Arial" panose="020B0604020202020204" pitchFamily="34" charset="0"/>
              </a:rPr>
              <a:t>: Om gruppen vill veta mer om </a:t>
            </a:r>
            <a:r>
              <a:rPr lang="sv-SE" sz="1200" b="0" dirty="0">
                <a:latin typeface="Arial" panose="020B0604020202020204" pitchFamily="34" charset="0"/>
                <a:ea typeface="Calibri"/>
                <a:cs typeface="Arial" panose="020B0604020202020204" pitchFamily="34" charset="0"/>
              </a:rPr>
              <a:t>mål 12 i de globala målen, Agenda 2030</a:t>
            </a:r>
            <a:r>
              <a:rPr lang="sv-SE" sz="1200" dirty="0">
                <a:latin typeface="Arial" panose="020B0604020202020204" pitchFamily="34" charset="0"/>
                <a:ea typeface="Calibri"/>
                <a:cs typeface="Arial" panose="020B0604020202020204" pitchFamily="34" charset="0"/>
              </a:rPr>
              <a:t>, klicka på länken "Mer om mål 12”</a:t>
            </a:r>
          </a:p>
          <a:p>
            <a:r>
              <a:rPr lang="sv-SE" sz="1200" dirty="0">
                <a:latin typeface="Arial" panose="020B0604020202020204" pitchFamily="34" charset="0"/>
                <a:ea typeface="Calibri"/>
                <a:cs typeface="Arial" panose="020B0604020202020204" pitchFamily="34" charset="0"/>
              </a:rPr>
              <a:t>3. </a:t>
            </a:r>
            <a:r>
              <a:rPr lang="sv-SE" sz="1200" b="1" dirty="0">
                <a:latin typeface="Arial" panose="020B0604020202020204" pitchFamily="34" charset="0"/>
                <a:ea typeface="Calibri"/>
                <a:cs typeface="Arial" panose="020B0604020202020204" pitchFamily="34" charset="0"/>
              </a:rPr>
              <a:t>Valbart</a:t>
            </a:r>
            <a:r>
              <a:rPr lang="sv-SE" sz="1200" dirty="0">
                <a:latin typeface="Arial" panose="020B0604020202020204" pitchFamily="34" charset="0"/>
                <a:ea typeface="Calibri"/>
                <a:cs typeface="Arial" panose="020B0604020202020204" pitchFamily="34" charset="0"/>
              </a:rPr>
              <a:t>: Ta stöd av en eller flera samtalsfrågor här nedanför eller kom på egna.</a:t>
            </a:r>
          </a:p>
          <a:p>
            <a:endParaRPr lang="sv-SE" sz="1200" b="1" dirty="0">
              <a:latin typeface="Arial" panose="020B0604020202020204" pitchFamily="34" charset="0"/>
              <a:ea typeface="Calibri"/>
              <a:cs typeface="Arial" panose="020B0604020202020204" pitchFamily="34" charset="0"/>
            </a:endParaRPr>
          </a:p>
          <a:p>
            <a:r>
              <a:rPr lang="sv-SE" sz="1200" b="1" dirty="0">
                <a:latin typeface="Arial" panose="020B0604020202020204" pitchFamily="34" charset="0"/>
                <a:ea typeface="Calibri"/>
                <a:cs typeface="Arial" panose="020B0604020202020204" pitchFamily="34" charset="0"/>
              </a:rPr>
              <a:t>Förslag samtalsfrågor:</a:t>
            </a:r>
          </a:p>
          <a:p>
            <a:endParaRPr lang="sv-SE" sz="1200" b="1" dirty="0">
              <a:latin typeface="Arial" panose="020B0604020202020204" pitchFamily="34" charset="0"/>
              <a:ea typeface="Calibri"/>
              <a:cs typeface="Arial" panose="020B0604020202020204" pitchFamily="34" charset="0"/>
            </a:endParaRPr>
          </a:p>
          <a:p>
            <a:pPr marL="171450" indent="-171450">
              <a:buFont typeface="Arial" panose="020B0604020202020204" pitchFamily="34" charset="0"/>
              <a:buChar char="•"/>
            </a:pPr>
            <a:r>
              <a:rPr lang="sv-SE" sz="1200" dirty="0">
                <a:latin typeface="Arial" panose="020B0604020202020204" pitchFamily="34" charset="0"/>
                <a:ea typeface="Calibri"/>
                <a:cs typeface="Arial" panose="020B0604020202020204" pitchFamily="34" charset="0"/>
              </a:rPr>
              <a:t>Vad vet vi i gruppen om hållbar konsumtion och produktion kopplat till hållbar städning?</a:t>
            </a:r>
          </a:p>
          <a:p>
            <a:pPr marL="171450" indent="-171450">
              <a:buFont typeface="Arial" panose="020B0604020202020204" pitchFamily="34" charset="0"/>
              <a:buChar char="•"/>
            </a:pPr>
            <a:r>
              <a:rPr lang="sv-SE" sz="1200" dirty="0">
                <a:latin typeface="Arial" panose="020B0604020202020204" pitchFamily="34" charset="0"/>
                <a:ea typeface="Calibri"/>
                <a:cs typeface="Arial" panose="020B0604020202020204" pitchFamily="34" charset="0"/>
              </a:rPr>
              <a:t>Vad är vi i gruppen intresserade av att veta mer om kring rent vatten och sanitet?</a:t>
            </a:r>
          </a:p>
          <a:p>
            <a:pPr marL="171450" indent="-171450">
              <a:buFont typeface="Arial" panose="020B0604020202020204" pitchFamily="34" charset="0"/>
              <a:buChar char="•"/>
            </a:pPr>
            <a:r>
              <a:rPr lang="sv-SE" sz="1200" dirty="0">
                <a:latin typeface="Arial" panose="020B0604020202020204" pitchFamily="34" charset="0"/>
                <a:ea typeface="Calibri"/>
                <a:cs typeface="Arial" panose="020B0604020202020204" pitchFamily="34" charset="0"/>
              </a:rPr>
              <a:t>Vad är vi i gruppen intresserade av att veta mer om kring hur vi med enkla medel kan städa hemmet för att ha god hälsa och välbefinnande? </a:t>
            </a:r>
            <a:endParaRPr lang="sv-SE" sz="12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sv-SE" sz="1200" dirty="0">
              <a:latin typeface="Arial" panose="020B0604020202020204" pitchFamily="34" charset="0"/>
              <a:ea typeface="Calibri"/>
              <a:cs typeface="Arial" panose="020B0604020202020204" pitchFamily="34" charset="0"/>
            </a:endParaRPr>
          </a:p>
        </p:txBody>
      </p:sp>
      <p:sp>
        <p:nvSpPr>
          <p:cNvPr id="4" name="Platshållare för bildnummer 3">
            <a:extLst>
              <a:ext uri="{FF2B5EF4-FFF2-40B4-BE49-F238E27FC236}">
                <a16:creationId xmlns:a16="http://schemas.microsoft.com/office/drawing/2014/main" id="{C55F0482-0FD1-98DE-F235-89CBBEFEB771}"/>
              </a:ext>
            </a:extLst>
          </p:cNvPr>
          <p:cNvSpPr>
            <a:spLocks noGrp="1"/>
          </p:cNvSpPr>
          <p:nvPr>
            <p:ph type="sldNum" sz="quarter" idx="10"/>
          </p:nvPr>
        </p:nvSpPr>
        <p:spPr/>
        <p:txBody>
          <a:bodyPr/>
          <a:lstStyle/>
          <a:p>
            <a:fld id="{4B0E164D-EE8D-B448-BE8E-A1520703B60E}" type="slidenum">
              <a:rPr lang="sv-SE" smtClean="0"/>
              <a:t>6</a:t>
            </a:fld>
            <a:endParaRPr lang="sv-SE"/>
          </a:p>
        </p:txBody>
      </p:sp>
    </p:spTree>
    <p:extLst>
      <p:ext uri="{BB962C8B-B14F-4D97-AF65-F5344CB8AC3E}">
        <p14:creationId xmlns:p14="http://schemas.microsoft.com/office/powerpoint/2010/main" val="33915556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399F36-CD3F-DD16-3E66-9AA8513AA9DE}"/>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8ACD6517-5C06-6551-5FD9-F8E88F3687B1}"/>
              </a:ext>
            </a:extLst>
          </p:cNvPr>
          <p:cNvSpPr>
            <a:spLocks noGrp="1" noRot="1" noChangeAspect="1"/>
          </p:cNvSpPr>
          <p:nvPr>
            <p:ph type="sldImg"/>
          </p:nvPr>
        </p:nvSpPr>
        <p:spPr>
          <a:xfrm>
            <a:off x="381000" y="685800"/>
            <a:ext cx="6096000" cy="3429000"/>
          </a:xfrm>
        </p:spPr>
      </p:sp>
      <p:sp>
        <p:nvSpPr>
          <p:cNvPr id="3" name="Platshållare för anteckningar 2">
            <a:extLst>
              <a:ext uri="{FF2B5EF4-FFF2-40B4-BE49-F238E27FC236}">
                <a16:creationId xmlns:a16="http://schemas.microsoft.com/office/drawing/2014/main" id="{9F700B5B-8543-1BF5-557F-CCE15065B18D}"/>
              </a:ext>
            </a:extLst>
          </p:cNvPr>
          <p:cNvSpPr>
            <a:spLocks noGrp="1"/>
          </p:cNvSpPr>
          <p:nvPr>
            <p:ph type="body" idx="1"/>
          </p:nvPr>
        </p:nvSpPr>
        <p:spPr/>
        <p:txBody>
          <a:bodyPr/>
          <a:lstStyle/>
          <a:p>
            <a:r>
              <a:rPr lang="sv-SE" sz="1200" b="1" dirty="0">
                <a:latin typeface="Arial" panose="020B0604020202020204" pitchFamily="34" charset="0"/>
                <a:cs typeface="Arial" panose="020B0604020202020204" pitchFamily="34" charset="0"/>
              </a:rPr>
              <a:t>Instruktion till cirkelledaren:</a:t>
            </a:r>
          </a:p>
          <a:p>
            <a:endParaRPr lang="sv-SE" sz="1200" dirty="0">
              <a:latin typeface="Arial" panose="020B0604020202020204" pitchFamily="34" charset="0"/>
              <a:cs typeface="Arial" panose="020B0604020202020204" pitchFamily="34" charset="0"/>
            </a:endParaRPr>
          </a:p>
          <a:p>
            <a:pPr marL="228600" indent="-228600">
              <a:buFont typeface="+mj-lt"/>
              <a:buAutoNum type="arabicPeriod"/>
            </a:pPr>
            <a:r>
              <a:rPr lang="sv-SE" sz="1200" dirty="0">
                <a:latin typeface="Arial" panose="020B0604020202020204" pitchFamily="34" charset="0"/>
                <a:cs typeface="Arial" panose="020B0604020202020204" pitchFamily="34" charset="0"/>
              </a:rPr>
              <a:t>Berätta för gruppen att ni ska titta på en informationsfilm om städning. </a:t>
            </a:r>
          </a:p>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r>
              <a:rPr lang="sv-SE" sz="1200" dirty="0">
                <a:latin typeface="Arial" panose="020B0604020202020204" pitchFamily="34" charset="0"/>
                <a:cs typeface="Arial" panose="020B0604020202020204" pitchFamily="34" charset="0"/>
              </a:rPr>
              <a:t>I filmen får vi träffa Birgitta </a:t>
            </a:r>
            <a:r>
              <a:rPr lang="sv-SE" sz="1200" dirty="0" err="1">
                <a:latin typeface="Arial" panose="020B0604020202020204" pitchFamily="34" charset="0"/>
                <a:cs typeface="Arial" panose="020B0604020202020204" pitchFamily="34" charset="0"/>
              </a:rPr>
              <a:t>Brynnel</a:t>
            </a:r>
            <a:r>
              <a:rPr lang="sv-SE" sz="1200" dirty="0">
                <a:latin typeface="Arial" panose="020B0604020202020204" pitchFamily="34" charset="0"/>
                <a:cs typeface="Arial" panose="020B0604020202020204" pitchFamily="34" charset="0"/>
              </a:rPr>
              <a:t>, sakkunnig inom frågor om städning och aktiv i SPF Seniorerna Vendelsö-Brandbergen.</a:t>
            </a:r>
          </a:p>
          <a:p>
            <a:pPr marL="228600" indent="-228600">
              <a:buFont typeface="+mj-lt"/>
              <a:buAutoNum type="arabicPeriod"/>
            </a:pPr>
            <a:r>
              <a:rPr lang="sv-SE" sz="1200" dirty="0">
                <a:latin typeface="Arial" panose="020B0604020202020204" pitchFamily="34" charset="0"/>
                <a:cs typeface="Arial" panose="020B0604020202020204" pitchFamily="34" charset="0"/>
              </a:rPr>
              <a:t>Filmen är cirka 3,5 minuter och har undertextning </a:t>
            </a:r>
            <a:r>
              <a:rPr lang="sv-SE" sz="1200" u="sng" dirty="0">
                <a:latin typeface="Arial" panose="020B0604020202020204" pitchFamily="34" charset="0"/>
                <a:cs typeface="Arial" panose="020B0604020202020204" pitchFamily="34" charset="0"/>
              </a:rPr>
              <a:t>som du slår på genom att trycka på ”cc” i filmens menyrad. </a:t>
            </a:r>
          </a:p>
          <a:p>
            <a:pPr marL="228600" indent="-228600">
              <a:buFont typeface="+mj-lt"/>
              <a:buAutoNum type="arabicPeriod"/>
            </a:pPr>
            <a:r>
              <a:rPr lang="sv-SE" sz="1200" dirty="0">
                <a:latin typeface="Arial" panose="020B0604020202020204" pitchFamily="34" charset="0"/>
                <a:cs typeface="Arial" panose="020B0604020202020204" pitchFamily="34" charset="0"/>
              </a:rPr>
              <a:t>Klicka på powerpoint-bilden för att spela filmen. </a:t>
            </a:r>
            <a:r>
              <a:rPr lang="sv-SE" sz="1200" u="sng" dirty="0">
                <a:latin typeface="Arial" panose="020B0604020202020204" pitchFamily="34" charset="0"/>
                <a:cs typeface="Arial" panose="020B0604020202020204" pitchFamily="34" charset="0"/>
              </a:rPr>
              <a:t>Observera att det kan ta några sekunder innan filmen är redo att börja spela efter att du tryck på ”spela”.</a:t>
            </a:r>
          </a:p>
          <a:p>
            <a:pPr marL="228600" indent="-228600">
              <a:buFont typeface="+mj-lt"/>
              <a:buAutoNum type="arabicPeriod"/>
            </a:pPr>
            <a:endParaRPr lang="sv-SE" sz="1200" dirty="0">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sv-SE" sz="1200" b="1" dirty="0">
                <a:latin typeface="Arial" panose="020B0604020202020204" pitchFamily="34" charset="0"/>
                <a:cs typeface="Arial" panose="020B0604020202020204" pitchFamily="34" charset="0"/>
              </a:rPr>
              <a:t>Förslag på samtalsfrågor efter filmen: </a:t>
            </a:r>
          </a:p>
          <a:p>
            <a:pPr marL="0" marR="0" lvl="0" indent="0" algn="l" defTabSz="457200" rtl="0" eaLnBrk="1" fontAlgn="auto" latinLnBrk="0" hangingPunct="1">
              <a:lnSpc>
                <a:spcPct val="100000"/>
              </a:lnSpc>
              <a:spcBef>
                <a:spcPts val="0"/>
              </a:spcBef>
              <a:spcAft>
                <a:spcPts val="0"/>
              </a:spcAft>
              <a:buClrTx/>
              <a:buSzTx/>
              <a:buFontTx/>
              <a:buNone/>
              <a:tabLst/>
              <a:defRPr/>
            </a:pPr>
            <a:endParaRPr lang="sv-SE" sz="1200" b="1" dirty="0">
              <a:latin typeface="Arial" panose="020B0604020202020204" pitchFamily="34" charset="0"/>
              <a:cs typeface="Arial" panose="020B0604020202020204" pitchFamily="34" charset="0"/>
            </a:endParaRPr>
          </a:p>
          <a:p>
            <a:pPr marL="228600" marR="0" lvl="0" indent="-2286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b="0" dirty="0">
                <a:latin typeface="Arial" panose="020B0604020202020204" pitchFamily="34" charset="0"/>
                <a:cs typeface="Arial" panose="020B0604020202020204" pitchFamily="34" charset="0"/>
              </a:rPr>
              <a:t>Var det något i filmen som var nytt för er?</a:t>
            </a:r>
          </a:p>
          <a:p>
            <a:pPr marL="228600" marR="0" lvl="0" indent="-2286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b="0" dirty="0">
                <a:latin typeface="Arial" panose="020B0604020202020204" pitchFamily="34" charset="0"/>
                <a:cs typeface="Arial" panose="020B0604020202020204" pitchFamily="34" charset="0"/>
              </a:rPr>
              <a:t>Var det något i filmen som du inte förstått tidigare?</a:t>
            </a:r>
          </a:p>
          <a:p>
            <a:endParaRPr lang="sv-SE" sz="1200" b="1" i="0" dirty="0">
              <a:latin typeface="Arial" panose="020B0604020202020204" pitchFamily="34" charset="0"/>
              <a:cs typeface="Arial" panose="020B0604020202020204" pitchFamily="34" charset="0"/>
            </a:endParaRPr>
          </a:p>
          <a:p>
            <a:pPr>
              <a:lnSpc>
                <a:spcPct val="107000"/>
              </a:lnSpc>
              <a:spcBef>
                <a:spcPts val="867"/>
              </a:spcBef>
              <a:spcAft>
                <a:spcPts val="433"/>
              </a:spcAft>
            </a:pPr>
            <a:endParaRPr lang="sv-SE" sz="1200" i="1" u="sng" dirty="0">
              <a:latin typeface="Arial" panose="020B0604020202020204" pitchFamily="34" charset="0"/>
              <a:cs typeface="Arial" panose="020B0604020202020204" pitchFamily="34" charset="0"/>
            </a:endParaRPr>
          </a:p>
        </p:txBody>
      </p:sp>
      <p:sp>
        <p:nvSpPr>
          <p:cNvPr id="4" name="Platshållare för bildnummer 3">
            <a:extLst>
              <a:ext uri="{FF2B5EF4-FFF2-40B4-BE49-F238E27FC236}">
                <a16:creationId xmlns:a16="http://schemas.microsoft.com/office/drawing/2014/main" id="{D85CC58D-B1CC-8D03-DF8F-A1287500327C}"/>
              </a:ext>
            </a:extLst>
          </p:cNvPr>
          <p:cNvSpPr>
            <a:spLocks noGrp="1"/>
          </p:cNvSpPr>
          <p:nvPr>
            <p:ph type="sldNum" sz="quarter" idx="10"/>
          </p:nvPr>
        </p:nvSpPr>
        <p:spPr/>
        <p:txBody>
          <a:bodyPr/>
          <a:lstStyle/>
          <a:p>
            <a:fld id="{4B0E164D-EE8D-B448-BE8E-A1520703B60E}" type="slidenum">
              <a:rPr lang="sv-SE" smtClean="0"/>
              <a:t>7</a:t>
            </a:fld>
            <a:endParaRPr lang="sv-SE"/>
          </a:p>
        </p:txBody>
      </p:sp>
    </p:spTree>
    <p:extLst>
      <p:ext uri="{BB962C8B-B14F-4D97-AF65-F5344CB8AC3E}">
        <p14:creationId xmlns:p14="http://schemas.microsoft.com/office/powerpoint/2010/main" val="14680255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399F36-CD3F-DD16-3E66-9AA8513AA9DE}"/>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8ACD6517-5C06-6551-5FD9-F8E88F3687B1}"/>
              </a:ext>
            </a:extLst>
          </p:cNvPr>
          <p:cNvSpPr>
            <a:spLocks noGrp="1" noRot="1" noChangeAspect="1"/>
          </p:cNvSpPr>
          <p:nvPr>
            <p:ph type="sldImg"/>
          </p:nvPr>
        </p:nvSpPr>
        <p:spPr>
          <a:xfrm>
            <a:off x="381000" y="685800"/>
            <a:ext cx="6096000" cy="3429000"/>
          </a:xfrm>
        </p:spPr>
      </p:sp>
      <p:sp>
        <p:nvSpPr>
          <p:cNvPr id="3" name="Platshållare för anteckningar 2">
            <a:extLst>
              <a:ext uri="{FF2B5EF4-FFF2-40B4-BE49-F238E27FC236}">
                <a16:creationId xmlns:a16="http://schemas.microsoft.com/office/drawing/2014/main" id="{9F700B5B-8543-1BF5-557F-CCE15065B18D}"/>
              </a:ext>
            </a:extLst>
          </p:cNvPr>
          <p:cNvSpPr>
            <a:spLocks noGrp="1"/>
          </p:cNvSpPr>
          <p:nvPr>
            <p:ph type="body" idx="1"/>
          </p:nvPr>
        </p:nvSpPr>
        <p:spPr/>
        <p:txBody>
          <a:bodyPr/>
          <a:lstStyle/>
          <a:p>
            <a:pPr marL="0" marR="0" lvl="0" indent="0" algn="l" defTabSz="457200" rtl="0" eaLnBrk="1" fontAlgn="auto" latinLnBrk="0" hangingPunct="1">
              <a:lnSpc>
                <a:spcPct val="107000"/>
              </a:lnSpc>
              <a:spcBef>
                <a:spcPts val="0"/>
              </a:spcBef>
              <a:spcAft>
                <a:spcPts val="867"/>
              </a:spcAft>
              <a:buClrTx/>
              <a:buSzTx/>
              <a:buFontTx/>
              <a:buNone/>
              <a:tabLst/>
              <a:defRPr/>
            </a:pPr>
            <a:r>
              <a:rPr lang="sv-SE" sz="1200" b="1" noProof="0" dirty="0">
                <a:latin typeface="Arial" panose="020B0604020202020204" pitchFamily="34" charset="0"/>
                <a:cs typeface="Arial" panose="020B0604020202020204" pitchFamily="34" charset="0"/>
              </a:rPr>
              <a:t>Instruktion till cirkelledaren:</a:t>
            </a:r>
            <a:endParaRPr lang="sv-SE" sz="1200" kern="100" noProof="0" dirty="0">
              <a:latin typeface="Arial" panose="020B0604020202020204" pitchFamily="34" charset="0"/>
              <a:ea typeface="Aptos" panose="020B0004020202020204" pitchFamily="34" charset="0"/>
              <a:cs typeface="Arial" panose="020B0604020202020204" pitchFamily="34" charset="0"/>
            </a:endParaRPr>
          </a:p>
          <a:p>
            <a:pPr>
              <a:lnSpc>
                <a:spcPct val="107000"/>
              </a:lnSpc>
              <a:spcAft>
                <a:spcPts val="867"/>
              </a:spcAft>
            </a:pPr>
            <a:endParaRPr lang="sv-SE" sz="1200" kern="100" noProof="0" dirty="0">
              <a:latin typeface="Arial" panose="020B0604020202020204" pitchFamily="34" charset="0"/>
              <a:ea typeface="Aptos" panose="020B0004020202020204" pitchFamily="34" charset="0"/>
              <a:cs typeface="Arial" panose="020B0604020202020204" pitchFamily="34" charset="0"/>
            </a:endParaRPr>
          </a:p>
          <a:p>
            <a:pPr marL="228600" marR="0" lvl="0" indent="-228600" algn="l" defTabSz="457200" rtl="0" eaLnBrk="1" fontAlgn="auto" latinLnBrk="0" hangingPunct="1">
              <a:lnSpc>
                <a:spcPct val="100000"/>
              </a:lnSpc>
              <a:spcBef>
                <a:spcPct val="0"/>
              </a:spcBef>
              <a:spcAft>
                <a:spcPts val="0"/>
              </a:spcAft>
              <a:buClrTx/>
              <a:buSzTx/>
              <a:buFont typeface="+mj-lt"/>
              <a:buAutoNum type="arabicPeriod"/>
              <a:tabLst/>
              <a:defRPr/>
            </a:pPr>
            <a:r>
              <a:rPr lang="sv-SE" sz="1200" b="0" noProof="0" dirty="0">
                <a:latin typeface="Arial" panose="020B0604020202020204" pitchFamily="34" charset="0"/>
                <a:cs typeface="Arial" panose="020B0604020202020204" pitchFamily="34" charset="0"/>
              </a:rPr>
              <a:t>Berätta kort om rengöring och din hälsa. Utgå från </a:t>
            </a:r>
            <a:r>
              <a:rPr lang="sv-SE" sz="1200" b="0" noProof="0" dirty="0" err="1">
                <a:latin typeface="Arial" panose="020B0604020202020204" pitchFamily="34" charset="0"/>
                <a:cs typeface="Arial" panose="020B0604020202020204" pitchFamily="34" charset="0"/>
              </a:rPr>
              <a:t>talpunkterna</a:t>
            </a:r>
            <a:r>
              <a:rPr lang="sv-SE" sz="1200" b="0" noProof="0" dirty="0">
                <a:latin typeface="Arial" panose="020B0604020202020204" pitchFamily="34" charset="0"/>
                <a:cs typeface="Arial" panose="020B0604020202020204" pitchFamily="34" charset="0"/>
              </a:rPr>
              <a:t> nedan. </a:t>
            </a:r>
          </a:p>
          <a:p>
            <a:pPr marL="450850" indent="-450850" eaLnBrk="1" hangingPunct="1">
              <a:spcBef>
                <a:spcPct val="0"/>
              </a:spcBef>
              <a:buAutoNum type="arabicPeriod"/>
            </a:pPr>
            <a:endParaRPr lang="sv-SE" sz="1200" b="0" noProof="0" dirty="0">
              <a:latin typeface="Arial" panose="020B0604020202020204" pitchFamily="34" charset="0"/>
              <a:cs typeface="Arial" panose="020B0604020202020204" pitchFamily="34" charset="0"/>
            </a:endParaRPr>
          </a:p>
          <a:p>
            <a:pPr marL="450850" indent="-450850" eaLnBrk="1" hangingPunct="1">
              <a:spcBef>
                <a:spcPct val="0"/>
              </a:spcBef>
            </a:pPr>
            <a:r>
              <a:rPr lang="sv-SE" sz="1200" b="1" noProof="0" dirty="0" err="1">
                <a:latin typeface="Arial" panose="020B0604020202020204" pitchFamily="34" charset="0"/>
                <a:cs typeface="Arial" panose="020B0604020202020204" pitchFamily="34" charset="0"/>
              </a:rPr>
              <a:t>Talpunkter</a:t>
            </a:r>
            <a:r>
              <a:rPr lang="sv-SE" sz="1200" b="1" noProof="0" dirty="0">
                <a:latin typeface="Arial" panose="020B0604020202020204" pitchFamily="34" charset="0"/>
                <a:cs typeface="Arial" panose="020B0604020202020204" pitchFamily="34" charset="0"/>
              </a:rPr>
              <a:t>:</a:t>
            </a:r>
          </a:p>
          <a:p>
            <a:pPr>
              <a:lnSpc>
                <a:spcPct val="107000"/>
              </a:lnSpc>
              <a:spcBef>
                <a:spcPts val="867"/>
              </a:spcBef>
              <a:spcAft>
                <a:spcPts val="433"/>
              </a:spcAft>
            </a:pPr>
            <a:endParaRPr lang="sv-SE" sz="1200" b="1" kern="100" noProof="0" dirty="0">
              <a:solidFill>
                <a:srgbClr val="0F4761"/>
              </a:solidFill>
              <a:latin typeface="Arial" panose="020B0604020202020204" pitchFamily="34" charset="0"/>
              <a:ea typeface="Times New Roman" panose="02020603050405020304" pitchFamily="18" charset="0"/>
              <a:cs typeface="Arial" panose="020B0604020202020204" pitchFamily="34" charset="0"/>
            </a:endParaRPr>
          </a:p>
          <a:p>
            <a:pPr marL="171450" marR="0" lvl="0" indent="-171450" algn="l" defTabSz="457200" rtl="0" eaLnBrk="1" fontAlgn="auto" latinLnBrk="0" hangingPunct="1">
              <a:lnSpc>
                <a:spcPct val="107000"/>
              </a:lnSpc>
              <a:spcBef>
                <a:spcPts val="0"/>
              </a:spcBef>
              <a:spcAft>
                <a:spcPts val="867"/>
              </a:spcAft>
              <a:buClrTx/>
              <a:buSzTx/>
              <a:buFont typeface="Arial" panose="020B0604020202020204" pitchFamily="34" charset="0"/>
              <a:buChar char="•"/>
              <a:tabLst/>
              <a:defRPr/>
            </a:pPr>
            <a:r>
              <a:rPr lang="sv-SE" b="0" i="0" noProof="0" dirty="0">
                <a:solidFill>
                  <a:srgbClr val="000000"/>
                </a:solidFill>
                <a:effectLst/>
                <a:latin typeface="Arial" panose="020B0604020202020204" pitchFamily="34" charset="0"/>
                <a:cs typeface="Arial" panose="020B0604020202020204" pitchFamily="34" charset="0"/>
              </a:rPr>
              <a:t>Några av de rengöringsmedel som finns att köpa i butikerna och på nätet innebär stora risker om du använder dem felaktigt. </a:t>
            </a:r>
          </a:p>
          <a:p>
            <a:pPr marL="171450" marR="0" lvl="0" indent="-171450" algn="l" defTabSz="457200" rtl="0" eaLnBrk="1" fontAlgn="auto" latinLnBrk="0" hangingPunct="1">
              <a:lnSpc>
                <a:spcPct val="107000"/>
              </a:lnSpc>
              <a:spcBef>
                <a:spcPts val="0"/>
              </a:spcBef>
              <a:spcAft>
                <a:spcPts val="867"/>
              </a:spcAft>
              <a:buClrTx/>
              <a:buSzTx/>
              <a:buFont typeface="Arial" panose="020B0604020202020204" pitchFamily="34" charset="0"/>
              <a:buChar char="•"/>
              <a:tabLst/>
              <a:defRPr/>
            </a:pPr>
            <a:r>
              <a:rPr lang="sv-SE" b="0" i="0" noProof="0" dirty="0">
                <a:solidFill>
                  <a:srgbClr val="000000"/>
                </a:solidFill>
                <a:effectLst/>
                <a:latin typeface="Arial" panose="020B0604020202020204" pitchFamily="34" charset="0"/>
                <a:cs typeface="Arial" panose="020B0604020202020204" pitchFamily="34" charset="0"/>
              </a:rPr>
              <a:t>Titta efter varningsmärkningen och läs informationen på produkternas förpackning, så att du vet hur du ska hantera produkterna på ett säkert sätt. </a:t>
            </a:r>
          </a:p>
          <a:p>
            <a:pPr marL="171450" marR="0" lvl="0" indent="-171450" algn="l" defTabSz="457200" rtl="0" eaLnBrk="1" fontAlgn="auto" latinLnBrk="0" hangingPunct="1">
              <a:lnSpc>
                <a:spcPct val="107000"/>
              </a:lnSpc>
              <a:spcBef>
                <a:spcPts val="0"/>
              </a:spcBef>
              <a:spcAft>
                <a:spcPts val="867"/>
              </a:spcAft>
              <a:buClrTx/>
              <a:buSzTx/>
              <a:buFont typeface="Arial" panose="020B0604020202020204" pitchFamily="34" charset="0"/>
              <a:buChar char="•"/>
              <a:tabLst/>
              <a:defRPr/>
            </a:pPr>
            <a:r>
              <a:rPr lang="sv-SE" b="0" i="0" noProof="0" dirty="0">
                <a:solidFill>
                  <a:srgbClr val="000000"/>
                </a:solidFill>
                <a:effectLst/>
                <a:latin typeface="Arial" panose="020B0604020202020204" pitchFamily="34" charset="0"/>
                <a:cs typeface="Arial" panose="020B0604020202020204" pitchFamily="34" charset="0"/>
              </a:rPr>
              <a:t>Förvara alltid farliga kemiska produkter oåtkomligt för barn.</a:t>
            </a:r>
          </a:p>
          <a:p>
            <a:pPr marL="171450" marR="0" lvl="0" indent="-171450" algn="l" defTabSz="457200" rtl="0" eaLnBrk="1" fontAlgn="auto" latinLnBrk="0" hangingPunct="1">
              <a:lnSpc>
                <a:spcPct val="107000"/>
              </a:lnSpc>
              <a:spcBef>
                <a:spcPts val="0"/>
              </a:spcBef>
              <a:spcAft>
                <a:spcPts val="867"/>
              </a:spcAft>
              <a:buClrTx/>
              <a:buSzTx/>
              <a:buFont typeface="Arial" panose="020B0604020202020204" pitchFamily="34" charset="0"/>
              <a:buChar char="•"/>
              <a:tabLst/>
              <a:defRPr/>
            </a:pPr>
            <a:r>
              <a:rPr lang="sv-SE" sz="1200" kern="100" noProof="0" dirty="0">
                <a:latin typeface="Arial" panose="020B0604020202020204" pitchFamily="34" charset="0"/>
                <a:ea typeface="Aptos" panose="020B0004020202020204" pitchFamily="34" charset="0"/>
                <a:cs typeface="Arial" panose="020B0604020202020204" pitchFamily="34" charset="0"/>
              </a:rPr>
              <a:t>Det finns flera risker med att använda rengöringssprayer i hemmet, även om du är försiktig när du använder dem. I bild ser ni några viktiga punkter att tänka på.</a:t>
            </a:r>
          </a:p>
        </p:txBody>
      </p:sp>
      <p:sp>
        <p:nvSpPr>
          <p:cNvPr id="4" name="Platshållare för bildnummer 3">
            <a:extLst>
              <a:ext uri="{FF2B5EF4-FFF2-40B4-BE49-F238E27FC236}">
                <a16:creationId xmlns:a16="http://schemas.microsoft.com/office/drawing/2014/main" id="{D85CC58D-B1CC-8D03-DF8F-A1287500327C}"/>
              </a:ext>
            </a:extLst>
          </p:cNvPr>
          <p:cNvSpPr>
            <a:spLocks noGrp="1"/>
          </p:cNvSpPr>
          <p:nvPr>
            <p:ph type="sldNum" sz="quarter" idx="10"/>
          </p:nvPr>
        </p:nvSpPr>
        <p:spPr/>
        <p:txBody>
          <a:bodyPr/>
          <a:lstStyle/>
          <a:p>
            <a:fld id="{4B0E164D-EE8D-B448-BE8E-A1520703B60E}" type="slidenum">
              <a:rPr lang="sv-SE" smtClean="0"/>
              <a:t>8</a:t>
            </a:fld>
            <a:endParaRPr lang="sv-SE"/>
          </a:p>
        </p:txBody>
      </p:sp>
    </p:spTree>
    <p:extLst>
      <p:ext uri="{BB962C8B-B14F-4D97-AF65-F5344CB8AC3E}">
        <p14:creationId xmlns:p14="http://schemas.microsoft.com/office/powerpoint/2010/main" val="31568785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5E4007-57E9-9EC2-033C-A140C2A8D5ED}"/>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0BDB7CC3-2F04-E216-E928-15873FBF7A05}"/>
              </a:ext>
            </a:extLst>
          </p:cNvPr>
          <p:cNvSpPr>
            <a:spLocks noGrp="1" noRot="1" noChangeAspect="1"/>
          </p:cNvSpPr>
          <p:nvPr>
            <p:ph type="sldImg"/>
          </p:nvPr>
        </p:nvSpPr>
        <p:spPr>
          <a:xfrm>
            <a:off x="381000" y="685800"/>
            <a:ext cx="6096000" cy="3429000"/>
          </a:xfrm>
        </p:spPr>
      </p:sp>
      <p:sp>
        <p:nvSpPr>
          <p:cNvPr id="3" name="Platshållare för anteckningar 2">
            <a:extLst>
              <a:ext uri="{FF2B5EF4-FFF2-40B4-BE49-F238E27FC236}">
                <a16:creationId xmlns:a16="http://schemas.microsoft.com/office/drawing/2014/main" id="{5D7CD52F-7141-F73F-4EE3-5702A02BB67E}"/>
              </a:ext>
            </a:extLst>
          </p:cNvPr>
          <p:cNvSpPr>
            <a:spLocks noGrp="1"/>
          </p:cNvSpPr>
          <p:nvPr>
            <p:ph type="body" idx="1"/>
          </p:nvPr>
        </p:nvSpPr>
        <p:spPr/>
        <p:txBody>
          <a:bodyPr/>
          <a:lstStyle/>
          <a:p>
            <a:pPr marL="0" marR="0" lvl="0" indent="0" algn="l" defTabSz="457200" rtl="0" eaLnBrk="1" fontAlgn="auto" latinLnBrk="0" hangingPunct="1">
              <a:lnSpc>
                <a:spcPct val="107000"/>
              </a:lnSpc>
              <a:spcBef>
                <a:spcPts val="0"/>
              </a:spcBef>
              <a:spcAft>
                <a:spcPts val="867"/>
              </a:spcAft>
              <a:buClrTx/>
              <a:buSzTx/>
              <a:buFontTx/>
              <a:buNone/>
              <a:tabLst/>
              <a:defRPr/>
            </a:pPr>
            <a:r>
              <a:rPr lang="sv-SE" altLang="sv-SE" sz="1200" b="1" dirty="0">
                <a:latin typeface="Arial" panose="020B0604020202020204" pitchFamily="34" charset="0"/>
                <a:cs typeface="Arial" panose="020B0604020202020204" pitchFamily="34" charset="0"/>
              </a:rPr>
              <a:t>Instruktion till cirkelledaren:</a:t>
            </a:r>
            <a:endParaRPr lang="sv-SE" sz="1200" kern="100" dirty="0">
              <a:latin typeface="Arial" panose="020B0604020202020204" pitchFamily="34" charset="0"/>
              <a:ea typeface="Aptos" panose="020B0004020202020204" pitchFamily="34" charset="0"/>
              <a:cs typeface="Arial" panose="020B0604020202020204" pitchFamily="34" charset="0"/>
            </a:endParaRPr>
          </a:p>
          <a:p>
            <a:pPr>
              <a:lnSpc>
                <a:spcPct val="107000"/>
              </a:lnSpc>
              <a:spcAft>
                <a:spcPts val="867"/>
              </a:spcAft>
            </a:pPr>
            <a:endParaRPr lang="sv-SE" sz="1200" kern="100" dirty="0">
              <a:latin typeface="Arial" panose="020B0604020202020204" pitchFamily="34" charset="0"/>
              <a:ea typeface="Aptos" panose="020B0004020202020204" pitchFamily="34" charset="0"/>
              <a:cs typeface="Arial" panose="020B0604020202020204" pitchFamily="34" charset="0"/>
            </a:endParaRPr>
          </a:p>
          <a:p>
            <a:pPr marL="228600" marR="0" lvl="0" indent="-228600" algn="l" defTabSz="457200" rtl="0" eaLnBrk="1" fontAlgn="auto" latinLnBrk="0" hangingPunct="1">
              <a:lnSpc>
                <a:spcPct val="100000"/>
              </a:lnSpc>
              <a:spcBef>
                <a:spcPct val="0"/>
              </a:spcBef>
              <a:spcAft>
                <a:spcPts val="0"/>
              </a:spcAft>
              <a:buClrTx/>
              <a:buSzTx/>
              <a:buFont typeface="+mj-lt"/>
              <a:buAutoNum type="arabicPeriod"/>
              <a:tabLst/>
              <a:defRPr/>
            </a:pPr>
            <a:r>
              <a:rPr lang="sv-SE" altLang="sv-SE" sz="1200" b="0" dirty="0">
                <a:latin typeface="Arial" panose="020B0604020202020204" pitchFamily="34" charset="0"/>
                <a:cs typeface="Arial" panose="020B0604020202020204" pitchFamily="34" charset="0"/>
              </a:rPr>
              <a:t>Berätta kort om inandning av kemikalier. Utgå från </a:t>
            </a:r>
            <a:r>
              <a:rPr lang="sv-SE" altLang="sv-SE" sz="1200" b="0" dirty="0" err="1">
                <a:latin typeface="Arial" panose="020B0604020202020204" pitchFamily="34" charset="0"/>
                <a:cs typeface="Arial" panose="020B0604020202020204" pitchFamily="34" charset="0"/>
              </a:rPr>
              <a:t>talpunkterna</a:t>
            </a:r>
            <a:r>
              <a:rPr lang="sv-SE" altLang="sv-SE" sz="1200" b="0" dirty="0">
                <a:latin typeface="Arial" panose="020B0604020202020204" pitchFamily="34" charset="0"/>
                <a:cs typeface="Arial" panose="020B0604020202020204" pitchFamily="34" charset="0"/>
              </a:rPr>
              <a:t> nedan. </a:t>
            </a:r>
          </a:p>
          <a:p>
            <a:pPr marL="450850" indent="-450850" eaLnBrk="1" hangingPunct="1">
              <a:spcBef>
                <a:spcPct val="0"/>
              </a:spcBef>
              <a:buAutoNum type="arabicPeriod"/>
            </a:pPr>
            <a:endParaRPr lang="sv-SE" altLang="sv-SE" sz="1200" b="0" dirty="0">
              <a:latin typeface="Arial" panose="020B0604020202020204" pitchFamily="34" charset="0"/>
              <a:cs typeface="Arial" panose="020B0604020202020204" pitchFamily="34" charset="0"/>
            </a:endParaRPr>
          </a:p>
          <a:p>
            <a:pPr marL="450850" indent="-450850" eaLnBrk="1" hangingPunct="1">
              <a:spcBef>
                <a:spcPct val="0"/>
              </a:spcBef>
            </a:pPr>
            <a:r>
              <a:rPr lang="sv-SE" altLang="sv-SE" sz="1200" b="1" dirty="0" err="1">
                <a:latin typeface="Arial" panose="020B0604020202020204" pitchFamily="34" charset="0"/>
                <a:cs typeface="Arial" panose="020B0604020202020204" pitchFamily="34" charset="0"/>
              </a:rPr>
              <a:t>Talpunkter</a:t>
            </a:r>
            <a:r>
              <a:rPr lang="sv-SE" altLang="sv-SE" sz="1200" b="1" dirty="0">
                <a:latin typeface="Arial" panose="020B0604020202020204" pitchFamily="34" charset="0"/>
                <a:cs typeface="Arial" panose="020B0604020202020204" pitchFamily="34" charset="0"/>
              </a:rPr>
              <a:t>:</a:t>
            </a:r>
          </a:p>
          <a:p>
            <a:pPr>
              <a:lnSpc>
                <a:spcPct val="107000"/>
              </a:lnSpc>
              <a:spcBef>
                <a:spcPts val="867"/>
              </a:spcBef>
              <a:spcAft>
                <a:spcPts val="433"/>
              </a:spcAft>
            </a:pPr>
            <a:endParaRPr lang="en-GB" sz="1200" b="1" kern="100" dirty="0">
              <a:solidFill>
                <a:srgbClr val="0F4761"/>
              </a:solidFill>
              <a:latin typeface="Arial" panose="020B0604020202020204" pitchFamily="34" charset="0"/>
              <a:ea typeface="Times New Roman" panose="02020603050405020304" pitchFamily="18" charset="0"/>
              <a:cs typeface="Arial" panose="020B0604020202020204" pitchFamily="34" charset="0"/>
            </a:endParaRPr>
          </a:p>
          <a:p>
            <a:pPr marL="171450" indent="-171450">
              <a:lnSpc>
                <a:spcPct val="107000"/>
              </a:lnSpc>
              <a:spcAft>
                <a:spcPts val="867"/>
              </a:spcAft>
              <a:buFont typeface="Arial" panose="020B0604020202020204" pitchFamily="34" charset="0"/>
              <a:buChar char="•"/>
              <a:tabLst>
                <a:tab pos="495376" algn="l"/>
              </a:tabLst>
            </a:pPr>
            <a:r>
              <a:rPr lang="sv-SE" sz="1200" b="0" kern="100" dirty="0">
                <a:latin typeface="Arial" panose="020B0604020202020204" pitchFamily="34" charset="0"/>
                <a:ea typeface="Aptos" panose="020B0004020202020204" pitchFamily="34" charset="0"/>
                <a:cs typeface="Arial" panose="020B0604020202020204" pitchFamily="34" charset="0"/>
              </a:rPr>
              <a:t>Inandning av kemikalier</a:t>
            </a:r>
            <a:r>
              <a:rPr lang="sv-SE" sz="1200" kern="100" dirty="0">
                <a:latin typeface="Arial" panose="020B0604020202020204" pitchFamily="34" charset="0"/>
                <a:ea typeface="Aptos" panose="020B0004020202020204" pitchFamily="34" charset="0"/>
                <a:cs typeface="Arial" panose="020B0604020202020204" pitchFamily="34" charset="0"/>
              </a:rPr>
              <a:t>: Många rengöringssprayer innehåller kemikalier som kan vara skadliga att andas in. </a:t>
            </a:r>
          </a:p>
          <a:p>
            <a:pPr marL="171450" indent="-171450">
              <a:lnSpc>
                <a:spcPct val="107000"/>
              </a:lnSpc>
              <a:spcAft>
                <a:spcPts val="867"/>
              </a:spcAft>
              <a:buFont typeface="Arial" panose="020B0604020202020204" pitchFamily="34" charset="0"/>
              <a:buChar char="•"/>
              <a:tabLst>
                <a:tab pos="495376" algn="l"/>
              </a:tabLst>
            </a:pPr>
            <a:r>
              <a:rPr lang="sv-SE" sz="1200" kern="100" dirty="0">
                <a:latin typeface="Arial" panose="020B0604020202020204" pitchFamily="34" charset="0"/>
                <a:ea typeface="Aptos" panose="020B0004020202020204" pitchFamily="34" charset="0"/>
                <a:cs typeface="Arial" panose="020B0604020202020204" pitchFamily="34" charset="0"/>
              </a:rPr>
              <a:t>Dessa kemikalier kan irritera luftvägarna och orsaka andningsproblem, särskilt hos personer med astma eller andra andningsbesvär.</a:t>
            </a:r>
          </a:p>
          <a:p>
            <a:pPr marL="171450" indent="-171450">
              <a:lnSpc>
                <a:spcPct val="107000"/>
              </a:lnSpc>
              <a:spcAft>
                <a:spcPts val="867"/>
              </a:spcAft>
              <a:buFont typeface="Arial" panose="020B0604020202020204" pitchFamily="34" charset="0"/>
              <a:buChar char="•"/>
              <a:tabLst>
                <a:tab pos="495376" algn="l"/>
              </a:tabLst>
            </a:pPr>
            <a:r>
              <a:rPr lang="sv-SE" sz="1200" kern="100" dirty="0">
                <a:latin typeface="Arial" panose="020B0604020202020204" pitchFamily="34" charset="0"/>
                <a:ea typeface="Aptos" panose="020B0004020202020204" pitchFamily="34" charset="0"/>
                <a:cs typeface="Arial" panose="020B0604020202020204" pitchFamily="34" charset="0"/>
              </a:rPr>
              <a:t>Undvik att andas in rengöringsmedel till exempel genom att vädra och ventilera.</a:t>
            </a:r>
          </a:p>
          <a:p>
            <a:pPr marL="171450" marR="0" lvl="0" indent="-171450" algn="l" defTabSz="457200" rtl="0" eaLnBrk="1" fontAlgn="auto" latinLnBrk="0" hangingPunct="1">
              <a:lnSpc>
                <a:spcPct val="107000"/>
              </a:lnSpc>
              <a:spcBef>
                <a:spcPts val="0"/>
              </a:spcBef>
              <a:spcAft>
                <a:spcPts val="867"/>
              </a:spcAft>
              <a:buClrTx/>
              <a:buSzTx/>
              <a:buFont typeface="Arial" panose="020B0604020202020204" pitchFamily="34" charset="0"/>
              <a:buChar char="•"/>
              <a:tabLst>
                <a:tab pos="495376" algn="l"/>
              </a:tabLst>
              <a:defRPr/>
            </a:pPr>
            <a:r>
              <a:rPr lang="sv-SE" b="0" i="0" dirty="0">
                <a:solidFill>
                  <a:srgbClr val="000B3C"/>
                </a:solidFill>
                <a:effectLst/>
                <a:latin typeface="Arial" panose="020B0604020202020204" pitchFamily="34" charset="0"/>
                <a:cs typeface="Arial" panose="020B0604020202020204" pitchFamily="34" charset="0"/>
              </a:rPr>
              <a:t>Undvik parfymerade produkter till exempel tvättmedel utan doft</a:t>
            </a:r>
          </a:p>
          <a:p>
            <a:pPr marL="171450" indent="-171450">
              <a:lnSpc>
                <a:spcPct val="107000"/>
              </a:lnSpc>
              <a:spcAft>
                <a:spcPts val="867"/>
              </a:spcAft>
              <a:buFont typeface="Arial" panose="020B0604020202020204" pitchFamily="34" charset="0"/>
              <a:buChar char="•"/>
              <a:tabLst>
                <a:tab pos="495376" algn="l"/>
              </a:tabLst>
            </a:pPr>
            <a:r>
              <a:rPr lang="sv-SE" sz="1200" kern="100" dirty="0">
                <a:latin typeface="Arial" panose="020B0604020202020204" pitchFamily="34" charset="0"/>
                <a:ea typeface="Aptos" panose="020B0004020202020204" pitchFamily="34" charset="0"/>
                <a:cs typeface="Arial" panose="020B0604020202020204" pitchFamily="34" charset="0"/>
              </a:rPr>
              <a:t>Det finns också rengöring utan kemikalier, det ska vi titta på senare.</a:t>
            </a:r>
          </a:p>
        </p:txBody>
      </p:sp>
      <p:sp>
        <p:nvSpPr>
          <p:cNvPr id="4" name="Platshållare för bildnummer 3">
            <a:extLst>
              <a:ext uri="{FF2B5EF4-FFF2-40B4-BE49-F238E27FC236}">
                <a16:creationId xmlns:a16="http://schemas.microsoft.com/office/drawing/2014/main" id="{C4E1D27C-590C-4DAD-5280-D7733D0707A7}"/>
              </a:ext>
            </a:extLst>
          </p:cNvPr>
          <p:cNvSpPr>
            <a:spLocks noGrp="1"/>
          </p:cNvSpPr>
          <p:nvPr>
            <p:ph type="sldNum" sz="quarter" idx="10"/>
          </p:nvPr>
        </p:nvSpPr>
        <p:spPr/>
        <p:txBody>
          <a:bodyPr/>
          <a:lstStyle/>
          <a:p>
            <a:fld id="{4B0E164D-EE8D-B448-BE8E-A1520703B60E}" type="slidenum">
              <a:rPr lang="sv-SE" smtClean="0"/>
              <a:t>9</a:t>
            </a:fld>
            <a:endParaRPr lang="sv-SE"/>
          </a:p>
        </p:txBody>
      </p:sp>
    </p:spTree>
    <p:extLst>
      <p:ext uri="{BB962C8B-B14F-4D97-AF65-F5344CB8AC3E}">
        <p14:creationId xmlns:p14="http://schemas.microsoft.com/office/powerpoint/2010/main" val="24070523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Startbild">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a:xfrm>
            <a:off x="9039604" y="6364740"/>
            <a:ext cx="2844800" cy="365125"/>
          </a:xfrm>
          <a:prstGeom prst="rect">
            <a:avLst/>
          </a:prstGeom>
        </p:spPr>
        <p:txBody>
          <a:bodyPr/>
          <a:lstStyle/>
          <a:p>
            <a:fld id="{332063FA-F158-B145-A53C-EFD7E6C84CF7}" type="slidenum">
              <a:rPr lang="sv-SE" smtClean="0"/>
              <a:t>‹#›</a:t>
            </a:fld>
            <a:endParaRPr lang="sv-SE"/>
          </a:p>
        </p:txBody>
      </p:sp>
      <p:pic>
        <p:nvPicPr>
          <p:cNvPr id="11" name="Bildobjekt 10" descr="En bild som visar Teckensnitt, Grafik, grafisk design, logotyp&#10;&#10;AI-genererat innehåll kan vara felaktigt.">
            <a:extLst>
              <a:ext uri="{FF2B5EF4-FFF2-40B4-BE49-F238E27FC236}">
                <a16:creationId xmlns:a16="http://schemas.microsoft.com/office/drawing/2014/main" id="{06C64CA1-B1DC-6172-7F08-A744B2A8DD70}"/>
              </a:ext>
            </a:extLst>
          </p:cNvPr>
          <p:cNvPicPr>
            <a:picLocks noChangeAspect="1"/>
          </p:cNvPicPr>
          <p:nvPr userDrawn="1"/>
        </p:nvPicPr>
        <p:blipFill>
          <a:blip r:embed="rId2"/>
          <a:stretch>
            <a:fillRect/>
          </a:stretch>
        </p:blipFill>
        <p:spPr>
          <a:xfrm>
            <a:off x="3126143" y="2182062"/>
            <a:ext cx="5939713" cy="2493875"/>
          </a:xfrm>
          <a:prstGeom prst="rect">
            <a:avLst/>
          </a:prstGeom>
        </p:spPr>
      </p:pic>
    </p:spTree>
    <p:extLst>
      <p:ext uri="{BB962C8B-B14F-4D97-AF65-F5344CB8AC3E}">
        <p14:creationId xmlns:p14="http://schemas.microsoft.com/office/powerpoint/2010/main" val="3244373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ubrik och innehåll och stor bild">
    <p:spTree>
      <p:nvGrpSpPr>
        <p:cNvPr id="1" name=""/>
        <p:cNvGrpSpPr/>
        <p:nvPr/>
      </p:nvGrpSpPr>
      <p:grpSpPr>
        <a:xfrm>
          <a:off x="0" y="0"/>
          <a:ext cx="0" cy="0"/>
          <a:chOff x="0" y="0"/>
          <a:chExt cx="0" cy="0"/>
        </a:xfrm>
      </p:grpSpPr>
      <p:sp>
        <p:nvSpPr>
          <p:cNvPr id="13" name="Platshållare för innehåll 9"/>
          <p:cNvSpPr>
            <a:spLocks noGrp="1"/>
          </p:cNvSpPr>
          <p:nvPr>
            <p:ph sz="quarter" idx="13"/>
          </p:nvPr>
        </p:nvSpPr>
        <p:spPr>
          <a:xfrm>
            <a:off x="7241425" y="2505620"/>
            <a:ext cx="4431287" cy="3357896"/>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nn-NO"/>
          </a:p>
        </p:txBody>
      </p:sp>
      <p:sp>
        <p:nvSpPr>
          <p:cNvPr id="7" name="Platshållare för rubrik 1"/>
          <p:cNvSpPr>
            <a:spLocks noGrp="1"/>
          </p:cNvSpPr>
          <p:nvPr>
            <p:ph type="title"/>
          </p:nvPr>
        </p:nvSpPr>
        <p:spPr>
          <a:xfrm>
            <a:off x="7230135" y="1338890"/>
            <a:ext cx="4431287" cy="775136"/>
          </a:xfrm>
          <a:prstGeom prst="rect">
            <a:avLst/>
          </a:prstGeom>
        </p:spPr>
        <p:txBody>
          <a:bodyPr vert="horz" lIns="0" tIns="0" rIns="0" bIns="0" rtlCol="0" anchor="t" anchorCtr="0">
            <a:noAutofit/>
          </a:bodyPr>
          <a:lstStyle>
            <a:lvl1pPr>
              <a:lnSpc>
                <a:spcPct val="80000"/>
              </a:lnSpc>
              <a:spcBef>
                <a:spcPts val="672"/>
              </a:spcBef>
              <a:defRPr/>
            </a:lvl1pPr>
          </a:lstStyle>
          <a:p>
            <a:r>
              <a:rPr lang="sv-SE"/>
              <a:t>Klicka här för att ändra mall för rubrikformat</a:t>
            </a:r>
            <a:endParaRPr lang="nn-NO"/>
          </a:p>
        </p:txBody>
      </p:sp>
      <p:sp>
        <p:nvSpPr>
          <p:cNvPr id="3" name="Platshållare för bild 2"/>
          <p:cNvSpPr>
            <a:spLocks noGrp="1"/>
          </p:cNvSpPr>
          <p:nvPr>
            <p:ph type="pic" sz="quarter" idx="14"/>
          </p:nvPr>
        </p:nvSpPr>
        <p:spPr>
          <a:xfrm>
            <a:off x="0" y="-8466"/>
            <a:ext cx="6965951" cy="6866466"/>
          </a:xfrm>
          <a:custGeom>
            <a:avLst/>
            <a:gdLst>
              <a:gd name="connsiteX0" fmla="*/ 0 w 5224463"/>
              <a:gd name="connsiteY0" fmla="*/ 0 h 6858000"/>
              <a:gd name="connsiteX1" fmla="*/ 5224463 w 5224463"/>
              <a:gd name="connsiteY1" fmla="*/ 0 h 6858000"/>
              <a:gd name="connsiteX2" fmla="*/ 5224463 w 5224463"/>
              <a:gd name="connsiteY2" fmla="*/ 6858000 h 6858000"/>
              <a:gd name="connsiteX3" fmla="*/ 0 w 5224463"/>
              <a:gd name="connsiteY3" fmla="*/ 6858000 h 6858000"/>
              <a:gd name="connsiteX4" fmla="*/ 0 w 5224463"/>
              <a:gd name="connsiteY4" fmla="*/ 0 h 6858000"/>
              <a:gd name="connsiteX0" fmla="*/ 0 w 5224463"/>
              <a:gd name="connsiteY0" fmla="*/ 8466 h 6866466"/>
              <a:gd name="connsiteX1" fmla="*/ 4377796 w 5224463"/>
              <a:gd name="connsiteY1" fmla="*/ 0 h 6866466"/>
              <a:gd name="connsiteX2" fmla="*/ 5224463 w 5224463"/>
              <a:gd name="connsiteY2" fmla="*/ 6866466 h 6866466"/>
              <a:gd name="connsiteX3" fmla="*/ 0 w 5224463"/>
              <a:gd name="connsiteY3" fmla="*/ 6866466 h 6866466"/>
              <a:gd name="connsiteX4" fmla="*/ 0 w 5224463"/>
              <a:gd name="connsiteY4" fmla="*/ 8466 h 68664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24463" h="6866466">
                <a:moveTo>
                  <a:pt x="0" y="8466"/>
                </a:moveTo>
                <a:lnTo>
                  <a:pt x="4377796" y="0"/>
                </a:lnTo>
                <a:lnTo>
                  <a:pt x="5224463" y="6866466"/>
                </a:lnTo>
                <a:lnTo>
                  <a:pt x="0" y="6866466"/>
                </a:lnTo>
                <a:lnTo>
                  <a:pt x="0" y="8466"/>
                </a:lnTo>
                <a:close/>
              </a:path>
            </a:pathLst>
          </a:custGeom>
          <a:solidFill>
            <a:schemeClr val="bg2">
              <a:lumMod val="95000"/>
            </a:schemeClr>
          </a:solidFill>
        </p:spPr>
        <p:txBody>
          <a:bodyPr tIns="2124000"/>
          <a:lstStyle>
            <a:lvl1pPr marL="0" indent="0" algn="ctr">
              <a:buFontTx/>
              <a:buNone/>
              <a:defRPr sz="1600"/>
            </a:lvl1pPr>
          </a:lstStyle>
          <a:p>
            <a:r>
              <a:rPr lang="sv-SE"/>
              <a:t>Klicka på ikonen för att lägga till en bild</a:t>
            </a:r>
            <a:endParaRPr lang="nn-NO"/>
          </a:p>
        </p:txBody>
      </p:sp>
    </p:spTree>
    <p:extLst>
      <p:ext uri="{BB962C8B-B14F-4D97-AF65-F5344CB8AC3E}">
        <p14:creationId xmlns:p14="http://schemas.microsoft.com/office/powerpoint/2010/main" val="2842047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ubrik och innehåll och bild höger">
    <p:spTree>
      <p:nvGrpSpPr>
        <p:cNvPr id="1" name=""/>
        <p:cNvGrpSpPr/>
        <p:nvPr/>
      </p:nvGrpSpPr>
      <p:grpSpPr>
        <a:xfrm>
          <a:off x="0" y="0"/>
          <a:ext cx="0" cy="0"/>
          <a:chOff x="0" y="0"/>
          <a:chExt cx="0" cy="0"/>
        </a:xfrm>
      </p:grpSpPr>
      <p:pic>
        <p:nvPicPr>
          <p:cNvPr id="10" name="Bildobjekt 9" descr="bakgrunderE.jpg"/>
          <p:cNvPicPr>
            <a:picLocks noChangeAspect="1"/>
          </p:cNvPicPr>
          <p:nvPr userDrawn="1"/>
        </p:nvPicPr>
        <p:blipFill rotWithShape="1">
          <a:blip r:embed="rId2">
            <a:extLst>
              <a:ext uri="{28A0092B-C50C-407E-A947-70E740481C1C}">
                <a14:useLocalDpi xmlns:a14="http://schemas.microsoft.com/office/drawing/2010/main" val="0"/>
              </a:ext>
            </a:extLst>
          </a:blip>
          <a:srcRect t="59995" b="29299"/>
          <a:stretch/>
        </p:blipFill>
        <p:spPr>
          <a:xfrm>
            <a:off x="0" y="6123746"/>
            <a:ext cx="12192000" cy="734255"/>
          </a:xfrm>
          <a:prstGeom prst="rect">
            <a:avLst/>
          </a:prstGeom>
        </p:spPr>
      </p:pic>
      <p:sp>
        <p:nvSpPr>
          <p:cNvPr id="6" name="Platshållare för bildnummer 5"/>
          <p:cNvSpPr>
            <a:spLocks noGrp="1"/>
          </p:cNvSpPr>
          <p:nvPr>
            <p:ph type="sldNum" sz="quarter" idx="12"/>
          </p:nvPr>
        </p:nvSpPr>
        <p:spPr>
          <a:xfrm>
            <a:off x="9039604" y="6364740"/>
            <a:ext cx="2844800" cy="365125"/>
          </a:xfrm>
          <a:prstGeom prst="rect">
            <a:avLst/>
          </a:prstGeom>
        </p:spPr>
        <p:txBody>
          <a:bodyPr/>
          <a:lstStyle>
            <a:lvl1pPr>
              <a:defRPr>
                <a:solidFill>
                  <a:schemeClr val="tx1"/>
                </a:solidFill>
              </a:defRPr>
            </a:lvl1pPr>
          </a:lstStyle>
          <a:p>
            <a:fld id="{332063FA-F158-B145-A53C-EFD7E6C84CF7}" type="slidenum">
              <a:rPr lang="sv-SE" smtClean="0"/>
              <a:pPr/>
              <a:t>‹#›</a:t>
            </a:fld>
            <a:endParaRPr lang="sv-SE"/>
          </a:p>
        </p:txBody>
      </p:sp>
      <p:sp>
        <p:nvSpPr>
          <p:cNvPr id="7" name="Platshållare för rubrik 1"/>
          <p:cNvSpPr>
            <a:spLocks noGrp="1"/>
          </p:cNvSpPr>
          <p:nvPr>
            <p:ph type="title"/>
          </p:nvPr>
        </p:nvSpPr>
        <p:spPr>
          <a:xfrm>
            <a:off x="1721999" y="1253951"/>
            <a:ext cx="8914252" cy="885242"/>
          </a:xfrm>
          <a:prstGeom prst="rect">
            <a:avLst/>
          </a:prstGeom>
        </p:spPr>
        <p:txBody>
          <a:bodyPr vert="horz" lIns="0" tIns="0" rIns="0" bIns="0" rtlCol="0" anchor="t" anchorCtr="0">
            <a:noAutofit/>
          </a:bodyPr>
          <a:lstStyle/>
          <a:p>
            <a:r>
              <a:rPr lang="sv-SE"/>
              <a:t>Klicka här för att ändra mall för rubrikformat</a:t>
            </a:r>
            <a:endParaRPr lang="nn-NO"/>
          </a:p>
        </p:txBody>
      </p:sp>
      <p:sp>
        <p:nvSpPr>
          <p:cNvPr id="11" name="Platshållare för innehåll 9"/>
          <p:cNvSpPr>
            <a:spLocks noGrp="1"/>
          </p:cNvSpPr>
          <p:nvPr>
            <p:ph sz="quarter" idx="13"/>
          </p:nvPr>
        </p:nvSpPr>
        <p:spPr>
          <a:xfrm>
            <a:off x="1721999" y="2547955"/>
            <a:ext cx="5078676" cy="3357896"/>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nn-NO"/>
          </a:p>
        </p:txBody>
      </p:sp>
      <p:sp>
        <p:nvSpPr>
          <p:cNvPr id="12" name="Platshållare för bild 2"/>
          <p:cNvSpPr>
            <a:spLocks noGrp="1"/>
          </p:cNvSpPr>
          <p:nvPr>
            <p:ph type="pic" sz="quarter" idx="14"/>
          </p:nvPr>
        </p:nvSpPr>
        <p:spPr>
          <a:xfrm>
            <a:off x="7076018" y="2622550"/>
            <a:ext cx="3560233" cy="2430463"/>
          </a:xfrm>
        </p:spPr>
        <p:txBody>
          <a:bodyPr/>
          <a:lstStyle>
            <a:lvl1pPr marL="0" indent="0">
              <a:buFontTx/>
              <a:buNone/>
              <a:defRPr/>
            </a:lvl1pPr>
          </a:lstStyle>
          <a:p>
            <a:r>
              <a:rPr lang="sv-SE"/>
              <a:t>Klicka på ikonen för att lägga till en bild</a:t>
            </a:r>
            <a:endParaRPr lang="nn-NO"/>
          </a:p>
        </p:txBody>
      </p:sp>
    </p:spTree>
    <p:extLst>
      <p:ext uri="{BB962C8B-B14F-4D97-AF65-F5344CB8AC3E}">
        <p14:creationId xmlns:p14="http://schemas.microsoft.com/office/powerpoint/2010/main" val="730038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ubrik och innehåll och bild vänster">
    <p:spTree>
      <p:nvGrpSpPr>
        <p:cNvPr id="1" name=""/>
        <p:cNvGrpSpPr/>
        <p:nvPr/>
      </p:nvGrpSpPr>
      <p:grpSpPr>
        <a:xfrm>
          <a:off x="0" y="0"/>
          <a:ext cx="0" cy="0"/>
          <a:chOff x="0" y="0"/>
          <a:chExt cx="0" cy="0"/>
        </a:xfrm>
      </p:grpSpPr>
      <p:sp>
        <p:nvSpPr>
          <p:cNvPr id="11" name="Platshållare för innehåll 9"/>
          <p:cNvSpPr>
            <a:spLocks noGrp="1"/>
          </p:cNvSpPr>
          <p:nvPr>
            <p:ph sz="quarter" idx="13"/>
          </p:nvPr>
        </p:nvSpPr>
        <p:spPr>
          <a:xfrm>
            <a:off x="5714170" y="2547955"/>
            <a:ext cx="5078676" cy="3357896"/>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nn-NO"/>
          </a:p>
        </p:txBody>
      </p:sp>
      <p:pic>
        <p:nvPicPr>
          <p:cNvPr id="10" name="Bildobjekt 9" descr="bakgrunderE.jpg"/>
          <p:cNvPicPr>
            <a:picLocks noChangeAspect="1"/>
          </p:cNvPicPr>
          <p:nvPr userDrawn="1"/>
        </p:nvPicPr>
        <p:blipFill rotWithShape="1">
          <a:blip r:embed="rId2">
            <a:extLst>
              <a:ext uri="{28A0092B-C50C-407E-A947-70E740481C1C}">
                <a14:useLocalDpi xmlns:a14="http://schemas.microsoft.com/office/drawing/2010/main" val="0"/>
              </a:ext>
            </a:extLst>
          </a:blip>
          <a:srcRect t="59995" b="29299"/>
          <a:stretch/>
        </p:blipFill>
        <p:spPr>
          <a:xfrm>
            <a:off x="0" y="6123746"/>
            <a:ext cx="12192000" cy="734255"/>
          </a:xfrm>
          <a:prstGeom prst="rect">
            <a:avLst/>
          </a:prstGeom>
        </p:spPr>
      </p:pic>
      <p:sp>
        <p:nvSpPr>
          <p:cNvPr id="6" name="Platshållare för bildnummer 5"/>
          <p:cNvSpPr>
            <a:spLocks noGrp="1"/>
          </p:cNvSpPr>
          <p:nvPr>
            <p:ph type="sldNum" sz="quarter" idx="12"/>
          </p:nvPr>
        </p:nvSpPr>
        <p:spPr>
          <a:xfrm>
            <a:off x="9039604" y="6364740"/>
            <a:ext cx="2844800" cy="365125"/>
          </a:xfrm>
          <a:prstGeom prst="rect">
            <a:avLst/>
          </a:prstGeom>
        </p:spPr>
        <p:txBody>
          <a:bodyPr/>
          <a:lstStyle>
            <a:lvl1pPr>
              <a:defRPr>
                <a:solidFill>
                  <a:schemeClr val="tx1"/>
                </a:solidFill>
              </a:defRPr>
            </a:lvl1pPr>
          </a:lstStyle>
          <a:p>
            <a:fld id="{332063FA-F158-B145-A53C-EFD7E6C84CF7}" type="slidenum">
              <a:rPr lang="sv-SE" smtClean="0"/>
              <a:pPr/>
              <a:t>‹#›</a:t>
            </a:fld>
            <a:endParaRPr lang="sv-SE"/>
          </a:p>
        </p:txBody>
      </p:sp>
      <p:sp>
        <p:nvSpPr>
          <p:cNvPr id="7" name="Platshållare för rubrik 1"/>
          <p:cNvSpPr>
            <a:spLocks noGrp="1"/>
          </p:cNvSpPr>
          <p:nvPr>
            <p:ph type="title"/>
          </p:nvPr>
        </p:nvSpPr>
        <p:spPr>
          <a:xfrm>
            <a:off x="1721999" y="1253951"/>
            <a:ext cx="8914252" cy="885242"/>
          </a:xfrm>
          <a:prstGeom prst="rect">
            <a:avLst/>
          </a:prstGeom>
        </p:spPr>
        <p:txBody>
          <a:bodyPr vert="horz" lIns="0" tIns="0" rIns="0" bIns="0" rtlCol="0" anchor="t" anchorCtr="0">
            <a:noAutofit/>
          </a:bodyPr>
          <a:lstStyle/>
          <a:p>
            <a:r>
              <a:rPr lang="sv-SE"/>
              <a:t>Klicka här för att ändra mall för rubrikformat</a:t>
            </a:r>
            <a:endParaRPr lang="nn-NO"/>
          </a:p>
        </p:txBody>
      </p:sp>
      <p:sp>
        <p:nvSpPr>
          <p:cNvPr id="12" name="Platshållare för bild 2"/>
          <p:cNvSpPr>
            <a:spLocks noGrp="1"/>
          </p:cNvSpPr>
          <p:nvPr>
            <p:ph type="pic" sz="quarter" idx="14"/>
          </p:nvPr>
        </p:nvSpPr>
        <p:spPr>
          <a:xfrm>
            <a:off x="1722000" y="2622550"/>
            <a:ext cx="3560233" cy="2430463"/>
          </a:xfrm>
        </p:spPr>
        <p:txBody>
          <a:bodyPr/>
          <a:lstStyle>
            <a:lvl1pPr marL="0" indent="0">
              <a:buFontTx/>
              <a:buNone/>
              <a:defRPr/>
            </a:lvl1pPr>
          </a:lstStyle>
          <a:p>
            <a:r>
              <a:rPr lang="sv-SE"/>
              <a:t>Klicka på ikonen för att lägga till en bild</a:t>
            </a:r>
            <a:endParaRPr lang="nn-NO"/>
          </a:p>
        </p:txBody>
      </p:sp>
    </p:spTree>
    <p:extLst>
      <p:ext uri="{BB962C8B-B14F-4D97-AF65-F5344CB8AC3E}">
        <p14:creationId xmlns:p14="http://schemas.microsoft.com/office/powerpoint/2010/main" val="705843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tartbild 2">
    <p:spTree>
      <p:nvGrpSpPr>
        <p:cNvPr id="1" name=""/>
        <p:cNvGrpSpPr/>
        <p:nvPr/>
      </p:nvGrpSpPr>
      <p:grpSpPr>
        <a:xfrm>
          <a:off x="0" y="0"/>
          <a:ext cx="0" cy="0"/>
          <a:chOff x="0" y="0"/>
          <a:chExt cx="0" cy="0"/>
        </a:xfrm>
      </p:grpSpPr>
      <p:pic>
        <p:nvPicPr>
          <p:cNvPr id="8" name="Bildobjekt 7" descr="bakgrunderE.jpg"/>
          <p:cNvPicPr>
            <a:picLocks noChangeAspect="1"/>
          </p:cNvPicPr>
          <p:nvPr userDrawn="1"/>
        </p:nvPicPr>
        <p:blipFill rotWithShape="1">
          <a:blip r:embed="rId2">
            <a:extLst>
              <a:ext uri="{28A0092B-C50C-407E-A947-70E740481C1C}">
                <a14:useLocalDpi xmlns:a14="http://schemas.microsoft.com/office/drawing/2010/main" val="0"/>
              </a:ext>
            </a:extLst>
          </a:blip>
          <a:srcRect t="59995" b="29299"/>
          <a:stretch/>
        </p:blipFill>
        <p:spPr>
          <a:xfrm>
            <a:off x="0" y="6123746"/>
            <a:ext cx="12192000" cy="734255"/>
          </a:xfrm>
          <a:prstGeom prst="rect">
            <a:avLst/>
          </a:prstGeom>
        </p:spPr>
      </p:pic>
      <p:sp>
        <p:nvSpPr>
          <p:cNvPr id="10" name="Platshållare för bildnummer 5"/>
          <p:cNvSpPr>
            <a:spLocks noGrp="1"/>
          </p:cNvSpPr>
          <p:nvPr>
            <p:ph type="sldNum" sz="quarter" idx="12"/>
          </p:nvPr>
        </p:nvSpPr>
        <p:spPr>
          <a:xfrm>
            <a:off x="9630561" y="6451135"/>
            <a:ext cx="2253843" cy="186451"/>
          </a:xfrm>
          <a:prstGeom prst="rect">
            <a:avLst/>
          </a:prstGeom>
        </p:spPr>
        <p:txBody>
          <a:bodyPr/>
          <a:lstStyle>
            <a:lvl1pPr>
              <a:defRPr>
                <a:solidFill>
                  <a:schemeClr val="tx1"/>
                </a:solidFill>
              </a:defRPr>
            </a:lvl1pPr>
          </a:lstStyle>
          <a:p>
            <a:fld id="{332063FA-F158-B145-A53C-EFD7E6C84CF7}" type="slidenum">
              <a:rPr lang="sv-SE" smtClean="0"/>
              <a:pPr/>
              <a:t>‹#›</a:t>
            </a:fld>
            <a:endParaRPr lang="sv-SE"/>
          </a:p>
        </p:txBody>
      </p:sp>
      <p:pic>
        <p:nvPicPr>
          <p:cNvPr id="3" name="Bildobjekt 2" descr="En bild som visar Teckensnitt, Grafik, grafisk design, logotyp&#10;&#10;AI-genererat innehåll kan vara felaktigt.">
            <a:extLst>
              <a:ext uri="{FF2B5EF4-FFF2-40B4-BE49-F238E27FC236}">
                <a16:creationId xmlns:a16="http://schemas.microsoft.com/office/drawing/2014/main" id="{43EDB111-8D7C-277F-98C6-301223FF0D63}"/>
              </a:ext>
            </a:extLst>
          </p:cNvPr>
          <p:cNvPicPr>
            <a:picLocks noChangeAspect="1"/>
          </p:cNvPicPr>
          <p:nvPr userDrawn="1"/>
        </p:nvPicPr>
        <p:blipFill>
          <a:blip r:embed="rId3"/>
          <a:stretch>
            <a:fillRect/>
          </a:stretch>
        </p:blipFill>
        <p:spPr>
          <a:xfrm>
            <a:off x="3126143" y="2182062"/>
            <a:ext cx="5939713" cy="2493875"/>
          </a:xfrm>
          <a:prstGeom prst="rect">
            <a:avLst/>
          </a:prstGeom>
        </p:spPr>
      </p:pic>
    </p:spTree>
    <p:extLst>
      <p:ext uri="{BB962C8B-B14F-4D97-AF65-F5344CB8AC3E}">
        <p14:creationId xmlns:p14="http://schemas.microsoft.com/office/powerpoint/2010/main" val="384442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Mellanbild">
    <p:spTree>
      <p:nvGrpSpPr>
        <p:cNvPr id="1" name=""/>
        <p:cNvGrpSpPr/>
        <p:nvPr/>
      </p:nvGrpSpPr>
      <p:grpSpPr>
        <a:xfrm>
          <a:off x="0" y="0"/>
          <a:ext cx="0" cy="0"/>
          <a:chOff x="0" y="0"/>
          <a:chExt cx="0" cy="0"/>
        </a:xfrm>
      </p:grpSpPr>
      <p:pic>
        <p:nvPicPr>
          <p:cNvPr id="7" name="Bildobjekt 6" descr="bakgrunderC.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ubrik 1"/>
          <p:cNvSpPr>
            <a:spLocks noGrp="1"/>
          </p:cNvSpPr>
          <p:nvPr>
            <p:ph type="ctrTitle"/>
          </p:nvPr>
        </p:nvSpPr>
        <p:spPr>
          <a:xfrm rot="21240000">
            <a:off x="2724684" y="1808744"/>
            <a:ext cx="8633389" cy="2781538"/>
          </a:xfrm>
          <a:prstGeom prst="rect">
            <a:avLst/>
          </a:prstGeom>
        </p:spPr>
        <p:txBody>
          <a:bodyPr anchor="t" anchorCtr="0"/>
          <a:lstStyle>
            <a:lvl1pPr>
              <a:lnSpc>
                <a:spcPct val="90000"/>
              </a:lnSpc>
              <a:defRPr sz="6000" b="0" cap="all" baseline="0">
                <a:latin typeface="Impact" panose="020B0806030902050204" pitchFamily="34" charset="0"/>
              </a:defRPr>
            </a:lvl1pPr>
          </a:lstStyle>
          <a:p>
            <a:r>
              <a:rPr lang="sv-SE"/>
              <a:t>Klicka här för att ändra mall för rubrikformat</a:t>
            </a:r>
          </a:p>
        </p:txBody>
      </p:sp>
      <p:pic>
        <p:nvPicPr>
          <p:cNvPr id="3" name="Bildobjekt 2" descr="En bild som visar Teckensnitt, Grafik, grafisk design, logotyp&#10;&#10;AI-genererat innehåll kan vara felaktigt.">
            <a:extLst>
              <a:ext uri="{FF2B5EF4-FFF2-40B4-BE49-F238E27FC236}">
                <a16:creationId xmlns:a16="http://schemas.microsoft.com/office/drawing/2014/main" id="{CCD72AF9-7300-A2F9-73BD-F574D3716621}"/>
              </a:ext>
            </a:extLst>
          </p:cNvPr>
          <p:cNvPicPr>
            <a:picLocks noChangeAspect="1"/>
          </p:cNvPicPr>
          <p:nvPr userDrawn="1"/>
        </p:nvPicPr>
        <p:blipFill>
          <a:blip r:embed="rId3"/>
          <a:stretch>
            <a:fillRect/>
          </a:stretch>
        </p:blipFill>
        <p:spPr>
          <a:xfrm>
            <a:off x="10762566" y="214265"/>
            <a:ext cx="1123559" cy="471742"/>
          </a:xfrm>
          <a:prstGeom prst="rect">
            <a:avLst/>
          </a:prstGeom>
        </p:spPr>
      </p:pic>
    </p:spTree>
    <p:extLst>
      <p:ext uri="{BB962C8B-B14F-4D97-AF65-F5344CB8AC3E}">
        <p14:creationId xmlns:p14="http://schemas.microsoft.com/office/powerpoint/2010/main" val="722347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Kapitelbild">
    <p:spTree>
      <p:nvGrpSpPr>
        <p:cNvPr id="1" name=""/>
        <p:cNvGrpSpPr/>
        <p:nvPr/>
      </p:nvGrpSpPr>
      <p:grpSpPr>
        <a:xfrm>
          <a:off x="0" y="0"/>
          <a:ext cx="0" cy="0"/>
          <a:chOff x="0" y="0"/>
          <a:chExt cx="0" cy="0"/>
        </a:xfrm>
      </p:grpSpPr>
      <p:pic>
        <p:nvPicPr>
          <p:cNvPr id="8" name="Bildobjekt 7" descr="bakgrunderD.jpg"/>
          <p:cNvPicPr>
            <a:picLocks noChangeAspect="1"/>
          </p:cNvPicPr>
          <p:nvPr userDrawn="1"/>
        </p:nvPicPr>
        <p:blipFill rotWithShape="1">
          <a:blip r:embed="rId2">
            <a:extLst>
              <a:ext uri="{28A0092B-C50C-407E-A947-70E740481C1C}">
                <a14:useLocalDpi xmlns:a14="http://schemas.microsoft.com/office/drawing/2010/main" val="0"/>
              </a:ext>
            </a:extLst>
          </a:blip>
          <a:srcRect t="63829" r="4337"/>
          <a:stretch/>
        </p:blipFill>
        <p:spPr>
          <a:xfrm flipH="1">
            <a:off x="-2" y="0"/>
            <a:ext cx="12192001" cy="2593042"/>
          </a:xfrm>
          <a:prstGeom prst="rect">
            <a:avLst/>
          </a:prstGeom>
          <a:effectLst/>
        </p:spPr>
      </p:pic>
      <p:pic>
        <p:nvPicPr>
          <p:cNvPr id="9" name="Bildobjekt 8" descr="bakgrunderD.jpg"/>
          <p:cNvPicPr>
            <a:picLocks noChangeAspect="1"/>
          </p:cNvPicPr>
          <p:nvPr userDrawn="1"/>
        </p:nvPicPr>
        <p:blipFill rotWithShape="1">
          <a:blip r:embed="rId2">
            <a:extLst>
              <a:ext uri="{28A0092B-C50C-407E-A947-70E740481C1C}">
                <a14:useLocalDpi xmlns:a14="http://schemas.microsoft.com/office/drawing/2010/main" val="0"/>
              </a:ext>
            </a:extLst>
          </a:blip>
          <a:srcRect t="77150"/>
          <a:stretch/>
        </p:blipFill>
        <p:spPr>
          <a:xfrm flipH="1">
            <a:off x="0" y="2480588"/>
            <a:ext cx="12192000" cy="4377412"/>
          </a:xfrm>
          <a:prstGeom prst="rect">
            <a:avLst/>
          </a:prstGeom>
        </p:spPr>
      </p:pic>
      <p:sp>
        <p:nvSpPr>
          <p:cNvPr id="2" name="Rubrik 1"/>
          <p:cNvSpPr>
            <a:spLocks noGrp="1"/>
          </p:cNvSpPr>
          <p:nvPr userDrawn="1">
            <p:ph type="ctrTitle"/>
          </p:nvPr>
        </p:nvSpPr>
        <p:spPr>
          <a:xfrm>
            <a:off x="1705221" y="3063290"/>
            <a:ext cx="8864908" cy="1030539"/>
          </a:xfrm>
          <a:prstGeom prst="rect">
            <a:avLst/>
          </a:prstGeom>
        </p:spPr>
        <p:txBody>
          <a:bodyPr/>
          <a:lstStyle>
            <a:lvl1pPr>
              <a:defRPr>
                <a:solidFill>
                  <a:schemeClr val="bg1"/>
                </a:solidFill>
              </a:defRPr>
            </a:lvl1pPr>
          </a:lstStyle>
          <a:p>
            <a:r>
              <a:rPr lang="sv-SE"/>
              <a:t>Klicka här för att ändra mall för rubrikformat</a:t>
            </a:r>
          </a:p>
        </p:txBody>
      </p:sp>
      <p:sp>
        <p:nvSpPr>
          <p:cNvPr id="11" name="Platshållare för bildnummer 5"/>
          <p:cNvSpPr>
            <a:spLocks noGrp="1"/>
          </p:cNvSpPr>
          <p:nvPr>
            <p:ph type="sldNum" sz="quarter" idx="12"/>
          </p:nvPr>
        </p:nvSpPr>
        <p:spPr>
          <a:xfrm>
            <a:off x="9039604" y="6364740"/>
            <a:ext cx="2844800" cy="365125"/>
          </a:xfrm>
          <a:prstGeom prst="rect">
            <a:avLst/>
          </a:prstGeom>
        </p:spPr>
        <p:txBody>
          <a:bodyPr/>
          <a:lstStyle>
            <a:lvl1pPr>
              <a:defRPr>
                <a:solidFill>
                  <a:schemeClr val="bg2"/>
                </a:solidFill>
              </a:defRPr>
            </a:lvl1pPr>
          </a:lstStyle>
          <a:p>
            <a:fld id="{332063FA-F158-B145-A53C-EFD7E6C84CF7}" type="slidenum">
              <a:rPr lang="sv-SE" smtClean="0"/>
              <a:pPr/>
              <a:t>‹#›</a:t>
            </a:fld>
            <a:endParaRPr lang="sv-SE"/>
          </a:p>
        </p:txBody>
      </p:sp>
      <p:pic>
        <p:nvPicPr>
          <p:cNvPr id="3" name="Bildobjekt 2" descr="En bild som visar Teckensnitt, Grafik, grafisk design, logotyp&#10;&#10;AI-genererat innehåll kan vara felaktigt.">
            <a:extLst>
              <a:ext uri="{FF2B5EF4-FFF2-40B4-BE49-F238E27FC236}">
                <a16:creationId xmlns:a16="http://schemas.microsoft.com/office/drawing/2014/main" id="{3D5BBD42-599B-E421-A4E9-4DC92373629F}"/>
              </a:ext>
            </a:extLst>
          </p:cNvPr>
          <p:cNvPicPr>
            <a:picLocks noChangeAspect="1"/>
          </p:cNvPicPr>
          <p:nvPr userDrawn="1"/>
        </p:nvPicPr>
        <p:blipFill>
          <a:blip r:embed="rId3"/>
          <a:stretch>
            <a:fillRect/>
          </a:stretch>
        </p:blipFill>
        <p:spPr>
          <a:xfrm>
            <a:off x="10762566" y="214265"/>
            <a:ext cx="1123559" cy="471742"/>
          </a:xfrm>
          <a:prstGeom prst="rect">
            <a:avLst/>
          </a:prstGeom>
        </p:spPr>
      </p:pic>
    </p:spTree>
    <p:extLst>
      <p:ext uri="{BB962C8B-B14F-4D97-AF65-F5344CB8AC3E}">
        <p14:creationId xmlns:p14="http://schemas.microsoft.com/office/powerpoint/2010/main" val="1955722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och punktlista">
    <p:spTree>
      <p:nvGrpSpPr>
        <p:cNvPr id="1" name=""/>
        <p:cNvGrpSpPr/>
        <p:nvPr/>
      </p:nvGrpSpPr>
      <p:grpSpPr>
        <a:xfrm>
          <a:off x="0" y="0"/>
          <a:ext cx="0" cy="0"/>
          <a:chOff x="0" y="0"/>
          <a:chExt cx="0" cy="0"/>
        </a:xfrm>
      </p:grpSpPr>
      <p:pic>
        <p:nvPicPr>
          <p:cNvPr id="8" name="Bildobjekt 7" descr="bakgrunderD.jpg"/>
          <p:cNvPicPr>
            <a:picLocks noChangeAspect="1"/>
          </p:cNvPicPr>
          <p:nvPr userDrawn="1"/>
        </p:nvPicPr>
        <p:blipFill rotWithShape="1">
          <a:blip r:embed="rId2">
            <a:extLst>
              <a:ext uri="{28A0092B-C50C-407E-A947-70E740481C1C}">
                <a14:useLocalDpi xmlns:a14="http://schemas.microsoft.com/office/drawing/2010/main" val="0"/>
              </a:ext>
            </a:extLst>
          </a:blip>
          <a:srcRect t="59802" b="29491"/>
          <a:stretch/>
        </p:blipFill>
        <p:spPr>
          <a:xfrm>
            <a:off x="0" y="6123746"/>
            <a:ext cx="12192000" cy="734255"/>
          </a:xfrm>
          <a:prstGeom prst="rect">
            <a:avLst/>
          </a:prstGeom>
        </p:spPr>
      </p:pic>
      <p:sp>
        <p:nvSpPr>
          <p:cNvPr id="6" name="Platshållare för bildnummer 5"/>
          <p:cNvSpPr>
            <a:spLocks noGrp="1"/>
          </p:cNvSpPr>
          <p:nvPr>
            <p:ph type="sldNum" sz="quarter" idx="12"/>
          </p:nvPr>
        </p:nvSpPr>
        <p:spPr>
          <a:xfrm>
            <a:off x="9039604" y="6364740"/>
            <a:ext cx="2844800" cy="365125"/>
          </a:xfrm>
          <a:prstGeom prst="rect">
            <a:avLst/>
          </a:prstGeom>
        </p:spPr>
        <p:txBody>
          <a:bodyPr/>
          <a:lstStyle>
            <a:lvl1pPr>
              <a:defRPr>
                <a:solidFill>
                  <a:schemeClr val="bg2"/>
                </a:solidFill>
              </a:defRPr>
            </a:lvl1pPr>
          </a:lstStyle>
          <a:p>
            <a:fld id="{332063FA-F158-B145-A53C-EFD7E6C84CF7}" type="slidenum">
              <a:rPr lang="sv-SE" smtClean="0"/>
              <a:pPr/>
              <a:t>‹#›</a:t>
            </a:fld>
            <a:endParaRPr lang="sv-SE"/>
          </a:p>
        </p:txBody>
      </p:sp>
      <p:sp>
        <p:nvSpPr>
          <p:cNvPr id="7" name="Platshållare för rubrik 1"/>
          <p:cNvSpPr>
            <a:spLocks noGrp="1"/>
          </p:cNvSpPr>
          <p:nvPr>
            <p:ph type="title"/>
          </p:nvPr>
        </p:nvSpPr>
        <p:spPr>
          <a:xfrm>
            <a:off x="1721999" y="1253951"/>
            <a:ext cx="9038280" cy="885242"/>
          </a:xfrm>
          <a:prstGeom prst="rect">
            <a:avLst/>
          </a:prstGeom>
        </p:spPr>
        <p:txBody>
          <a:bodyPr vert="horz" lIns="0" tIns="0" rIns="0" bIns="0" rtlCol="0" anchor="t" anchorCtr="0">
            <a:noAutofit/>
          </a:bodyPr>
          <a:lstStyle/>
          <a:p>
            <a:r>
              <a:rPr lang="sv-SE"/>
              <a:t>Klicka här för att ändra mall för rubrikformat</a:t>
            </a:r>
            <a:endParaRPr lang="nn-NO"/>
          </a:p>
        </p:txBody>
      </p:sp>
      <p:sp>
        <p:nvSpPr>
          <p:cNvPr id="11" name="Platshållare för innehåll 9"/>
          <p:cNvSpPr>
            <a:spLocks noGrp="1"/>
          </p:cNvSpPr>
          <p:nvPr>
            <p:ph sz="quarter" idx="13"/>
          </p:nvPr>
        </p:nvSpPr>
        <p:spPr>
          <a:xfrm>
            <a:off x="1721999" y="2547955"/>
            <a:ext cx="9038280" cy="3357896"/>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nn-NO"/>
          </a:p>
        </p:txBody>
      </p:sp>
    </p:spTree>
    <p:extLst>
      <p:ext uri="{BB962C8B-B14F-4D97-AF65-F5344CB8AC3E}">
        <p14:creationId xmlns:p14="http://schemas.microsoft.com/office/powerpoint/2010/main" val="1946481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ubrik och brödtext">
    <p:spTree>
      <p:nvGrpSpPr>
        <p:cNvPr id="1" name=""/>
        <p:cNvGrpSpPr/>
        <p:nvPr/>
      </p:nvGrpSpPr>
      <p:grpSpPr>
        <a:xfrm>
          <a:off x="0" y="0"/>
          <a:ext cx="0" cy="0"/>
          <a:chOff x="0" y="0"/>
          <a:chExt cx="0" cy="0"/>
        </a:xfrm>
      </p:grpSpPr>
      <p:pic>
        <p:nvPicPr>
          <p:cNvPr id="9" name="Bildobjekt 8" descr="bakgrunderD.jpg"/>
          <p:cNvPicPr>
            <a:picLocks noChangeAspect="1"/>
          </p:cNvPicPr>
          <p:nvPr userDrawn="1"/>
        </p:nvPicPr>
        <p:blipFill rotWithShape="1">
          <a:blip r:embed="rId2">
            <a:extLst>
              <a:ext uri="{28A0092B-C50C-407E-A947-70E740481C1C}">
                <a14:useLocalDpi xmlns:a14="http://schemas.microsoft.com/office/drawing/2010/main" val="0"/>
              </a:ext>
            </a:extLst>
          </a:blip>
          <a:srcRect t="59802" b="29491"/>
          <a:stretch/>
        </p:blipFill>
        <p:spPr>
          <a:xfrm>
            <a:off x="0" y="6123746"/>
            <a:ext cx="12192000" cy="734255"/>
          </a:xfrm>
          <a:prstGeom prst="rect">
            <a:avLst/>
          </a:prstGeom>
        </p:spPr>
      </p:pic>
      <p:sp>
        <p:nvSpPr>
          <p:cNvPr id="6" name="Platshållare för bildnummer 5"/>
          <p:cNvSpPr>
            <a:spLocks noGrp="1"/>
          </p:cNvSpPr>
          <p:nvPr>
            <p:ph type="sldNum" sz="quarter" idx="12"/>
          </p:nvPr>
        </p:nvSpPr>
        <p:spPr>
          <a:xfrm>
            <a:off x="9039604" y="6364740"/>
            <a:ext cx="2844800" cy="365125"/>
          </a:xfrm>
          <a:prstGeom prst="rect">
            <a:avLst/>
          </a:prstGeom>
        </p:spPr>
        <p:txBody>
          <a:bodyPr/>
          <a:lstStyle>
            <a:lvl1pPr>
              <a:defRPr>
                <a:solidFill>
                  <a:schemeClr val="bg1"/>
                </a:solidFill>
              </a:defRPr>
            </a:lvl1pPr>
          </a:lstStyle>
          <a:p>
            <a:fld id="{332063FA-F158-B145-A53C-EFD7E6C84CF7}" type="slidenum">
              <a:rPr lang="sv-SE" smtClean="0"/>
              <a:pPr/>
              <a:t>‹#›</a:t>
            </a:fld>
            <a:endParaRPr lang="sv-SE"/>
          </a:p>
        </p:txBody>
      </p:sp>
      <p:sp>
        <p:nvSpPr>
          <p:cNvPr id="7" name="Platshållare för rubrik 1"/>
          <p:cNvSpPr>
            <a:spLocks noGrp="1"/>
          </p:cNvSpPr>
          <p:nvPr>
            <p:ph type="title"/>
          </p:nvPr>
        </p:nvSpPr>
        <p:spPr>
          <a:xfrm>
            <a:off x="1721999" y="1337842"/>
            <a:ext cx="9038280" cy="725851"/>
          </a:xfrm>
          <a:prstGeom prst="rect">
            <a:avLst/>
          </a:prstGeom>
        </p:spPr>
        <p:txBody>
          <a:bodyPr vert="horz" lIns="0" tIns="0" rIns="0" bIns="0" rtlCol="0" anchor="t" anchorCtr="0">
            <a:noAutofit/>
          </a:bodyPr>
          <a:lstStyle>
            <a:lvl1pPr>
              <a:lnSpc>
                <a:spcPct val="80000"/>
              </a:lnSpc>
              <a:spcBef>
                <a:spcPts val="672"/>
              </a:spcBef>
              <a:defRPr/>
            </a:lvl1pPr>
          </a:lstStyle>
          <a:p>
            <a:r>
              <a:rPr lang="sv-SE"/>
              <a:t>Klicka här för att ändra mall för rubrikformat</a:t>
            </a:r>
            <a:endParaRPr lang="nn-NO"/>
          </a:p>
        </p:txBody>
      </p:sp>
      <p:sp>
        <p:nvSpPr>
          <p:cNvPr id="11" name="Platshållare för innehåll 9"/>
          <p:cNvSpPr>
            <a:spLocks noGrp="1"/>
          </p:cNvSpPr>
          <p:nvPr>
            <p:ph sz="quarter" idx="13"/>
          </p:nvPr>
        </p:nvSpPr>
        <p:spPr>
          <a:xfrm>
            <a:off x="1721999" y="2547955"/>
            <a:ext cx="9038280" cy="3357896"/>
          </a:xfrm>
        </p:spPr>
        <p:txBody>
          <a:bodyPr/>
          <a:lstStyle>
            <a:lvl1pPr marL="0" indent="0">
              <a:buFontTx/>
              <a:buNone/>
              <a:defRPr/>
            </a:lvl1pPr>
          </a:lstStyle>
          <a:p>
            <a:pPr lvl="0"/>
            <a:r>
              <a:rPr lang="sv-SE"/>
              <a:t>Klicka här för att ändra format på bakgrundstexten</a:t>
            </a:r>
          </a:p>
        </p:txBody>
      </p:sp>
    </p:spTree>
    <p:extLst>
      <p:ext uri="{BB962C8B-B14F-4D97-AF65-F5344CB8AC3E}">
        <p14:creationId xmlns:p14="http://schemas.microsoft.com/office/powerpoint/2010/main" val="2610583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ubrik och punktlista 2">
    <p:spTree>
      <p:nvGrpSpPr>
        <p:cNvPr id="1" name=""/>
        <p:cNvGrpSpPr/>
        <p:nvPr/>
      </p:nvGrpSpPr>
      <p:grpSpPr>
        <a:xfrm>
          <a:off x="0" y="0"/>
          <a:ext cx="0" cy="0"/>
          <a:chOff x="0" y="0"/>
          <a:chExt cx="0" cy="0"/>
        </a:xfrm>
      </p:grpSpPr>
      <p:pic>
        <p:nvPicPr>
          <p:cNvPr id="9" name="Bildobjekt 8" descr="bakgrunderE.jpg"/>
          <p:cNvPicPr>
            <a:picLocks noChangeAspect="1"/>
          </p:cNvPicPr>
          <p:nvPr userDrawn="1"/>
        </p:nvPicPr>
        <p:blipFill rotWithShape="1">
          <a:blip r:embed="rId2">
            <a:extLst>
              <a:ext uri="{28A0092B-C50C-407E-A947-70E740481C1C}">
                <a14:useLocalDpi xmlns:a14="http://schemas.microsoft.com/office/drawing/2010/main" val="0"/>
              </a:ext>
            </a:extLst>
          </a:blip>
          <a:srcRect t="59995" b="29299"/>
          <a:stretch/>
        </p:blipFill>
        <p:spPr>
          <a:xfrm>
            <a:off x="0" y="6123746"/>
            <a:ext cx="12192000" cy="734255"/>
          </a:xfrm>
          <a:prstGeom prst="rect">
            <a:avLst/>
          </a:prstGeom>
        </p:spPr>
      </p:pic>
      <p:sp>
        <p:nvSpPr>
          <p:cNvPr id="6" name="Platshållare för bildnummer 5"/>
          <p:cNvSpPr>
            <a:spLocks noGrp="1"/>
          </p:cNvSpPr>
          <p:nvPr>
            <p:ph type="sldNum" sz="quarter" idx="12"/>
          </p:nvPr>
        </p:nvSpPr>
        <p:spPr>
          <a:xfrm>
            <a:off x="9039604" y="6364740"/>
            <a:ext cx="2844800" cy="365125"/>
          </a:xfrm>
          <a:prstGeom prst="rect">
            <a:avLst/>
          </a:prstGeom>
        </p:spPr>
        <p:txBody>
          <a:bodyPr/>
          <a:lstStyle>
            <a:lvl1pPr>
              <a:defRPr>
                <a:solidFill>
                  <a:schemeClr val="tx1"/>
                </a:solidFill>
              </a:defRPr>
            </a:lvl1pPr>
          </a:lstStyle>
          <a:p>
            <a:fld id="{332063FA-F158-B145-A53C-EFD7E6C84CF7}" type="slidenum">
              <a:rPr lang="sv-SE" smtClean="0"/>
              <a:pPr/>
              <a:t>‹#›</a:t>
            </a:fld>
            <a:endParaRPr lang="sv-SE"/>
          </a:p>
        </p:txBody>
      </p:sp>
      <p:sp>
        <p:nvSpPr>
          <p:cNvPr id="7" name="Platshållare för rubrik 1"/>
          <p:cNvSpPr>
            <a:spLocks noGrp="1"/>
          </p:cNvSpPr>
          <p:nvPr>
            <p:ph type="title"/>
          </p:nvPr>
        </p:nvSpPr>
        <p:spPr>
          <a:xfrm>
            <a:off x="1721999" y="1253951"/>
            <a:ext cx="9038280" cy="818130"/>
          </a:xfrm>
          <a:prstGeom prst="rect">
            <a:avLst/>
          </a:prstGeom>
        </p:spPr>
        <p:txBody>
          <a:bodyPr vert="horz" lIns="0" tIns="0" rIns="0" bIns="0" rtlCol="0" anchor="t" anchorCtr="0">
            <a:noAutofit/>
          </a:bodyPr>
          <a:lstStyle/>
          <a:p>
            <a:r>
              <a:rPr lang="sv-SE"/>
              <a:t>Klicka här för att ändra mall för rubrikformat</a:t>
            </a:r>
            <a:endParaRPr lang="nn-NO"/>
          </a:p>
        </p:txBody>
      </p:sp>
      <p:sp>
        <p:nvSpPr>
          <p:cNvPr id="11" name="Platshållare för innehåll 9"/>
          <p:cNvSpPr>
            <a:spLocks noGrp="1"/>
          </p:cNvSpPr>
          <p:nvPr>
            <p:ph sz="quarter" idx="13"/>
          </p:nvPr>
        </p:nvSpPr>
        <p:spPr>
          <a:xfrm>
            <a:off x="1721999" y="2547955"/>
            <a:ext cx="9038280" cy="3357896"/>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nn-NO"/>
          </a:p>
        </p:txBody>
      </p:sp>
    </p:spTree>
    <p:extLst>
      <p:ext uri="{BB962C8B-B14F-4D97-AF65-F5344CB8AC3E}">
        <p14:creationId xmlns:p14="http://schemas.microsoft.com/office/powerpoint/2010/main" val="3044285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ubrik och brödtext 2">
    <p:spTree>
      <p:nvGrpSpPr>
        <p:cNvPr id="1" name=""/>
        <p:cNvGrpSpPr/>
        <p:nvPr/>
      </p:nvGrpSpPr>
      <p:grpSpPr>
        <a:xfrm>
          <a:off x="0" y="0"/>
          <a:ext cx="0" cy="0"/>
          <a:chOff x="0" y="0"/>
          <a:chExt cx="0" cy="0"/>
        </a:xfrm>
      </p:grpSpPr>
      <p:pic>
        <p:nvPicPr>
          <p:cNvPr id="8" name="Bildobjekt 7" descr="bakgrunderE.jpg"/>
          <p:cNvPicPr>
            <a:picLocks noChangeAspect="1"/>
          </p:cNvPicPr>
          <p:nvPr userDrawn="1"/>
        </p:nvPicPr>
        <p:blipFill rotWithShape="1">
          <a:blip r:embed="rId2">
            <a:extLst>
              <a:ext uri="{28A0092B-C50C-407E-A947-70E740481C1C}">
                <a14:useLocalDpi xmlns:a14="http://schemas.microsoft.com/office/drawing/2010/main" val="0"/>
              </a:ext>
            </a:extLst>
          </a:blip>
          <a:srcRect t="59995" b="29299"/>
          <a:stretch/>
        </p:blipFill>
        <p:spPr>
          <a:xfrm>
            <a:off x="0" y="6123746"/>
            <a:ext cx="12192000" cy="734255"/>
          </a:xfrm>
          <a:prstGeom prst="rect">
            <a:avLst/>
          </a:prstGeom>
        </p:spPr>
      </p:pic>
      <p:sp>
        <p:nvSpPr>
          <p:cNvPr id="6" name="Platshållare för bildnummer 5"/>
          <p:cNvSpPr>
            <a:spLocks noGrp="1"/>
          </p:cNvSpPr>
          <p:nvPr>
            <p:ph type="sldNum" sz="quarter" idx="12"/>
          </p:nvPr>
        </p:nvSpPr>
        <p:spPr>
          <a:xfrm>
            <a:off x="9039604" y="6364740"/>
            <a:ext cx="2844800" cy="365125"/>
          </a:xfrm>
          <a:prstGeom prst="rect">
            <a:avLst/>
          </a:prstGeom>
        </p:spPr>
        <p:txBody>
          <a:bodyPr/>
          <a:lstStyle>
            <a:lvl1pPr>
              <a:defRPr>
                <a:solidFill>
                  <a:schemeClr val="tx1"/>
                </a:solidFill>
              </a:defRPr>
            </a:lvl1pPr>
          </a:lstStyle>
          <a:p>
            <a:fld id="{332063FA-F158-B145-A53C-EFD7E6C84CF7}" type="slidenum">
              <a:rPr lang="sv-SE" smtClean="0"/>
              <a:pPr/>
              <a:t>‹#›</a:t>
            </a:fld>
            <a:endParaRPr lang="sv-SE"/>
          </a:p>
        </p:txBody>
      </p:sp>
      <p:sp>
        <p:nvSpPr>
          <p:cNvPr id="7" name="Platshållare för rubrik 1"/>
          <p:cNvSpPr>
            <a:spLocks noGrp="1"/>
          </p:cNvSpPr>
          <p:nvPr>
            <p:ph type="title"/>
          </p:nvPr>
        </p:nvSpPr>
        <p:spPr>
          <a:xfrm>
            <a:off x="1721999" y="1337842"/>
            <a:ext cx="9038280" cy="725851"/>
          </a:xfrm>
          <a:prstGeom prst="rect">
            <a:avLst/>
          </a:prstGeom>
        </p:spPr>
        <p:txBody>
          <a:bodyPr vert="horz" lIns="0" tIns="0" rIns="0" bIns="0" rtlCol="0" anchor="t" anchorCtr="0">
            <a:noAutofit/>
          </a:bodyPr>
          <a:lstStyle>
            <a:lvl1pPr>
              <a:lnSpc>
                <a:spcPct val="80000"/>
              </a:lnSpc>
              <a:spcBef>
                <a:spcPts val="672"/>
              </a:spcBef>
              <a:defRPr/>
            </a:lvl1pPr>
          </a:lstStyle>
          <a:p>
            <a:r>
              <a:rPr lang="sv-SE"/>
              <a:t>Klicka här för att ändra mall för rubrikformat</a:t>
            </a:r>
            <a:endParaRPr lang="nn-NO"/>
          </a:p>
        </p:txBody>
      </p:sp>
      <p:sp>
        <p:nvSpPr>
          <p:cNvPr id="11" name="Platshållare för innehåll 9"/>
          <p:cNvSpPr>
            <a:spLocks noGrp="1"/>
          </p:cNvSpPr>
          <p:nvPr>
            <p:ph sz="quarter" idx="13"/>
          </p:nvPr>
        </p:nvSpPr>
        <p:spPr>
          <a:xfrm>
            <a:off x="1721999" y="2547955"/>
            <a:ext cx="9038280" cy="3357896"/>
          </a:xfrm>
        </p:spPr>
        <p:txBody>
          <a:bodyPr/>
          <a:lstStyle>
            <a:lvl1pPr marL="0" indent="0">
              <a:buFontTx/>
              <a:buNone/>
              <a:defRPr/>
            </a:lvl1pPr>
          </a:lstStyle>
          <a:p>
            <a:pPr lvl="0"/>
            <a:r>
              <a:rPr lang="sv-SE"/>
              <a:t>Klicka här för att ändra format på bakgrundstexten</a:t>
            </a:r>
          </a:p>
        </p:txBody>
      </p:sp>
    </p:spTree>
    <p:extLst>
      <p:ext uri="{BB962C8B-B14F-4D97-AF65-F5344CB8AC3E}">
        <p14:creationId xmlns:p14="http://schemas.microsoft.com/office/powerpoint/2010/main" val="1782442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ubrik och stor bild">
    <p:spTree>
      <p:nvGrpSpPr>
        <p:cNvPr id="1" name=""/>
        <p:cNvGrpSpPr/>
        <p:nvPr/>
      </p:nvGrpSpPr>
      <p:grpSpPr>
        <a:xfrm>
          <a:off x="0" y="0"/>
          <a:ext cx="0" cy="0"/>
          <a:chOff x="0" y="0"/>
          <a:chExt cx="0" cy="0"/>
        </a:xfrm>
      </p:grpSpPr>
      <p:sp>
        <p:nvSpPr>
          <p:cNvPr id="3" name="Platshållare för bild 2"/>
          <p:cNvSpPr>
            <a:spLocks noGrp="1"/>
          </p:cNvSpPr>
          <p:nvPr>
            <p:ph type="pic" sz="quarter" idx="13"/>
          </p:nvPr>
        </p:nvSpPr>
        <p:spPr>
          <a:xfrm>
            <a:off x="0" y="-1"/>
            <a:ext cx="12193211" cy="6860111"/>
          </a:xfrm>
          <a:custGeom>
            <a:avLst/>
            <a:gdLst>
              <a:gd name="connsiteX0" fmla="*/ 0 w 9144000"/>
              <a:gd name="connsiteY0" fmla="*/ 0 h 6858000"/>
              <a:gd name="connsiteX1" fmla="*/ 9144000 w 9144000"/>
              <a:gd name="connsiteY1" fmla="*/ 0 h 6858000"/>
              <a:gd name="connsiteX2" fmla="*/ 9144000 w 9144000"/>
              <a:gd name="connsiteY2" fmla="*/ 6858000 h 6858000"/>
              <a:gd name="connsiteX3" fmla="*/ 0 w 9144000"/>
              <a:gd name="connsiteY3" fmla="*/ 6858000 h 6858000"/>
              <a:gd name="connsiteX4" fmla="*/ 0 w 9144000"/>
              <a:gd name="connsiteY4" fmla="*/ 0 h 6858000"/>
              <a:gd name="connsiteX0" fmla="*/ 0 w 9144000"/>
              <a:gd name="connsiteY0" fmla="*/ 0 h 6858000"/>
              <a:gd name="connsiteX1" fmla="*/ 9144000 w 9144000"/>
              <a:gd name="connsiteY1" fmla="*/ 0 h 6858000"/>
              <a:gd name="connsiteX2" fmla="*/ 9144000 w 9144000"/>
              <a:gd name="connsiteY2" fmla="*/ 6110095 h 6858000"/>
              <a:gd name="connsiteX3" fmla="*/ 9144000 w 9144000"/>
              <a:gd name="connsiteY3" fmla="*/ 6858000 h 6858000"/>
              <a:gd name="connsiteX4" fmla="*/ 0 w 9144000"/>
              <a:gd name="connsiteY4" fmla="*/ 6858000 h 6858000"/>
              <a:gd name="connsiteX5" fmla="*/ 0 w 9144000"/>
              <a:gd name="connsiteY5" fmla="*/ 0 h 6858000"/>
              <a:gd name="connsiteX0" fmla="*/ 0 w 9144000"/>
              <a:gd name="connsiteY0" fmla="*/ 0 h 6858000"/>
              <a:gd name="connsiteX1" fmla="*/ 9144000 w 9144000"/>
              <a:gd name="connsiteY1" fmla="*/ 0 h 6858000"/>
              <a:gd name="connsiteX2" fmla="*/ 9144000 w 9144000"/>
              <a:gd name="connsiteY2" fmla="*/ 6221091 h 6858000"/>
              <a:gd name="connsiteX3" fmla="*/ 9144000 w 9144000"/>
              <a:gd name="connsiteY3" fmla="*/ 6858000 h 6858000"/>
              <a:gd name="connsiteX4" fmla="*/ 0 w 9144000"/>
              <a:gd name="connsiteY4" fmla="*/ 6858000 h 6858000"/>
              <a:gd name="connsiteX5" fmla="*/ 0 w 9144000"/>
              <a:gd name="connsiteY5" fmla="*/ 0 h 6858000"/>
              <a:gd name="connsiteX0" fmla="*/ 0 w 9144000"/>
              <a:gd name="connsiteY0" fmla="*/ 0 h 6858000"/>
              <a:gd name="connsiteX1" fmla="*/ 9144000 w 9144000"/>
              <a:gd name="connsiteY1" fmla="*/ 0 h 6858000"/>
              <a:gd name="connsiteX2" fmla="*/ 9144000 w 9144000"/>
              <a:gd name="connsiteY2" fmla="*/ 6221091 h 6858000"/>
              <a:gd name="connsiteX3" fmla="*/ 9144000 w 9144000"/>
              <a:gd name="connsiteY3" fmla="*/ 6858000 h 6858000"/>
              <a:gd name="connsiteX4" fmla="*/ 3499034 w 9144000"/>
              <a:gd name="connsiteY4" fmla="*/ 6855357 h 6858000"/>
              <a:gd name="connsiteX5" fmla="*/ 0 w 9144000"/>
              <a:gd name="connsiteY5" fmla="*/ 6858000 h 6858000"/>
              <a:gd name="connsiteX6" fmla="*/ 0 w 9144000"/>
              <a:gd name="connsiteY6" fmla="*/ 0 h 6858000"/>
              <a:gd name="connsiteX0" fmla="*/ 0 w 9144000"/>
              <a:gd name="connsiteY0" fmla="*/ 0 h 6858000"/>
              <a:gd name="connsiteX1" fmla="*/ 9144000 w 9144000"/>
              <a:gd name="connsiteY1" fmla="*/ 0 h 6858000"/>
              <a:gd name="connsiteX2" fmla="*/ 9144000 w 9144000"/>
              <a:gd name="connsiteY2" fmla="*/ 6221091 h 6858000"/>
              <a:gd name="connsiteX3" fmla="*/ 4883848 w 9144000"/>
              <a:gd name="connsiteY3" fmla="*/ 6773431 h 6858000"/>
              <a:gd name="connsiteX4" fmla="*/ 3499034 w 9144000"/>
              <a:gd name="connsiteY4" fmla="*/ 6855357 h 6858000"/>
              <a:gd name="connsiteX5" fmla="*/ 0 w 9144000"/>
              <a:gd name="connsiteY5" fmla="*/ 6858000 h 6858000"/>
              <a:gd name="connsiteX6" fmla="*/ 0 w 9144000"/>
              <a:gd name="connsiteY6" fmla="*/ 0 h 6858000"/>
              <a:gd name="connsiteX0" fmla="*/ 0 w 9144000"/>
              <a:gd name="connsiteY0" fmla="*/ 0 h 6858000"/>
              <a:gd name="connsiteX1" fmla="*/ 9144000 w 9144000"/>
              <a:gd name="connsiteY1" fmla="*/ 0 h 6858000"/>
              <a:gd name="connsiteX2" fmla="*/ 9144000 w 9144000"/>
              <a:gd name="connsiteY2" fmla="*/ 6221091 h 6858000"/>
              <a:gd name="connsiteX3" fmla="*/ 4883848 w 9144000"/>
              <a:gd name="connsiteY3" fmla="*/ 6773431 h 6858000"/>
              <a:gd name="connsiteX4" fmla="*/ 0 w 9144000"/>
              <a:gd name="connsiteY4" fmla="*/ 6858000 h 6858000"/>
              <a:gd name="connsiteX5" fmla="*/ 0 w 9144000"/>
              <a:gd name="connsiteY5" fmla="*/ 0 h 6858000"/>
              <a:gd name="connsiteX0" fmla="*/ 0 w 9144000"/>
              <a:gd name="connsiteY0" fmla="*/ 0 h 6858000"/>
              <a:gd name="connsiteX1" fmla="*/ 9144000 w 9144000"/>
              <a:gd name="connsiteY1" fmla="*/ 0 h 6858000"/>
              <a:gd name="connsiteX2" fmla="*/ 9144000 w 9144000"/>
              <a:gd name="connsiteY2" fmla="*/ 6221091 h 6858000"/>
              <a:gd name="connsiteX3" fmla="*/ 3372181 w 9144000"/>
              <a:gd name="connsiteY3" fmla="*/ 6535582 h 6858000"/>
              <a:gd name="connsiteX4" fmla="*/ 0 w 9144000"/>
              <a:gd name="connsiteY4" fmla="*/ 6858000 h 6858000"/>
              <a:gd name="connsiteX5" fmla="*/ 0 w 9144000"/>
              <a:gd name="connsiteY5" fmla="*/ 0 h 6858000"/>
              <a:gd name="connsiteX0" fmla="*/ 0 w 9144000"/>
              <a:gd name="connsiteY0" fmla="*/ 0 h 6926713"/>
              <a:gd name="connsiteX1" fmla="*/ 9144000 w 9144000"/>
              <a:gd name="connsiteY1" fmla="*/ 0 h 6926713"/>
              <a:gd name="connsiteX2" fmla="*/ 9144000 w 9144000"/>
              <a:gd name="connsiteY2" fmla="*/ 6221091 h 6926713"/>
              <a:gd name="connsiteX3" fmla="*/ 3472606 w 9144000"/>
              <a:gd name="connsiteY3" fmla="*/ 6926713 h 6926713"/>
              <a:gd name="connsiteX4" fmla="*/ 0 w 9144000"/>
              <a:gd name="connsiteY4" fmla="*/ 6858000 h 6926713"/>
              <a:gd name="connsiteX5" fmla="*/ 0 w 9144000"/>
              <a:gd name="connsiteY5" fmla="*/ 0 h 6926713"/>
              <a:gd name="connsiteX0" fmla="*/ 0 w 9144000"/>
              <a:gd name="connsiteY0" fmla="*/ 0 h 6863286"/>
              <a:gd name="connsiteX1" fmla="*/ 9144000 w 9144000"/>
              <a:gd name="connsiteY1" fmla="*/ 0 h 6863286"/>
              <a:gd name="connsiteX2" fmla="*/ 9144000 w 9144000"/>
              <a:gd name="connsiteY2" fmla="*/ 6221091 h 6863286"/>
              <a:gd name="connsiteX3" fmla="*/ 3499034 w 9144000"/>
              <a:gd name="connsiteY3" fmla="*/ 6863286 h 6863286"/>
              <a:gd name="connsiteX4" fmla="*/ 0 w 9144000"/>
              <a:gd name="connsiteY4" fmla="*/ 6858000 h 6863286"/>
              <a:gd name="connsiteX5" fmla="*/ 0 w 9144000"/>
              <a:gd name="connsiteY5" fmla="*/ 0 h 6863286"/>
              <a:gd name="connsiteX0" fmla="*/ 0 w 9154571"/>
              <a:gd name="connsiteY0" fmla="*/ 0 h 6863286"/>
              <a:gd name="connsiteX1" fmla="*/ 9144000 w 9154571"/>
              <a:gd name="connsiteY1" fmla="*/ 0 h 6863286"/>
              <a:gd name="connsiteX2" fmla="*/ 9154571 w 9154571"/>
              <a:gd name="connsiteY2" fmla="*/ 6221091 h 6863286"/>
              <a:gd name="connsiteX3" fmla="*/ 3499034 w 9154571"/>
              <a:gd name="connsiteY3" fmla="*/ 6863286 h 6863286"/>
              <a:gd name="connsiteX4" fmla="*/ 0 w 9154571"/>
              <a:gd name="connsiteY4" fmla="*/ 6858000 h 6863286"/>
              <a:gd name="connsiteX5" fmla="*/ 0 w 9154571"/>
              <a:gd name="connsiteY5" fmla="*/ 0 h 6863286"/>
              <a:gd name="connsiteX0" fmla="*/ 0 w 9149286"/>
              <a:gd name="connsiteY0" fmla="*/ 0 h 6863286"/>
              <a:gd name="connsiteX1" fmla="*/ 9144000 w 9149286"/>
              <a:gd name="connsiteY1" fmla="*/ 0 h 6863286"/>
              <a:gd name="connsiteX2" fmla="*/ 9149286 w 9149286"/>
              <a:gd name="connsiteY2" fmla="*/ 6210520 h 6863286"/>
              <a:gd name="connsiteX3" fmla="*/ 3499034 w 9149286"/>
              <a:gd name="connsiteY3" fmla="*/ 6863286 h 6863286"/>
              <a:gd name="connsiteX4" fmla="*/ 0 w 9149286"/>
              <a:gd name="connsiteY4" fmla="*/ 6858000 h 6863286"/>
              <a:gd name="connsiteX5" fmla="*/ 0 w 9149286"/>
              <a:gd name="connsiteY5" fmla="*/ 0 h 6863286"/>
              <a:gd name="connsiteX0" fmla="*/ 0 w 9144908"/>
              <a:gd name="connsiteY0" fmla="*/ 0 h 6863286"/>
              <a:gd name="connsiteX1" fmla="*/ 9144000 w 9144908"/>
              <a:gd name="connsiteY1" fmla="*/ 0 h 6863286"/>
              <a:gd name="connsiteX2" fmla="*/ 9142936 w 9144908"/>
              <a:gd name="connsiteY2" fmla="*/ 6194645 h 6863286"/>
              <a:gd name="connsiteX3" fmla="*/ 3499034 w 9144908"/>
              <a:gd name="connsiteY3" fmla="*/ 6863286 h 6863286"/>
              <a:gd name="connsiteX4" fmla="*/ 0 w 9144908"/>
              <a:gd name="connsiteY4" fmla="*/ 6858000 h 6863286"/>
              <a:gd name="connsiteX5" fmla="*/ 0 w 9144908"/>
              <a:gd name="connsiteY5" fmla="*/ 0 h 6863286"/>
              <a:gd name="connsiteX0" fmla="*/ 0 w 9144908"/>
              <a:gd name="connsiteY0" fmla="*/ 0 h 6860111"/>
              <a:gd name="connsiteX1" fmla="*/ 9144000 w 9144908"/>
              <a:gd name="connsiteY1" fmla="*/ 0 h 6860111"/>
              <a:gd name="connsiteX2" fmla="*/ 9142936 w 9144908"/>
              <a:gd name="connsiteY2" fmla="*/ 6194645 h 6860111"/>
              <a:gd name="connsiteX3" fmla="*/ 3470459 w 9144908"/>
              <a:gd name="connsiteY3" fmla="*/ 6860111 h 6860111"/>
              <a:gd name="connsiteX4" fmla="*/ 0 w 9144908"/>
              <a:gd name="connsiteY4" fmla="*/ 6858000 h 6860111"/>
              <a:gd name="connsiteX5" fmla="*/ 0 w 9144908"/>
              <a:gd name="connsiteY5" fmla="*/ 0 h 6860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908" h="6860111">
                <a:moveTo>
                  <a:pt x="0" y="0"/>
                </a:moveTo>
                <a:lnTo>
                  <a:pt x="9144000" y="0"/>
                </a:lnTo>
                <a:cubicBezTo>
                  <a:pt x="9147524" y="2073697"/>
                  <a:pt x="9139412" y="4120948"/>
                  <a:pt x="9142936" y="6194645"/>
                </a:cubicBezTo>
                <a:lnTo>
                  <a:pt x="3470459" y="6860111"/>
                </a:lnTo>
                <a:lnTo>
                  <a:pt x="0" y="6858000"/>
                </a:lnTo>
                <a:lnTo>
                  <a:pt x="0" y="0"/>
                </a:lnTo>
                <a:close/>
              </a:path>
            </a:pathLst>
          </a:custGeom>
          <a:solidFill>
            <a:schemeClr val="bg2">
              <a:lumMod val="95000"/>
            </a:schemeClr>
          </a:solidFill>
        </p:spPr>
        <p:txBody>
          <a:bodyPr/>
          <a:lstStyle>
            <a:lvl1pPr marL="0" indent="0" algn="ctr">
              <a:buFontTx/>
              <a:buNone/>
              <a:defRPr/>
            </a:lvl1pPr>
          </a:lstStyle>
          <a:p>
            <a:r>
              <a:rPr lang="sv-SE"/>
              <a:t>Klicka på ikonen för att lägga till en bild</a:t>
            </a:r>
            <a:endParaRPr lang="nn-NO"/>
          </a:p>
        </p:txBody>
      </p:sp>
      <p:sp>
        <p:nvSpPr>
          <p:cNvPr id="7" name="Platshållare för rubrik 1"/>
          <p:cNvSpPr>
            <a:spLocks noGrp="1"/>
          </p:cNvSpPr>
          <p:nvPr>
            <p:ph type="title"/>
          </p:nvPr>
        </p:nvSpPr>
        <p:spPr>
          <a:xfrm rot="21120000">
            <a:off x="4580332" y="1025464"/>
            <a:ext cx="6116936" cy="1453748"/>
          </a:xfrm>
          <a:prstGeom prst="rect">
            <a:avLst/>
          </a:prstGeom>
        </p:spPr>
        <p:txBody>
          <a:bodyPr vert="horz" lIns="0" tIns="0" rIns="0" bIns="0" rtlCol="0" anchor="t" anchorCtr="0">
            <a:noAutofit/>
          </a:bodyPr>
          <a:lstStyle>
            <a:lvl1pPr>
              <a:defRPr sz="3600" b="0">
                <a:latin typeface="Impact" panose="020B0806030902050204" pitchFamily="34" charset="0"/>
              </a:defRPr>
            </a:lvl1pPr>
          </a:lstStyle>
          <a:p>
            <a:r>
              <a:rPr lang="sv-SE"/>
              <a:t>Klicka här för att ändra mall för rubrikformat</a:t>
            </a:r>
            <a:endParaRPr lang="nn-NO"/>
          </a:p>
        </p:txBody>
      </p:sp>
      <p:sp>
        <p:nvSpPr>
          <p:cNvPr id="6" name="Platshållare för bildnummer 5"/>
          <p:cNvSpPr>
            <a:spLocks noGrp="1"/>
          </p:cNvSpPr>
          <p:nvPr>
            <p:ph type="sldNum" sz="quarter" idx="12"/>
          </p:nvPr>
        </p:nvSpPr>
        <p:spPr>
          <a:xfrm>
            <a:off x="9039604" y="6364740"/>
            <a:ext cx="2844800" cy="365125"/>
          </a:xfrm>
          <a:prstGeom prst="rect">
            <a:avLst/>
          </a:prstGeom>
        </p:spPr>
        <p:txBody>
          <a:bodyPr/>
          <a:lstStyle>
            <a:lvl1pPr>
              <a:defRPr>
                <a:solidFill>
                  <a:schemeClr val="tx1"/>
                </a:solidFill>
              </a:defRPr>
            </a:lvl1pPr>
          </a:lstStyle>
          <a:p>
            <a:fld id="{332063FA-F158-B145-A53C-EFD7E6C84CF7}" type="slidenum">
              <a:rPr lang="sv-SE" smtClean="0"/>
              <a:pPr/>
              <a:t>‹#›</a:t>
            </a:fld>
            <a:endParaRPr lang="sv-SE"/>
          </a:p>
        </p:txBody>
      </p:sp>
      <p:pic>
        <p:nvPicPr>
          <p:cNvPr id="2" name="Bildobjekt 1" descr="En bild som visar Teckensnitt, Grafik, grafisk design, logotyp&#10;&#10;AI-genererat innehåll kan vara felaktigt.">
            <a:extLst>
              <a:ext uri="{FF2B5EF4-FFF2-40B4-BE49-F238E27FC236}">
                <a16:creationId xmlns:a16="http://schemas.microsoft.com/office/drawing/2014/main" id="{91793DDF-93A3-0EB4-373B-916FEFDEF048}"/>
              </a:ext>
            </a:extLst>
          </p:cNvPr>
          <p:cNvPicPr>
            <a:picLocks noChangeAspect="1"/>
          </p:cNvPicPr>
          <p:nvPr userDrawn="1"/>
        </p:nvPicPr>
        <p:blipFill>
          <a:blip r:embed="rId2"/>
          <a:stretch>
            <a:fillRect/>
          </a:stretch>
        </p:blipFill>
        <p:spPr>
          <a:xfrm>
            <a:off x="10762566" y="214265"/>
            <a:ext cx="1123559" cy="471742"/>
          </a:xfrm>
          <a:prstGeom prst="rect">
            <a:avLst/>
          </a:prstGeom>
        </p:spPr>
      </p:pic>
    </p:spTree>
    <p:extLst>
      <p:ext uri="{BB962C8B-B14F-4D97-AF65-F5344CB8AC3E}">
        <p14:creationId xmlns:p14="http://schemas.microsoft.com/office/powerpoint/2010/main" val="3757361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Platshållare för datum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sv-SE"/>
          </a:p>
        </p:txBody>
      </p:sp>
      <p:sp>
        <p:nvSpPr>
          <p:cNvPr id="5" name="Platshållare för sidfot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2" name="Platshållare för rubrik 1"/>
          <p:cNvSpPr>
            <a:spLocks noGrp="1"/>
          </p:cNvSpPr>
          <p:nvPr>
            <p:ph type="title"/>
          </p:nvPr>
        </p:nvSpPr>
        <p:spPr>
          <a:xfrm>
            <a:off x="1721999" y="1253953"/>
            <a:ext cx="9038280" cy="918797"/>
          </a:xfrm>
          <a:prstGeom prst="rect">
            <a:avLst/>
          </a:prstGeom>
        </p:spPr>
        <p:txBody>
          <a:bodyPr vert="horz" lIns="0" tIns="0" rIns="0" bIns="0" rtlCol="0" anchor="t" anchorCtr="0">
            <a:noAutofit/>
          </a:bodyPr>
          <a:lstStyle/>
          <a:p>
            <a:r>
              <a:rPr lang="sv-SE"/>
              <a:t>Klicka här för att ändra format</a:t>
            </a:r>
            <a:endParaRPr lang="nn-NO"/>
          </a:p>
        </p:txBody>
      </p:sp>
      <p:sp>
        <p:nvSpPr>
          <p:cNvPr id="3" name="Platshållare för text 2"/>
          <p:cNvSpPr>
            <a:spLocks noGrp="1"/>
          </p:cNvSpPr>
          <p:nvPr>
            <p:ph type="body" idx="1"/>
          </p:nvPr>
        </p:nvSpPr>
        <p:spPr>
          <a:xfrm>
            <a:off x="1721999" y="2547955"/>
            <a:ext cx="9038280" cy="3357896"/>
          </a:xfrm>
          <a:prstGeom prst="rect">
            <a:avLst/>
          </a:prstGeom>
        </p:spPr>
        <p:txBody>
          <a:bodyPr vert="horz" lIns="0" tIns="0" rIns="0" bIns="0" rtlCol="0">
            <a:no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nn-NO"/>
          </a:p>
        </p:txBody>
      </p:sp>
      <p:sp>
        <p:nvSpPr>
          <p:cNvPr id="8" name="Platshållare för bildnummer 5"/>
          <p:cNvSpPr>
            <a:spLocks noGrp="1"/>
          </p:cNvSpPr>
          <p:nvPr>
            <p:ph type="sldNum" sz="quarter" idx="4"/>
          </p:nvPr>
        </p:nvSpPr>
        <p:spPr>
          <a:xfrm>
            <a:off x="10435903" y="6473797"/>
            <a:ext cx="1448500" cy="170284"/>
          </a:xfrm>
          <a:prstGeom prst="rect">
            <a:avLst/>
          </a:prstGeom>
        </p:spPr>
        <p:txBody>
          <a:bodyPr vert="horz" lIns="91440" tIns="45720" rIns="91440" bIns="45720" rtlCol="0" anchor="ctr"/>
          <a:lstStyle>
            <a:lvl1pPr algn="r">
              <a:defRPr sz="900">
                <a:solidFill>
                  <a:schemeClr val="tx1"/>
                </a:solidFill>
              </a:defRPr>
            </a:lvl1pPr>
          </a:lstStyle>
          <a:p>
            <a:fld id="{332063FA-F158-B145-A53C-EFD7E6C84CF7}" type="slidenum">
              <a:rPr lang="sv-SE" smtClean="0"/>
              <a:pPr/>
              <a:t>‹#›</a:t>
            </a:fld>
            <a:endParaRPr lang="sv-SE"/>
          </a:p>
        </p:txBody>
      </p:sp>
      <p:pic>
        <p:nvPicPr>
          <p:cNvPr id="7" name="Bildobjekt 6" descr="En bild som visar Teckensnitt, Grafik, grafisk design, logotyp&#10;&#10;AI-genererat innehåll kan vara felaktigt.">
            <a:extLst>
              <a:ext uri="{FF2B5EF4-FFF2-40B4-BE49-F238E27FC236}">
                <a16:creationId xmlns:a16="http://schemas.microsoft.com/office/drawing/2014/main" id="{BFFFBBA4-03BC-012C-2645-4277514C65C6}"/>
              </a:ext>
            </a:extLst>
          </p:cNvPr>
          <p:cNvPicPr>
            <a:picLocks noChangeAspect="1"/>
          </p:cNvPicPr>
          <p:nvPr userDrawn="1"/>
        </p:nvPicPr>
        <p:blipFill>
          <a:blip r:embed="rId14"/>
          <a:stretch>
            <a:fillRect/>
          </a:stretch>
        </p:blipFill>
        <p:spPr>
          <a:xfrm>
            <a:off x="10762566" y="214265"/>
            <a:ext cx="1123559" cy="471742"/>
          </a:xfrm>
          <a:prstGeom prst="rect">
            <a:avLst/>
          </a:prstGeom>
        </p:spPr>
      </p:pic>
    </p:spTree>
    <p:extLst>
      <p:ext uri="{BB962C8B-B14F-4D97-AF65-F5344CB8AC3E}">
        <p14:creationId xmlns:p14="http://schemas.microsoft.com/office/powerpoint/2010/main" val="2803947068"/>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61" r:id="rId3"/>
    <p:sldLayoutId id="2147483663" r:id="rId4"/>
    <p:sldLayoutId id="2147483650" r:id="rId5"/>
    <p:sldLayoutId id="2147483671" r:id="rId6"/>
    <p:sldLayoutId id="2147483665" r:id="rId7"/>
    <p:sldLayoutId id="2147483664" r:id="rId8"/>
    <p:sldLayoutId id="2147483667" r:id="rId9"/>
    <p:sldLayoutId id="2147483660" r:id="rId10"/>
    <p:sldLayoutId id="2147483669" r:id="rId11"/>
    <p:sldLayoutId id="2147483670"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457200" rtl="0" eaLnBrk="1" latinLnBrk="0" hangingPunct="1">
        <a:spcBef>
          <a:spcPct val="0"/>
        </a:spcBef>
        <a:buNone/>
        <a:defRPr sz="2800" b="1" kern="1200">
          <a:solidFill>
            <a:schemeClr val="accent1"/>
          </a:solidFill>
          <a:latin typeface="+mj-lt"/>
          <a:ea typeface="+mj-ea"/>
          <a:cs typeface="+mj-cs"/>
        </a:defRPr>
      </a:lvl1pPr>
    </p:titleStyle>
    <p:bodyStyle>
      <a:lvl1pPr marL="342900" indent="-342900" algn="l" defTabSz="457200" rtl="0" eaLnBrk="1" latinLnBrk="0" hangingPunct="1">
        <a:lnSpc>
          <a:spcPct val="120000"/>
        </a:lnSpc>
        <a:spcBef>
          <a:spcPct val="20000"/>
        </a:spcBef>
        <a:buClr>
          <a:schemeClr val="accent2"/>
        </a:buClr>
        <a:buFont typeface="Wingdings" panose="05000000000000000000" pitchFamily="2" charset="2"/>
        <a:buChar char="§"/>
        <a:defRPr sz="1800" kern="1200">
          <a:solidFill>
            <a:schemeClr val="tx1"/>
          </a:solidFill>
          <a:latin typeface="+mn-lt"/>
          <a:ea typeface="+mn-ea"/>
          <a:cs typeface="+mn-cs"/>
        </a:defRPr>
      </a:lvl1pPr>
      <a:lvl2pPr marL="742950" indent="-285750" algn="l" defTabSz="457200" rtl="0" eaLnBrk="1" latinLnBrk="0" hangingPunct="1">
        <a:lnSpc>
          <a:spcPct val="120000"/>
        </a:lnSpc>
        <a:spcBef>
          <a:spcPts val="0"/>
        </a:spcBef>
        <a:buFont typeface="Roboto Lt" pitchFamily="2" charset="0"/>
        <a:buChar char="­"/>
        <a:defRPr sz="1600" kern="1200">
          <a:solidFill>
            <a:schemeClr val="tx1"/>
          </a:solidFill>
          <a:latin typeface="+mn-lt"/>
          <a:ea typeface="+mn-ea"/>
          <a:cs typeface="+mn-cs"/>
        </a:defRPr>
      </a:lvl2pPr>
      <a:lvl3pPr marL="1143000" indent="-228600" algn="l" defTabSz="457200" rtl="0" eaLnBrk="1" latinLnBrk="0" hangingPunct="1">
        <a:lnSpc>
          <a:spcPct val="120000"/>
        </a:lnSpc>
        <a:spcBef>
          <a:spcPts val="0"/>
        </a:spcBef>
        <a:buFont typeface="Roboto Lt" pitchFamily="2" charset="0"/>
        <a:buChar char="­"/>
        <a:defRPr sz="1600" kern="1200">
          <a:solidFill>
            <a:schemeClr val="tx1"/>
          </a:solidFill>
          <a:latin typeface="+mn-lt"/>
          <a:ea typeface="+mn-ea"/>
          <a:cs typeface="+mn-cs"/>
        </a:defRPr>
      </a:lvl3pPr>
      <a:lvl4pPr marL="1600200" indent="-228600" algn="l" defTabSz="457200" rtl="0" eaLnBrk="1" latinLnBrk="0" hangingPunct="1">
        <a:lnSpc>
          <a:spcPct val="120000"/>
        </a:lnSpc>
        <a:spcBef>
          <a:spcPts val="0"/>
        </a:spcBef>
        <a:buFont typeface="Roboto Lt" pitchFamily="2" charset="0"/>
        <a:buChar char="­"/>
        <a:defRPr sz="1600" kern="1200">
          <a:solidFill>
            <a:schemeClr val="tx1"/>
          </a:solidFill>
          <a:latin typeface="+mn-lt"/>
          <a:ea typeface="+mn-ea"/>
          <a:cs typeface="+mn-cs"/>
        </a:defRPr>
      </a:lvl4pPr>
      <a:lvl5pPr marL="2057400" indent="-228600" algn="l" defTabSz="457200" rtl="0" eaLnBrk="1" latinLnBrk="0" hangingPunct="1">
        <a:lnSpc>
          <a:spcPct val="120000"/>
        </a:lnSpc>
        <a:spcBef>
          <a:spcPts val="0"/>
        </a:spcBef>
        <a:buFont typeface="Roboto Lt" pitchFamily="2" charset="0"/>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hyperlink" Target="https://www.naturskyddsforeningen.se/faktablad/produkterna-i-badrumsskapet/" TargetMode="External"/><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hyperlink" Target="https://www.srvatervinning.se/sorteringsguide"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8" Type="http://schemas.openxmlformats.org/officeDocument/2006/relationships/hyperlink" Target="https://www.tekniskaverken.se/om-oss/hallbarhet/miljo/rening-lakemedelsrester/" TargetMode="External"/><Relationship Id="rId3" Type="http://schemas.openxmlformats.org/officeDocument/2006/relationships/hyperlink" Target="https://www.naturvardsverket.se/amnesomraden/miljofororeningar/organiska-miljogifter/lakemedel-i-miljon" TargetMode="External"/><Relationship Id="rId7" Type="http://schemas.openxmlformats.org/officeDocument/2006/relationships/hyperlink" Target="https://www.lakemedelsvarlden.se/lakemedelsrening-effektiv-men-dyr/" TargetMode="External"/><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jpe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5.xml"/><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5.xml"/><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9.svg"/><Relationship Id="rId2" Type="http://schemas.openxmlformats.org/officeDocument/2006/relationships/notesSlide" Target="../notesSlides/notesSlide25.xml"/><Relationship Id="rId1" Type="http://schemas.openxmlformats.org/officeDocument/2006/relationships/slideLayout" Target="../slideLayouts/slideLayout5.xml"/><Relationship Id="rId6" Type="http://schemas.openxmlformats.org/officeDocument/2006/relationships/image" Target="../media/image8.png"/><Relationship Id="rId5" Type="http://schemas.openxmlformats.org/officeDocument/2006/relationships/hyperlink" Target="https://www.koket.se/stada-hallbart-med-ekotipset" TargetMode="External"/><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5.xml"/><Relationship Id="rId4" Type="http://schemas.openxmlformats.org/officeDocument/2006/relationships/image" Target="../media/image22.jp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5.xml"/><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5.xml"/><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hyperlink" Target="https://globalamalen.se/om-globala-malen/mal-3-halsa-och-valbefinnande/"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5.xml"/><Relationship Id="rId4" Type="http://schemas.openxmlformats.org/officeDocument/2006/relationships/image" Target="../media/image25.jpeg"/></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3.png"/><Relationship Id="rId2" Type="http://schemas.openxmlformats.org/officeDocument/2006/relationships/notesSlide" Target="../notesSlides/notesSlide32.xml"/><Relationship Id="rId1" Type="http://schemas.openxmlformats.org/officeDocument/2006/relationships/slideLayout" Target="../slideLayouts/slideLayout5.xml"/><Relationship Id="rId6" Type="http://schemas.openxmlformats.org/officeDocument/2006/relationships/image" Target="../media/image12.jpg"/><Relationship Id="rId5" Type="http://schemas.openxmlformats.org/officeDocument/2006/relationships/image" Target="../media/image11.png"/><Relationship Id="rId4" Type="http://schemas.openxmlformats.org/officeDocument/2006/relationships/image" Target="../media/image10.png"/></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34.xml.rels><?xml version="1.0" encoding="UTF-8" standalone="yes"?>
<Relationships xmlns="http://schemas.openxmlformats.org/package/2006/relationships"><Relationship Id="rId3" Type="http://schemas.openxmlformats.org/officeDocument/2006/relationships/hyperlink" Target="https://www.kemi.se/rad-till-privatpersoner/kemikalier-i-hemmet-och-pa-fritiden/rengoringsmedel" TargetMode="External"/><Relationship Id="rId7" Type="http://schemas.openxmlformats.org/officeDocument/2006/relationships/image" Target="../media/image27.svg"/><Relationship Id="rId2" Type="http://schemas.openxmlformats.org/officeDocument/2006/relationships/notesSlide" Target="../notesSlides/notesSlide34.xml"/><Relationship Id="rId1" Type="http://schemas.openxmlformats.org/officeDocument/2006/relationships/slideLayout" Target="../slideLayouts/slideLayout5.xml"/><Relationship Id="rId6" Type="http://schemas.openxmlformats.org/officeDocument/2006/relationships/image" Target="../media/image26.png"/><Relationship Id="rId5" Type="http://schemas.openxmlformats.org/officeDocument/2006/relationships/image" Target="../media/image5.gif"/><Relationship Id="rId4" Type="http://schemas.openxmlformats.org/officeDocument/2006/relationships/hyperlink" Target="https://www.sverigeskonsumenter.se/webbkurs/"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globalamalen.se/om-globala-malen/mal-6-rent-vatten-och-sanitet/" TargetMode="External"/><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11.png"/><Relationship Id="rId5" Type="http://schemas.openxmlformats.org/officeDocument/2006/relationships/image" Target="../media/image9.sv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globalamalen.se/om-globala-malen/mal-11-hallbara-stader-och-samhallen/" TargetMode="External"/><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12.jpg"/><Relationship Id="rId5" Type="http://schemas.openxmlformats.org/officeDocument/2006/relationships/image" Target="../media/image9.sv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hyperlink" Target="https://globalamalen.se/om-globala-malen/mal-12-hallbar-konsumtion-och-produktion/" TargetMode="Externa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5.xml"/><Relationship Id="rId1" Type="http://schemas.openxmlformats.org/officeDocument/2006/relationships/video" Target="https://player.vimeo.com/video/1133146668?h=8c24ec335b&amp;amp;app_id=122963" TargetMode="External"/><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image" Target="../media/image16.sv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014178"/>
        </a:solidFill>
        <a:effectLst/>
      </p:bgPr>
    </p:bg>
    <p:spTree>
      <p:nvGrpSpPr>
        <p:cNvPr id="1" name="">
          <a:extLst>
            <a:ext uri="{FF2B5EF4-FFF2-40B4-BE49-F238E27FC236}">
              <a16:creationId xmlns:a16="http://schemas.microsoft.com/office/drawing/2014/main" id="{4E1B2098-7A1B-3DA3-4DB1-B429CE10E5F9}"/>
            </a:ext>
          </a:extLst>
        </p:cNvPr>
        <p:cNvGrpSpPr/>
        <p:nvPr/>
      </p:nvGrpSpPr>
      <p:grpSpPr>
        <a:xfrm>
          <a:off x="0" y="0"/>
          <a:ext cx="0" cy="0"/>
          <a:chOff x="0" y="0"/>
          <a:chExt cx="0" cy="0"/>
        </a:xfrm>
      </p:grpSpPr>
      <p:pic>
        <p:nvPicPr>
          <p:cNvPr id="3" name="Bildobjekt 2" descr="En bild som visar text, Teckensnitt, Grafik, logotyp&#10;&#10;AI-genererat innehåll kan vara felaktigt.">
            <a:extLst>
              <a:ext uri="{FF2B5EF4-FFF2-40B4-BE49-F238E27FC236}">
                <a16:creationId xmlns:a16="http://schemas.microsoft.com/office/drawing/2014/main" id="{3F8CC69F-91D3-5B33-15EA-8643826F4AD3}"/>
              </a:ext>
            </a:extLst>
          </p:cNvPr>
          <p:cNvPicPr>
            <a:picLocks noChangeAspect="1"/>
          </p:cNvPicPr>
          <p:nvPr/>
        </p:nvPicPr>
        <p:blipFill>
          <a:blip r:embed="rId3"/>
          <a:stretch>
            <a:fillRect/>
          </a:stretch>
        </p:blipFill>
        <p:spPr>
          <a:xfrm>
            <a:off x="10776755" y="216311"/>
            <a:ext cx="1097559" cy="460889"/>
          </a:xfrm>
          <a:prstGeom prst="rect">
            <a:avLst/>
          </a:prstGeom>
        </p:spPr>
      </p:pic>
      <p:sp>
        <p:nvSpPr>
          <p:cNvPr id="12" name="Rubrik 1">
            <a:extLst>
              <a:ext uri="{FF2B5EF4-FFF2-40B4-BE49-F238E27FC236}">
                <a16:creationId xmlns:a16="http://schemas.microsoft.com/office/drawing/2014/main" id="{06D8F22B-B409-4385-62C2-E78FBCF620AF}"/>
              </a:ext>
            </a:extLst>
          </p:cNvPr>
          <p:cNvSpPr txBox="1">
            <a:spLocks/>
          </p:cNvSpPr>
          <p:nvPr/>
        </p:nvSpPr>
        <p:spPr>
          <a:xfrm>
            <a:off x="2043112" y="1159235"/>
            <a:ext cx="8015288" cy="1108032"/>
          </a:xfrm>
          <a:prstGeom prst="rect">
            <a:avLst/>
          </a:prstGeom>
        </p:spPr>
        <p:txBody>
          <a:bodyPr vert="horz" lIns="0" tIns="0" rIns="0" bIns="0" rtlCol="0" anchor="t" anchorCtr="0">
            <a:noAutofit/>
          </a:bodyPr>
          <a:lstStyle>
            <a:lvl1pPr algn="l" defTabSz="457200" rtl="0" eaLnBrk="1" latinLnBrk="0" hangingPunct="1">
              <a:spcBef>
                <a:spcPct val="0"/>
              </a:spcBef>
              <a:buNone/>
              <a:defRPr sz="2800" b="1" kern="1200">
                <a:solidFill>
                  <a:schemeClr val="accent1"/>
                </a:solidFill>
                <a:latin typeface="+mj-lt"/>
                <a:ea typeface="+mj-ea"/>
                <a:cs typeface="+mj-cs"/>
              </a:defRPr>
            </a:lvl1pPr>
          </a:lstStyle>
          <a:p>
            <a:pPr>
              <a:spcBef>
                <a:spcPts val="0"/>
              </a:spcBef>
              <a:defRPr/>
            </a:pPr>
            <a:r>
              <a:rPr lang="sv-SE" sz="6000" dirty="0">
                <a:solidFill>
                  <a:schemeClr val="bg1"/>
                </a:solidFill>
                <a:cs typeface="Arial" panose="020B0604020202020204" pitchFamily="34" charset="0"/>
              </a:rPr>
              <a:t>HÅLLBAR STÄDNING</a:t>
            </a:r>
            <a:br>
              <a:rPr lang="sv-SE" sz="6000" dirty="0">
                <a:solidFill>
                  <a:schemeClr val="bg1"/>
                </a:solidFill>
                <a:latin typeface="Impact"/>
                <a:cs typeface="Impact"/>
              </a:rPr>
            </a:br>
            <a:endParaRPr lang="nn-NO" sz="6000" dirty="0">
              <a:solidFill>
                <a:schemeClr val="bg1"/>
              </a:solidFill>
            </a:endParaRPr>
          </a:p>
        </p:txBody>
      </p:sp>
      <p:sp>
        <p:nvSpPr>
          <p:cNvPr id="15" name="Platshållare för innehåll 2">
            <a:extLst>
              <a:ext uri="{FF2B5EF4-FFF2-40B4-BE49-F238E27FC236}">
                <a16:creationId xmlns:a16="http://schemas.microsoft.com/office/drawing/2014/main" id="{1F6B0348-7A36-A92F-902F-4001C019D026}"/>
              </a:ext>
            </a:extLst>
          </p:cNvPr>
          <p:cNvSpPr txBox="1">
            <a:spLocks/>
          </p:cNvSpPr>
          <p:nvPr/>
        </p:nvSpPr>
        <p:spPr>
          <a:xfrm>
            <a:off x="1891464" y="2974698"/>
            <a:ext cx="6778710" cy="3357896"/>
          </a:xfrm>
          <a:prstGeom prst="rect">
            <a:avLst/>
          </a:prstGeom>
        </p:spPr>
        <p:txBody>
          <a:bodyPr/>
          <a:lstStyle>
            <a:lvl1pPr marL="342900" indent="-342900" algn="l" defTabSz="457200" rtl="0" eaLnBrk="0" fontAlgn="base" hangingPunct="0">
              <a:lnSpc>
                <a:spcPct val="120000"/>
              </a:lnSpc>
              <a:spcBef>
                <a:spcPct val="20000"/>
              </a:spcBef>
              <a:spcAft>
                <a:spcPct val="0"/>
              </a:spcAft>
              <a:buClr>
                <a:schemeClr val="accent2"/>
              </a:buClr>
              <a:buFont typeface="Wingdings" pitchFamily="2" charset="2"/>
              <a:buChar char="§"/>
              <a:defRPr kern="1200">
                <a:solidFill>
                  <a:schemeClr val="tx1"/>
                </a:solidFill>
                <a:latin typeface="+mn-lt"/>
                <a:ea typeface="+mn-ea"/>
                <a:cs typeface="+mn-cs"/>
              </a:defRPr>
            </a:lvl1pPr>
            <a:lvl2pPr marL="742950" indent="-285750" algn="l" defTabSz="457200" rtl="0" eaLnBrk="0" fontAlgn="base" hangingPunct="0">
              <a:lnSpc>
                <a:spcPct val="120000"/>
              </a:lnSpc>
              <a:spcBef>
                <a:spcPct val="0"/>
              </a:spcBef>
              <a:spcAft>
                <a:spcPct val="0"/>
              </a:spcAft>
              <a:buFont typeface="Roboto Lt"/>
              <a:buChar char="­"/>
              <a:defRPr sz="1600" kern="1200">
                <a:solidFill>
                  <a:schemeClr val="tx1"/>
                </a:solidFill>
                <a:latin typeface="+mn-lt"/>
                <a:ea typeface="+mn-ea"/>
                <a:cs typeface="+mn-cs"/>
              </a:defRPr>
            </a:lvl2pPr>
            <a:lvl3pPr marL="1143000" indent="-228600" algn="l" defTabSz="457200" rtl="0" eaLnBrk="0" fontAlgn="base" hangingPunct="0">
              <a:lnSpc>
                <a:spcPct val="120000"/>
              </a:lnSpc>
              <a:spcBef>
                <a:spcPct val="0"/>
              </a:spcBef>
              <a:spcAft>
                <a:spcPct val="0"/>
              </a:spcAft>
              <a:buFont typeface="Roboto Lt"/>
              <a:buChar char="­"/>
              <a:defRPr sz="1600" kern="1200">
                <a:solidFill>
                  <a:schemeClr val="tx1"/>
                </a:solidFill>
                <a:latin typeface="+mn-lt"/>
                <a:ea typeface="+mn-ea"/>
                <a:cs typeface="+mn-cs"/>
              </a:defRPr>
            </a:lvl3pPr>
            <a:lvl4pPr marL="1600200" indent="-228600" algn="l" defTabSz="457200" rtl="0" eaLnBrk="0" fontAlgn="base" hangingPunct="0">
              <a:lnSpc>
                <a:spcPct val="120000"/>
              </a:lnSpc>
              <a:spcBef>
                <a:spcPct val="0"/>
              </a:spcBef>
              <a:spcAft>
                <a:spcPct val="0"/>
              </a:spcAft>
              <a:buFont typeface="Roboto Lt"/>
              <a:buChar char="­"/>
              <a:defRPr sz="1600" kern="1200">
                <a:solidFill>
                  <a:schemeClr val="tx1"/>
                </a:solidFill>
                <a:latin typeface="+mn-lt"/>
                <a:ea typeface="+mn-ea"/>
                <a:cs typeface="+mn-cs"/>
              </a:defRPr>
            </a:lvl4pPr>
            <a:lvl5pPr marL="2057400" indent="-228600" algn="l" defTabSz="457200" rtl="0" eaLnBrk="0" fontAlgn="base" hangingPunct="0">
              <a:lnSpc>
                <a:spcPct val="120000"/>
              </a:lnSpc>
              <a:spcBef>
                <a:spcPct val="0"/>
              </a:spcBef>
              <a:spcAft>
                <a:spcPct val="0"/>
              </a:spcAft>
              <a:buFont typeface="Roboto Lt"/>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sv-SE" sz="2800" dirty="0">
                <a:solidFill>
                  <a:schemeClr val="bg1"/>
                </a:solidFill>
              </a:rPr>
              <a:t>Slänga läkemedel och hälsoprodukter</a:t>
            </a:r>
          </a:p>
          <a:p>
            <a:r>
              <a:rPr lang="sv-SE" sz="2800" dirty="0">
                <a:solidFill>
                  <a:schemeClr val="bg1"/>
                </a:solidFill>
              </a:rPr>
              <a:t>Miljömärkningar för </a:t>
            </a:r>
            <a:r>
              <a:rPr lang="sv-SE" sz="2800" dirty="0" err="1">
                <a:solidFill>
                  <a:schemeClr val="bg1"/>
                </a:solidFill>
              </a:rPr>
              <a:t>städprodukter</a:t>
            </a:r>
            <a:endParaRPr lang="sv-SE" sz="2800" dirty="0">
              <a:solidFill>
                <a:schemeClr val="bg1"/>
              </a:solidFill>
            </a:endParaRPr>
          </a:p>
          <a:p>
            <a:r>
              <a:rPr lang="sv-SE" sz="2800" dirty="0">
                <a:solidFill>
                  <a:schemeClr val="bg1"/>
                </a:solidFill>
              </a:rPr>
              <a:t>Recept för hållbar städning</a:t>
            </a:r>
          </a:p>
          <a:p>
            <a:r>
              <a:rPr lang="sv-SE" sz="2800" dirty="0">
                <a:solidFill>
                  <a:schemeClr val="bg1"/>
                </a:solidFill>
              </a:rPr>
              <a:t>Frågor eller tankar sedan sist? </a:t>
            </a:r>
          </a:p>
        </p:txBody>
      </p:sp>
      <p:pic>
        <p:nvPicPr>
          <p:cNvPr id="6" name="Bildobjekt 5" descr="En bild som visar Teckensnitt, text, Grafik, grafisk design&#10;&#10;AI-genererat innehåll kan vara felaktigt.">
            <a:extLst>
              <a:ext uri="{FF2B5EF4-FFF2-40B4-BE49-F238E27FC236}">
                <a16:creationId xmlns:a16="http://schemas.microsoft.com/office/drawing/2014/main" id="{8DCECD1B-7127-196E-9529-0C49B187B25C}"/>
              </a:ext>
            </a:extLst>
          </p:cNvPr>
          <p:cNvPicPr>
            <a:picLocks noChangeAspect="1"/>
          </p:cNvPicPr>
          <p:nvPr/>
        </p:nvPicPr>
        <p:blipFill>
          <a:blip r:embed="rId4"/>
          <a:stretch>
            <a:fillRect/>
          </a:stretch>
        </p:blipFill>
        <p:spPr>
          <a:xfrm>
            <a:off x="370893" y="6078180"/>
            <a:ext cx="2110928" cy="508828"/>
          </a:xfrm>
          <a:prstGeom prst="rect">
            <a:avLst/>
          </a:prstGeom>
        </p:spPr>
      </p:pic>
    </p:spTree>
    <p:extLst>
      <p:ext uri="{BB962C8B-B14F-4D97-AF65-F5344CB8AC3E}">
        <p14:creationId xmlns:p14="http://schemas.microsoft.com/office/powerpoint/2010/main" val="12771000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52ED140D-196F-6368-AC1C-4C2AFC210F01}"/>
            </a:ext>
          </a:extLst>
        </p:cNvPr>
        <p:cNvGrpSpPr/>
        <p:nvPr/>
      </p:nvGrpSpPr>
      <p:grpSpPr>
        <a:xfrm>
          <a:off x="0" y="0"/>
          <a:ext cx="0" cy="0"/>
          <a:chOff x="0" y="0"/>
          <a:chExt cx="0" cy="0"/>
        </a:xfrm>
      </p:grpSpPr>
      <p:sp>
        <p:nvSpPr>
          <p:cNvPr id="6" name="Platshållare för bildnummer 5">
            <a:extLst>
              <a:ext uri="{FF2B5EF4-FFF2-40B4-BE49-F238E27FC236}">
                <a16:creationId xmlns:a16="http://schemas.microsoft.com/office/drawing/2014/main" id="{79A08739-3CB3-FA14-A23F-9C496171660C}"/>
              </a:ext>
            </a:extLst>
          </p:cNvPr>
          <p:cNvSpPr>
            <a:spLocks noGrp="1"/>
          </p:cNvSpPr>
          <p:nvPr>
            <p:ph type="sldNum" sz="quarter" idx="12"/>
          </p:nvPr>
        </p:nvSpPr>
        <p:spPr/>
        <p:txBody>
          <a:bodyPr/>
          <a:lstStyle/>
          <a:p>
            <a:fld id="{332063FA-F158-B145-A53C-EFD7E6C84CF7}" type="slidenum">
              <a:rPr lang="sv-SE" smtClean="0"/>
              <a:pPr/>
              <a:t>10</a:t>
            </a:fld>
            <a:endParaRPr lang="sv-SE"/>
          </a:p>
        </p:txBody>
      </p:sp>
      <p:sp>
        <p:nvSpPr>
          <p:cNvPr id="2" name="Rubrik 1">
            <a:extLst>
              <a:ext uri="{FF2B5EF4-FFF2-40B4-BE49-F238E27FC236}">
                <a16:creationId xmlns:a16="http://schemas.microsoft.com/office/drawing/2014/main" id="{E67E6E9D-385C-71C8-57B2-D13CE2591A31}"/>
              </a:ext>
            </a:extLst>
          </p:cNvPr>
          <p:cNvSpPr>
            <a:spLocks noGrp="1"/>
          </p:cNvSpPr>
          <p:nvPr>
            <p:ph type="title"/>
          </p:nvPr>
        </p:nvSpPr>
        <p:spPr/>
        <p:txBody>
          <a:bodyPr/>
          <a:lstStyle/>
          <a:p>
            <a:r>
              <a:rPr lang="nn-NO" sz="3600" dirty="0" err="1"/>
              <a:t>Hudirritation</a:t>
            </a:r>
            <a:endParaRPr lang="nn-NO" sz="3600" dirty="0"/>
          </a:p>
        </p:txBody>
      </p:sp>
      <p:pic>
        <p:nvPicPr>
          <p:cNvPr id="14" name="Bildobjekt 13" descr="En bild som visar Teckensnitt, Grafik, grafisk design, text&#10;&#10;AI-genererat innehåll kan vara felaktigt.">
            <a:extLst>
              <a:ext uri="{FF2B5EF4-FFF2-40B4-BE49-F238E27FC236}">
                <a16:creationId xmlns:a16="http://schemas.microsoft.com/office/drawing/2014/main" id="{683D9999-AFD1-002A-528B-2832AD1FFF5E}"/>
              </a:ext>
            </a:extLst>
          </p:cNvPr>
          <p:cNvPicPr>
            <a:picLocks noChangeAspect="1"/>
          </p:cNvPicPr>
          <p:nvPr/>
        </p:nvPicPr>
        <p:blipFill>
          <a:blip r:embed="rId3"/>
          <a:stretch>
            <a:fillRect/>
          </a:stretch>
        </p:blipFill>
        <p:spPr>
          <a:xfrm>
            <a:off x="10776608" y="216311"/>
            <a:ext cx="1097706" cy="460889"/>
          </a:xfrm>
          <a:prstGeom prst="rect">
            <a:avLst/>
          </a:prstGeom>
        </p:spPr>
      </p:pic>
      <p:sp>
        <p:nvSpPr>
          <p:cNvPr id="4" name="Platshållare för innehåll 6">
            <a:extLst>
              <a:ext uri="{FF2B5EF4-FFF2-40B4-BE49-F238E27FC236}">
                <a16:creationId xmlns:a16="http://schemas.microsoft.com/office/drawing/2014/main" id="{52CD1B12-13FE-67FA-406C-CF6BAB17F1B7}"/>
              </a:ext>
            </a:extLst>
          </p:cNvPr>
          <p:cNvSpPr txBox="1">
            <a:spLocks/>
          </p:cNvSpPr>
          <p:nvPr/>
        </p:nvSpPr>
        <p:spPr>
          <a:xfrm>
            <a:off x="1721999" y="2438408"/>
            <a:ext cx="6778710" cy="3212115"/>
          </a:xfrm>
          <a:prstGeom prst="rect">
            <a:avLst/>
          </a:prstGeom>
        </p:spPr>
        <p:txBody>
          <a:bodyPr vert="horz" lIns="0" tIns="0" rIns="0" bIns="0" rtlCol="0">
            <a:noAutofit/>
          </a:bodyPr>
          <a:lstStyle>
            <a:lvl1pPr marL="342900" indent="-342900" algn="l" defTabSz="457200" rtl="0" eaLnBrk="1" latinLnBrk="0" hangingPunct="1">
              <a:lnSpc>
                <a:spcPct val="120000"/>
              </a:lnSpc>
              <a:spcBef>
                <a:spcPct val="20000"/>
              </a:spcBef>
              <a:buClr>
                <a:schemeClr val="accent2"/>
              </a:buClr>
              <a:buFont typeface="Wingdings" panose="05000000000000000000" pitchFamily="2" charset="2"/>
              <a:buChar char="§"/>
              <a:defRPr sz="1800" kern="1200">
                <a:solidFill>
                  <a:schemeClr val="tx1"/>
                </a:solidFill>
                <a:latin typeface="+mn-lt"/>
                <a:ea typeface="+mn-ea"/>
                <a:cs typeface="+mn-cs"/>
              </a:defRPr>
            </a:lvl1pPr>
            <a:lvl2pPr marL="742950" indent="-285750" algn="l" defTabSz="457200" rtl="0" eaLnBrk="1" latinLnBrk="0" hangingPunct="1">
              <a:lnSpc>
                <a:spcPct val="120000"/>
              </a:lnSpc>
              <a:spcBef>
                <a:spcPts val="0"/>
              </a:spcBef>
              <a:buFont typeface="Roboto Lt" pitchFamily="2" charset="0"/>
              <a:buChar char="­"/>
              <a:defRPr sz="1600" kern="1200">
                <a:solidFill>
                  <a:schemeClr val="tx1"/>
                </a:solidFill>
                <a:latin typeface="+mn-lt"/>
                <a:ea typeface="+mn-ea"/>
                <a:cs typeface="+mn-cs"/>
              </a:defRPr>
            </a:lvl2pPr>
            <a:lvl3pPr marL="1143000" indent="-228600" algn="l" defTabSz="457200" rtl="0" eaLnBrk="1" latinLnBrk="0" hangingPunct="1">
              <a:lnSpc>
                <a:spcPct val="120000"/>
              </a:lnSpc>
              <a:spcBef>
                <a:spcPts val="0"/>
              </a:spcBef>
              <a:buFont typeface="Roboto Lt" pitchFamily="2" charset="0"/>
              <a:buChar char="­"/>
              <a:defRPr sz="1600" kern="1200">
                <a:solidFill>
                  <a:schemeClr val="tx1"/>
                </a:solidFill>
                <a:latin typeface="+mn-lt"/>
                <a:ea typeface="+mn-ea"/>
                <a:cs typeface="+mn-cs"/>
              </a:defRPr>
            </a:lvl3pPr>
            <a:lvl4pPr marL="1600200" indent="-228600" algn="l" defTabSz="457200" rtl="0" eaLnBrk="1" latinLnBrk="0" hangingPunct="1">
              <a:lnSpc>
                <a:spcPct val="120000"/>
              </a:lnSpc>
              <a:spcBef>
                <a:spcPts val="0"/>
              </a:spcBef>
              <a:buFont typeface="Roboto Lt" pitchFamily="2" charset="0"/>
              <a:buChar char="­"/>
              <a:defRPr sz="1600" kern="1200">
                <a:solidFill>
                  <a:schemeClr val="tx1"/>
                </a:solidFill>
                <a:latin typeface="+mn-lt"/>
                <a:ea typeface="+mn-ea"/>
                <a:cs typeface="+mn-cs"/>
              </a:defRPr>
            </a:lvl4pPr>
            <a:lvl5pPr marL="2057400" indent="-228600" algn="l" defTabSz="457200" rtl="0" eaLnBrk="1" latinLnBrk="0" hangingPunct="1">
              <a:lnSpc>
                <a:spcPct val="120000"/>
              </a:lnSpc>
              <a:spcBef>
                <a:spcPts val="0"/>
              </a:spcBef>
              <a:buFont typeface="Roboto Lt" pitchFamily="2" charset="0"/>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sv-SE" sz="2800" dirty="0"/>
              <a:t>Direktkontakt kan orsaka irritation eller allergiska reaktioner.</a:t>
            </a:r>
          </a:p>
          <a:p>
            <a:r>
              <a:rPr lang="sv-SE" sz="2800" dirty="0"/>
              <a:t>Använd handskar.</a:t>
            </a:r>
          </a:p>
          <a:p>
            <a:r>
              <a:rPr lang="sv-SE" sz="2800" dirty="0"/>
              <a:t>Undvik direktkontakt med huden.</a:t>
            </a:r>
          </a:p>
          <a:p>
            <a:r>
              <a:rPr lang="sv-SE" sz="2800" dirty="0"/>
              <a:t>Använd skonsamma rengöringsmedel.</a:t>
            </a:r>
          </a:p>
        </p:txBody>
      </p:sp>
    </p:spTree>
    <p:extLst>
      <p:ext uri="{BB962C8B-B14F-4D97-AF65-F5344CB8AC3E}">
        <p14:creationId xmlns:p14="http://schemas.microsoft.com/office/powerpoint/2010/main" val="15238762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52ED140D-196F-6368-AC1C-4C2AFC210F01}"/>
            </a:ext>
          </a:extLst>
        </p:cNvPr>
        <p:cNvGrpSpPr/>
        <p:nvPr/>
      </p:nvGrpSpPr>
      <p:grpSpPr>
        <a:xfrm>
          <a:off x="0" y="0"/>
          <a:ext cx="0" cy="0"/>
          <a:chOff x="0" y="0"/>
          <a:chExt cx="0" cy="0"/>
        </a:xfrm>
      </p:grpSpPr>
      <p:sp>
        <p:nvSpPr>
          <p:cNvPr id="6" name="Platshållare för bildnummer 5">
            <a:extLst>
              <a:ext uri="{FF2B5EF4-FFF2-40B4-BE49-F238E27FC236}">
                <a16:creationId xmlns:a16="http://schemas.microsoft.com/office/drawing/2014/main" id="{79A08739-3CB3-FA14-A23F-9C496171660C}"/>
              </a:ext>
            </a:extLst>
          </p:cNvPr>
          <p:cNvSpPr>
            <a:spLocks noGrp="1"/>
          </p:cNvSpPr>
          <p:nvPr>
            <p:ph type="sldNum" sz="quarter" idx="12"/>
          </p:nvPr>
        </p:nvSpPr>
        <p:spPr/>
        <p:txBody>
          <a:bodyPr/>
          <a:lstStyle/>
          <a:p>
            <a:fld id="{332063FA-F158-B145-A53C-EFD7E6C84CF7}" type="slidenum">
              <a:rPr lang="sv-SE" smtClean="0"/>
              <a:pPr/>
              <a:t>11</a:t>
            </a:fld>
            <a:endParaRPr lang="sv-SE"/>
          </a:p>
        </p:txBody>
      </p:sp>
      <p:sp>
        <p:nvSpPr>
          <p:cNvPr id="2" name="Rubrik 1">
            <a:extLst>
              <a:ext uri="{FF2B5EF4-FFF2-40B4-BE49-F238E27FC236}">
                <a16:creationId xmlns:a16="http://schemas.microsoft.com/office/drawing/2014/main" id="{E67E6E9D-385C-71C8-57B2-D13CE2591A31}"/>
              </a:ext>
            </a:extLst>
          </p:cNvPr>
          <p:cNvSpPr>
            <a:spLocks noGrp="1"/>
          </p:cNvSpPr>
          <p:nvPr>
            <p:ph type="title"/>
          </p:nvPr>
        </p:nvSpPr>
        <p:spPr/>
        <p:txBody>
          <a:bodyPr/>
          <a:lstStyle/>
          <a:p>
            <a:r>
              <a:rPr lang="nn-NO" sz="3600" dirty="0" err="1"/>
              <a:t>Farliga</a:t>
            </a:r>
            <a:r>
              <a:rPr lang="nn-NO" sz="3600" dirty="0"/>
              <a:t> </a:t>
            </a:r>
            <a:r>
              <a:rPr lang="nn-NO" sz="3600" dirty="0" err="1"/>
              <a:t>kemiska</a:t>
            </a:r>
            <a:r>
              <a:rPr lang="nn-NO" sz="3600" dirty="0"/>
              <a:t> </a:t>
            </a:r>
            <a:r>
              <a:rPr lang="nn-NO" sz="3600" dirty="0" err="1"/>
              <a:t>reaktioner</a:t>
            </a:r>
            <a:endParaRPr lang="nn-NO" sz="3600" dirty="0"/>
          </a:p>
        </p:txBody>
      </p:sp>
      <p:pic>
        <p:nvPicPr>
          <p:cNvPr id="14" name="Bildobjekt 13" descr="En bild som visar Teckensnitt, Grafik, grafisk design, text&#10;&#10;AI-genererat innehåll kan vara felaktigt.">
            <a:extLst>
              <a:ext uri="{FF2B5EF4-FFF2-40B4-BE49-F238E27FC236}">
                <a16:creationId xmlns:a16="http://schemas.microsoft.com/office/drawing/2014/main" id="{683D9999-AFD1-002A-528B-2832AD1FFF5E}"/>
              </a:ext>
            </a:extLst>
          </p:cNvPr>
          <p:cNvPicPr>
            <a:picLocks noChangeAspect="1"/>
          </p:cNvPicPr>
          <p:nvPr/>
        </p:nvPicPr>
        <p:blipFill>
          <a:blip r:embed="rId3"/>
          <a:stretch>
            <a:fillRect/>
          </a:stretch>
        </p:blipFill>
        <p:spPr>
          <a:xfrm>
            <a:off x="10776608" y="216311"/>
            <a:ext cx="1097706" cy="460889"/>
          </a:xfrm>
          <a:prstGeom prst="rect">
            <a:avLst/>
          </a:prstGeom>
        </p:spPr>
      </p:pic>
      <p:sp>
        <p:nvSpPr>
          <p:cNvPr id="4" name="Platshållare för innehåll 6">
            <a:extLst>
              <a:ext uri="{FF2B5EF4-FFF2-40B4-BE49-F238E27FC236}">
                <a16:creationId xmlns:a16="http://schemas.microsoft.com/office/drawing/2014/main" id="{52CD1B12-13FE-67FA-406C-CF6BAB17F1B7}"/>
              </a:ext>
            </a:extLst>
          </p:cNvPr>
          <p:cNvSpPr txBox="1">
            <a:spLocks/>
          </p:cNvSpPr>
          <p:nvPr/>
        </p:nvSpPr>
        <p:spPr>
          <a:xfrm>
            <a:off x="1721999" y="2438408"/>
            <a:ext cx="6778710" cy="1981183"/>
          </a:xfrm>
          <a:prstGeom prst="rect">
            <a:avLst/>
          </a:prstGeom>
        </p:spPr>
        <p:txBody>
          <a:bodyPr vert="horz" lIns="0" tIns="0" rIns="0" bIns="0" rtlCol="0">
            <a:noAutofit/>
          </a:bodyPr>
          <a:lstStyle>
            <a:lvl1pPr marL="342900" indent="-342900" algn="l" defTabSz="457200" rtl="0" eaLnBrk="1" latinLnBrk="0" hangingPunct="1">
              <a:lnSpc>
                <a:spcPct val="120000"/>
              </a:lnSpc>
              <a:spcBef>
                <a:spcPct val="20000"/>
              </a:spcBef>
              <a:buClr>
                <a:schemeClr val="accent2"/>
              </a:buClr>
              <a:buFont typeface="Wingdings" panose="05000000000000000000" pitchFamily="2" charset="2"/>
              <a:buChar char="§"/>
              <a:defRPr sz="1800" kern="1200">
                <a:solidFill>
                  <a:schemeClr val="tx1"/>
                </a:solidFill>
                <a:latin typeface="+mn-lt"/>
                <a:ea typeface="+mn-ea"/>
                <a:cs typeface="+mn-cs"/>
              </a:defRPr>
            </a:lvl1pPr>
            <a:lvl2pPr marL="742950" indent="-285750" algn="l" defTabSz="457200" rtl="0" eaLnBrk="1" latinLnBrk="0" hangingPunct="1">
              <a:lnSpc>
                <a:spcPct val="120000"/>
              </a:lnSpc>
              <a:spcBef>
                <a:spcPts val="0"/>
              </a:spcBef>
              <a:buFont typeface="Roboto Lt" pitchFamily="2" charset="0"/>
              <a:buChar char="­"/>
              <a:defRPr sz="1600" kern="1200">
                <a:solidFill>
                  <a:schemeClr val="tx1"/>
                </a:solidFill>
                <a:latin typeface="+mn-lt"/>
                <a:ea typeface="+mn-ea"/>
                <a:cs typeface="+mn-cs"/>
              </a:defRPr>
            </a:lvl2pPr>
            <a:lvl3pPr marL="1143000" indent="-228600" algn="l" defTabSz="457200" rtl="0" eaLnBrk="1" latinLnBrk="0" hangingPunct="1">
              <a:lnSpc>
                <a:spcPct val="120000"/>
              </a:lnSpc>
              <a:spcBef>
                <a:spcPts val="0"/>
              </a:spcBef>
              <a:buFont typeface="Roboto Lt" pitchFamily="2" charset="0"/>
              <a:buChar char="­"/>
              <a:defRPr sz="1600" kern="1200">
                <a:solidFill>
                  <a:schemeClr val="tx1"/>
                </a:solidFill>
                <a:latin typeface="+mn-lt"/>
                <a:ea typeface="+mn-ea"/>
                <a:cs typeface="+mn-cs"/>
              </a:defRPr>
            </a:lvl3pPr>
            <a:lvl4pPr marL="1600200" indent="-228600" algn="l" defTabSz="457200" rtl="0" eaLnBrk="1" latinLnBrk="0" hangingPunct="1">
              <a:lnSpc>
                <a:spcPct val="120000"/>
              </a:lnSpc>
              <a:spcBef>
                <a:spcPts val="0"/>
              </a:spcBef>
              <a:buFont typeface="Roboto Lt" pitchFamily="2" charset="0"/>
              <a:buChar char="­"/>
              <a:defRPr sz="1600" kern="1200">
                <a:solidFill>
                  <a:schemeClr val="tx1"/>
                </a:solidFill>
                <a:latin typeface="+mn-lt"/>
                <a:ea typeface="+mn-ea"/>
                <a:cs typeface="+mn-cs"/>
              </a:defRPr>
            </a:lvl4pPr>
            <a:lvl5pPr marL="2057400" indent="-228600" algn="l" defTabSz="457200" rtl="0" eaLnBrk="1" latinLnBrk="0" hangingPunct="1">
              <a:lnSpc>
                <a:spcPct val="120000"/>
              </a:lnSpc>
              <a:spcBef>
                <a:spcPts val="0"/>
              </a:spcBef>
              <a:buFont typeface="Roboto Lt" pitchFamily="2" charset="0"/>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sv-SE" sz="2800" noProof="0" dirty="0" err="1"/>
              <a:t>Klorin</a:t>
            </a:r>
            <a:r>
              <a:rPr lang="sv-SE" sz="2800" noProof="0" dirty="0"/>
              <a:t> med ättika kan producera giftig klorgas.</a:t>
            </a:r>
          </a:p>
          <a:p>
            <a:r>
              <a:rPr lang="sv-SE" sz="2800" noProof="0" dirty="0"/>
              <a:t>Väteperoxid med vinäger kan skapa farliga ångor.</a:t>
            </a:r>
          </a:p>
          <a:p>
            <a:r>
              <a:rPr lang="sv-SE" sz="2800" noProof="0" dirty="0"/>
              <a:t>Ta reda på om något kan vara farligt innan du blandar själv.</a:t>
            </a:r>
          </a:p>
        </p:txBody>
      </p:sp>
    </p:spTree>
    <p:extLst>
      <p:ext uri="{BB962C8B-B14F-4D97-AF65-F5344CB8AC3E}">
        <p14:creationId xmlns:p14="http://schemas.microsoft.com/office/powerpoint/2010/main" val="13618614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8E9B5DC1-598E-6F25-05B7-2C77CCD6C9B9}"/>
            </a:ext>
          </a:extLst>
        </p:cNvPr>
        <p:cNvGrpSpPr/>
        <p:nvPr/>
      </p:nvGrpSpPr>
      <p:grpSpPr>
        <a:xfrm>
          <a:off x="0" y="0"/>
          <a:ext cx="0" cy="0"/>
          <a:chOff x="0" y="0"/>
          <a:chExt cx="0" cy="0"/>
        </a:xfrm>
      </p:grpSpPr>
      <p:sp>
        <p:nvSpPr>
          <p:cNvPr id="6" name="Platshållare för bildnummer 5">
            <a:extLst>
              <a:ext uri="{FF2B5EF4-FFF2-40B4-BE49-F238E27FC236}">
                <a16:creationId xmlns:a16="http://schemas.microsoft.com/office/drawing/2014/main" id="{4B7DF1BF-F118-BEB7-4EDE-D568E1DD9746}"/>
              </a:ext>
            </a:extLst>
          </p:cNvPr>
          <p:cNvSpPr>
            <a:spLocks noGrp="1"/>
          </p:cNvSpPr>
          <p:nvPr>
            <p:ph type="sldNum" sz="quarter" idx="12"/>
          </p:nvPr>
        </p:nvSpPr>
        <p:spPr/>
        <p:txBody>
          <a:bodyPr/>
          <a:lstStyle/>
          <a:p>
            <a:fld id="{332063FA-F158-B145-A53C-EFD7E6C84CF7}" type="slidenum">
              <a:rPr lang="sv-SE" smtClean="0"/>
              <a:pPr/>
              <a:t>12</a:t>
            </a:fld>
            <a:endParaRPr lang="sv-SE"/>
          </a:p>
        </p:txBody>
      </p:sp>
      <p:sp>
        <p:nvSpPr>
          <p:cNvPr id="2" name="Rubrik 1">
            <a:extLst>
              <a:ext uri="{FF2B5EF4-FFF2-40B4-BE49-F238E27FC236}">
                <a16:creationId xmlns:a16="http://schemas.microsoft.com/office/drawing/2014/main" id="{66AAE036-897E-6724-F66E-779EBD2A0857}"/>
              </a:ext>
            </a:extLst>
          </p:cNvPr>
          <p:cNvSpPr>
            <a:spLocks noGrp="1"/>
          </p:cNvSpPr>
          <p:nvPr>
            <p:ph type="title"/>
          </p:nvPr>
        </p:nvSpPr>
        <p:spPr/>
        <p:txBody>
          <a:bodyPr/>
          <a:lstStyle/>
          <a:p>
            <a:r>
              <a:rPr lang="nn-NO" sz="3600" dirty="0" err="1"/>
              <a:t>Kosmetiska</a:t>
            </a:r>
            <a:r>
              <a:rPr lang="nn-NO" sz="3600" dirty="0"/>
              <a:t> </a:t>
            </a:r>
            <a:r>
              <a:rPr lang="nn-NO" sz="3600" dirty="0" err="1"/>
              <a:t>produkter</a:t>
            </a:r>
            <a:r>
              <a:rPr lang="nn-NO" sz="3600" dirty="0"/>
              <a:t> i </a:t>
            </a:r>
            <a:r>
              <a:rPr lang="nn-NO" sz="3600" dirty="0" err="1"/>
              <a:t>badrumsskåpet</a:t>
            </a:r>
            <a:r>
              <a:rPr lang="nn-NO" sz="3600" dirty="0"/>
              <a:t> </a:t>
            </a:r>
          </a:p>
        </p:txBody>
      </p:sp>
      <p:pic>
        <p:nvPicPr>
          <p:cNvPr id="14" name="Bildobjekt 13" descr="En bild som visar Teckensnitt, Grafik, grafisk design, text&#10;&#10;AI-genererat innehåll kan vara felaktigt.">
            <a:extLst>
              <a:ext uri="{FF2B5EF4-FFF2-40B4-BE49-F238E27FC236}">
                <a16:creationId xmlns:a16="http://schemas.microsoft.com/office/drawing/2014/main" id="{803DAAEC-E024-6AE9-2736-A12383F79CCA}"/>
              </a:ext>
            </a:extLst>
          </p:cNvPr>
          <p:cNvPicPr>
            <a:picLocks noChangeAspect="1"/>
          </p:cNvPicPr>
          <p:nvPr/>
        </p:nvPicPr>
        <p:blipFill>
          <a:blip r:embed="rId3"/>
          <a:stretch>
            <a:fillRect/>
          </a:stretch>
        </p:blipFill>
        <p:spPr>
          <a:xfrm>
            <a:off x="10776608" y="216311"/>
            <a:ext cx="1097706" cy="460889"/>
          </a:xfrm>
          <a:prstGeom prst="rect">
            <a:avLst/>
          </a:prstGeom>
        </p:spPr>
      </p:pic>
      <p:sp>
        <p:nvSpPr>
          <p:cNvPr id="3" name="Platshållare för innehåll 3">
            <a:extLst>
              <a:ext uri="{FF2B5EF4-FFF2-40B4-BE49-F238E27FC236}">
                <a16:creationId xmlns:a16="http://schemas.microsoft.com/office/drawing/2014/main" id="{223AB75B-AD3F-92FF-6D1E-1EA2A1971A15}"/>
              </a:ext>
            </a:extLst>
          </p:cNvPr>
          <p:cNvSpPr>
            <a:spLocks noGrp="1"/>
          </p:cNvSpPr>
          <p:nvPr>
            <p:ph sz="quarter" idx="13"/>
          </p:nvPr>
        </p:nvSpPr>
        <p:spPr>
          <a:xfrm>
            <a:off x="1721998" y="2547955"/>
            <a:ext cx="8841727" cy="3357896"/>
          </a:xfrm>
        </p:spPr>
        <p:txBody>
          <a:bodyPr/>
          <a:lstStyle/>
          <a:p>
            <a:endParaRPr lang="sv-SE" sz="2800" i="1" dirty="0"/>
          </a:p>
          <a:p>
            <a:pPr marL="0" indent="0">
              <a:buNone/>
            </a:pPr>
            <a:endParaRPr lang="sv-SE" sz="2800" dirty="0"/>
          </a:p>
        </p:txBody>
      </p:sp>
      <p:sp>
        <p:nvSpPr>
          <p:cNvPr id="4" name="Platshållare för innehåll 6">
            <a:extLst>
              <a:ext uri="{FF2B5EF4-FFF2-40B4-BE49-F238E27FC236}">
                <a16:creationId xmlns:a16="http://schemas.microsoft.com/office/drawing/2014/main" id="{07D764DB-A28C-6274-BE49-39CA3C67625E}"/>
              </a:ext>
            </a:extLst>
          </p:cNvPr>
          <p:cNvSpPr txBox="1">
            <a:spLocks/>
          </p:cNvSpPr>
          <p:nvPr/>
        </p:nvSpPr>
        <p:spPr>
          <a:xfrm>
            <a:off x="1721999" y="2438408"/>
            <a:ext cx="6778710" cy="1981183"/>
          </a:xfrm>
          <a:prstGeom prst="rect">
            <a:avLst/>
          </a:prstGeom>
        </p:spPr>
        <p:txBody>
          <a:bodyPr vert="horz" lIns="0" tIns="0" rIns="0" bIns="0" rtlCol="0">
            <a:noAutofit/>
          </a:bodyPr>
          <a:lstStyle>
            <a:lvl1pPr marL="342900" indent="-342900" algn="l" defTabSz="457200" rtl="0" eaLnBrk="1" latinLnBrk="0" hangingPunct="1">
              <a:lnSpc>
                <a:spcPct val="120000"/>
              </a:lnSpc>
              <a:spcBef>
                <a:spcPct val="20000"/>
              </a:spcBef>
              <a:buClr>
                <a:schemeClr val="accent2"/>
              </a:buClr>
              <a:buFont typeface="Wingdings" panose="05000000000000000000" pitchFamily="2" charset="2"/>
              <a:buChar char="§"/>
              <a:defRPr sz="1800" kern="1200">
                <a:solidFill>
                  <a:schemeClr val="tx1"/>
                </a:solidFill>
                <a:latin typeface="+mn-lt"/>
                <a:ea typeface="+mn-ea"/>
                <a:cs typeface="+mn-cs"/>
              </a:defRPr>
            </a:lvl1pPr>
            <a:lvl2pPr marL="742950" indent="-285750" algn="l" defTabSz="457200" rtl="0" eaLnBrk="1" latinLnBrk="0" hangingPunct="1">
              <a:lnSpc>
                <a:spcPct val="120000"/>
              </a:lnSpc>
              <a:spcBef>
                <a:spcPts val="0"/>
              </a:spcBef>
              <a:buFont typeface="Roboto Lt" pitchFamily="2" charset="0"/>
              <a:buChar char="­"/>
              <a:defRPr sz="1600" kern="1200">
                <a:solidFill>
                  <a:schemeClr val="tx1"/>
                </a:solidFill>
                <a:latin typeface="+mn-lt"/>
                <a:ea typeface="+mn-ea"/>
                <a:cs typeface="+mn-cs"/>
              </a:defRPr>
            </a:lvl2pPr>
            <a:lvl3pPr marL="1143000" indent="-228600" algn="l" defTabSz="457200" rtl="0" eaLnBrk="1" latinLnBrk="0" hangingPunct="1">
              <a:lnSpc>
                <a:spcPct val="120000"/>
              </a:lnSpc>
              <a:spcBef>
                <a:spcPts val="0"/>
              </a:spcBef>
              <a:buFont typeface="Roboto Lt" pitchFamily="2" charset="0"/>
              <a:buChar char="­"/>
              <a:defRPr sz="1600" kern="1200">
                <a:solidFill>
                  <a:schemeClr val="tx1"/>
                </a:solidFill>
                <a:latin typeface="+mn-lt"/>
                <a:ea typeface="+mn-ea"/>
                <a:cs typeface="+mn-cs"/>
              </a:defRPr>
            </a:lvl3pPr>
            <a:lvl4pPr marL="1600200" indent="-228600" algn="l" defTabSz="457200" rtl="0" eaLnBrk="1" latinLnBrk="0" hangingPunct="1">
              <a:lnSpc>
                <a:spcPct val="120000"/>
              </a:lnSpc>
              <a:spcBef>
                <a:spcPts val="0"/>
              </a:spcBef>
              <a:buFont typeface="Roboto Lt" pitchFamily="2" charset="0"/>
              <a:buChar char="­"/>
              <a:defRPr sz="1600" kern="1200">
                <a:solidFill>
                  <a:schemeClr val="tx1"/>
                </a:solidFill>
                <a:latin typeface="+mn-lt"/>
                <a:ea typeface="+mn-ea"/>
                <a:cs typeface="+mn-cs"/>
              </a:defRPr>
            </a:lvl4pPr>
            <a:lvl5pPr marL="2057400" indent="-228600" algn="l" defTabSz="457200" rtl="0" eaLnBrk="1" latinLnBrk="0" hangingPunct="1">
              <a:lnSpc>
                <a:spcPct val="120000"/>
              </a:lnSpc>
              <a:spcBef>
                <a:spcPts val="0"/>
              </a:spcBef>
              <a:buFont typeface="Roboto Lt" pitchFamily="2" charset="0"/>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sv-SE" sz="2800" dirty="0"/>
              <a:t>Tandkräm, hudkräm, smink och tvål</a:t>
            </a:r>
          </a:p>
          <a:p>
            <a:r>
              <a:rPr lang="sv-SE" sz="2800" dirty="0"/>
              <a:t>PFAS</a:t>
            </a:r>
          </a:p>
          <a:p>
            <a:r>
              <a:rPr lang="sv-SE" sz="2800" dirty="0"/>
              <a:t>Hormonstörande ämnen</a:t>
            </a:r>
          </a:p>
          <a:p>
            <a:r>
              <a:rPr lang="sv-SE" sz="2800" dirty="0"/>
              <a:t>Plast</a:t>
            </a:r>
          </a:p>
          <a:p>
            <a:r>
              <a:rPr lang="sv-SE" sz="2800" dirty="0"/>
              <a:t>Allergiframkallande ämnen </a:t>
            </a:r>
          </a:p>
          <a:p>
            <a:endParaRPr lang="sv-SE" sz="2800" dirty="0"/>
          </a:p>
        </p:txBody>
      </p:sp>
      <p:pic>
        <p:nvPicPr>
          <p:cNvPr id="9" name="Bildobjekt 8" descr="En bild som visar text, plast, flaska&#10;&#10;AI-genererat innehåll kan vara felaktigt.">
            <a:extLst>
              <a:ext uri="{FF2B5EF4-FFF2-40B4-BE49-F238E27FC236}">
                <a16:creationId xmlns:a16="http://schemas.microsoft.com/office/drawing/2014/main" id="{CAAF6C45-6B02-B81C-4153-086C19872A15}"/>
              </a:ext>
            </a:extLst>
          </p:cNvPr>
          <p:cNvPicPr>
            <a:picLocks noChangeAspect="1"/>
          </p:cNvPicPr>
          <p:nvPr/>
        </p:nvPicPr>
        <p:blipFill>
          <a:blip r:embed="rId4"/>
          <a:stretch>
            <a:fillRect/>
          </a:stretch>
        </p:blipFill>
        <p:spPr>
          <a:xfrm>
            <a:off x="8723090" y="2547955"/>
            <a:ext cx="3161314" cy="3161314"/>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122865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44C8D4BD-3CA6-F2C8-D354-4D75D82710F1}"/>
            </a:ext>
          </a:extLst>
        </p:cNvPr>
        <p:cNvGrpSpPr/>
        <p:nvPr/>
      </p:nvGrpSpPr>
      <p:grpSpPr>
        <a:xfrm>
          <a:off x="0" y="0"/>
          <a:ext cx="0" cy="0"/>
          <a:chOff x="0" y="0"/>
          <a:chExt cx="0" cy="0"/>
        </a:xfrm>
      </p:grpSpPr>
      <p:sp>
        <p:nvSpPr>
          <p:cNvPr id="6" name="Platshållare för bildnummer 5">
            <a:extLst>
              <a:ext uri="{FF2B5EF4-FFF2-40B4-BE49-F238E27FC236}">
                <a16:creationId xmlns:a16="http://schemas.microsoft.com/office/drawing/2014/main" id="{6F0B80A7-D120-153D-1F15-AD94B7778AFC}"/>
              </a:ext>
            </a:extLst>
          </p:cNvPr>
          <p:cNvSpPr>
            <a:spLocks noGrp="1"/>
          </p:cNvSpPr>
          <p:nvPr>
            <p:ph type="sldNum" sz="quarter" idx="12"/>
          </p:nvPr>
        </p:nvSpPr>
        <p:spPr/>
        <p:txBody>
          <a:bodyPr/>
          <a:lstStyle/>
          <a:p>
            <a:fld id="{332063FA-F158-B145-A53C-EFD7E6C84CF7}" type="slidenum">
              <a:rPr lang="sv-SE" smtClean="0"/>
              <a:pPr/>
              <a:t>13</a:t>
            </a:fld>
            <a:endParaRPr lang="sv-SE"/>
          </a:p>
        </p:txBody>
      </p:sp>
      <p:sp>
        <p:nvSpPr>
          <p:cNvPr id="2" name="Rubrik 1">
            <a:extLst>
              <a:ext uri="{FF2B5EF4-FFF2-40B4-BE49-F238E27FC236}">
                <a16:creationId xmlns:a16="http://schemas.microsoft.com/office/drawing/2014/main" id="{7DE95FCC-8692-A642-8CC0-D01AD5A80ABD}"/>
              </a:ext>
            </a:extLst>
          </p:cNvPr>
          <p:cNvSpPr>
            <a:spLocks noGrp="1"/>
          </p:cNvSpPr>
          <p:nvPr>
            <p:ph type="title"/>
          </p:nvPr>
        </p:nvSpPr>
        <p:spPr/>
        <p:txBody>
          <a:bodyPr/>
          <a:lstStyle/>
          <a:p>
            <a:r>
              <a:rPr lang="sv-SE" sz="3600" noProof="0" dirty="0"/>
              <a:t>Mer om de skadliga ämnena</a:t>
            </a:r>
          </a:p>
        </p:txBody>
      </p:sp>
      <p:sp>
        <p:nvSpPr>
          <p:cNvPr id="4" name="textruta 3">
            <a:extLst>
              <a:ext uri="{FF2B5EF4-FFF2-40B4-BE49-F238E27FC236}">
                <a16:creationId xmlns:a16="http://schemas.microsoft.com/office/drawing/2014/main" id="{E936451B-148D-3ED3-44FE-BF5990A80279}"/>
              </a:ext>
            </a:extLst>
          </p:cNvPr>
          <p:cNvSpPr txBox="1"/>
          <p:nvPr/>
        </p:nvSpPr>
        <p:spPr>
          <a:xfrm>
            <a:off x="2321546" y="2443647"/>
            <a:ext cx="8140458" cy="954107"/>
          </a:xfrm>
          <a:prstGeom prst="rect">
            <a:avLst/>
          </a:prstGeom>
          <a:noFill/>
        </p:spPr>
        <p:txBody>
          <a:bodyPr wrap="square" rtlCol="0">
            <a:spAutoFit/>
          </a:bodyPr>
          <a:lstStyle/>
          <a:p>
            <a:r>
              <a:rPr lang="sv-SE" sz="2800" dirty="0">
                <a:hlinkClick r:id="rId3"/>
              </a:rPr>
              <a:t>PFAS, plast, hormonstörande och allergiframkallande ämnen</a:t>
            </a:r>
            <a:endParaRPr lang="sv-SE" sz="2800" dirty="0"/>
          </a:p>
        </p:txBody>
      </p:sp>
      <p:pic>
        <p:nvPicPr>
          <p:cNvPr id="14" name="Bildobjekt 13" descr="En bild som visar Teckensnitt, Grafik, grafisk design, text&#10;&#10;AI-genererat innehåll kan vara felaktigt.">
            <a:extLst>
              <a:ext uri="{FF2B5EF4-FFF2-40B4-BE49-F238E27FC236}">
                <a16:creationId xmlns:a16="http://schemas.microsoft.com/office/drawing/2014/main" id="{296D6CD9-ADA5-6E07-6187-392A744A11CB}"/>
              </a:ext>
            </a:extLst>
          </p:cNvPr>
          <p:cNvPicPr>
            <a:picLocks noChangeAspect="1"/>
          </p:cNvPicPr>
          <p:nvPr/>
        </p:nvPicPr>
        <p:blipFill>
          <a:blip r:embed="rId4"/>
          <a:stretch>
            <a:fillRect/>
          </a:stretch>
        </p:blipFill>
        <p:spPr>
          <a:xfrm>
            <a:off x="10776608" y="216311"/>
            <a:ext cx="1097706" cy="460889"/>
          </a:xfrm>
          <a:prstGeom prst="rect">
            <a:avLst/>
          </a:prstGeom>
        </p:spPr>
      </p:pic>
      <p:pic>
        <p:nvPicPr>
          <p:cNvPr id="3" name="Platshållare för innehåll 6" descr="Markör med hel fyllning">
            <a:extLst>
              <a:ext uri="{FF2B5EF4-FFF2-40B4-BE49-F238E27FC236}">
                <a16:creationId xmlns:a16="http://schemas.microsoft.com/office/drawing/2014/main" id="{152F3384-CB42-87E6-EFA5-7239F78A293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20567446" flipH="1" flipV="1">
            <a:off x="1368857" y="2424156"/>
            <a:ext cx="706285" cy="706285"/>
          </a:xfrm>
          <a:prstGeom prst="rect">
            <a:avLst/>
          </a:prstGeom>
          <a:effectLst>
            <a:outerShdw blurRad="50800" dist="38100" dir="13500000" algn="br" rotWithShape="0">
              <a:prstClr val="black">
                <a:alpha val="40000"/>
              </a:prstClr>
            </a:outerShdw>
          </a:effectLst>
        </p:spPr>
      </p:pic>
    </p:spTree>
    <p:extLst>
      <p:ext uri="{BB962C8B-B14F-4D97-AF65-F5344CB8AC3E}">
        <p14:creationId xmlns:p14="http://schemas.microsoft.com/office/powerpoint/2010/main" val="13983020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8E9B5DC1-598E-6F25-05B7-2C77CCD6C9B9}"/>
            </a:ext>
          </a:extLst>
        </p:cNvPr>
        <p:cNvGrpSpPr/>
        <p:nvPr/>
      </p:nvGrpSpPr>
      <p:grpSpPr>
        <a:xfrm>
          <a:off x="0" y="0"/>
          <a:ext cx="0" cy="0"/>
          <a:chOff x="0" y="0"/>
          <a:chExt cx="0" cy="0"/>
        </a:xfrm>
      </p:grpSpPr>
      <p:sp>
        <p:nvSpPr>
          <p:cNvPr id="6" name="Platshållare för bildnummer 5">
            <a:extLst>
              <a:ext uri="{FF2B5EF4-FFF2-40B4-BE49-F238E27FC236}">
                <a16:creationId xmlns:a16="http://schemas.microsoft.com/office/drawing/2014/main" id="{4B7DF1BF-F118-BEB7-4EDE-D568E1DD9746}"/>
              </a:ext>
            </a:extLst>
          </p:cNvPr>
          <p:cNvSpPr>
            <a:spLocks noGrp="1"/>
          </p:cNvSpPr>
          <p:nvPr>
            <p:ph type="sldNum" sz="quarter" idx="12"/>
          </p:nvPr>
        </p:nvSpPr>
        <p:spPr/>
        <p:txBody>
          <a:bodyPr/>
          <a:lstStyle/>
          <a:p>
            <a:fld id="{332063FA-F158-B145-A53C-EFD7E6C84CF7}" type="slidenum">
              <a:rPr lang="sv-SE" smtClean="0"/>
              <a:pPr/>
              <a:t>14</a:t>
            </a:fld>
            <a:endParaRPr lang="sv-SE"/>
          </a:p>
        </p:txBody>
      </p:sp>
      <p:sp>
        <p:nvSpPr>
          <p:cNvPr id="2" name="Rubrik 1">
            <a:extLst>
              <a:ext uri="{FF2B5EF4-FFF2-40B4-BE49-F238E27FC236}">
                <a16:creationId xmlns:a16="http://schemas.microsoft.com/office/drawing/2014/main" id="{66AAE036-897E-6724-F66E-779EBD2A0857}"/>
              </a:ext>
            </a:extLst>
          </p:cNvPr>
          <p:cNvSpPr>
            <a:spLocks noGrp="1"/>
          </p:cNvSpPr>
          <p:nvPr>
            <p:ph type="title"/>
          </p:nvPr>
        </p:nvSpPr>
        <p:spPr/>
        <p:txBody>
          <a:bodyPr/>
          <a:lstStyle/>
          <a:p>
            <a:r>
              <a:rPr lang="sv-SE" sz="3600" noProof="0" dirty="0"/>
              <a:t>Återvinning och avfallshantering</a:t>
            </a:r>
          </a:p>
        </p:txBody>
      </p:sp>
      <p:pic>
        <p:nvPicPr>
          <p:cNvPr id="14" name="Bildobjekt 13" descr="En bild som visar Teckensnitt, Grafik, grafisk design, text&#10;&#10;AI-genererat innehåll kan vara felaktigt.">
            <a:extLst>
              <a:ext uri="{FF2B5EF4-FFF2-40B4-BE49-F238E27FC236}">
                <a16:creationId xmlns:a16="http://schemas.microsoft.com/office/drawing/2014/main" id="{803DAAEC-E024-6AE9-2736-A12383F79CCA}"/>
              </a:ext>
            </a:extLst>
          </p:cNvPr>
          <p:cNvPicPr>
            <a:picLocks noChangeAspect="1"/>
          </p:cNvPicPr>
          <p:nvPr/>
        </p:nvPicPr>
        <p:blipFill>
          <a:blip r:embed="rId3"/>
          <a:stretch>
            <a:fillRect/>
          </a:stretch>
        </p:blipFill>
        <p:spPr>
          <a:xfrm>
            <a:off x="10776608" y="216311"/>
            <a:ext cx="1097706" cy="460889"/>
          </a:xfrm>
          <a:prstGeom prst="rect">
            <a:avLst/>
          </a:prstGeom>
        </p:spPr>
      </p:pic>
      <p:sp>
        <p:nvSpPr>
          <p:cNvPr id="3" name="Platshållare för innehåll 3">
            <a:extLst>
              <a:ext uri="{FF2B5EF4-FFF2-40B4-BE49-F238E27FC236}">
                <a16:creationId xmlns:a16="http://schemas.microsoft.com/office/drawing/2014/main" id="{223AB75B-AD3F-92FF-6D1E-1EA2A1971A15}"/>
              </a:ext>
            </a:extLst>
          </p:cNvPr>
          <p:cNvSpPr>
            <a:spLocks noGrp="1"/>
          </p:cNvSpPr>
          <p:nvPr>
            <p:ph sz="quarter" idx="13"/>
          </p:nvPr>
        </p:nvSpPr>
        <p:spPr>
          <a:xfrm>
            <a:off x="1721998" y="2547955"/>
            <a:ext cx="8841727" cy="3357896"/>
          </a:xfrm>
        </p:spPr>
        <p:txBody>
          <a:bodyPr/>
          <a:lstStyle/>
          <a:p>
            <a:endParaRPr lang="sv-SE" sz="2800" i="1" dirty="0"/>
          </a:p>
          <a:p>
            <a:pPr marL="0" indent="0">
              <a:buNone/>
            </a:pPr>
            <a:endParaRPr lang="sv-SE" sz="2800" dirty="0"/>
          </a:p>
        </p:txBody>
      </p:sp>
      <p:sp>
        <p:nvSpPr>
          <p:cNvPr id="10" name="Platshållare för innehåll 6">
            <a:extLst>
              <a:ext uri="{FF2B5EF4-FFF2-40B4-BE49-F238E27FC236}">
                <a16:creationId xmlns:a16="http://schemas.microsoft.com/office/drawing/2014/main" id="{0477058B-672C-2CBD-FF6D-77A0067AFDD3}"/>
              </a:ext>
            </a:extLst>
          </p:cNvPr>
          <p:cNvSpPr txBox="1">
            <a:spLocks/>
          </p:cNvSpPr>
          <p:nvPr/>
        </p:nvSpPr>
        <p:spPr>
          <a:xfrm>
            <a:off x="1721999" y="2438408"/>
            <a:ext cx="6778710" cy="1981183"/>
          </a:xfrm>
          <a:prstGeom prst="rect">
            <a:avLst/>
          </a:prstGeom>
        </p:spPr>
        <p:txBody>
          <a:bodyPr vert="horz" lIns="0" tIns="0" rIns="0" bIns="0" rtlCol="0">
            <a:noAutofit/>
          </a:bodyPr>
          <a:lstStyle>
            <a:lvl1pPr marL="342900" indent="-342900" algn="l" defTabSz="457200" rtl="0" eaLnBrk="1" latinLnBrk="0" hangingPunct="1">
              <a:lnSpc>
                <a:spcPct val="120000"/>
              </a:lnSpc>
              <a:spcBef>
                <a:spcPct val="20000"/>
              </a:spcBef>
              <a:buClr>
                <a:schemeClr val="accent2"/>
              </a:buClr>
              <a:buFont typeface="Wingdings" panose="05000000000000000000" pitchFamily="2" charset="2"/>
              <a:buChar char="§"/>
              <a:defRPr sz="1800" kern="1200">
                <a:solidFill>
                  <a:schemeClr val="tx1"/>
                </a:solidFill>
                <a:latin typeface="+mn-lt"/>
                <a:ea typeface="+mn-ea"/>
                <a:cs typeface="+mn-cs"/>
              </a:defRPr>
            </a:lvl1pPr>
            <a:lvl2pPr marL="742950" indent="-285750" algn="l" defTabSz="457200" rtl="0" eaLnBrk="1" latinLnBrk="0" hangingPunct="1">
              <a:lnSpc>
                <a:spcPct val="120000"/>
              </a:lnSpc>
              <a:spcBef>
                <a:spcPts val="0"/>
              </a:spcBef>
              <a:buFont typeface="Roboto Lt" pitchFamily="2" charset="0"/>
              <a:buChar char="­"/>
              <a:defRPr sz="1600" kern="1200">
                <a:solidFill>
                  <a:schemeClr val="tx1"/>
                </a:solidFill>
                <a:latin typeface="+mn-lt"/>
                <a:ea typeface="+mn-ea"/>
                <a:cs typeface="+mn-cs"/>
              </a:defRPr>
            </a:lvl2pPr>
            <a:lvl3pPr marL="1143000" indent="-228600" algn="l" defTabSz="457200" rtl="0" eaLnBrk="1" latinLnBrk="0" hangingPunct="1">
              <a:lnSpc>
                <a:spcPct val="120000"/>
              </a:lnSpc>
              <a:spcBef>
                <a:spcPts val="0"/>
              </a:spcBef>
              <a:buFont typeface="Roboto Lt" pitchFamily="2" charset="0"/>
              <a:buChar char="­"/>
              <a:defRPr sz="1600" kern="1200">
                <a:solidFill>
                  <a:schemeClr val="tx1"/>
                </a:solidFill>
                <a:latin typeface="+mn-lt"/>
                <a:ea typeface="+mn-ea"/>
                <a:cs typeface="+mn-cs"/>
              </a:defRPr>
            </a:lvl3pPr>
            <a:lvl4pPr marL="1600200" indent="-228600" algn="l" defTabSz="457200" rtl="0" eaLnBrk="1" latinLnBrk="0" hangingPunct="1">
              <a:lnSpc>
                <a:spcPct val="120000"/>
              </a:lnSpc>
              <a:spcBef>
                <a:spcPts val="0"/>
              </a:spcBef>
              <a:buFont typeface="Roboto Lt" pitchFamily="2" charset="0"/>
              <a:buChar char="­"/>
              <a:defRPr sz="1600" kern="1200">
                <a:solidFill>
                  <a:schemeClr val="tx1"/>
                </a:solidFill>
                <a:latin typeface="+mn-lt"/>
                <a:ea typeface="+mn-ea"/>
                <a:cs typeface="+mn-cs"/>
              </a:defRPr>
            </a:lvl4pPr>
            <a:lvl5pPr marL="2057400" indent="-228600" algn="l" defTabSz="457200" rtl="0" eaLnBrk="1" latinLnBrk="0" hangingPunct="1">
              <a:lnSpc>
                <a:spcPct val="120000"/>
              </a:lnSpc>
              <a:spcBef>
                <a:spcPts val="0"/>
              </a:spcBef>
              <a:buFont typeface="Roboto Lt" pitchFamily="2" charset="0"/>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sv-SE" sz="2800" dirty="0"/>
              <a:t>Sortera rätt för att minska påverkan på miljön.</a:t>
            </a:r>
          </a:p>
          <a:p>
            <a:r>
              <a:rPr lang="sv-SE" sz="2800" dirty="0"/>
              <a:t>Vilka saker tycker vi är svåra att sortera?</a:t>
            </a:r>
          </a:p>
          <a:p>
            <a:r>
              <a:rPr lang="sv-SE" sz="2800" dirty="0"/>
              <a:t>Hur kan vi göra det enklare för oss att sortera så vi minskar påverkan på miljön?</a:t>
            </a:r>
          </a:p>
          <a:p>
            <a:endParaRPr lang="sv-SE" sz="2800" dirty="0"/>
          </a:p>
        </p:txBody>
      </p:sp>
      <p:grpSp>
        <p:nvGrpSpPr>
          <p:cNvPr id="4" name="Grupp 3">
            <a:extLst>
              <a:ext uri="{FF2B5EF4-FFF2-40B4-BE49-F238E27FC236}">
                <a16:creationId xmlns:a16="http://schemas.microsoft.com/office/drawing/2014/main" id="{5927C302-47EF-7BBF-8FFC-7F8EE998238A}"/>
              </a:ext>
            </a:extLst>
          </p:cNvPr>
          <p:cNvGrpSpPr/>
          <p:nvPr/>
        </p:nvGrpSpPr>
        <p:grpSpPr>
          <a:xfrm>
            <a:off x="8414242" y="5771567"/>
            <a:ext cx="3707378" cy="727457"/>
            <a:chOff x="4327490" y="6025922"/>
            <a:chExt cx="3057525" cy="415525"/>
          </a:xfrm>
        </p:grpSpPr>
        <p:sp>
          <p:nvSpPr>
            <p:cNvPr id="5" name="Rektangel med rundade hörn 4">
              <a:extLst>
                <a:ext uri="{FF2B5EF4-FFF2-40B4-BE49-F238E27FC236}">
                  <a16:creationId xmlns:a16="http://schemas.microsoft.com/office/drawing/2014/main" id="{9C5BDCC0-53D3-A5D3-72D7-BCB71A3385B6}"/>
                </a:ext>
              </a:extLst>
            </p:cNvPr>
            <p:cNvSpPr/>
            <p:nvPr/>
          </p:nvSpPr>
          <p:spPr>
            <a:xfrm>
              <a:off x="4691208" y="6025922"/>
              <a:ext cx="2346145" cy="415525"/>
            </a:xfrm>
            <a:prstGeom prst="round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sv-SE">
                <a:solidFill>
                  <a:schemeClr val="tx1"/>
                </a:solidFill>
              </a:endParaRPr>
            </a:p>
          </p:txBody>
        </p:sp>
        <p:sp>
          <p:nvSpPr>
            <p:cNvPr id="7" name="textruta 6">
              <a:extLst>
                <a:ext uri="{FF2B5EF4-FFF2-40B4-BE49-F238E27FC236}">
                  <a16:creationId xmlns:a16="http://schemas.microsoft.com/office/drawing/2014/main" id="{6496388F-FAFB-ED3B-8F26-FDB6D26FDD68}"/>
                </a:ext>
              </a:extLst>
            </p:cNvPr>
            <p:cNvSpPr txBox="1"/>
            <p:nvPr/>
          </p:nvSpPr>
          <p:spPr>
            <a:xfrm>
              <a:off x="4327490" y="6072599"/>
              <a:ext cx="3057525" cy="246124"/>
            </a:xfrm>
            <a:prstGeom prst="rect">
              <a:avLst/>
            </a:prstGeom>
            <a:noFill/>
          </p:spPr>
          <p:txBody>
            <a:bodyPr wrap="square" rtlCol="0">
              <a:spAutoFit/>
            </a:bodyPr>
            <a:lstStyle/>
            <a:p>
              <a:pPr algn="ctr"/>
              <a:r>
                <a:rPr lang="sv-SE" sz="2200" b="1" dirty="0">
                  <a:solidFill>
                    <a:schemeClr val="bg1"/>
                  </a:solidFill>
                  <a:hlinkClick r:id="rId4">
                    <a:extLst>
                      <a:ext uri="{A12FA001-AC4F-418D-AE19-62706E023703}">
                        <ahyp:hlinkClr xmlns:ahyp="http://schemas.microsoft.com/office/drawing/2018/hyperlinkcolor" val="tx"/>
                      </a:ext>
                    </a:extLst>
                  </a:hlinkClick>
                </a:rPr>
                <a:t>Mer om sortering</a:t>
              </a:r>
              <a:endParaRPr lang="sv-SE" sz="2200" b="1" dirty="0">
                <a:solidFill>
                  <a:schemeClr val="bg1"/>
                </a:solidFill>
              </a:endParaRPr>
            </a:p>
          </p:txBody>
        </p:sp>
      </p:grpSp>
      <p:pic>
        <p:nvPicPr>
          <p:cNvPr id="8" name="Platshållare för innehåll 6" descr="Markör med hel fyllning">
            <a:extLst>
              <a:ext uri="{FF2B5EF4-FFF2-40B4-BE49-F238E27FC236}">
                <a16:creationId xmlns:a16="http://schemas.microsoft.com/office/drawing/2014/main" id="{3CAB396F-3E8D-58AE-E3F4-42605EEE19F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5400000" flipH="1" flipV="1">
            <a:off x="10108860" y="4947015"/>
            <a:ext cx="706285" cy="706285"/>
          </a:xfrm>
          <a:prstGeom prst="rect">
            <a:avLst/>
          </a:prstGeom>
        </p:spPr>
      </p:pic>
    </p:spTree>
    <p:extLst>
      <p:ext uri="{BB962C8B-B14F-4D97-AF65-F5344CB8AC3E}">
        <p14:creationId xmlns:p14="http://schemas.microsoft.com/office/powerpoint/2010/main" val="6997186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52ED140D-196F-6368-AC1C-4C2AFC210F01}"/>
            </a:ext>
          </a:extLst>
        </p:cNvPr>
        <p:cNvGrpSpPr/>
        <p:nvPr/>
      </p:nvGrpSpPr>
      <p:grpSpPr>
        <a:xfrm>
          <a:off x="0" y="0"/>
          <a:ext cx="0" cy="0"/>
          <a:chOff x="0" y="0"/>
          <a:chExt cx="0" cy="0"/>
        </a:xfrm>
      </p:grpSpPr>
      <p:sp>
        <p:nvSpPr>
          <p:cNvPr id="6" name="Platshållare för bildnummer 5">
            <a:extLst>
              <a:ext uri="{FF2B5EF4-FFF2-40B4-BE49-F238E27FC236}">
                <a16:creationId xmlns:a16="http://schemas.microsoft.com/office/drawing/2014/main" id="{79A08739-3CB3-FA14-A23F-9C496171660C}"/>
              </a:ext>
            </a:extLst>
          </p:cNvPr>
          <p:cNvSpPr>
            <a:spLocks noGrp="1"/>
          </p:cNvSpPr>
          <p:nvPr>
            <p:ph type="sldNum" sz="quarter" idx="12"/>
          </p:nvPr>
        </p:nvSpPr>
        <p:spPr/>
        <p:txBody>
          <a:bodyPr/>
          <a:lstStyle/>
          <a:p>
            <a:fld id="{332063FA-F158-B145-A53C-EFD7E6C84CF7}" type="slidenum">
              <a:rPr lang="sv-SE" smtClean="0"/>
              <a:pPr/>
              <a:t>15</a:t>
            </a:fld>
            <a:endParaRPr lang="sv-SE"/>
          </a:p>
        </p:txBody>
      </p:sp>
      <p:sp>
        <p:nvSpPr>
          <p:cNvPr id="2" name="Rubrik 1">
            <a:extLst>
              <a:ext uri="{FF2B5EF4-FFF2-40B4-BE49-F238E27FC236}">
                <a16:creationId xmlns:a16="http://schemas.microsoft.com/office/drawing/2014/main" id="{E67E6E9D-385C-71C8-57B2-D13CE2591A31}"/>
              </a:ext>
            </a:extLst>
          </p:cNvPr>
          <p:cNvSpPr>
            <a:spLocks noGrp="1"/>
          </p:cNvSpPr>
          <p:nvPr>
            <p:ph type="title"/>
          </p:nvPr>
        </p:nvSpPr>
        <p:spPr/>
        <p:txBody>
          <a:bodyPr/>
          <a:lstStyle/>
          <a:p>
            <a:r>
              <a:rPr lang="nn-NO" sz="3600" dirty="0" err="1"/>
              <a:t>Förorening</a:t>
            </a:r>
            <a:r>
              <a:rPr lang="nn-NO" sz="3600" dirty="0"/>
              <a:t> av </a:t>
            </a:r>
            <a:r>
              <a:rPr lang="nn-NO" sz="3600" dirty="0" err="1"/>
              <a:t>inomhusluften</a:t>
            </a:r>
            <a:endParaRPr lang="nn-NO" sz="3600" dirty="0"/>
          </a:p>
        </p:txBody>
      </p:sp>
      <p:pic>
        <p:nvPicPr>
          <p:cNvPr id="14" name="Bildobjekt 13" descr="En bild som visar Teckensnitt, Grafik, grafisk design, text&#10;&#10;AI-genererat innehåll kan vara felaktigt.">
            <a:extLst>
              <a:ext uri="{FF2B5EF4-FFF2-40B4-BE49-F238E27FC236}">
                <a16:creationId xmlns:a16="http://schemas.microsoft.com/office/drawing/2014/main" id="{683D9999-AFD1-002A-528B-2832AD1FFF5E}"/>
              </a:ext>
            </a:extLst>
          </p:cNvPr>
          <p:cNvPicPr>
            <a:picLocks noChangeAspect="1"/>
          </p:cNvPicPr>
          <p:nvPr/>
        </p:nvPicPr>
        <p:blipFill>
          <a:blip r:embed="rId3"/>
          <a:stretch>
            <a:fillRect/>
          </a:stretch>
        </p:blipFill>
        <p:spPr>
          <a:xfrm>
            <a:off x="10776608" y="216311"/>
            <a:ext cx="1097706" cy="460889"/>
          </a:xfrm>
          <a:prstGeom prst="rect">
            <a:avLst/>
          </a:prstGeom>
        </p:spPr>
      </p:pic>
      <p:sp>
        <p:nvSpPr>
          <p:cNvPr id="4" name="Platshållare för innehåll 6">
            <a:extLst>
              <a:ext uri="{FF2B5EF4-FFF2-40B4-BE49-F238E27FC236}">
                <a16:creationId xmlns:a16="http://schemas.microsoft.com/office/drawing/2014/main" id="{52CD1B12-13FE-67FA-406C-CF6BAB17F1B7}"/>
              </a:ext>
            </a:extLst>
          </p:cNvPr>
          <p:cNvSpPr txBox="1">
            <a:spLocks/>
          </p:cNvSpPr>
          <p:nvPr/>
        </p:nvSpPr>
        <p:spPr>
          <a:xfrm>
            <a:off x="1721999" y="2438408"/>
            <a:ext cx="6778710" cy="3707211"/>
          </a:xfrm>
          <a:prstGeom prst="rect">
            <a:avLst/>
          </a:prstGeom>
        </p:spPr>
        <p:txBody>
          <a:bodyPr vert="horz" lIns="0" tIns="0" rIns="0" bIns="0" rtlCol="0">
            <a:noAutofit/>
          </a:bodyPr>
          <a:lstStyle>
            <a:lvl1pPr marL="342900" indent="-342900" algn="l" defTabSz="457200" rtl="0" eaLnBrk="1" latinLnBrk="0" hangingPunct="1">
              <a:lnSpc>
                <a:spcPct val="120000"/>
              </a:lnSpc>
              <a:spcBef>
                <a:spcPct val="20000"/>
              </a:spcBef>
              <a:buClr>
                <a:schemeClr val="accent2"/>
              </a:buClr>
              <a:buFont typeface="Wingdings" panose="05000000000000000000" pitchFamily="2" charset="2"/>
              <a:buChar char="§"/>
              <a:defRPr sz="1800" kern="1200">
                <a:solidFill>
                  <a:schemeClr val="tx1"/>
                </a:solidFill>
                <a:latin typeface="+mn-lt"/>
                <a:ea typeface="+mn-ea"/>
                <a:cs typeface="+mn-cs"/>
              </a:defRPr>
            </a:lvl1pPr>
            <a:lvl2pPr marL="742950" indent="-285750" algn="l" defTabSz="457200" rtl="0" eaLnBrk="1" latinLnBrk="0" hangingPunct="1">
              <a:lnSpc>
                <a:spcPct val="120000"/>
              </a:lnSpc>
              <a:spcBef>
                <a:spcPts val="0"/>
              </a:spcBef>
              <a:buFont typeface="Roboto Lt" pitchFamily="2" charset="0"/>
              <a:buChar char="­"/>
              <a:defRPr sz="1600" kern="1200">
                <a:solidFill>
                  <a:schemeClr val="tx1"/>
                </a:solidFill>
                <a:latin typeface="+mn-lt"/>
                <a:ea typeface="+mn-ea"/>
                <a:cs typeface="+mn-cs"/>
              </a:defRPr>
            </a:lvl2pPr>
            <a:lvl3pPr marL="1143000" indent="-228600" algn="l" defTabSz="457200" rtl="0" eaLnBrk="1" latinLnBrk="0" hangingPunct="1">
              <a:lnSpc>
                <a:spcPct val="120000"/>
              </a:lnSpc>
              <a:spcBef>
                <a:spcPts val="0"/>
              </a:spcBef>
              <a:buFont typeface="Roboto Lt" pitchFamily="2" charset="0"/>
              <a:buChar char="­"/>
              <a:defRPr sz="1600" kern="1200">
                <a:solidFill>
                  <a:schemeClr val="tx1"/>
                </a:solidFill>
                <a:latin typeface="+mn-lt"/>
                <a:ea typeface="+mn-ea"/>
                <a:cs typeface="+mn-cs"/>
              </a:defRPr>
            </a:lvl3pPr>
            <a:lvl4pPr marL="1600200" indent="-228600" algn="l" defTabSz="457200" rtl="0" eaLnBrk="1" latinLnBrk="0" hangingPunct="1">
              <a:lnSpc>
                <a:spcPct val="120000"/>
              </a:lnSpc>
              <a:spcBef>
                <a:spcPts val="0"/>
              </a:spcBef>
              <a:buFont typeface="Roboto Lt" pitchFamily="2" charset="0"/>
              <a:buChar char="­"/>
              <a:defRPr sz="1600" kern="1200">
                <a:solidFill>
                  <a:schemeClr val="tx1"/>
                </a:solidFill>
                <a:latin typeface="+mn-lt"/>
                <a:ea typeface="+mn-ea"/>
                <a:cs typeface="+mn-cs"/>
              </a:defRPr>
            </a:lvl4pPr>
            <a:lvl5pPr marL="2057400" indent="-228600" algn="l" defTabSz="457200" rtl="0" eaLnBrk="1" latinLnBrk="0" hangingPunct="1">
              <a:lnSpc>
                <a:spcPct val="120000"/>
              </a:lnSpc>
              <a:spcBef>
                <a:spcPts val="0"/>
              </a:spcBef>
              <a:buFont typeface="Roboto Lt" pitchFamily="2" charset="0"/>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sv-SE" sz="2800" dirty="0"/>
              <a:t>Rengöringssprayer kan påverka hälsan negativ över tid.</a:t>
            </a:r>
          </a:p>
          <a:p>
            <a:r>
              <a:rPr lang="sv-SE" sz="2800" dirty="0"/>
              <a:t>Torrare städmetoder.</a:t>
            </a:r>
          </a:p>
          <a:p>
            <a:r>
              <a:rPr lang="sv-SE" sz="2800" dirty="0"/>
              <a:t>Dammsug först och </a:t>
            </a:r>
            <a:r>
              <a:rPr lang="sv-SE" sz="2800" dirty="0" err="1"/>
              <a:t>våttorka</a:t>
            </a:r>
            <a:r>
              <a:rPr lang="sv-SE" sz="2800" dirty="0"/>
              <a:t> efter.</a:t>
            </a:r>
          </a:p>
          <a:p>
            <a:r>
              <a:rPr lang="sv-SE" sz="2800" dirty="0"/>
              <a:t>Material med mikrofiber.</a:t>
            </a:r>
          </a:p>
          <a:p>
            <a:r>
              <a:rPr lang="sv-SE" sz="2800" dirty="0"/>
              <a:t>Undvik rengöringsspray.</a:t>
            </a:r>
          </a:p>
        </p:txBody>
      </p:sp>
    </p:spTree>
    <p:extLst>
      <p:ext uri="{BB962C8B-B14F-4D97-AF65-F5344CB8AC3E}">
        <p14:creationId xmlns:p14="http://schemas.microsoft.com/office/powerpoint/2010/main" val="16201935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44C8D4BD-3CA6-F2C8-D354-4D75D82710F1}"/>
            </a:ext>
          </a:extLst>
        </p:cNvPr>
        <p:cNvGrpSpPr/>
        <p:nvPr/>
      </p:nvGrpSpPr>
      <p:grpSpPr>
        <a:xfrm>
          <a:off x="0" y="0"/>
          <a:ext cx="0" cy="0"/>
          <a:chOff x="0" y="0"/>
          <a:chExt cx="0" cy="0"/>
        </a:xfrm>
      </p:grpSpPr>
      <p:sp>
        <p:nvSpPr>
          <p:cNvPr id="6" name="Platshållare för bildnummer 5">
            <a:extLst>
              <a:ext uri="{FF2B5EF4-FFF2-40B4-BE49-F238E27FC236}">
                <a16:creationId xmlns:a16="http://schemas.microsoft.com/office/drawing/2014/main" id="{6F0B80A7-D120-153D-1F15-AD94B7778AFC}"/>
              </a:ext>
            </a:extLst>
          </p:cNvPr>
          <p:cNvSpPr>
            <a:spLocks noGrp="1"/>
          </p:cNvSpPr>
          <p:nvPr>
            <p:ph type="sldNum" sz="quarter" idx="12"/>
          </p:nvPr>
        </p:nvSpPr>
        <p:spPr/>
        <p:txBody>
          <a:bodyPr/>
          <a:lstStyle/>
          <a:p>
            <a:fld id="{332063FA-F158-B145-A53C-EFD7E6C84CF7}" type="slidenum">
              <a:rPr lang="sv-SE" smtClean="0"/>
              <a:pPr/>
              <a:t>16</a:t>
            </a:fld>
            <a:endParaRPr lang="sv-SE"/>
          </a:p>
        </p:txBody>
      </p:sp>
      <p:sp>
        <p:nvSpPr>
          <p:cNvPr id="2" name="Rubrik 1">
            <a:extLst>
              <a:ext uri="{FF2B5EF4-FFF2-40B4-BE49-F238E27FC236}">
                <a16:creationId xmlns:a16="http://schemas.microsoft.com/office/drawing/2014/main" id="{7DE95FCC-8692-A642-8CC0-D01AD5A80ABD}"/>
              </a:ext>
            </a:extLst>
          </p:cNvPr>
          <p:cNvSpPr>
            <a:spLocks noGrp="1"/>
          </p:cNvSpPr>
          <p:nvPr>
            <p:ph type="title"/>
          </p:nvPr>
        </p:nvSpPr>
        <p:spPr/>
        <p:txBody>
          <a:bodyPr/>
          <a:lstStyle/>
          <a:p>
            <a:r>
              <a:rPr lang="nn-NO" sz="3600" dirty="0" err="1"/>
              <a:t>Fördjupning</a:t>
            </a:r>
            <a:r>
              <a:rPr lang="nn-NO" sz="3600" dirty="0"/>
              <a:t> om </a:t>
            </a:r>
            <a:r>
              <a:rPr lang="nn-NO" sz="3600" dirty="0" err="1"/>
              <a:t>läkemedel</a:t>
            </a:r>
            <a:r>
              <a:rPr lang="nn-NO" sz="3600" dirty="0"/>
              <a:t> i </a:t>
            </a:r>
            <a:r>
              <a:rPr lang="nn-NO" sz="3600" dirty="0" err="1"/>
              <a:t>miljön</a:t>
            </a:r>
            <a:r>
              <a:rPr lang="nn-NO" sz="3600" dirty="0"/>
              <a:t> </a:t>
            </a:r>
          </a:p>
        </p:txBody>
      </p:sp>
      <p:sp>
        <p:nvSpPr>
          <p:cNvPr id="4" name="textruta 3">
            <a:extLst>
              <a:ext uri="{FF2B5EF4-FFF2-40B4-BE49-F238E27FC236}">
                <a16:creationId xmlns:a16="http://schemas.microsoft.com/office/drawing/2014/main" id="{E936451B-148D-3ED3-44FE-BF5990A80279}"/>
              </a:ext>
            </a:extLst>
          </p:cNvPr>
          <p:cNvSpPr txBox="1"/>
          <p:nvPr/>
        </p:nvSpPr>
        <p:spPr>
          <a:xfrm>
            <a:off x="2321546" y="2443647"/>
            <a:ext cx="8140458" cy="523220"/>
          </a:xfrm>
          <a:prstGeom prst="rect">
            <a:avLst/>
          </a:prstGeom>
          <a:noFill/>
        </p:spPr>
        <p:txBody>
          <a:bodyPr wrap="square" rtlCol="0">
            <a:spAutoFit/>
          </a:bodyPr>
          <a:lstStyle/>
          <a:p>
            <a:r>
              <a:rPr lang="sv-SE" sz="2800" dirty="0">
                <a:hlinkClick r:id="rId3"/>
              </a:rPr>
              <a:t>Läkemedels påverkan på miljön</a:t>
            </a:r>
            <a:endParaRPr lang="sv-SE" sz="2800" dirty="0"/>
          </a:p>
        </p:txBody>
      </p:sp>
      <p:pic>
        <p:nvPicPr>
          <p:cNvPr id="14" name="Bildobjekt 13" descr="En bild som visar Teckensnitt, Grafik, grafisk design, text&#10;&#10;AI-genererat innehåll kan vara felaktigt.">
            <a:extLst>
              <a:ext uri="{FF2B5EF4-FFF2-40B4-BE49-F238E27FC236}">
                <a16:creationId xmlns:a16="http://schemas.microsoft.com/office/drawing/2014/main" id="{296D6CD9-ADA5-6E07-6187-392A744A11CB}"/>
              </a:ext>
            </a:extLst>
          </p:cNvPr>
          <p:cNvPicPr>
            <a:picLocks noChangeAspect="1"/>
          </p:cNvPicPr>
          <p:nvPr/>
        </p:nvPicPr>
        <p:blipFill>
          <a:blip r:embed="rId4"/>
          <a:stretch>
            <a:fillRect/>
          </a:stretch>
        </p:blipFill>
        <p:spPr>
          <a:xfrm>
            <a:off x="10776608" y="216311"/>
            <a:ext cx="1097706" cy="460889"/>
          </a:xfrm>
          <a:prstGeom prst="rect">
            <a:avLst/>
          </a:prstGeom>
        </p:spPr>
      </p:pic>
      <p:pic>
        <p:nvPicPr>
          <p:cNvPr id="3" name="Platshållare för innehåll 6" descr="Markör med hel fyllning">
            <a:extLst>
              <a:ext uri="{FF2B5EF4-FFF2-40B4-BE49-F238E27FC236}">
                <a16:creationId xmlns:a16="http://schemas.microsoft.com/office/drawing/2014/main" id="{152F3384-CB42-87E6-EFA5-7239F78A293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20567446" flipH="1" flipV="1">
            <a:off x="1368857" y="2424156"/>
            <a:ext cx="706285" cy="706285"/>
          </a:xfrm>
          <a:prstGeom prst="rect">
            <a:avLst/>
          </a:prstGeom>
          <a:effectLst>
            <a:outerShdw blurRad="50800" dist="38100" dir="13500000" algn="br" rotWithShape="0">
              <a:prstClr val="black">
                <a:alpha val="40000"/>
              </a:prstClr>
            </a:outerShdw>
          </a:effectLst>
        </p:spPr>
      </p:pic>
      <p:sp>
        <p:nvSpPr>
          <p:cNvPr id="5" name="textruta 3">
            <a:extLst>
              <a:ext uri="{FF2B5EF4-FFF2-40B4-BE49-F238E27FC236}">
                <a16:creationId xmlns:a16="http://schemas.microsoft.com/office/drawing/2014/main" id="{9B3C845B-30DB-8D92-E804-2501D5103F88}"/>
              </a:ext>
            </a:extLst>
          </p:cNvPr>
          <p:cNvSpPr txBox="1"/>
          <p:nvPr/>
        </p:nvSpPr>
        <p:spPr>
          <a:xfrm>
            <a:off x="2318304" y="3327275"/>
            <a:ext cx="8140458" cy="523220"/>
          </a:xfrm>
          <a:prstGeom prst="rect">
            <a:avLst/>
          </a:prstGeom>
          <a:noFill/>
        </p:spPr>
        <p:txBody>
          <a:bodyPr wrap="square" rtlCol="0">
            <a:spAutoFit/>
          </a:bodyPr>
          <a:lstStyle/>
          <a:p>
            <a:r>
              <a:rPr lang="sv-SE" sz="2800" dirty="0">
                <a:hlinkClick r:id="rId7"/>
              </a:rPr>
              <a:t>Rening av läkemedelsrester (kolfilter)</a:t>
            </a:r>
            <a:endParaRPr lang="sv-SE" sz="2800" dirty="0"/>
          </a:p>
        </p:txBody>
      </p:sp>
      <p:pic>
        <p:nvPicPr>
          <p:cNvPr id="7" name="Platshållare för innehåll 6" descr="Markör med hel fyllning">
            <a:extLst>
              <a:ext uri="{FF2B5EF4-FFF2-40B4-BE49-F238E27FC236}">
                <a16:creationId xmlns:a16="http://schemas.microsoft.com/office/drawing/2014/main" id="{3E81556F-827F-1EB6-A0B5-B9C2D03E730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20567446" flipH="1" flipV="1">
            <a:off x="1365615" y="3307784"/>
            <a:ext cx="706285" cy="706285"/>
          </a:xfrm>
          <a:prstGeom prst="rect">
            <a:avLst/>
          </a:prstGeom>
          <a:effectLst>
            <a:outerShdw blurRad="50800" dist="38100" dir="13500000" algn="br" rotWithShape="0">
              <a:prstClr val="black">
                <a:alpha val="40000"/>
              </a:prstClr>
            </a:outerShdw>
          </a:effectLst>
        </p:spPr>
      </p:pic>
      <p:sp>
        <p:nvSpPr>
          <p:cNvPr id="8" name="textruta 3">
            <a:extLst>
              <a:ext uri="{FF2B5EF4-FFF2-40B4-BE49-F238E27FC236}">
                <a16:creationId xmlns:a16="http://schemas.microsoft.com/office/drawing/2014/main" id="{B847412E-645B-5314-D506-62C2D1541155}"/>
              </a:ext>
            </a:extLst>
          </p:cNvPr>
          <p:cNvSpPr txBox="1"/>
          <p:nvPr/>
        </p:nvSpPr>
        <p:spPr>
          <a:xfrm>
            <a:off x="2318304" y="4113562"/>
            <a:ext cx="8140458" cy="523220"/>
          </a:xfrm>
          <a:prstGeom prst="rect">
            <a:avLst/>
          </a:prstGeom>
          <a:noFill/>
        </p:spPr>
        <p:txBody>
          <a:bodyPr wrap="square" rtlCol="0">
            <a:spAutoFit/>
          </a:bodyPr>
          <a:lstStyle/>
          <a:p>
            <a:r>
              <a:rPr lang="sv-SE" sz="2800" dirty="0">
                <a:hlinkClick r:id="rId8"/>
              </a:rPr>
              <a:t>Rening av läkemedelsrester (ozon)</a:t>
            </a:r>
            <a:endParaRPr lang="sv-SE" sz="2800" dirty="0"/>
          </a:p>
        </p:txBody>
      </p:sp>
      <p:pic>
        <p:nvPicPr>
          <p:cNvPr id="9" name="Platshållare för innehåll 6" descr="Markör med hel fyllning">
            <a:extLst>
              <a:ext uri="{FF2B5EF4-FFF2-40B4-BE49-F238E27FC236}">
                <a16:creationId xmlns:a16="http://schemas.microsoft.com/office/drawing/2014/main" id="{C759DA84-4E4F-DF92-8573-E49669FC050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20567446" flipH="1" flipV="1">
            <a:off x="1365615" y="4094071"/>
            <a:ext cx="706285" cy="706285"/>
          </a:xfrm>
          <a:prstGeom prst="rect">
            <a:avLst/>
          </a:prstGeom>
          <a:effectLst>
            <a:outerShdw blurRad="50800" dist="38100" dir="13500000" algn="br" rotWithShape="0">
              <a:prstClr val="black">
                <a:alpha val="40000"/>
              </a:prstClr>
            </a:outerShdw>
          </a:effectLst>
        </p:spPr>
      </p:pic>
    </p:spTree>
    <p:extLst>
      <p:ext uri="{BB962C8B-B14F-4D97-AF65-F5344CB8AC3E}">
        <p14:creationId xmlns:p14="http://schemas.microsoft.com/office/powerpoint/2010/main" val="36259602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6A13A725-17E5-418D-440A-A2EB0013E510}"/>
            </a:ext>
          </a:extLst>
        </p:cNvPr>
        <p:cNvGrpSpPr/>
        <p:nvPr/>
      </p:nvGrpSpPr>
      <p:grpSpPr>
        <a:xfrm>
          <a:off x="0" y="0"/>
          <a:ext cx="0" cy="0"/>
          <a:chOff x="0" y="0"/>
          <a:chExt cx="0" cy="0"/>
        </a:xfrm>
      </p:grpSpPr>
      <p:sp>
        <p:nvSpPr>
          <p:cNvPr id="6" name="Platshållare för bildnummer 5">
            <a:extLst>
              <a:ext uri="{FF2B5EF4-FFF2-40B4-BE49-F238E27FC236}">
                <a16:creationId xmlns:a16="http://schemas.microsoft.com/office/drawing/2014/main" id="{86C86E9F-C17C-746C-128A-679AC62644C4}"/>
              </a:ext>
            </a:extLst>
          </p:cNvPr>
          <p:cNvSpPr>
            <a:spLocks noGrp="1"/>
          </p:cNvSpPr>
          <p:nvPr>
            <p:ph type="sldNum" sz="quarter" idx="12"/>
          </p:nvPr>
        </p:nvSpPr>
        <p:spPr/>
        <p:txBody>
          <a:bodyPr/>
          <a:lstStyle/>
          <a:p>
            <a:fld id="{332063FA-F158-B145-A53C-EFD7E6C84CF7}" type="slidenum">
              <a:rPr lang="sv-SE" smtClean="0"/>
              <a:pPr/>
              <a:t>17</a:t>
            </a:fld>
            <a:endParaRPr lang="sv-SE"/>
          </a:p>
        </p:txBody>
      </p:sp>
      <p:sp>
        <p:nvSpPr>
          <p:cNvPr id="2" name="Rubrik 1">
            <a:extLst>
              <a:ext uri="{FF2B5EF4-FFF2-40B4-BE49-F238E27FC236}">
                <a16:creationId xmlns:a16="http://schemas.microsoft.com/office/drawing/2014/main" id="{0A95086C-45AE-3306-DA1D-43F5449F15C5}"/>
              </a:ext>
            </a:extLst>
          </p:cNvPr>
          <p:cNvSpPr>
            <a:spLocks noGrp="1"/>
          </p:cNvSpPr>
          <p:nvPr>
            <p:ph type="title"/>
          </p:nvPr>
        </p:nvSpPr>
        <p:spPr/>
        <p:txBody>
          <a:bodyPr/>
          <a:lstStyle/>
          <a:p>
            <a:r>
              <a:rPr lang="nn-NO" sz="3600" dirty="0" err="1"/>
              <a:t>Samtalsfrågor</a:t>
            </a:r>
            <a:endParaRPr lang="nn-NO" sz="3600" dirty="0"/>
          </a:p>
        </p:txBody>
      </p:sp>
      <p:pic>
        <p:nvPicPr>
          <p:cNvPr id="14" name="Bildobjekt 13" descr="En bild som visar Teckensnitt, Grafik, grafisk design, text&#10;&#10;AI-genererat innehåll kan vara felaktigt.">
            <a:extLst>
              <a:ext uri="{FF2B5EF4-FFF2-40B4-BE49-F238E27FC236}">
                <a16:creationId xmlns:a16="http://schemas.microsoft.com/office/drawing/2014/main" id="{3C037E95-E61A-0ECD-F44C-FF441A2A8732}"/>
              </a:ext>
            </a:extLst>
          </p:cNvPr>
          <p:cNvPicPr>
            <a:picLocks noChangeAspect="1"/>
          </p:cNvPicPr>
          <p:nvPr/>
        </p:nvPicPr>
        <p:blipFill>
          <a:blip r:embed="rId3"/>
          <a:stretch>
            <a:fillRect/>
          </a:stretch>
        </p:blipFill>
        <p:spPr>
          <a:xfrm>
            <a:off x="10776608" y="216311"/>
            <a:ext cx="1097706" cy="460889"/>
          </a:xfrm>
          <a:prstGeom prst="rect">
            <a:avLst/>
          </a:prstGeom>
        </p:spPr>
      </p:pic>
      <p:sp>
        <p:nvSpPr>
          <p:cNvPr id="3" name="Platshållare för innehåll 3">
            <a:extLst>
              <a:ext uri="{FF2B5EF4-FFF2-40B4-BE49-F238E27FC236}">
                <a16:creationId xmlns:a16="http://schemas.microsoft.com/office/drawing/2014/main" id="{203EC138-1BA8-75CF-7749-22F1FBB30D4C}"/>
              </a:ext>
            </a:extLst>
          </p:cNvPr>
          <p:cNvSpPr>
            <a:spLocks noGrp="1"/>
          </p:cNvSpPr>
          <p:nvPr>
            <p:ph sz="quarter" idx="13"/>
          </p:nvPr>
        </p:nvSpPr>
        <p:spPr>
          <a:xfrm>
            <a:off x="1721998" y="2547955"/>
            <a:ext cx="8841727" cy="3357896"/>
          </a:xfrm>
        </p:spPr>
        <p:txBody>
          <a:bodyPr/>
          <a:lstStyle/>
          <a:p>
            <a:r>
              <a:rPr lang="sv-SE" sz="2800" dirty="0"/>
              <a:t>Hur kan vi städa på ett sätt som är bra både för hälsan och miljön?</a:t>
            </a:r>
          </a:p>
          <a:p>
            <a:r>
              <a:rPr lang="sv-SE" sz="2800" dirty="0"/>
              <a:t>Vilka rengöringsmetoder eller produkter använder vi som är mer hållbara?  </a:t>
            </a:r>
          </a:p>
          <a:p>
            <a:pPr marL="0" indent="0">
              <a:buNone/>
            </a:pPr>
            <a:endParaRPr lang="sv-SE" sz="2800" dirty="0"/>
          </a:p>
          <a:p>
            <a:pPr marL="0" indent="0">
              <a:buNone/>
            </a:pPr>
            <a:endParaRPr lang="sv-SE" sz="2800" dirty="0"/>
          </a:p>
        </p:txBody>
      </p:sp>
    </p:spTree>
    <p:extLst>
      <p:ext uri="{BB962C8B-B14F-4D97-AF65-F5344CB8AC3E}">
        <p14:creationId xmlns:p14="http://schemas.microsoft.com/office/powerpoint/2010/main" val="18163122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BC2F750B-007B-A03E-96FF-BC389543F8CD}"/>
            </a:ext>
          </a:extLst>
        </p:cNvPr>
        <p:cNvGrpSpPr/>
        <p:nvPr/>
      </p:nvGrpSpPr>
      <p:grpSpPr>
        <a:xfrm>
          <a:off x="0" y="0"/>
          <a:ext cx="0" cy="0"/>
          <a:chOff x="0" y="0"/>
          <a:chExt cx="0" cy="0"/>
        </a:xfrm>
      </p:grpSpPr>
      <p:pic>
        <p:nvPicPr>
          <p:cNvPr id="14" name="Bildobjekt 13" descr="En bild som visar Teckensnitt, Grafik, grafisk design, text&#10;&#10;AI-genererat innehåll kan vara felaktigt.">
            <a:extLst>
              <a:ext uri="{FF2B5EF4-FFF2-40B4-BE49-F238E27FC236}">
                <a16:creationId xmlns:a16="http://schemas.microsoft.com/office/drawing/2014/main" id="{DD91786B-D5D8-DED0-86BA-31EC40760A09}"/>
              </a:ext>
            </a:extLst>
          </p:cNvPr>
          <p:cNvPicPr>
            <a:picLocks noChangeAspect="1"/>
          </p:cNvPicPr>
          <p:nvPr/>
        </p:nvPicPr>
        <p:blipFill>
          <a:blip r:embed="rId3"/>
          <a:stretch>
            <a:fillRect/>
          </a:stretch>
        </p:blipFill>
        <p:spPr>
          <a:xfrm>
            <a:off x="10776608" y="216311"/>
            <a:ext cx="1097706" cy="460889"/>
          </a:xfrm>
          <a:prstGeom prst="rect">
            <a:avLst/>
          </a:prstGeom>
        </p:spPr>
      </p:pic>
      <p:sp>
        <p:nvSpPr>
          <p:cNvPr id="5" name="textruta 4">
            <a:extLst>
              <a:ext uri="{FF2B5EF4-FFF2-40B4-BE49-F238E27FC236}">
                <a16:creationId xmlns:a16="http://schemas.microsoft.com/office/drawing/2014/main" id="{0360DF1D-738B-FF37-7035-6898F505099F}"/>
              </a:ext>
            </a:extLst>
          </p:cNvPr>
          <p:cNvSpPr txBox="1"/>
          <p:nvPr/>
        </p:nvSpPr>
        <p:spPr>
          <a:xfrm>
            <a:off x="2280835" y="5585430"/>
            <a:ext cx="1532238" cy="461665"/>
          </a:xfrm>
          <a:prstGeom prst="rect">
            <a:avLst/>
          </a:prstGeom>
          <a:noFill/>
        </p:spPr>
        <p:txBody>
          <a:bodyPr wrap="square" rtlCol="0">
            <a:spAutoFit/>
          </a:bodyPr>
          <a:lstStyle/>
          <a:p>
            <a:pPr algn="ctr"/>
            <a:r>
              <a:rPr lang="sv-SE" sz="2400" b="1" dirty="0">
                <a:solidFill>
                  <a:schemeClr val="accent1"/>
                </a:solidFill>
                <a:latin typeface="+mn-lt"/>
              </a:rPr>
              <a:t>Linsåpa</a:t>
            </a:r>
          </a:p>
        </p:txBody>
      </p:sp>
      <p:sp>
        <p:nvSpPr>
          <p:cNvPr id="7" name="textruta 6">
            <a:extLst>
              <a:ext uri="{FF2B5EF4-FFF2-40B4-BE49-F238E27FC236}">
                <a16:creationId xmlns:a16="http://schemas.microsoft.com/office/drawing/2014/main" id="{3930C64F-0847-E29C-36FC-F91860A7AFE1}"/>
              </a:ext>
            </a:extLst>
          </p:cNvPr>
          <p:cNvSpPr txBox="1"/>
          <p:nvPr/>
        </p:nvSpPr>
        <p:spPr>
          <a:xfrm>
            <a:off x="5240201" y="5604049"/>
            <a:ext cx="2133598" cy="461665"/>
          </a:xfrm>
          <a:prstGeom prst="rect">
            <a:avLst/>
          </a:prstGeom>
          <a:noFill/>
        </p:spPr>
        <p:txBody>
          <a:bodyPr wrap="square" rtlCol="0">
            <a:spAutoFit/>
          </a:bodyPr>
          <a:lstStyle/>
          <a:p>
            <a:pPr algn="ctr"/>
            <a:r>
              <a:rPr lang="sv-SE" sz="2400" b="1" dirty="0">
                <a:solidFill>
                  <a:schemeClr val="accent1"/>
                </a:solidFill>
                <a:latin typeface="+mn-lt"/>
              </a:rPr>
              <a:t>Bikarbonat</a:t>
            </a:r>
          </a:p>
        </p:txBody>
      </p:sp>
      <p:sp>
        <p:nvSpPr>
          <p:cNvPr id="9" name="textruta 8">
            <a:extLst>
              <a:ext uri="{FF2B5EF4-FFF2-40B4-BE49-F238E27FC236}">
                <a16:creationId xmlns:a16="http://schemas.microsoft.com/office/drawing/2014/main" id="{AB58B73C-F5DF-E2B1-600C-311AC2C72991}"/>
              </a:ext>
            </a:extLst>
          </p:cNvPr>
          <p:cNvSpPr txBox="1"/>
          <p:nvPr/>
        </p:nvSpPr>
        <p:spPr>
          <a:xfrm>
            <a:off x="8383857" y="5555984"/>
            <a:ext cx="2133599" cy="461665"/>
          </a:xfrm>
          <a:prstGeom prst="rect">
            <a:avLst/>
          </a:prstGeom>
          <a:noFill/>
        </p:spPr>
        <p:txBody>
          <a:bodyPr wrap="square" lIns="91440" tIns="45720" rIns="91440" bIns="45720" rtlCol="0" anchor="t">
            <a:spAutoFit/>
          </a:bodyPr>
          <a:lstStyle/>
          <a:p>
            <a:pPr algn="ctr"/>
            <a:r>
              <a:rPr lang="sv-SE" sz="2400" b="1" dirty="0">
                <a:solidFill>
                  <a:schemeClr val="accent1"/>
                </a:solidFill>
                <a:latin typeface="+mn-lt"/>
                <a:cs typeface="Arial"/>
              </a:rPr>
              <a:t>Ättika</a:t>
            </a:r>
          </a:p>
        </p:txBody>
      </p:sp>
      <p:sp>
        <p:nvSpPr>
          <p:cNvPr id="22" name="Rubrik 1">
            <a:extLst>
              <a:ext uri="{FF2B5EF4-FFF2-40B4-BE49-F238E27FC236}">
                <a16:creationId xmlns:a16="http://schemas.microsoft.com/office/drawing/2014/main" id="{62867889-3948-02F8-FA0D-9DB6DA504E6C}"/>
              </a:ext>
            </a:extLst>
          </p:cNvPr>
          <p:cNvSpPr>
            <a:spLocks noGrp="1"/>
          </p:cNvSpPr>
          <p:nvPr>
            <p:ph type="title"/>
          </p:nvPr>
        </p:nvSpPr>
        <p:spPr>
          <a:xfrm>
            <a:off x="1721999" y="1253951"/>
            <a:ext cx="9038280" cy="885242"/>
          </a:xfrm>
        </p:spPr>
        <p:txBody>
          <a:bodyPr/>
          <a:lstStyle/>
          <a:p>
            <a:r>
              <a:rPr lang="sv-SE" sz="3600" noProof="0" dirty="0"/>
              <a:t>Praktiska tips och städrecept</a:t>
            </a:r>
          </a:p>
        </p:txBody>
      </p:sp>
      <p:pic>
        <p:nvPicPr>
          <p:cNvPr id="3" name="Bildobjekt 2">
            <a:extLst>
              <a:ext uri="{FF2B5EF4-FFF2-40B4-BE49-F238E27FC236}">
                <a16:creationId xmlns:a16="http://schemas.microsoft.com/office/drawing/2014/main" id="{9FEB4BFB-66FF-E21D-6E08-CCB4D6A423CA}"/>
              </a:ext>
            </a:extLst>
          </p:cNvPr>
          <p:cNvPicPr>
            <a:picLocks noChangeAspect="1"/>
          </p:cNvPicPr>
          <p:nvPr/>
        </p:nvPicPr>
        <p:blipFill>
          <a:blip r:embed="rId4"/>
          <a:stretch>
            <a:fillRect/>
          </a:stretch>
        </p:blipFill>
        <p:spPr>
          <a:xfrm>
            <a:off x="1314526" y="2139193"/>
            <a:ext cx="3464856" cy="3464856"/>
          </a:xfrm>
          <a:prstGeom prst="rect">
            <a:avLst/>
          </a:prstGeom>
        </p:spPr>
      </p:pic>
      <p:pic>
        <p:nvPicPr>
          <p:cNvPr id="10" name="Bildobjekt 9">
            <a:extLst>
              <a:ext uri="{FF2B5EF4-FFF2-40B4-BE49-F238E27FC236}">
                <a16:creationId xmlns:a16="http://schemas.microsoft.com/office/drawing/2014/main" id="{C1017FAB-EB32-5E93-538F-2894882C2CD0}"/>
              </a:ext>
            </a:extLst>
          </p:cNvPr>
          <p:cNvPicPr>
            <a:picLocks noChangeAspect="1"/>
          </p:cNvPicPr>
          <p:nvPr/>
        </p:nvPicPr>
        <p:blipFill>
          <a:blip r:embed="rId5"/>
          <a:stretch>
            <a:fillRect/>
          </a:stretch>
        </p:blipFill>
        <p:spPr>
          <a:xfrm>
            <a:off x="4780687" y="2532803"/>
            <a:ext cx="3052627" cy="3052627"/>
          </a:xfrm>
          <a:prstGeom prst="rect">
            <a:avLst/>
          </a:prstGeom>
        </p:spPr>
      </p:pic>
      <p:pic>
        <p:nvPicPr>
          <p:cNvPr id="4" name="Bildobjekt 3">
            <a:extLst>
              <a:ext uri="{FF2B5EF4-FFF2-40B4-BE49-F238E27FC236}">
                <a16:creationId xmlns:a16="http://schemas.microsoft.com/office/drawing/2014/main" id="{B2678844-F4FC-D70B-9122-87DC25DFAD6A}"/>
              </a:ext>
            </a:extLst>
          </p:cNvPr>
          <p:cNvPicPr>
            <a:picLocks noChangeAspect="1"/>
          </p:cNvPicPr>
          <p:nvPr/>
        </p:nvPicPr>
        <p:blipFill>
          <a:blip r:embed="rId6"/>
          <a:stretch>
            <a:fillRect/>
          </a:stretch>
        </p:blipFill>
        <p:spPr>
          <a:xfrm>
            <a:off x="8864434" y="2696616"/>
            <a:ext cx="1008250" cy="2724999"/>
          </a:xfrm>
          <a:prstGeom prst="rect">
            <a:avLst/>
          </a:prstGeom>
        </p:spPr>
      </p:pic>
    </p:spTree>
    <p:extLst>
      <p:ext uri="{BB962C8B-B14F-4D97-AF65-F5344CB8AC3E}">
        <p14:creationId xmlns:p14="http://schemas.microsoft.com/office/powerpoint/2010/main" val="10131440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8E9B5DC1-598E-6F25-05B7-2C77CCD6C9B9}"/>
            </a:ext>
          </a:extLst>
        </p:cNvPr>
        <p:cNvGrpSpPr/>
        <p:nvPr/>
      </p:nvGrpSpPr>
      <p:grpSpPr>
        <a:xfrm>
          <a:off x="0" y="0"/>
          <a:ext cx="0" cy="0"/>
          <a:chOff x="0" y="0"/>
          <a:chExt cx="0" cy="0"/>
        </a:xfrm>
      </p:grpSpPr>
      <p:sp>
        <p:nvSpPr>
          <p:cNvPr id="6" name="Platshållare för bildnummer 5">
            <a:extLst>
              <a:ext uri="{FF2B5EF4-FFF2-40B4-BE49-F238E27FC236}">
                <a16:creationId xmlns:a16="http://schemas.microsoft.com/office/drawing/2014/main" id="{4B7DF1BF-F118-BEB7-4EDE-D568E1DD9746}"/>
              </a:ext>
            </a:extLst>
          </p:cNvPr>
          <p:cNvSpPr>
            <a:spLocks noGrp="1"/>
          </p:cNvSpPr>
          <p:nvPr>
            <p:ph type="sldNum" sz="quarter" idx="12"/>
          </p:nvPr>
        </p:nvSpPr>
        <p:spPr/>
        <p:txBody>
          <a:bodyPr/>
          <a:lstStyle/>
          <a:p>
            <a:fld id="{332063FA-F158-B145-A53C-EFD7E6C84CF7}" type="slidenum">
              <a:rPr lang="sv-SE" smtClean="0"/>
              <a:pPr/>
              <a:t>19</a:t>
            </a:fld>
            <a:endParaRPr lang="sv-SE"/>
          </a:p>
        </p:txBody>
      </p:sp>
      <p:sp>
        <p:nvSpPr>
          <p:cNvPr id="2" name="Rubrik 1">
            <a:extLst>
              <a:ext uri="{FF2B5EF4-FFF2-40B4-BE49-F238E27FC236}">
                <a16:creationId xmlns:a16="http://schemas.microsoft.com/office/drawing/2014/main" id="{66AAE036-897E-6724-F66E-779EBD2A0857}"/>
              </a:ext>
            </a:extLst>
          </p:cNvPr>
          <p:cNvSpPr>
            <a:spLocks noGrp="1"/>
          </p:cNvSpPr>
          <p:nvPr>
            <p:ph type="title"/>
          </p:nvPr>
        </p:nvSpPr>
        <p:spPr/>
        <p:txBody>
          <a:bodyPr/>
          <a:lstStyle/>
          <a:p>
            <a:r>
              <a:rPr lang="nn-NO" sz="3600" dirty="0" err="1"/>
              <a:t>Linsåpa</a:t>
            </a:r>
            <a:r>
              <a:rPr lang="nn-NO" sz="3600" dirty="0"/>
              <a:t> - </a:t>
            </a:r>
            <a:r>
              <a:rPr lang="nn-NO" sz="3600" dirty="0" err="1"/>
              <a:t>användningsområden</a:t>
            </a:r>
            <a:endParaRPr lang="nn-NO" sz="3600" dirty="0"/>
          </a:p>
        </p:txBody>
      </p:sp>
      <p:pic>
        <p:nvPicPr>
          <p:cNvPr id="14" name="Bildobjekt 13" descr="En bild som visar Teckensnitt, Grafik, grafisk design, text&#10;&#10;AI-genererat innehåll kan vara felaktigt.">
            <a:extLst>
              <a:ext uri="{FF2B5EF4-FFF2-40B4-BE49-F238E27FC236}">
                <a16:creationId xmlns:a16="http://schemas.microsoft.com/office/drawing/2014/main" id="{803DAAEC-E024-6AE9-2736-A12383F79CCA}"/>
              </a:ext>
            </a:extLst>
          </p:cNvPr>
          <p:cNvPicPr>
            <a:picLocks noChangeAspect="1"/>
          </p:cNvPicPr>
          <p:nvPr/>
        </p:nvPicPr>
        <p:blipFill>
          <a:blip r:embed="rId3"/>
          <a:stretch>
            <a:fillRect/>
          </a:stretch>
        </p:blipFill>
        <p:spPr>
          <a:xfrm>
            <a:off x="10776608" y="216311"/>
            <a:ext cx="1097706" cy="460889"/>
          </a:xfrm>
          <a:prstGeom prst="rect">
            <a:avLst/>
          </a:prstGeom>
        </p:spPr>
      </p:pic>
      <p:sp>
        <p:nvSpPr>
          <p:cNvPr id="3" name="Platshållare för innehåll 3">
            <a:extLst>
              <a:ext uri="{FF2B5EF4-FFF2-40B4-BE49-F238E27FC236}">
                <a16:creationId xmlns:a16="http://schemas.microsoft.com/office/drawing/2014/main" id="{223AB75B-AD3F-92FF-6D1E-1EA2A1971A15}"/>
              </a:ext>
            </a:extLst>
          </p:cNvPr>
          <p:cNvSpPr>
            <a:spLocks noGrp="1"/>
          </p:cNvSpPr>
          <p:nvPr>
            <p:ph sz="quarter" idx="13"/>
          </p:nvPr>
        </p:nvSpPr>
        <p:spPr>
          <a:xfrm>
            <a:off x="1721998" y="2547955"/>
            <a:ext cx="8841727" cy="3357896"/>
          </a:xfrm>
        </p:spPr>
        <p:txBody>
          <a:bodyPr/>
          <a:lstStyle/>
          <a:p>
            <a:r>
              <a:rPr lang="sv-SE" sz="3000" dirty="0"/>
              <a:t>Golv</a:t>
            </a:r>
          </a:p>
          <a:p>
            <a:r>
              <a:rPr lang="sv-SE" sz="3000" dirty="0"/>
              <a:t>Ugnar</a:t>
            </a:r>
          </a:p>
          <a:p>
            <a:r>
              <a:rPr lang="sv-SE" sz="3000" dirty="0"/>
              <a:t>Badrum</a:t>
            </a:r>
          </a:p>
          <a:p>
            <a:r>
              <a:rPr lang="sv-SE" sz="3000" dirty="0"/>
              <a:t>Penslar</a:t>
            </a:r>
          </a:p>
          <a:p>
            <a:r>
              <a:rPr lang="sv-SE" sz="3000" dirty="0"/>
              <a:t>Trädgårdsmöbler</a:t>
            </a:r>
          </a:p>
          <a:p>
            <a:endParaRPr lang="sv-SE" sz="3000" dirty="0"/>
          </a:p>
        </p:txBody>
      </p:sp>
      <p:pic>
        <p:nvPicPr>
          <p:cNvPr id="4" name="Bildobjekt 3">
            <a:extLst>
              <a:ext uri="{FF2B5EF4-FFF2-40B4-BE49-F238E27FC236}">
                <a16:creationId xmlns:a16="http://schemas.microsoft.com/office/drawing/2014/main" id="{2C7B099D-729E-360B-F649-F01A35331757}"/>
              </a:ext>
            </a:extLst>
          </p:cNvPr>
          <p:cNvPicPr>
            <a:picLocks noChangeAspect="1"/>
          </p:cNvPicPr>
          <p:nvPr/>
        </p:nvPicPr>
        <p:blipFill>
          <a:blip r:embed="rId4"/>
          <a:stretch>
            <a:fillRect/>
          </a:stretch>
        </p:blipFill>
        <p:spPr>
          <a:xfrm>
            <a:off x="6266480" y="2113932"/>
            <a:ext cx="3791919" cy="3791919"/>
          </a:xfrm>
          <a:prstGeom prst="rect">
            <a:avLst/>
          </a:prstGeom>
        </p:spPr>
      </p:pic>
    </p:spTree>
    <p:extLst>
      <p:ext uri="{BB962C8B-B14F-4D97-AF65-F5344CB8AC3E}">
        <p14:creationId xmlns:p14="http://schemas.microsoft.com/office/powerpoint/2010/main" val="14285113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E33C0D92-3B4A-6CC3-E6F0-72D33791E963}"/>
            </a:ext>
          </a:extLst>
        </p:cNvPr>
        <p:cNvGrpSpPr/>
        <p:nvPr/>
      </p:nvGrpSpPr>
      <p:grpSpPr>
        <a:xfrm>
          <a:off x="0" y="0"/>
          <a:ext cx="0" cy="0"/>
          <a:chOff x="0" y="0"/>
          <a:chExt cx="0" cy="0"/>
        </a:xfrm>
      </p:grpSpPr>
      <p:sp>
        <p:nvSpPr>
          <p:cNvPr id="6" name="Platshållare för bildnummer 5">
            <a:extLst>
              <a:ext uri="{FF2B5EF4-FFF2-40B4-BE49-F238E27FC236}">
                <a16:creationId xmlns:a16="http://schemas.microsoft.com/office/drawing/2014/main" id="{078A0B8A-2A02-3FB3-0463-854B0F2C9447}"/>
              </a:ext>
            </a:extLst>
          </p:cNvPr>
          <p:cNvSpPr>
            <a:spLocks noGrp="1"/>
          </p:cNvSpPr>
          <p:nvPr>
            <p:ph type="sldNum" sz="quarter" idx="12"/>
          </p:nvPr>
        </p:nvSpPr>
        <p:spPr/>
        <p:txBody>
          <a:bodyPr/>
          <a:lstStyle/>
          <a:p>
            <a:fld id="{332063FA-F158-B145-A53C-EFD7E6C84CF7}" type="slidenum">
              <a:rPr lang="sv-SE" smtClean="0"/>
              <a:pPr/>
              <a:t>2</a:t>
            </a:fld>
            <a:endParaRPr lang="sv-SE" dirty="0"/>
          </a:p>
        </p:txBody>
      </p:sp>
      <p:pic>
        <p:nvPicPr>
          <p:cNvPr id="14" name="Bildobjekt 13" descr="En bild som visar Teckensnitt, Grafik, grafisk design, text&#10;&#10;AI-genererat innehåll kan vara felaktigt.">
            <a:extLst>
              <a:ext uri="{FF2B5EF4-FFF2-40B4-BE49-F238E27FC236}">
                <a16:creationId xmlns:a16="http://schemas.microsoft.com/office/drawing/2014/main" id="{4943F7BB-5EFF-1699-F706-C3736E05A8EE}"/>
              </a:ext>
            </a:extLst>
          </p:cNvPr>
          <p:cNvPicPr>
            <a:picLocks noChangeAspect="1"/>
          </p:cNvPicPr>
          <p:nvPr/>
        </p:nvPicPr>
        <p:blipFill>
          <a:blip r:embed="rId3"/>
          <a:stretch>
            <a:fillRect/>
          </a:stretch>
        </p:blipFill>
        <p:spPr>
          <a:xfrm>
            <a:off x="10776608" y="216311"/>
            <a:ext cx="1097706" cy="460889"/>
          </a:xfrm>
          <a:prstGeom prst="rect">
            <a:avLst/>
          </a:prstGeom>
        </p:spPr>
      </p:pic>
      <p:sp>
        <p:nvSpPr>
          <p:cNvPr id="4" name="Rubrik 3">
            <a:extLst>
              <a:ext uri="{FF2B5EF4-FFF2-40B4-BE49-F238E27FC236}">
                <a16:creationId xmlns:a16="http://schemas.microsoft.com/office/drawing/2014/main" id="{A170AB78-EE91-9648-9789-F2CE5A4E2FA1}"/>
              </a:ext>
            </a:extLst>
          </p:cNvPr>
          <p:cNvSpPr>
            <a:spLocks noGrp="1"/>
          </p:cNvSpPr>
          <p:nvPr>
            <p:ph type="title"/>
          </p:nvPr>
        </p:nvSpPr>
        <p:spPr/>
        <p:txBody>
          <a:bodyPr/>
          <a:lstStyle/>
          <a:p>
            <a:r>
              <a:rPr lang="sv-SE" dirty="0"/>
              <a:t>De globala målen</a:t>
            </a:r>
          </a:p>
        </p:txBody>
      </p:sp>
      <p:pic>
        <p:nvPicPr>
          <p:cNvPr id="79" name="Bildobjekt 78" descr="En bild som visar text, skärmbild, logotyp, Varumärke&#10;&#10;AI-genererat innehåll kan vara felaktigt.">
            <a:extLst>
              <a:ext uri="{FF2B5EF4-FFF2-40B4-BE49-F238E27FC236}">
                <a16:creationId xmlns:a16="http://schemas.microsoft.com/office/drawing/2014/main" id="{82D827D8-17A2-F402-0610-589F362A4AB2}"/>
              </a:ext>
            </a:extLst>
          </p:cNvPr>
          <p:cNvPicPr>
            <a:picLocks noChangeAspect="1"/>
          </p:cNvPicPr>
          <p:nvPr/>
        </p:nvPicPr>
        <p:blipFill>
          <a:blip r:embed="rId4"/>
          <a:stretch>
            <a:fillRect/>
          </a:stretch>
        </p:blipFill>
        <p:spPr>
          <a:xfrm>
            <a:off x="1714002" y="1947741"/>
            <a:ext cx="8748002" cy="441699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391443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8E9B5DC1-598E-6F25-05B7-2C77CCD6C9B9}"/>
            </a:ext>
          </a:extLst>
        </p:cNvPr>
        <p:cNvGrpSpPr/>
        <p:nvPr/>
      </p:nvGrpSpPr>
      <p:grpSpPr>
        <a:xfrm>
          <a:off x="0" y="0"/>
          <a:ext cx="0" cy="0"/>
          <a:chOff x="0" y="0"/>
          <a:chExt cx="0" cy="0"/>
        </a:xfrm>
      </p:grpSpPr>
      <p:sp>
        <p:nvSpPr>
          <p:cNvPr id="6" name="Platshållare för bildnummer 5">
            <a:extLst>
              <a:ext uri="{FF2B5EF4-FFF2-40B4-BE49-F238E27FC236}">
                <a16:creationId xmlns:a16="http://schemas.microsoft.com/office/drawing/2014/main" id="{4B7DF1BF-F118-BEB7-4EDE-D568E1DD9746}"/>
              </a:ext>
            </a:extLst>
          </p:cNvPr>
          <p:cNvSpPr>
            <a:spLocks noGrp="1"/>
          </p:cNvSpPr>
          <p:nvPr>
            <p:ph type="sldNum" sz="quarter" idx="12"/>
          </p:nvPr>
        </p:nvSpPr>
        <p:spPr/>
        <p:txBody>
          <a:bodyPr/>
          <a:lstStyle/>
          <a:p>
            <a:fld id="{332063FA-F158-B145-A53C-EFD7E6C84CF7}" type="slidenum">
              <a:rPr lang="sv-SE" smtClean="0"/>
              <a:pPr/>
              <a:t>20</a:t>
            </a:fld>
            <a:endParaRPr lang="sv-SE"/>
          </a:p>
        </p:txBody>
      </p:sp>
      <p:sp>
        <p:nvSpPr>
          <p:cNvPr id="2" name="Rubrik 1">
            <a:extLst>
              <a:ext uri="{FF2B5EF4-FFF2-40B4-BE49-F238E27FC236}">
                <a16:creationId xmlns:a16="http://schemas.microsoft.com/office/drawing/2014/main" id="{66AAE036-897E-6724-F66E-779EBD2A0857}"/>
              </a:ext>
            </a:extLst>
          </p:cNvPr>
          <p:cNvSpPr>
            <a:spLocks noGrp="1"/>
          </p:cNvSpPr>
          <p:nvPr>
            <p:ph type="title"/>
          </p:nvPr>
        </p:nvSpPr>
        <p:spPr/>
        <p:txBody>
          <a:bodyPr/>
          <a:lstStyle/>
          <a:p>
            <a:r>
              <a:rPr lang="nn-NO" sz="3600" dirty="0" err="1"/>
              <a:t>Linsåpaspray</a:t>
            </a:r>
            <a:endParaRPr lang="nn-NO" sz="3600" dirty="0"/>
          </a:p>
        </p:txBody>
      </p:sp>
      <p:pic>
        <p:nvPicPr>
          <p:cNvPr id="14" name="Bildobjekt 13" descr="En bild som visar Teckensnitt, Grafik, grafisk design, text&#10;&#10;AI-genererat innehåll kan vara felaktigt.">
            <a:extLst>
              <a:ext uri="{FF2B5EF4-FFF2-40B4-BE49-F238E27FC236}">
                <a16:creationId xmlns:a16="http://schemas.microsoft.com/office/drawing/2014/main" id="{803DAAEC-E024-6AE9-2736-A12383F79CCA}"/>
              </a:ext>
            </a:extLst>
          </p:cNvPr>
          <p:cNvPicPr>
            <a:picLocks noChangeAspect="1"/>
          </p:cNvPicPr>
          <p:nvPr/>
        </p:nvPicPr>
        <p:blipFill>
          <a:blip r:embed="rId3"/>
          <a:stretch>
            <a:fillRect/>
          </a:stretch>
        </p:blipFill>
        <p:spPr>
          <a:xfrm>
            <a:off x="10776608" y="216311"/>
            <a:ext cx="1097706" cy="460889"/>
          </a:xfrm>
          <a:prstGeom prst="rect">
            <a:avLst/>
          </a:prstGeom>
        </p:spPr>
      </p:pic>
      <p:sp>
        <p:nvSpPr>
          <p:cNvPr id="3" name="Platshållare för innehåll 3">
            <a:extLst>
              <a:ext uri="{FF2B5EF4-FFF2-40B4-BE49-F238E27FC236}">
                <a16:creationId xmlns:a16="http://schemas.microsoft.com/office/drawing/2014/main" id="{223AB75B-AD3F-92FF-6D1E-1EA2A1971A15}"/>
              </a:ext>
            </a:extLst>
          </p:cNvPr>
          <p:cNvSpPr>
            <a:spLocks noGrp="1"/>
          </p:cNvSpPr>
          <p:nvPr>
            <p:ph sz="quarter" idx="13"/>
          </p:nvPr>
        </p:nvSpPr>
        <p:spPr>
          <a:xfrm>
            <a:off x="1721998" y="2547955"/>
            <a:ext cx="8841727" cy="3357896"/>
          </a:xfrm>
        </p:spPr>
        <p:txBody>
          <a:bodyPr/>
          <a:lstStyle/>
          <a:p>
            <a:r>
              <a:rPr lang="sv-SE" sz="3000" dirty="0" err="1"/>
              <a:t>Linsåpa</a:t>
            </a:r>
            <a:r>
              <a:rPr lang="sv-SE" sz="3000" dirty="0"/>
              <a:t> 2 dl</a:t>
            </a:r>
          </a:p>
          <a:p>
            <a:r>
              <a:rPr lang="sv-SE" sz="3000" dirty="0"/>
              <a:t>Vatten 3 dl</a:t>
            </a:r>
          </a:p>
          <a:p>
            <a:r>
              <a:rPr lang="sv-SE" sz="3000" dirty="0"/>
              <a:t>Tom sprayflaska</a:t>
            </a:r>
          </a:p>
          <a:p>
            <a:endParaRPr lang="sv-SE" sz="1200" dirty="0"/>
          </a:p>
          <a:p>
            <a:pPr marL="0" indent="0">
              <a:buNone/>
            </a:pPr>
            <a:r>
              <a:rPr lang="sv-SE" sz="2800" b="1" dirty="0"/>
              <a:t>Gör så här: </a:t>
            </a:r>
            <a:br>
              <a:rPr lang="sv-SE" sz="2800" dirty="0"/>
            </a:br>
            <a:r>
              <a:rPr lang="sv-SE" sz="2800" dirty="0"/>
              <a:t>Häll alla ingredienserna i flaskan. Sätt på spraymunstycket och skaka lätt. Färdigt!</a:t>
            </a:r>
          </a:p>
          <a:p>
            <a:endParaRPr lang="sv-SE" sz="3000" dirty="0"/>
          </a:p>
        </p:txBody>
      </p:sp>
    </p:spTree>
    <p:extLst>
      <p:ext uri="{BB962C8B-B14F-4D97-AF65-F5344CB8AC3E}">
        <p14:creationId xmlns:p14="http://schemas.microsoft.com/office/powerpoint/2010/main" val="18797633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8E9B5DC1-598E-6F25-05B7-2C77CCD6C9B9}"/>
            </a:ext>
          </a:extLst>
        </p:cNvPr>
        <p:cNvGrpSpPr/>
        <p:nvPr/>
      </p:nvGrpSpPr>
      <p:grpSpPr>
        <a:xfrm>
          <a:off x="0" y="0"/>
          <a:ext cx="0" cy="0"/>
          <a:chOff x="0" y="0"/>
          <a:chExt cx="0" cy="0"/>
        </a:xfrm>
      </p:grpSpPr>
      <p:sp>
        <p:nvSpPr>
          <p:cNvPr id="6" name="Platshållare för bildnummer 5">
            <a:extLst>
              <a:ext uri="{FF2B5EF4-FFF2-40B4-BE49-F238E27FC236}">
                <a16:creationId xmlns:a16="http://schemas.microsoft.com/office/drawing/2014/main" id="{4B7DF1BF-F118-BEB7-4EDE-D568E1DD9746}"/>
              </a:ext>
            </a:extLst>
          </p:cNvPr>
          <p:cNvSpPr>
            <a:spLocks noGrp="1"/>
          </p:cNvSpPr>
          <p:nvPr>
            <p:ph type="sldNum" sz="quarter" idx="12"/>
          </p:nvPr>
        </p:nvSpPr>
        <p:spPr/>
        <p:txBody>
          <a:bodyPr/>
          <a:lstStyle/>
          <a:p>
            <a:fld id="{332063FA-F158-B145-A53C-EFD7E6C84CF7}" type="slidenum">
              <a:rPr lang="sv-SE" smtClean="0"/>
              <a:pPr/>
              <a:t>21</a:t>
            </a:fld>
            <a:endParaRPr lang="sv-SE"/>
          </a:p>
        </p:txBody>
      </p:sp>
      <p:sp>
        <p:nvSpPr>
          <p:cNvPr id="2" name="Rubrik 1">
            <a:extLst>
              <a:ext uri="{FF2B5EF4-FFF2-40B4-BE49-F238E27FC236}">
                <a16:creationId xmlns:a16="http://schemas.microsoft.com/office/drawing/2014/main" id="{66AAE036-897E-6724-F66E-779EBD2A0857}"/>
              </a:ext>
            </a:extLst>
          </p:cNvPr>
          <p:cNvSpPr>
            <a:spLocks noGrp="1"/>
          </p:cNvSpPr>
          <p:nvPr>
            <p:ph type="title"/>
          </p:nvPr>
        </p:nvSpPr>
        <p:spPr/>
        <p:txBody>
          <a:bodyPr/>
          <a:lstStyle/>
          <a:p>
            <a:r>
              <a:rPr lang="nn-NO" sz="3600" dirty="0" err="1"/>
              <a:t>Bikarbonat</a:t>
            </a:r>
            <a:r>
              <a:rPr lang="nn-NO" sz="3600" dirty="0"/>
              <a:t> - </a:t>
            </a:r>
            <a:r>
              <a:rPr lang="nn-NO" sz="3600" dirty="0" err="1"/>
              <a:t>användningsområden</a:t>
            </a:r>
            <a:endParaRPr lang="nn-NO" sz="3600" dirty="0"/>
          </a:p>
        </p:txBody>
      </p:sp>
      <p:pic>
        <p:nvPicPr>
          <p:cNvPr id="14" name="Bildobjekt 13" descr="En bild som visar Teckensnitt, Grafik, grafisk design, text&#10;&#10;AI-genererat innehåll kan vara felaktigt.">
            <a:extLst>
              <a:ext uri="{FF2B5EF4-FFF2-40B4-BE49-F238E27FC236}">
                <a16:creationId xmlns:a16="http://schemas.microsoft.com/office/drawing/2014/main" id="{803DAAEC-E024-6AE9-2736-A12383F79CCA}"/>
              </a:ext>
            </a:extLst>
          </p:cNvPr>
          <p:cNvPicPr>
            <a:picLocks noChangeAspect="1"/>
          </p:cNvPicPr>
          <p:nvPr/>
        </p:nvPicPr>
        <p:blipFill>
          <a:blip r:embed="rId3"/>
          <a:stretch>
            <a:fillRect/>
          </a:stretch>
        </p:blipFill>
        <p:spPr>
          <a:xfrm>
            <a:off x="10776608" y="216311"/>
            <a:ext cx="1097706" cy="460889"/>
          </a:xfrm>
          <a:prstGeom prst="rect">
            <a:avLst/>
          </a:prstGeom>
        </p:spPr>
      </p:pic>
      <p:sp>
        <p:nvSpPr>
          <p:cNvPr id="3" name="Platshållare för innehåll 3">
            <a:extLst>
              <a:ext uri="{FF2B5EF4-FFF2-40B4-BE49-F238E27FC236}">
                <a16:creationId xmlns:a16="http://schemas.microsoft.com/office/drawing/2014/main" id="{223AB75B-AD3F-92FF-6D1E-1EA2A1971A15}"/>
              </a:ext>
            </a:extLst>
          </p:cNvPr>
          <p:cNvSpPr>
            <a:spLocks noGrp="1"/>
          </p:cNvSpPr>
          <p:nvPr>
            <p:ph sz="quarter" idx="13"/>
          </p:nvPr>
        </p:nvSpPr>
        <p:spPr>
          <a:xfrm>
            <a:off x="1721998" y="2547955"/>
            <a:ext cx="8841727" cy="3357896"/>
          </a:xfrm>
        </p:spPr>
        <p:txBody>
          <a:bodyPr/>
          <a:lstStyle/>
          <a:p>
            <a:r>
              <a:rPr lang="sv-SE" sz="3000" dirty="0"/>
              <a:t>Bänkskivor</a:t>
            </a:r>
          </a:p>
          <a:p>
            <a:r>
              <a:rPr lang="sv-SE" sz="3000" dirty="0"/>
              <a:t>Diskhoar</a:t>
            </a:r>
          </a:p>
          <a:p>
            <a:r>
              <a:rPr lang="sv-SE" sz="3000" dirty="0"/>
              <a:t>Kyl/frys</a:t>
            </a:r>
          </a:p>
          <a:p>
            <a:r>
              <a:rPr lang="sv-SE" sz="3000" dirty="0"/>
              <a:t>Köksmaskiner</a:t>
            </a:r>
          </a:p>
          <a:p>
            <a:r>
              <a:rPr lang="sv-SE" sz="3000" dirty="0"/>
              <a:t>Annat</a:t>
            </a:r>
          </a:p>
        </p:txBody>
      </p:sp>
      <p:pic>
        <p:nvPicPr>
          <p:cNvPr id="4" name="Bildobjekt 3">
            <a:extLst>
              <a:ext uri="{FF2B5EF4-FFF2-40B4-BE49-F238E27FC236}">
                <a16:creationId xmlns:a16="http://schemas.microsoft.com/office/drawing/2014/main" id="{D8E56C5C-E434-47C8-5FE3-77D78674593D}"/>
              </a:ext>
            </a:extLst>
          </p:cNvPr>
          <p:cNvPicPr>
            <a:picLocks noChangeAspect="1"/>
          </p:cNvPicPr>
          <p:nvPr/>
        </p:nvPicPr>
        <p:blipFill>
          <a:blip r:embed="rId4"/>
          <a:stretch>
            <a:fillRect/>
          </a:stretch>
        </p:blipFill>
        <p:spPr>
          <a:xfrm>
            <a:off x="6375335" y="2470759"/>
            <a:ext cx="3435092" cy="3435092"/>
          </a:xfrm>
          <a:prstGeom prst="rect">
            <a:avLst/>
          </a:prstGeom>
        </p:spPr>
      </p:pic>
    </p:spTree>
    <p:extLst>
      <p:ext uri="{BB962C8B-B14F-4D97-AF65-F5344CB8AC3E}">
        <p14:creationId xmlns:p14="http://schemas.microsoft.com/office/powerpoint/2010/main" val="16009851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8E9B5DC1-598E-6F25-05B7-2C77CCD6C9B9}"/>
            </a:ext>
          </a:extLst>
        </p:cNvPr>
        <p:cNvGrpSpPr/>
        <p:nvPr/>
      </p:nvGrpSpPr>
      <p:grpSpPr>
        <a:xfrm>
          <a:off x="0" y="0"/>
          <a:ext cx="0" cy="0"/>
          <a:chOff x="0" y="0"/>
          <a:chExt cx="0" cy="0"/>
        </a:xfrm>
      </p:grpSpPr>
      <p:sp>
        <p:nvSpPr>
          <p:cNvPr id="6" name="Platshållare för bildnummer 5">
            <a:extLst>
              <a:ext uri="{FF2B5EF4-FFF2-40B4-BE49-F238E27FC236}">
                <a16:creationId xmlns:a16="http://schemas.microsoft.com/office/drawing/2014/main" id="{4B7DF1BF-F118-BEB7-4EDE-D568E1DD9746}"/>
              </a:ext>
            </a:extLst>
          </p:cNvPr>
          <p:cNvSpPr>
            <a:spLocks noGrp="1"/>
          </p:cNvSpPr>
          <p:nvPr>
            <p:ph type="sldNum" sz="quarter" idx="12"/>
          </p:nvPr>
        </p:nvSpPr>
        <p:spPr/>
        <p:txBody>
          <a:bodyPr/>
          <a:lstStyle/>
          <a:p>
            <a:fld id="{332063FA-F158-B145-A53C-EFD7E6C84CF7}" type="slidenum">
              <a:rPr lang="sv-SE" smtClean="0"/>
              <a:pPr/>
              <a:t>22</a:t>
            </a:fld>
            <a:endParaRPr lang="sv-SE"/>
          </a:p>
        </p:txBody>
      </p:sp>
      <p:sp>
        <p:nvSpPr>
          <p:cNvPr id="2" name="Rubrik 1">
            <a:extLst>
              <a:ext uri="{FF2B5EF4-FFF2-40B4-BE49-F238E27FC236}">
                <a16:creationId xmlns:a16="http://schemas.microsoft.com/office/drawing/2014/main" id="{66AAE036-897E-6724-F66E-779EBD2A0857}"/>
              </a:ext>
            </a:extLst>
          </p:cNvPr>
          <p:cNvSpPr>
            <a:spLocks noGrp="1"/>
          </p:cNvSpPr>
          <p:nvPr>
            <p:ph type="title"/>
          </p:nvPr>
        </p:nvSpPr>
        <p:spPr/>
        <p:txBody>
          <a:bodyPr/>
          <a:lstStyle/>
          <a:p>
            <a:r>
              <a:rPr lang="nn-NO" sz="3600" dirty="0" err="1"/>
              <a:t>Bikarbonatpasta</a:t>
            </a:r>
            <a:endParaRPr lang="nn-NO" sz="3600" dirty="0"/>
          </a:p>
        </p:txBody>
      </p:sp>
      <p:pic>
        <p:nvPicPr>
          <p:cNvPr id="14" name="Bildobjekt 13" descr="En bild som visar Teckensnitt, Grafik, grafisk design, text&#10;&#10;AI-genererat innehåll kan vara felaktigt.">
            <a:extLst>
              <a:ext uri="{FF2B5EF4-FFF2-40B4-BE49-F238E27FC236}">
                <a16:creationId xmlns:a16="http://schemas.microsoft.com/office/drawing/2014/main" id="{803DAAEC-E024-6AE9-2736-A12383F79CCA}"/>
              </a:ext>
            </a:extLst>
          </p:cNvPr>
          <p:cNvPicPr>
            <a:picLocks noChangeAspect="1"/>
          </p:cNvPicPr>
          <p:nvPr/>
        </p:nvPicPr>
        <p:blipFill>
          <a:blip r:embed="rId3"/>
          <a:stretch>
            <a:fillRect/>
          </a:stretch>
        </p:blipFill>
        <p:spPr>
          <a:xfrm>
            <a:off x="10776608" y="216311"/>
            <a:ext cx="1097706" cy="460889"/>
          </a:xfrm>
          <a:prstGeom prst="rect">
            <a:avLst/>
          </a:prstGeom>
        </p:spPr>
      </p:pic>
      <p:sp>
        <p:nvSpPr>
          <p:cNvPr id="3" name="Platshållare för innehåll 3">
            <a:extLst>
              <a:ext uri="{FF2B5EF4-FFF2-40B4-BE49-F238E27FC236}">
                <a16:creationId xmlns:a16="http://schemas.microsoft.com/office/drawing/2014/main" id="{223AB75B-AD3F-92FF-6D1E-1EA2A1971A15}"/>
              </a:ext>
            </a:extLst>
          </p:cNvPr>
          <p:cNvSpPr>
            <a:spLocks noGrp="1"/>
          </p:cNvSpPr>
          <p:nvPr>
            <p:ph sz="quarter" idx="13"/>
          </p:nvPr>
        </p:nvSpPr>
        <p:spPr>
          <a:xfrm>
            <a:off x="1721998" y="2547955"/>
            <a:ext cx="8841727" cy="3357896"/>
          </a:xfrm>
        </p:spPr>
        <p:txBody>
          <a:bodyPr/>
          <a:lstStyle/>
          <a:p>
            <a:r>
              <a:rPr lang="sv-SE" sz="3000" dirty="0"/>
              <a:t>Bikarbonat 2 dl (2 delar)</a:t>
            </a:r>
          </a:p>
          <a:p>
            <a:r>
              <a:rPr lang="sv-SE" sz="3000" dirty="0"/>
              <a:t>Vatten 1 dl (1 del)</a:t>
            </a:r>
          </a:p>
          <a:p>
            <a:r>
              <a:rPr lang="sv-SE" sz="3000" dirty="0"/>
              <a:t>Burk med tätslutande lock</a:t>
            </a:r>
          </a:p>
          <a:p>
            <a:pPr marL="0" indent="0">
              <a:buNone/>
            </a:pPr>
            <a:endParaRPr lang="sv-SE" sz="1200" dirty="0"/>
          </a:p>
          <a:p>
            <a:pPr marL="0" indent="0">
              <a:buNone/>
            </a:pPr>
            <a:r>
              <a:rPr lang="sv-SE" sz="2800" b="1" dirty="0"/>
              <a:t>Gör så här: </a:t>
            </a:r>
            <a:br>
              <a:rPr lang="sv-SE" sz="2800" dirty="0"/>
            </a:br>
            <a:r>
              <a:rPr lang="sv-SE" sz="2800" dirty="0"/>
              <a:t>Häll ingredienserna i en burk med tättslutande lock. Blanda noga och sätt på locket. Färdigt!</a:t>
            </a:r>
          </a:p>
          <a:p>
            <a:endParaRPr lang="sv-SE" sz="3000" dirty="0"/>
          </a:p>
        </p:txBody>
      </p:sp>
    </p:spTree>
    <p:extLst>
      <p:ext uri="{BB962C8B-B14F-4D97-AF65-F5344CB8AC3E}">
        <p14:creationId xmlns:p14="http://schemas.microsoft.com/office/powerpoint/2010/main" val="35470641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8E9B5DC1-598E-6F25-05B7-2C77CCD6C9B9}"/>
            </a:ext>
          </a:extLst>
        </p:cNvPr>
        <p:cNvGrpSpPr/>
        <p:nvPr/>
      </p:nvGrpSpPr>
      <p:grpSpPr>
        <a:xfrm>
          <a:off x="0" y="0"/>
          <a:ext cx="0" cy="0"/>
          <a:chOff x="0" y="0"/>
          <a:chExt cx="0" cy="0"/>
        </a:xfrm>
      </p:grpSpPr>
      <p:sp>
        <p:nvSpPr>
          <p:cNvPr id="6" name="Platshållare för bildnummer 5">
            <a:extLst>
              <a:ext uri="{FF2B5EF4-FFF2-40B4-BE49-F238E27FC236}">
                <a16:creationId xmlns:a16="http://schemas.microsoft.com/office/drawing/2014/main" id="{4B7DF1BF-F118-BEB7-4EDE-D568E1DD9746}"/>
              </a:ext>
            </a:extLst>
          </p:cNvPr>
          <p:cNvSpPr>
            <a:spLocks noGrp="1"/>
          </p:cNvSpPr>
          <p:nvPr>
            <p:ph type="sldNum" sz="quarter" idx="12"/>
          </p:nvPr>
        </p:nvSpPr>
        <p:spPr/>
        <p:txBody>
          <a:bodyPr/>
          <a:lstStyle/>
          <a:p>
            <a:fld id="{332063FA-F158-B145-A53C-EFD7E6C84CF7}" type="slidenum">
              <a:rPr lang="sv-SE" smtClean="0"/>
              <a:pPr/>
              <a:t>23</a:t>
            </a:fld>
            <a:endParaRPr lang="sv-SE"/>
          </a:p>
        </p:txBody>
      </p:sp>
      <p:sp>
        <p:nvSpPr>
          <p:cNvPr id="2" name="Rubrik 1">
            <a:extLst>
              <a:ext uri="{FF2B5EF4-FFF2-40B4-BE49-F238E27FC236}">
                <a16:creationId xmlns:a16="http://schemas.microsoft.com/office/drawing/2014/main" id="{66AAE036-897E-6724-F66E-779EBD2A0857}"/>
              </a:ext>
            </a:extLst>
          </p:cNvPr>
          <p:cNvSpPr>
            <a:spLocks noGrp="1"/>
          </p:cNvSpPr>
          <p:nvPr>
            <p:ph type="title"/>
          </p:nvPr>
        </p:nvSpPr>
        <p:spPr/>
        <p:txBody>
          <a:bodyPr/>
          <a:lstStyle/>
          <a:p>
            <a:r>
              <a:rPr lang="nn-NO" sz="3600" dirty="0" err="1"/>
              <a:t>Ättika</a:t>
            </a:r>
            <a:r>
              <a:rPr lang="nn-NO" sz="3600" dirty="0"/>
              <a:t> 12% - </a:t>
            </a:r>
            <a:r>
              <a:rPr lang="nn-NO" sz="3600" dirty="0" err="1"/>
              <a:t>användningsområden</a:t>
            </a:r>
            <a:endParaRPr lang="nn-NO" sz="3600" dirty="0"/>
          </a:p>
        </p:txBody>
      </p:sp>
      <p:pic>
        <p:nvPicPr>
          <p:cNvPr id="14" name="Bildobjekt 13" descr="En bild som visar Teckensnitt, Grafik, grafisk design, text&#10;&#10;AI-genererat innehåll kan vara felaktigt.">
            <a:extLst>
              <a:ext uri="{FF2B5EF4-FFF2-40B4-BE49-F238E27FC236}">
                <a16:creationId xmlns:a16="http://schemas.microsoft.com/office/drawing/2014/main" id="{803DAAEC-E024-6AE9-2736-A12383F79CCA}"/>
              </a:ext>
            </a:extLst>
          </p:cNvPr>
          <p:cNvPicPr>
            <a:picLocks noChangeAspect="1"/>
          </p:cNvPicPr>
          <p:nvPr/>
        </p:nvPicPr>
        <p:blipFill>
          <a:blip r:embed="rId3"/>
          <a:stretch>
            <a:fillRect/>
          </a:stretch>
        </p:blipFill>
        <p:spPr>
          <a:xfrm>
            <a:off x="10776608" y="216311"/>
            <a:ext cx="1097706" cy="460889"/>
          </a:xfrm>
          <a:prstGeom prst="rect">
            <a:avLst/>
          </a:prstGeom>
        </p:spPr>
      </p:pic>
      <p:sp>
        <p:nvSpPr>
          <p:cNvPr id="3" name="Platshållare för innehåll 3">
            <a:extLst>
              <a:ext uri="{FF2B5EF4-FFF2-40B4-BE49-F238E27FC236}">
                <a16:creationId xmlns:a16="http://schemas.microsoft.com/office/drawing/2014/main" id="{223AB75B-AD3F-92FF-6D1E-1EA2A1971A15}"/>
              </a:ext>
            </a:extLst>
          </p:cNvPr>
          <p:cNvSpPr>
            <a:spLocks noGrp="1"/>
          </p:cNvSpPr>
          <p:nvPr>
            <p:ph sz="quarter" idx="13"/>
          </p:nvPr>
        </p:nvSpPr>
        <p:spPr>
          <a:xfrm>
            <a:off x="1721998" y="2547955"/>
            <a:ext cx="8841727" cy="3357896"/>
          </a:xfrm>
        </p:spPr>
        <p:txBody>
          <a:bodyPr/>
          <a:lstStyle/>
          <a:p>
            <a:r>
              <a:rPr lang="sv-SE" sz="3000" dirty="0"/>
              <a:t>Allrengöring</a:t>
            </a:r>
          </a:p>
          <a:p>
            <a:r>
              <a:rPr lang="sv-SE" sz="3000" dirty="0"/>
              <a:t>Kalkborttagning</a:t>
            </a:r>
          </a:p>
          <a:p>
            <a:r>
              <a:rPr lang="sv-SE" sz="3000" dirty="0"/>
              <a:t>Avloppsrensning</a:t>
            </a:r>
          </a:p>
          <a:p>
            <a:r>
              <a:rPr lang="sv-SE" sz="3000" dirty="0"/>
              <a:t>Tvätt mot dålig lukt</a:t>
            </a:r>
          </a:p>
          <a:p>
            <a:r>
              <a:rPr lang="sv-SE" sz="3000" dirty="0"/>
              <a:t>Doftförbättring</a:t>
            </a:r>
          </a:p>
        </p:txBody>
      </p:sp>
      <p:pic>
        <p:nvPicPr>
          <p:cNvPr id="5" name="Bildobjekt 4">
            <a:extLst>
              <a:ext uri="{FF2B5EF4-FFF2-40B4-BE49-F238E27FC236}">
                <a16:creationId xmlns:a16="http://schemas.microsoft.com/office/drawing/2014/main" id="{C602BF48-F51D-A664-22B2-DDCE1FE269EB}"/>
              </a:ext>
            </a:extLst>
          </p:cNvPr>
          <p:cNvPicPr>
            <a:picLocks noChangeAspect="1"/>
          </p:cNvPicPr>
          <p:nvPr/>
        </p:nvPicPr>
        <p:blipFill>
          <a:blip r:embed="rId4"/>
          <a:stretch>
            <a:fillRect/>
          </a:stretch>
        </p:blipFill>
        <p:spPr>
          <a:xfrm>
            <a:off x="7481111" y="2613436"/>
            <a:ext cx="1193966" cy="3226934"/>
          </a:xfrm>
          <a:prstGeom prst="rect">
            <a:avLst/>
          </a:prstGeom>
        </p:spPr>
      </p:pic>
    </p:spTree>
    <p:extLst>
      <p:ext uri="{BB962C8B-B14F-4D97-AF65-F5344CB8AC3E}">
        <p14:creationId xmlns:p14="http://schemas.microsoft.com/office/powerpoint/2010/main" val="23287370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8E9B5DC1-598E-6F25-05B7-2C77CCD6C9B9}"/>
            </a:ext>
          </a:extLst>
        </p:cNvPr>
        <p:cNvGrpSpPr/>
        <p:nvPr/>
      </p:nvGrpSpPr>
      <p:grpSpPr>
        <a:xfrm>
          <a:off x="0" y="0"/>
          <a:ext cx="0" cy="0"/>
          <a:chOff x="0" y="0"/>
          <a:chExt cx="0" cy="0"/>
        </a:xfrm>
      </p:grpSpPr>
      <p:sp>
        <p:nvSpPr>
          <p:cNvPr id="6" name="Platshållare för bildnummer 5">
            <a:extLst>
              <a:ext uri="{FF2B5EF4-FFF2-40B4-BE49-F238E27FC236}">
                <a16:creationId xmlns:a16="http://schemas.microsoft.com/office/drawing/2014/main" id="{4B7DF1BF-F118-BEB7-4EDE-D568E1DD9746}"/>
              </a:ext>
            </a:extLst>
          </p:cNvPr>
          <p:cNvSpPr>
            <a:spLocks noGrp="1"/>
          </p:cNvSpPr>
          <p:nvPr>
            <p:ph type="sldNum" sz="quarter" idx="12"/>
          </p:nvPr>
        </p:nvSpPr>
        <p:spPr/>
        <p:txBody>
          <a:bodyPr/>
          <a:lstStyle/>
          <a:p>
            <a:fld id="{332063FA-F158-B145-A53C-EFD7E6C84CF7}" type="slidenum">
              <a:rPr lang="sv-SE" smtClean="0"/>
              <a:pPr/>
              <a:t>24</a:t>
            </a:fld>
            <a:endParaRPr lang="sv-SE"/>
          </a:p>
        </p:txBody>
      </p:sp>
      <p:sp>
        <p:nvSpPr>
          <p:cNvPr id="2" name="Rubrik 1">
            <a:extLst>
              <a:ext uri="{FF2B5EF4-FFF2-40B4-BE49-F238E27FC236}">
                <a16:creationId xmlns:a16="http://schemas.microsoft.com/office/drawing/2014/main" id="{66AAE036-897E-6724-F66E-779EBD2A0857}"/>
              </a:ext>
            </a:extLst>
          </p:cNvPr>
          <p:cNvSpPr>
            <a:spLocks noGrp="1"/>
          </p:cNvSpPr>
          <p:nvPr>
            <p:ph type="title"/>
          </p:nvPr>
        </p:nvSpPr>
        <p:spPr/>
        <p:txBody>
          <a:bodyPr/>
          <a:lstStyle/>
          <a:p>
            <a:r>
              <a:rPr lang="nn-NO" sz="3600" dirty="0" err="1"/>
              <a:t>Fönsterputs</a:t>
            </a:r>
            <a:r>
              <a:rPr lang="nn-NO" sz="3600" dirty="0"/>
              <a:t> </a:t>
            </a:r>
            <a:r>
              <a:rPr lang="nn-NO" sz="3600" dirty="0" err="1"/>
              <a:t>och</a:t>
            </a:r>
            <a:r>
              <a:rPr lang="nn-NO" sz="3600" dirty="0"/>
              <a:t> speglar</a:t>
            </a:r>
          </a:p>
        </p:txBody>
      </p:sp>
      <p:pic>
        <p:nvPicPr>
          <p:cNvPr id="14" name="Bildobjekt 13" descr="En bild som visar Teckensnitt, Grafik, grafisk design, text&#10;&#10;AI-genererat innehåll kan vara felaktigt.">
            <a:extLst>
              <a:ext uri="{FF2B5EF4-FFF2-40B4-BE49-F238E27FC236}">
                <a16:creationId xmlns:a16="http://schemas.microsoft.com/office/drawing/2014/main" id="{803DAAEC-E024-6AE9-2736-A12383F79CCA}"/>
              </a:ext>
            </a:extLst>
          </p:cNvPr>
          <p:cNvPicPr>
            <a:picLocks noChangeAspect="1"/>
          </p:cNvPicPr>
          <p:nvPr/>
        </p:nvPicPr>
        <p:blipFill>
          <a:blip r:embed="rId3"/>
          <a:stretch>
            <a:fillRect/>
          </a:stretch>
        </p:blipFill>
        <p:spPr>
          <a:xfrm>
            <a:off x="10776608" y="216311"/>
            <a:ext cx="1097706" cy="460889"/>
          </a:xfrm>
          <a:prstGeom prst="rect">
            <a:avLst/>
          </a:prstGeom>
        </p:spPr>
      </p:pic>
      <p:sp>
        <p:nvSpPr>
          <p:cNvPr id="3" name="Platshållare för innehåll 3">
            <a:extLst>
              <a:ext uri="{FF2B5EF4-FFF2-40B4-BE49-F238E27FC236}">
                <a16:creationId xmlns:a16="http://schemas.microsoft.com/office/drawing/2014/main" id="{223AB75B-AD3F-92FF-6D1E-1EA2A1971A15}"/>
              </a:ext>
            </a:extLst>
          </p:cNvPr>
          <p:cNvSpPr>
            <a:spLocks noGrp="1"/>
          </p:cNvSpPr>
          <p:nvPr>
            <p:ph sz="quarter" idx="13"/>
          </p:nvPr>
        </p:nvSpPr>
        <p:spPr>
          <a:xfrm>
            <a:off x="1721999" y="2139193"/>
            <a:ext cx="7619226" cy="3357896"/>
          </a:xfrm>
        </p:spPr>
        <p:txBody>
          <a:bodyPr/>
          <a:lstStyle/>
          <a:p>
            <a:r>
              <a:rPr lang="sv-SE" sz="2800" dirty="0"/>
              <a:t>Ättiksprit (12 %) 2 dl</a:t>
            </a:r>
          </a:p>
          <a:p>
            <a:r>
              <a:rPr lang="sv-SE" sz="2800" dirty="0"/>
              <a:t>Handdiskmedel (gärna miljömärkt) ca 5 droppar</a:t>
            </a:r>
          </a:p>
          <a:p>
            <a:r>
              <a:rPr lang="sv-SE" sz="2800" dirty="0"/>
              <a:t>Vatten 3 dl</a:t>
            </a:r>
          </a:p>
          <a:p>
            <a:r>
              <a:rPr lang="sv-SE" sz="2800" dirty="0"/>
              <a:t>Tom sprayflaska</a:t>
            </a:r>
            <a:endParaRPr lang="sv-SE" sz="2400" dirty="0"/>
          </a:p>
          <a:p>
            <a:pPr marL="0" indent="0">
              <a:buNone/>
            </a:pPr>
            <a:endParaRPr lang="sv-SE" sz="1100" b="1" dirty="0"/>
          </a:p>
          <a:p>
            <a:pPr marL="0" indent="0">
              <a:buNone/>
            </a:pPr>
            <a:r>
              <a:rPr lang="sv-SE" sz="2600" b="1" dirty="0"/>
              <a:t>Gör så här: </a:t>
            </a:r>
            <a:br>
              <a:rPr lang="sv-SE" sz="2600" dirty="0"/>
            </a:br>
            <a:r>
              <a:rPr lang="sv-SE" sz="2600" dirty="0"/>
              <a:t>Häll alla ingredienserna i flaskan. </a:t>
            </a:r>
            <a:br>
              <a:rPr lang="sv-SE" sz="2600" dirty="0"/>
            </a:br>
            <a:r>
              <a:rPr lang="sv-SE" sz="2600" dirty="0"/>
              <a:t>Sätt på spraymunstycket och skaka lätt. Färdigt!</a:t>
            </a:r>
          </a:p>
          <a:p>
            <a:endParaRPr lang="sv-SE" sz="3000" dirty="0"/>
          </a:p>
        </p:txBody>
      </p:sp>
    </p:spTree>
    <p:extLst>
      <p:ext uri="{BB962C8B-B14F-4D97-AF65-F5344CB8AC3E}">
        <p14:creationId xmlns:p14="http://schemas.microsoft.com/office/powerpoint/2010/main" val="39557441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E33C0D92-3B4A-6CC3-E6F0-72D33791E963}"/>
            </a:ext>
          </a:extLst>
        </p:cNvPr>
        <p:cNvGrpSpPr/>
        <p:nvPr/>
      </p:nvGrpSpPr>
      <p:grpSpPr>
        <a:xfrm>
          <a:off x="0" y="0"/>
          <a:ext cx="0" cy="0"/>
          <a:chOff x="0" y="0"/>
          <a:chExt cx="0" cy="0"/>
        </a:xfrm>
      </p:grpSpPr>
      <p:sp>
        <p:nvSpPr>
          <p:cNvPr id="6" name="Platshållare för bildnummer 5">
            <a:extLst>
              <a:ext uri="{FF2B5EF4-FFF2-40B4-BE49-F238E27FC236}">
                <a16:creationId xmlns:a16="http://schemas.microsoft.com/office/drawing/2014/main" id="{078A0B8A-2A02-3FB3-0463-854B0F2C9447}"/>
              </a:ext>
            </a:extLst>
          </p:cNvPr>
          <p:cNvSpPr>
            <a:spLocks noGrp="1"/>
          </p:cNvSpPr>
          <p:nvPr>
            <p:ph type="sldNum" sz="quarter" idx="12"/>
          </p:nvPr>
        </p:nvSpPr>
        <p:spPr/>
        <p:txBody>
          <a:bodyPr/>
          <a:lstStyle/>
          <a:p>
            <a:fld id="{332063FA-F158-B145-A53C-EFD7E6C84CF7}" type="slidenum">
              <a:rPr lang="sv-SE" smtClean="0"/>
              <a:pPr/>
              <a:t>25</a:t>
            </a:fld>
            <a:endParaRPr lang="sv-SE" dirty="0"/>
          </a:p>
        </p:txBody>
      </p:sp>
      <p:pic>
        <p:nvPicPr>
          <p:cNvPr id="14" name="Bildobjekt 13" descr="En bild som visar Teckensnitt, Grafik, grafisk design, text&#10;&#10;AI-genererat innehåll kan vara felaktigt.">
            <a:extLst>
              <a:ext uri="{FF2B5EF4-FFF2-40B4-BE49-F238E27FC236}">
                <a16:creationId xmlns:a16="http://schemas.microsoft.com/office/drawing/2014/main" id="{4943F7BB-5EFF-1699-F706-C3736E05A8EE}"/>
              </a:ext>
            </a:extLst>
          </p:cNvPr>
          <p:cNvPicPr>
            <a:picLocks noChangeAspect="1"/>
          </p:cNvPicPr>
          <p:nvPr/>
        </p:nvPicPr>
        <p:blipFill>
          <a:blip r:embed="rId3"/>
          <a:stretch>
            <a:fillRect/>
          </a:stretch>
        </p:blipFill>
        <p:spPr>
          <a:xfrm>
            <a:off x="10776608" y="216311"/>
            <a:ext cx="1097706" cy="460889"/>
          </a:xfrm>
          <a:prstGeom prst="rect">
            <a:avLst/>
          </a:prstGeom>
        </p:spPr>
      </p:pic>
      <p:sp>
        <p:nvSpPr>
          <p:cNvPr id="4" name="Rubrik 3">
            <a:extLst>
              <a:ext uri="{FF2B5EF4-FFF2-40B4-BE49-F238E27FC236}">
                <a16:creationId xmlns:a16="http://schemas.microsoft.com/office/drawing/2014/main" id="{A170AB78-EE91-9648-9789-F2CE5A4E2FA1}"/>
              </a:ext>
            </a:extLst>
          </p:cNvPr>
          <p:cNvSpPr>
            <a:spLocks noGrp="1"/>
          </p:cNvSpPr>
          <p:nvPr>
            <p:ph type="title"/>
          </p:nvPr>
        </p:nvSpPr>
        <p:spPr/>
        <p:txBody>
          <a:bodyPr/>
          <a:lstStyle/>
          <a:p>
            <a:r>
              <a:rPr lang="sv-SE" sz="3600" dirty="0"/>
              <a:t>Fler praktiska tips</a:t>
            </a:r>
          </a:p>
        </p:txBody>
      </p:sp>
      <p:pic>
        <p:nvPicPr>
          <p:cNvPr id="3" name="Bildobjekt 11" descr="En bild som visar text, rosa, olika, ordnad&#10;&#10;Automatiskt genererad beskrivning">
            <a:extLst>
              <a:ext uri="{FF2B5EF4-FFF2-40B4-BE49-F238E27FC236}">
                <a16:creationId xmlns:a16="http://schemas.microsoft.com/office/drawing/2014/main" id="{FCA574DB-05BF-165A-1C33-0A8227F6D65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300000">
            <a:off x="7174423" y="1408200"/>
            <a:ext cx="4049782" cy="4928228"/>
          </a:xfrm>
          <a:prstGeom prst="rect">
            <a:avLst/>
          </a:prstGeom>
          <a:effectLst>
            <a:outerShdw blurRad="50800" dist="38100" algn="l" rotWithShape="0">
              <a:prstClr val="black">
                <a:alpha val="40000"/>
              </a:prstClr>
            </a:outerShdw>
          </a:effectLst>
        </p:spPr>
      </p:pic>
      <p:grpSp>
        <p:nvGrpSpPr>
          <p:cNvPr id="2" name="Grupp 1">
            <a:extLst>
              <a:ext uri="{FF2B5EF4-FFF2-40B4-BE49-F238E27FC236}">
                <a16:creationId xmlns:a16="http://schemas.microsoft.com/office/drawing/2014/main" id="{15CC7920-D5B5-D5D4-F273-DB637BDA8A2C}"/>
              </a:ext>
            </a:extLst>
          </p:cNvPr>
          <p:cNvGrpSpPr/>
          <p:nvPr/>
        </p:nvGrpSpPr>
        <p:grpSpPr>
          <a:xfrm>
            <a:off x="307596" y="5848204"/>
            <a:ext cx="6970426" cy="655329"/>
            <a:chOff x="4219574" y="5709411"/>
            <a:chExt cx="3057525" cy="655329"/>
          </a:xfrm>
        </p:grpSpPr>
        <p:sp>
          <p:nvSpPr>
            <p:cNvPr id="5" name="Rektangel med rundade hörn 4">
              <a:extLst>
                <a:ext uri="{FF2B5EF4-FFF2-40B4-BE49-F238E27FC236}">
                  <a16:creationId xmlns:a16="http://schemas.microsoft.com/office/drawing/2014/main" id="{97464AFA-6E79-4102-8524-1C19A82D864E}"/>
                </a:ext>
              </a:extLst>
            </p:cNvPr>
            <p:cNvSpPr/>
            <p:nvPr/>
          </p:nvSpPr>
          <p:spPr>
            <a:xfrm>
              <a:off x="4567237" y="5709411"/>
              <a:ext cx="2362200" cy="655329"/>
            </a:xfrm>
            <a:prstGeom prst="round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sv-SE">
                <a:solidFill>
                  <a:schemeClr val="tx1"/>
                </a:solidFill>
              </a:endParaRPr>
            </a:p>
          </p:txBody>
        </p:sp>
        <p:sp>
          <p:nvSpPr>
            <p:cNvPr id="7" name="textruta 6">
              <a:extLst>
                <a:ext uri="{FF2B5EF4-FFF2-40B4-BE49-F238E27FC236}">
                  <a16:creationId xmlns:a16="http://schemas.microsoft.com/office/drawing/2014/main" id="{53F7C25B-BDD4-19F6-9450-CCA2ABEA7C4C}"/>
                </a:ext>
              </a:extLst>
            </p:cNvPr>
            <p:cNvSpPr txBox="1"/>
            <p:nvPr/>
          </p:nvSpPr>
          <p:spPr>
            <a:xfrm>
              <a:off x="4219574" y="5821631"/>
              <a:ext cx="3057525" cy="430887"/>
            </a:xfrm>
            <a:prstGeom prst="rect">
              <a:avLst/>
            </a:prstGeom>
            <a:noFill/>
          </p:spPr>
          <p:txBody>
            <a:bodyPr wrap="square" rtlCol="0">
              <a:spAutoFit/>
            </a:bodyPr>
            <a:lstStyle/>
            <a:p>
              <a:pPr algn="ctr"/>
              <a:r>
                <a:rPr lang="sv-SE" sz="2200" b="1" dirty="0">
                  <a:solidFill>
                    <a:schemeClr val="bg1"/>
                  </a:solidFill>
                  <a:hlinkClick r:id="rId5">
                    <a:extLst>
                      <a:ext uri="{A12FA001-AC4F-418D-AE19-62706E023703}">
                        <ahyp:hlinkClr xmlns:ahyp="http://schemas.microsoft.com/office/drawing/2018/hyperlinkcolor" val="tx"/>
                      </a:ext>
                    </a:extLst>
                  </a:hlinkClick>
                </a:rPr>
                <a:t>Så städar du hållbart med Ekotipset</a:t>
              </a:r>
              <a:endParaRPr lang="sv-SE" sz="2200" b="1" dirty="0">
                <a:solidFill>
                  <a:schemeClr val="bg1"/>
                </a:solidFill>
              </a:endParaRPr>
            </a:p>
          </p:txBody>
        </p:sp>
      </p:grpSp>
      <p:pic>
        <p:nvPicPr>
          <p:cNvPr id="8" name="Platshållare för innehåll 6" descr="Markör med hel fyllning">
            <a:extLst>
              <a:ext uri="{FF2B5EF4-FFF2-40B4-BE49-F238E27FC236}">
                <a16:creationId xmlns:a16="http://schemas.microsoft.com/office/drawing/2014/main" id="{2ECB97F9-59AE-506E-C8C8-F25E5E0BBF1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20933690" flipH="1" flipV="1">
            <a:off x="701794" y="4832997"/>
            <a:ext cx="960855" cy="960855"/>
          </a:xfrm>
          <a:prstGeom prst="rect">
            <a:avLst/>
          </a:prstGeom>
        </p:spPr>
      </p:pic>
    </p:spTree>
    <p:extLst>
      <p:ext uri="{BB962C8B-B14F-4D97-AF65-F5344CB8AC3E}">
        <p14:creationId xmlns:p14="http://schemas.microsoft.com/office/powerpoint/2010/main" val="37353343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52ED140D-196F-6368-AC1C-4C2AFC210F01}"/>
            </a:ext>
          </a:extLst>
        </p:cNvPr>
        <p:cNvGrpSpPr/>
        <p:nvPr/>
      </p:nvGrpSpPr>
      <p:grpSpPr>
        <a:xfrm>
          <a:off x="0" y="0"/>
          <a:ext cx="0" cy="0"/>
          <a:chOff x="0" y="0"/>
          <a:chExt cx="0" cy="0"/>
        </a:xfrm>
      </p:grpSpPr>
      <p:sp>
        <p:nvSpPr>
          <p:cNvPr id="6" name="Platshållare för bildnummer 5">
            <a:extLst>
              <a:ext uri="{FF2B5EF4-FFF2-40B4-BE49-F238E27FC236}">
                <a16:creationId xmlns:a16="http://schemas.microsoft.com/office/drawing/2014/main" id="{79A08739-3CB3-FA14-A23F-9C496171660C}"/>
              </a:ext>
            </a:extLst>
          </p:cNvPr>
          <p:cNvSpPr>
            <a:spLocks noGrp="1"/>
          </p:cNvSpPr>
          <p:nvPr>
            <p:ph type="sldNum" sz="quarter" idx="12"/>
          </p:nvPr>
        </p:nvSpPr>
        <p:spPr/>
        <p:txBody>
          <a:bodyPr/>
          <a:lstStyle/>
          <a:p>
            <a:fld id="{332063FA-F158-B145-A53C-EFD7E6C84CF7}" type="slidenum">
              <a:rPr lang="sv-SE" smtClean="0"/>
              <a:pPr/>
              <a:t>26</a:t>
            </a:fld>
            <a:endParaRPr lang="sv-SE"/>
          </a:p>
        </p:txBody>
      </p:sp>
      <p:sp>
        <p:nvSpPr>
          <p:cNvPr id="2" name="Rubrik 1">
            <a:extLst>
              <a:ext uri="{FF2B5EF4-FFF2-40B4-BE49-F238E27FC236}">
                <a16:creationId xmlns:a16="http://schemas.microsoft.com/office/drawing/2014/main" id="{E67E6E9D-385C-71C8-57B2-D13CE2591A31}"/>
              </a:ext>
            </a:extLst>
          </p:cNvPr>
          <p:cNvSpPr>
            <a:spLocks noGrp="1"/>
          </p:cNvSpPr>
          <p:nvPr>
            <p:ph type="title"/>
          </p:nvPr>
        </p:nvSpPr>
        <p:spPr/>
        <p:txBody>
          <a:bodyPr/>
          <a:lstStyle/>
          <a:p>
            <a:r>
              <a:rPr lang="nn-NO" sz="3600" dirty="0" err="1"/>
              <a:t>Miljömärkningar</a:t>
            </a:r>
            <a:endParaRPr lang="nn-NO" sz="3600" dirty="0"/>
          </a:p>
        </p:txBody>
      </p:sp>
      <p:pic>
        <p:nvPicPr>
          <p:cNvPr id="14" name="Bildobjekt 13" descr="En bild som visar Teckensnitt, Grafik, grafisk design, text&#10;&#10;AI-genererat innehåll kan vara felaktigt.">
            <a:extLst>
              <a:ext uri="{FF2B5EF4-FFF2-40B4-BE49-F238E27FC236}">
                <a16:creationId xmlns:a16="http://schemas.microsoft.com/office/drawing/2014/main" id="{683D9999-AFD1-002A-528B-2832AD1FFF5E}"/>
              </a:ext>
            </a:extLst>
          </p:cNvPr>
          <p:cNvPicPr>
            <a:picLocks noChangeAspect="1"/>
          </p:cNvPicPr>
          <p:nvPr/>
        </p:nvPicPr>
        <p:blipFill>
          <a:blip r:embed="rId3"/>
          <a:stretch>
            <a:fillRect/>
          </a:stretch>
        </p:blipFill>
        <p:spPr>
          <a:xfrm>
            <a:off x="10776608" y="216311"/>
            <a:ext cx="1097706" cy="460889"/>
          </a:xfrm>
          <a:prstGeom prst="rect">
            <a:avLst/>
          </a:prstGeom>
        </p:spPr>
      </p:pic>
      <p:sp>
        <p:nvSpPr>
          <p:cNvPr id="3" name="Platshållare för innehåll 3">
            <a:extLst>
              <a:ext uri="{FF2B5EF4-FFF2-40B4-BE49-F238E27FC236}">
                <a16:creationId xmlns:a16="http://schemas.microsoft.com/office/drawing/2014/main" id="{763CCE8D-57AD-1F82-1353-2D9C3BA38197}"/>
              </a:ext>
            </a:extLst>
          </p:cNvPr>
          <p:cNvSpPr>
            <a:spLocks noGrp="1"/>
          </p:cNvSpPr>
          <p:nvPr>
            <p:ph sz="quarter" idx="13"/>
          </p:nvPr>
        </p:nvSpPr>
        <p:spPr>
          <a:xfrm>
            <a:off x="1721999" y="2547955"/>
            <a:ext cx="8318472" cy="3357896"/>
          </a:xfrm>
        </p:spPr>
        <p:txBody>
          <a:bodyPr/>
          <a:lstStyle/>
          <a:p>
            <a:r>
              <a:rPr lang="sv-SE" sz="2800" dirty="0"/>
              <a:t>Informerade val om påverkan på miljö och hållbarhet.</a:t>
            </a:r>
          </a:p>
          <a:p>
            <a:r>
              <a:rPr lang="sv-SE" sz="2800" dirty="0"/>
              <a:t>Viss garanti för att uppfylla miljö och hållbarhetskriterier.</a:t>
            </a:r>
          </a:p>
        </p:txBody>
      </p:sp>
    </p:spTree>
    <p:extLst>
      <p:ext uri="{BB962C8B-B14F-4D97-AF65-F5344CB8AC3E}">
        <p14:creationId xmlns:p14="http://schemas.microsoft.com/office/powerpoint/2010/main" val="31558484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52ED140D-196F-6368-AC1C-4C2AFC210F01}"/>
            </a:ext>
          </a:extLst>
        </p:cNvPr>
        <p:cNvGrpSpPr/>
        <p:nvPr/>
      </p:nvGrpSpPr>
      <p:grpSpPr>
        <a:xfrm>
          <a:off x="0" y="0"/>
          <a:ext cx="0" cy="0"/>
          <a:chOff x="0" y="0"/>
          <a:chExt cx="0" cy="0"/>
        </a:xfrm>
      </p:grpSpPr>
      <p:sp>
        <p:nvSpPr>
          <p:cNvPr id="6" name="Platshållare för bildnummer 5">
            <a:extLst>
              <a:ext uri="{FF2B5EF4-FFF2-40B4-BE49-F238E27FC236}">
                <a16:creationId xmlns:a16="http://schemas.microsoft.com/office/drawing/2014/main" id="{79A08739-3CB3-FA14-A23F-9C496171660C}"/>
              </a:ext>
            </a:extLst>
          </p:cNvPr>
          <p:cNvSpPr>
            <a:spLocks noGrp="1"/>
          </p:cNvSpPr>
          <p:nvPr>
            <p:ph type="sldNum" sz="quarter" idx="12"/>
          </p:nvPr>
        </p:nvSpPr>
        <p:spPr/>
        <p:txBody>
          <a:bodyPr/>
          <a:lstStyle/>
          <a:p>
            <a:fld id="{332063FA-F158-B145-A53C-EFD7E6C84CF7}" type="slidenum">
              <a:rPr lang="sv-SE" smtClean="0"/>
              <a:pPr/>
              <a:t>27</a:t>
            </a:fld>
            <a:endParaRPr lang="sv-SE"/>
          </a:p>
        </p:txBody>
      </p:sp>
      <p:sp>
        <p:nvSpPr>
          <p:cNvPr id="2" name="Rubrik 1">
            <a:extLst>
              <a:ext uri="{FF2B5EF4-FFF2-40B4-BE49-F238E27FC236}">
                <a16:creationId xmlns:a16="http://schemas.microsoft.com/office/drawing/2014/main" id="{E67E6E9D-385C-71C8-57B2-D13CE2591A31}"/>
              </a:ext>
            </a:extLst>
          </p:cNvPr>
          <p:cNvSpPr>
            <a:spLocks noGrp="1"/>
          </p:cNvSpPr>
          <p:nvPr>
            <p:ph type="title"/>
          </p:nvPr>
        </p:nvSpPr>
        <p:spPr/>
        <p:txBody>
          <a:bodyPr/>
          <a:lstStyle/>
          <a:p>
            <a:r>
              <a:rPr lang="nn-NO" sz="3600" dirty="0"/>
              <a:t>Bra </a:t>
            </a:r>
            <a:r>
              <a:rPr lang="nn-NO" sz="3600" dirty="0" err="1"/>
              <a:t>miljöval</a:t>
            </a:r>
            <a:br>
              <a:rPr lang="sv-SE" sz="3600" b="1" dirty="0">
                <a:ln w="6600">
                  <a:noFill/>
                  <a:prstDash val="solid"/>
                </a:ln>
                <a:solidFill>
                  <a:srgbClr val="004178"/>
                </a:solidFill>
              </a:rPr>
            </a:br>
            <a:endParaRPr lang="nn-NO" sz="3600" dirty="0"/>
          </a:p>
        </p:txBody>
      </p:sp>
      <p:pic>
        <p:nvPicPr>
          <p:cNvPr id="14" name="Bildobjekt 13" descr="En bild som visar Teckensnitt, Grafik, grafisk design, text&#10;&#10;AI-genererat innehåll kan vara felaktigt.">
            <a:extLst>
              <a:ext uri="{FF2B5EF4-FFF2-40B4-BE49-F238E27FC236}">
                <a16:creationId xmlns:a16="http://schemas.microsoft.com/office/drawing/2014/main" id="{683D9999-AFD1-002A-528B-2832AD1FFF5E}"/>
              </a:ext>
            </a:extLst>
          </p:cNvPr>
          <p:cNvPicPr>
            <a:picLocks noChangeAspect="1"/>
          </p:cNvPicPr>
          <p:nvPr/>
        </p:nvPicPr>
        <p:blipFill>
          <a:blip r:embed="rId3"/>
          <a:stretch>
            <a:fillRect/>
          </a:stretch>
        </p:blipFill>
        <p:spPr>
          <a:xfrm>
            <a:off x="10776608" y="216311"/>
            <a:ext cx="1097706" cy="460889"/>
          </a:xfrm>
          <a:prstGeom prst="rect">
            <a:avLst/>
          </a:prstGeom>
        </p:spPr>
      </p:pic>
      <p:sp>
        <p:nvSpPr>
          <p:cNvPr id="3" name="Platshållare för innehåll 3">
            <a:extLst>
              <a:ext uri="{FF2B5EF4-FFF2-40B4-BE49-F238E27FC236}">
                <a16:creationId xmlns:a16="http://schemas.microsoft.com/office/drawing/2014/main" id="{763CCE8D-57AD-1F82-1353-2D9C3BA38197}"/>
              </a:ext>
            </a:extLst>
          </p:cNvPr>
          <p:cNvSpPr>
            <a:spLocks noGrp="1"/>
          </p:cNvSpPr>
          <p:nvPr>
            <p:ph sz="quarter" idx="13"/>
          </p:nvPr>
        </p:nvSpPr>
        <p:spPr>
          <a:xfrm>
            <a:off x="1721999" y="2547955"/>
            <a:ext cx="7107208" cy="3357896"/>
          </a:xfrm>
        </p:spPr>
        <p:txBody>
          <a:bodyPr/>
          <a:lstStyle/>
          <a:p>
            <a:r>
              <a:rPr lang="sv-SE" sz="2800" noProof="0" dirty="0">
                <a:cs typeface="Arial" panose="020B0604020202020204" pitchFamily="34" charset="0"/>
              </a:rPr>
              <a:t>Bra Miljöval är Naturskyddsföreningens egen miljömärkning </a:t>
            </a:r>
          </a:p>
          <a:p>
            <a:r>
              <a:rPr lang="sv-SE" sz="2800" b="0" i="0" noProof="0" dirty="0">
                <a:solidFill>
                  <a:srgbClr val="000000"/>
                </a:solidFill>
                <a:effectLst/>
                <a:cs typeface="Arial" panose="020B0604020202020204" pitchFamily="34" charset="0"/>
              </a:rPr>
              <a:t>Bra Miljöval bygger på två idéer</a:t>
            </a:r>
            <a:r>
              <a:rPr lang="sv-SE" sz="2800" noProof="0" dirty="0">
                <a:solidFill>
                  <a:srgbClr val="000000"/>
                </a:solidFill>
                <a:cs typeface="Arial" panose="020B0604020202020204" pitchFamily="34" charset="0"/>
              </a:rPr>
              <a:t>:</a:t>
            </a:r>
            <a:br>
              <a:rPr lang="sv-SE" sz="2800" b="0" i="0" noProof="0" dirty="0">
                <a:solidFill>
                  <a:srgbClr val="000000"/>
                </a:solidFill>
                <a:effectLst/>
                <a:cs typeface="Arial" panose="020B0604020202020204" pitchFamily="34" charset="0"/>
              </a:rPr>
            </a:br>
            <a:r>
              <a:rPr lang="sv-SE" sz="2800" noProof="0" dirty="0">
                <a:solidFill>
                  <a:srgbClr val="000000"/>
                </a:solidFill>
                <a:cs typeface="Arial" panose="020B0604020202020204" pitchFamily="34" charset="0"/>
              </a:rPr>
              <a:t>1. </a:t>
            </a:r>
            <a:r>
              <a:rPr lang="sv-SE" sz="2800" b="0" i="0" noProof="0" dirty="0">
                <a:solidFill>
                  <a:srgbClr val="000000"/>
                </a:solidFill>
                <a:effectLst/>
                <a:cs typeface="Arial" panose="020B0604020202020204" pitchFamily="34" charset="0"/>
              </a:rPr>
              <a:t>Vi måste spara naturresurser.</a:t>
            </a:r>
            <a:br>
              <a:rPr lang="sv-SE" sz="2800" b="0" i="0" noProof="0" dirty="0">
                <a:solidFill>
                  <a:srgbClr val="000000"/>
                </a:solidFill>
                <a:effectLst/>
                <a:cs typeface="Arial" panose="020B0604020202020204" pitchFamily="34" charset="0"/>
              </a:rPr>
            </a:br>
            <a:r>
              <a:rPr lang="sv-SE" sz="2800" noProof="0" dirty="0">
                <a:solidFill>
                  <a:srgbClr val="000000"/>
                </a:solidFill>
                <a:cs typeface="Arial" panose="020B0604020202020204" pitchFamily="34" charset="0"/>
              </a:rPr>
              <a:t>2. </a:t>
            </a:r>
            <a:r>
              <a:rPr lang="sv-SE" sz="2800" b="0" i="0" noProof="0" dirty="0">
                <a:solidFill>
                  <a:srgbClr val="000000"/>
                </a:solidFill>
                <a:effectLst/>
                <a:cs typeface="Arial" panose="020B0604020202020204" pitchFamily="34" charset="0"/>
              </a:rPr>
              <a:t>Den biologiska mångfalden och människors hälsa ska skyddas. Därför måste farliga kemikalier bort</a:t>
            </a:r>
            <a:r>
              <a:rPr lang="sv-SE" sz="2800" b="0" i="0" noProof="0" dirty="0">
                <a:solidFill>
                  <a:srgbClr val="000000"/>
                </a:solidFill>
                <a:effectLst/>
              </a:rPr>
              <a:t>.</a:t>
            </a:r>
          </a:p>
        </p:txBody>
      </p:sp>
      <p:pic>
        <p:nvPicPr>
          <p:cNvPr id="7" name="Bildobjekt 6">
            <a:extLst>
              <a:ext uri="{FF2B5EF4-FFF2-40B4-BE49-F238E27FC236}">
                <a16:creationId xmlns:a16="http://schemas.microsoft.com/office/drawing/2014/main" id="{9737FC8F-AC34-A58A-5D41-695DEF91F31D}"/>
              </a:ext>
            </a:extLst>
          </p:cNvPr>
          <p:cNvPicPr>
            <a:picLocks noChangeAspect="1"/>
          </p:cNvPicPr>
          <p:nvPr/>
        </p:nvPicPr>
        <p:blipFill>
          <a:blip r:embed="rId4"/>
          <a:stretch>
            <a:fillRect/>
          </a:stretch>
        </p:blipFill>
        <p:spPr>
          <a:xfrm>
            <a:off x="9039604" y="2547955"/>
            <a:ext cx="2763187" cy="2763187"/>
          </a:xfrm>
          <a:prstGeom prst="rect">
            <a:avLst/>
          </a:prstGeom>
        </p:spPr>
      </p:pic>
    </p:spTree>
    <p:extLst>
      <p:ext uri="{BB962C8B-B14F-4D97-AF65-F5344CB8AC3E}">
        <p14:creationId xmlns:p14="http://schemas.microsoft.com/office/powerpoint/2010/main" val="33111672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52ED140D-196F-6368-AC1C-4C2AFC210F01}"/>
            </a:ext>
          </a:extLst>
        </p:cNvPr>
        <p:cNvGrpSpPr/>
        <p:nvPr/>
      </p:nvGrpSpPr>
      <p:grpSpPr>
        <a:xfrm>
          <a:off x="0" y="0"/>
          <a:ext cx="0" cy="0"/>
          <a:chOff x="0" y="0"/>
          <a:chExt cx="0" cy="0"/>
        </a:xfrm>
      </p:grpSpPr>
      <p:sp>
        <p:nvSpPr>
          <p:cNvPr id="6" name="Platshållare för bildnummer 5">
            <a:extLst>
              <a:ext uri="{FF2B5EF4-FFF2-40B4-BE49-F238E27FC236}">
                <a16:creationId xmlns:a16="http://schemas.microsoft.com/office/drawing/2014/main" id="{79A08739-3CB3-FA14-A23F-9C496171660C}"/>
              </a:ext>
            </a:extLst>
          </p:cNvPr>
          <p:cNvSpPr>
            <a:spLocks noGrp="1"/>
          </p:cNvSpPr>
          <p:nvPr>
            <p:ph type="sldNum" sz="quarter" idx="12"/>
          </p:nvPr>
        </p:nvSpPr>
        <p:spPr/>
        <p:txBody>
          <a:bodyPr/>
          <a:lstStyle/>
          <a:p>
            <a:fld id="{332063FA-F158-B145-A53C-EFD7E6C84CF7}" type="slidenum">
              <a:rPr lang="sv-SE" smtClean="0"/>
              <a:pPr/>
              <a:t>28</a:t>
            </a:fld>
            <a:endParaRPr lang="sv-SE"/>
          </a:p>
        </p:txBody>
      </p:sp>
      <p:sp>
        <p:nvSpPr>
          <p:cNvPr id="2" name="Rubrik 1">
            <a:extLst>
              <a:ext uri="{FF2B5EF4-FFF2-40B4-BE49-F238E27FC236}">
                <a16:creationId xmlns:a16="http://schemas.microsoft.com/office/drawing/2014/main" id="{E67E6E9D-385C-71C8-57B2-D13CE2591A31}"/>
              </a:ext>
            </a:extLst>
          </p:cNvPr>
          <p:cNvSpPr>
            <a:spLocks noGrp="1"/>
          </p:cNvSpPr>
          <p:nvPr>
            <p:ph type="title"/>
          </p:nvPr>
        </p:nvSpPr>
        <p:spPr/>
        <p:txBody>
          <a:bodyPr/>
          <a:lstStyle/>
          <a:p>
            <a:r>
              <a:rPr lang="nn-NO" sz="3600" dirty="0"/>
              <a:t>SVANEN</a:t>
            </a:r>
          </a:p>
        </p:txBody>
      </p:sp>
      <p:pic>
        <p:nvPicPr>
          <p:cNvPr id="14" name="Bildobjekt 13" descr="En bild som visar Teckensnitt, Grafik, grafisk design, text&#10;&#10;AI-genererat innehåll kan vara felaktigt.">
            <a:extLst>
              <a:ext uri="{FF2B5EF4-FFF2-40B4-BE49-F238E27FC236}">
                <a16:creationId xmlns:a16="http://schemas.microsoft.com/office/drawing/2014/main" id="{683D9999-AFD1-002A-528B-2832AD1FFF5E}"/>
              </a:ext>
            </a:extLst>
          </p:cNvPr>
          <p:cNvPicPr>
            <a:picLocks noChangeAspect="1"/>
          </p:cNvPicPr>
          <p:nvPr/>
        </p:nvPicPr>
        <p:blipFill>
          <a:blip r:embed="rId3"/>
          <a:stretch>
            <a:fillRect/>
          </a:stretch>
        </p:blipFill>
        <p:spPr>
          <a:xfrm>
            <a:off x="10776608" y="216311"/>
            <a:ext cx="1097706" cy="460889"/>
          </a:xfrm>
          <a:prstGeom prst="rect">
            <a:avLst/>
          </a:prstGeom>
        </p:spPr>
      </p:pic>
      <p:sp>
        <p:nvSpPr>
          <p:cNvPr id="3" name="Platshållare för innehåll 3">
            <a:extLst>
              <a:ext uri="{FF2B5EF4-FFF2-40B4-BE49-F238E27FC236}">
                <a16:creationId xmlns:a16="http://schemas.microsoft.com/office/drawing/2014/main" id="{763CCE8D-57AD-1F82-1353-2D9C3BA38197}"/>
              </a:ext>
            </a:extLst>
          </p:cNvPr>
          <p:cNvSpPr>
            <a:spLocks noGrp="1"/>
          </p:cNvSpPr>
          <p:nvPr>
            <p:ph sz="quarter" idx="13"/>
          </p:nvPr>
        </p:nvSpPr>
        <p:spPr>
          <a:xfrm>
            <a:off x="1721998" y="2547955"/>
            <a:ext cx="6897345" cy="3357896"/>
          </a:xfrm>
        </p:spPr>
        <p:txBody>
          <a:bodyPr/>
          <a:lstStyle/>
          <a:p>
            <a:r>
              <a:rPr lang="sv-SE" sz="2800" dirty="0"/>
              <a:t>Nordisk miljömärkning med höga krav på miljö, hälsa och kvalitet.</a:t>
            </a:r>
          </a:p>
          <a:p>
            <a:r>
              <a:rPr lang="sv-SE" sz="2800" dirty="0"/>
              <a:t>Tar hänsyn till klimat, kemikalier, resurseffektivitet och biologisk mångfald.</a:t>
            </a:r>
          </a:p>
          <a:p>
            <a:endParaRPr lang="sv-SE" sz="2400" dirty="0"/>
          </a:p>
        </p:txBody>
      </p:sp>
      <p:pic>
        <p:nvPicPr>
          <p:cNvPr id="7" name="Bildobjekt 6">
            <a:extLst>
              <a:ext uri="{FF2B5EF4-FFF2-40B4-BE49-F238E27FC236}">
                <a16:creationId xmlns:a16="http://schemas.microsoft.com/office/drawing/2014/main" id="{FDB35046-7CDA-5843-2A9E-C68951DFA532}"/>
              </a:ext>
            </a:extLst>
          </p:cNvPr>
          <p:cNvPicPr>
            <a:picLocks noChangeAspect="1"/>
          </p:cNvPicPr>
          <p:nvPr/>
        </p:nvPicPr>
        <p:blipFill>
          <a:blip r:embed="rId4"/>
          <a:stretch>
            <a:fillRect/>
          </a:stretch>
        </p:blipFill>
        <p:spPr>
          <a:xfrm>
            <a:off x="9326672" y="2547956"/>
            <a:ext cx="2151332" cy="2039284"/>
          </a:xfrm>
          <a:prstGeom prst="rect">
            <a:avLst/>
          </a:prstGeom>
        </p:spPr>
      </p:pic>
    </p:spTree>
    <p:extLst>
      <p:ext uri="{BB962C8B-B14F-4D97-AF65-F5344CB8AC3E}">
        <p14:creationId xmlns:p14="http://schemas.microsoft.com/office/powerpoint/2010/main" val="40440435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52ED140D-196F-6368-AC1C-4C2AFC210F01}"/>
            </a:ext>
          </a:extLst>
        </p:cNvPr>
        <p:cNvGrpSpPr/>
        <p:nvPr/>
      </p:nvGrpSpPr>
      <p:grpSpPr>
        <a:xfrm>
          <a:off x="0" y="0"/>
          <a:ext cx="0" cy="0"/>
          <a:chOff x="0" y="0"/>
          <a:chExt cx="0" cy="0"/>
        </a:xfrm>
      </p:grpSpPr>
      <p:sp>
        <p:nvSpPr>
          <p:cNvPr id="6" name="Platshållare för bildnummer 5">
            <a:extLst>
              <a:ext uri="{FF2B5EF4-FFF2-40B4-BE49-F238E27FC236}">
                <a16:creationId xmlns:a16="http://schemas.microsoft.com/office/drawing/2014/main" id="{79A08739-3CB3-FA14-A23F-9C496171660C}"/>
              </a:ext>
            </a:extLst>
          </p:cNvPr>
          <p:cNvSpPr>
            <a:spLocks noGrp="1"/>
          </p:cNvSpPr>
          <p:nvPr>
            <p:ph type="sldNum" sz="quarter" idx="12"/>
          </p:nvPr>
        </p:nvSpPr>
        <p:spPr/>
        <p:txBody>
          <a:bodyPr/>
          <a:lstStyle/>
          <a:p>
            <a:fld id="{332063FA-F158-B145-A53C-EFD7E6C84CF7}" type="slidenum">
              <a:rPr lang="sv-SE" smtClean="0"/>
              <a:pPr/>
              <a:t>29</a:t>
            </a:fld>
            <a:endParaRPr lang="sv-SE"/>
          </a:p>
        </p:txBody>
      </p:sp>
      <p:sp>
        <p:nvSpPr>
          <p:cNvPr id="2" name="Rubrik 1">
            <a:extLst>
              <a:ext uri="{FF2B5EF4-FFF2-40B4-BE49-F238E27FC236}">
                <a16:creationId xmlns:a16="http://schemas.microsoft.com/office/drawing/2014/main" id="{E67E6E9D-385C-71C8-57B2-D13CE2591A31}"/>
              </a:ext>
            </a:extLst>
          </p:cNvPr>
          <p:cNvSpPr>
            <a:spLocks noGrp="1"/>
          </p:cNvSpPr>
          <p:nvPr>
            <p:ph type="title"/>
          </p:nvPr>
        </p:nvSpPr>
        <p:spPr/>
        <p:txBody>
          <a:bodyPr/>
          <a:lstStyle/>
          <a:p>
            <a:r>
              <a:rPr lang="nn-NO" sz="3600" dirty="0"/>
              <a:t>EU </a:t>
            </a:r>
            <a:r>
              <a:rPr lang="nn-NO" sz="3600" dirty="0" err="1"/>
              <a:t>Ecolabel</a:t>
            </a:r>
            <a:r>
              <a:rPr lang="nn-NO" sz="3600" dirty="0"/>
              <a:t> – EU </a:t>
            </a:r>
            <a:r>
              <a:rPr lang="nn-NO" sz="3600" dirty="0" err="1"/>
              <a:t>Blomman</a:t>
            </a:r>
            <a:endParaRPr lang="nn-NO" sz="3600" dirty="0"/>
          </a:p>
        </p:txBody>
      </p:sp>
      <p:pic>
        <p:nvPicPr>
          <p:cNvPr id="14" name="Bildobjekt 13" descr="En bild som visar Teckensnitt, Grafik, grafisk design, text&#10;&#10;AI-genererat innehåll kan vara felaktigt.">
            <a:extLst>
              <a:ext uri="{FF2B5EF4-FFF2-40B4-BE49-F238E27FC236}">
                <a16:creationId xmlns:a16="http://schemas.microsoft.com/office/drawing/2014/main" id="{683D9999-AFD1-002A-528B-2832AD1FFF5E}"/>
              </a:ext>
            </a:extLst>
          </p:cNvPr>
          <p:cNvPicPr>
            <a:picLocks noChangeAspect="1"/>
          </p:cNvPicPr>
          <p:nvPr/>
        </p:nvPicPr>
        <p:blipFill>
          <a:blip r:embed="rId3"/>
          <a:stretch>
            <a:fillRect/>
          </a:stretch>
        </p:blipFill>
        <p:spPr>
          <a:xfrm>
            <a:off x="10776608" y="216311"/>
            <a:ext cx="1097706" cy="460889"/>
          </a:xfrm>
          <a:prstGeom prst="rect">
            <a:avLst/>
          </a:prstGeom>
        </p:spPr>
      </p:pic>
      <p:sp>
        <p:nvSpPr>
          <p:cNvPr id="3" name="Platshållare för innehåll 3">
            <a:extLst>
              <a:ext uri="{FF2B5EF4-FFF2-40B4-BE49-F238E27FC236}">
                <a16:creationId xmlns:a16="http://schemas.microsoft.com/office/drawing/2014/main" id="{763CCE8D-57AD-1F82-1353-2D9C3BA38197}"/>
              </a:ext>
            </a:extLst>
          </p:cNvPr>
          <p:cNvSpPr>
            <a:spLocks noGrp="1"/>
          </p:cNvSpPr>
          <p:nvPr>
            <p:ph sz="quarter" idx="13"/>
          </p:nvPr>
        </p:nvSpPr>
        <p:spPr>
          <a:xfrm>
            <a:off x="1721998" y="2547955"/>
            <a:ext cx="7032257" cy="3357896"/>
          </a:xfrm>
        </p:spPr>
        <p:txBody>
          <a:bodyPr/>
          <a:lstStyle/>
          <a:p>
            <a:r>
              <a:rPr lang="sv-SE" sz="2800" dirty="0"/>
              <a:t>EU:s officiella miljömärke.</a:t>
            </a:r>
          </a:p>
          <a:p>
            <a:r>
              <a:rPr lang="sv-SE" sz="2800" dirty="0"/>
              <a:t>Höga miljökrav utifrån helhetssyn och livscykelperspektiv.</a:t>
            </a:r>
          </a:p>
          <a:p>
            <a:r>
              <a:rPr lang="sv-SE" sz="2800" dirty="0"/>
              <a:t>Kriterier utarbetas av EUs forskningscenter.</a:t>
            </a:r>
          </a:p>
          <a:p>
            <a:r>
              <a:rPr lang="sv-SE" sz="2800" dirty="0"/>
              <a:t>Miljömärkning Sverige är rådgivande vid omröstning.</a:t>
            </a:r>
          </a:p>
          <a:p>
            <a:endParaRPr lang="sv-SE" sz="2400" dirty="0"/>
          </a:p>
        </p:txBody>
      </p:sp>
      <p:pic>
        <p:nvPicPr>
          <p:cNvPr id="5" name="Picture 4">
            <a:extLst>
              <a:ext uri="{FF2B5EF4-FFF2-40B4-BE49-F238E27FC236}">
                <a16:creationId xmlns:a16="http://schemas.microsoft.com/office/drawing/2014/main" id="{C178A974-8AB8-5966-F93F-C2724077231C}"/>
              </a:ext>
            </a:extLst>
          </p:cNvPr>
          <p:cNvPicPr>
            <a:picLocks noChangeAspect="1"/>
          </p:cNvPicPr>
          <p:nvPr/>
        </p:nvPicPr>
        <p:blipFill>
          <a:blip r:embed="rId4"/>
          <a:stretch>
            <a:fillRect/>
          </a:stretch>
        </p:blipFill>
        <p:spPr>
          <a:xfrm>
            <a:off x="9348977" y="2547955"/>
            <a:ext cx="1919569" cy="1919569"/>
          </a:xfrm>
          <a:prstGeom prst="rect">
            <a:avLst/>
          </a:prstGeom>
        </p:spPr>
      </p:pic>
    </p:spTree>
    <p:extLst>
      <p:ext uri="{BB962C8B-B14F-4D97-AF65-F5344CB8AC3E}">
        <p14:creationId xmlns:p14="http://schemas.microsoft.com/office/powerpoint/2010/main" val="26651184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53BDB72C-83B6-6198-D916-B0D11CE8F326}"/>
            </a:ext>
          </a:extLst>
        </p:cNvPr>
        <p:cNvGrpSpPr/>
        <p:nvPr/>
      </p:nvGrpSpPr>
      <p:grpSpPr>
        <a:xfrm>
          <a:off x="0" y="0"/>
          <a:ext cx="0" cy="0"/>
          <a:chOff x="0" y="0"/>
          <a:chExt cx="0" cy="0"/>
        </a:xfrm>
      </p:grpSpPr>
      <p:sp>
        <p:nvSpPr>
          <p:cNvPr id="6" name="Platshållare för bildnummer 5">
            <a:extLst>
              <a:ext uri="{FF2B5EF4-FFF2-40B4-BE49-F238E27FC236}">
                <a16:creationId xmlns:a16="http://schemas.microsoft.com/office/drawing/2014/main" id="{449AA2AA-38D5-BF5F-1F25-070739643214}"/>
              </a:ext>
            </a:extLst>
          </p:cNvPr>
          <p:cNvSpPr>
            <a:spLocks noGrp="1"/>
          </p:cNvSpPr>
          <p:nvPr>
            <p:ph type="sldNum" sz="quarter" idx="12"/>
          </p:nvPr>
        </p:nvSpPr>
        <p:spPr/>
        <p:txBody>
          <a:bodyPr/>
          <a:lstStyle/>
          <a:p>
            <a:fld id="{332063FA-F158-B145-A53C-EFD7E6C84CF7}" type="slidenum">
              <a:rPr lang="sv-SE" smtClean="0"/>
              <a:pPr/>
              <a:t>3</a:t>
            </a:fld>
            <a:endParaRPr lang="sv-SE"/>
          </a:p>
        </p:txBody>
      </p:sp>
      <p:pic>
        <p:nvPicPr>
          <p:cNvPr id="14" name="Bildobjekt 13" descr="En bild som visar Teckensnitt, Grafik, grafisk design, text&#10;&#10;AI-genererat innehåll kan vara felaktigt.">
            <a:extLst>
              <a:ext uri="{FF2B5EF4-FFF2-40B4-BE49-F238E27FC236}">
                <a16:creationId xmlns:a16="http://schemas.microsoft.com/office/drawing/2014/main" id="{3B00CA4A-66AA-F11D-AE2D-8E8C05DDCA84}"/>
              </a:ext>
            </a:extLst>
          </p:cNvPr>
          <p:cNvPicPr>
            <a:picLocks noChangeAspect="1"/>
          </p:cNvPicPr>
          <p:nvPr/>
        </p:nvPicPr>
        <p:blipFill>
          <a:blip r:embed="rId3"/>
          <a:stretch>
            <a:fillRect/>
          </a:stretch>
        </p:blipFill>
        <p:spPr>
          <a:xfrm>
            <a:off x="10776608" y="216311"/>
            <a:ext cx="1097706" cy="460889"/>
          </a:xfrm>
          <a:prstGeom prst="rect">
            <a:avLst/>
          </a:prstGeom>
        </p:spPr>
      </p:pic>
      <p:sp>
        <p:nvSpPr>
          <p:cNvPr id="4" name="Rubrik 3">
            <a:extLst>
              <a:ext uri="{FF2B5EF4-FFF2-40B4-BE49-F238E27FC236}">
                <a16:creationId xmlns:a16="http://schemas.microsoft.com/office/drawing/2014/main" id="{9D3C89A8-D512-D651-D14F-024B2CFE722E}"/>
              </a:ext>
            </a:extLst>
          </p:cNvPr>
          <p:cNvSpPr>
            <a:spLocks noGrp="1"/>
          </p:cNvSpPr>
          <p:nvPr>
            <p:ph type="title"/>
          </p:nvPr>
        </p:nvSpPr>
        <p:spPr/>
        <p:txBody>
          <a:bodyPr/>
          <a:lstStyle/>
          <a:p>
            <a:r>
              <a:rPr lang="sv-SE" sz="3600" dirty="0"/>
              <a:t>Mål 3: God hälsa och välbefinnande</a:t>
            </a:r>
          </a:p>
        </p:txBody>
      </p:sp>
      <p:sp>
        <p:nvSpPr>
          <p:cNvPr id="11" name="Platshållare för innehåll 6">
            <a:extLst>
              <a:ext uri="{FF2B5EF4-FFF2-40B4-BE49-F238E27FC236}">
                <a16:creationId xmlns:a16="http://schemas.microsoft.com/office/drawing/2014/main" id="{BD5D39CD-8C72-3BA6-4F84-5EB9AFE2A89F}"/>
              </a:ext>
            </a:extLst>
          </p:cNvPr>
          <p:cNvSpPr>
            <a:spLocks noGrp="1"/>
          </p:cNvSpPr>
          <p:nvPr>
            <p:ph sz="quarter" idx="13"/>
          </p:nvPr>
        </p:nvSpPr>
        <p:spPr>
          <a:xfrm>
            <a:off x="1721999" y="2438408"/>
            <a:ext cx="6778710" cy="1981183"/>
          </a:xfrm>
        </p:spPr>
        <p:txBody>
          <a:bodyPr/>
          <a:lstStyle/>
          <a:p>
            <a:r>
              <a:rPr lang="sv-SE" sz="2800" dirty="0"/>
              <a:t>Handlar om att renlighet i hemmet minskar risken för sjukdomar, allergier och infektioner. </a:t>
            </a:r>
          </a:p>
        </p:txBody>
      </p:sp>
      <p:grpSp>
        <p:nvGrpSpPr>
          <p:cNvPr id="24" name="Grupp 23">
            <a:extLst>
              <a:ext uri="{FF2B5EF4-FFF2-40B4-BE49-F238E27FC236}">
                <a16:creationId xmlns:a16="http://schemas.microsoft.com/office/drawing/2014/main" id="{D875A721-6D6C-A9C5-C18C-115C75C3AB44}"/>
              </a:ext>
            </a:extLst>
          </p:cNvPr>
          <p:cNvGrpSpPr/>
          <p:nvPr/>
        </p:nvGrpSpPr>
        <p:grpSpPr>
          <a:xfrm>
            <a:off x="8933241" y="5709411"/>
            <a:ext cx="3057525" cy="655329"/>
            <a:chOff x="4219574" y="5709411"/>
            <a:chExt cx="3057525" cy="655329"/>
          </a:xfrm>
        </p:grpSpPr>
        <p:sp>
          <p:nvSpPr>
            <p:cNvPr id="23" name="Rektangel med rundade hörn 22">
              <a:extLst>
                <a:ext uri="{FF2B5EF4-FFF2-40B4-BE49-F238E27FC236}">
                  <a16:creationId xmlns:a16="http://schemas.microsoft.com/office/drawing/2014/main" id="{3DF88F93-112B-4E30-D37B-372A25CC4CCC}"/>
                </a:ext>
              </a:extLst>
            </p:cNvPr>
            <p:cNvSpPr/>
            <p:nvPr/>
          </p:nvSpPr>
          <p:spPr>
            <a:xfrm>
              <a:off x="4567237" y="5709411"/>
              <a:ext cx="2362200" cy="655329"/>
            </a:xfrm>
            <a:prstGeom prst="round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sv-SE">
                <a:solidFill>
                  <a:schemeClr val="tx1"/>
                </a:solidFill>
              </a:endParaRPr>
            </a:p>
          </p:txBody>
        </p:sp>
        <p:sp>
          <p:nvSpPr>
            <p:cNvPr id="20" name="textruta 19">
              <a:extLst>
                <a:ext uri="{FF2B5EF4-FFF2-40B4-BE49-F238E27FC236}">
                  <a16:creationId xmlns:a16="http://schemas.microsoft.com/office/drawing/2014/main" id="{2A755B77-3E7F-4FAC-DC1B-6E557722F496}"/>
                </a:ext>
              </a:extLst>
            </p:cNvPr>
            <p:cNvSpPr txBox="1"/>
            <p:nvPr/>
          </p:nvSpPr>
          <p:spPr>
            <a:xfrm>
              <a:off x="4219574" y="5821631"/>
              <a:ext cx="3057525" cy="430887"/>
            </a:xfrm>
            <a:prstGeom prst="rect">
              <a:avLst/>
            </a:prstGeom>
            <a:noFill/>
          </p:spPr>
          <p:txBody>
            <a:bodyPr wrap="square" rtlCol="0">
              <a:spAutoFit/>
            </a:bodyPr>
            <a:lstStyle/>
            <a:p>
              <a:pPr algn="ctr"/>
              <a:r>
                <a:rPr lang="sv-SE" sz="2200" b="1" dirty="0">
                  <a:solidFill>
                    <a:schemeClr val="bg1"/>
                  </a:solidFill>
                  <a:hlinkClick r:id="rId4">
                    <a:extLst>
                      <a:ext uri="{A12FA001-AC4F-418D-AE19-62706E023703}">
                        <ahyp:hlinkClr xmlns:ahyp="http://schemas.microsoft.com/office/drawing/2018/hyperlinkcolor" val="tx"/>
                      </a:ext>
                    </a:extLst>
                  </a:hlinkClick>
                </a:rPr>
                <a:t>Mer om mål 3</a:t>
              </a:r>
              <a:endParaRPr lang="sv-SE" sz="2200" b="1" dirty="0">
                <a:solidFill>
                  <a:schemeClr val="bg1"/>
                </a:solidFill>
              </a:endParaRPr>
            </a:p>
          </p:txBody>
        </p:sp>
      </p:grpSp>
      <p:pic>
        <p:nvPicPr>
          <p:cNvPr id="25" name="Platshållare för innehåll 6" descr="Markör med hel fyllning">
            <a:extLst>
              <a:ext uri="{FF2B5EF4-FFF2-40B4-BE49-F238E27FC236}">
                <a16:creationId xmlns:a16="http://schemas.microsoft.com/office/drawing/2014/main" id="{E10473A7-78B4-BCA9-55EF-AE92AE00C44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5400000" flipH="1" flipV="1">
            <a:off x="10108860" y="4947015"/>
            <a:ext cx="706285" cy="706285"/>
          </a:xfrm>
          <a:prstGeom prst="rect">
            <a:avLst/>
          </a:prstGeom>
        </p:spPr>
      </p:pic>
      <p:pic>
        <p:nvPicPr>
          <p:cNvPr id="2" name="Bildobjekt 1" descr="En bild som visar text, Teckensnitt, grön, skärmbild&#10;&#10;AI-genererat innehåll kan vara felaktigt.">
            <a:extLst>
              <a:ext uri="{FF2B5EF4-FFF2-40B4-BE49-F238E27FC236}">
                <a16:creationId xmlns:a16="http://schemas.microsoft.com/office/drawing/2014/main" id="{FC01D508-7436-8F3B-0F31-F847769A586C}"/>
              </a:ext>
            </a:extLst>
          </p:cNvPr>
          <p:cNvPicPr>
            <a:picLocks noChangeAspect="1"/>
          </p:cNvPicPr>
          <p:nvPr/>
        </p:nvPicPr>
        <p:blipFill>
          <a:blip r:embed="rId7"/>
          <a:srcRect l="17689" r="18008" b="5260"/>
          <a:stretch>
            <a:fillRect/>
          </a:stretch>
        </p:blipFill>
        <p:spPr>
          <a:xfrm>
            <a:off x="9148773" y="2251413"/>
            <a:ext cx="2515731" cy="246739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1200525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D15E1A72-B62A-9296-37C5-90C16EF7AE17}"/>
            </a:ext>
          </a:extLst>
        </p:cNvPr>
        <p:cNvGrpSpPr/>
        <p:nvPr/>
      </p:nvGrpSpPr>
      <p:grpSpPr>
        <a:xfrm>
          <a:off x="0" y="0"/>
          <a:ext cx="0" cy="0"/>
          <a:chOff x="0" y="0"/>
          <a:chExt cx="0" cy="0"/>
        </a:xfrm>
      </p:grpSpPr>
      <p:sp>
        <p:nvSpPr>
          <p:cNvPr id="6" name="Platshållare för bildnummer 5">
            <a:extLst>
              <a:ext uri="{FF2B5EF4-FFF2-40B4-BE49-F238E27FC236}">
                <a16:creationId xmlns:a16="http://schemas.microsoft.com/office/drawing/2014/main" id="{04A99F8A-3F37-9BB1-75D2-1ECEE440049E}"/>
              </a:ext>
            </a:extLst>
          </p:cNvPr>
          <p:cNvSpPr>
            <a:spLocks noGrp="1"/>
          </p:cNvSpPr>
          <p:nvPr>
            <p:ph type="sldNum" sz="quarter" idx="12"/>
          </p:nvPr>
        </p:nvSpPr>
        <p:spPr/>
        <p:txBody>
          <a:bodyPr/>
          <a:lstStyle/>
          <a:p>
            <a:fld id="{332063FA-F158-B145-A53C-EFD7E6C84CF7}" type="slidenum">
              <a:rPr lang="sv-SE" smtClean="0"/>
              <a:pPr/>
              <a:t>30</a:t>
            </a:fld>
            <a:endParaRPr lang="sv-SE"/>
          </a:p>
        </p:txBody>
      </p:sp>
      <p:sp>
        <p:nvSpPr>
          <p:cNvPr id="2" name="Rubrik 1">
            <a:extLst>
              <a:ext uri="{FF2B5EF4-FFF2-40B4-BE49-F238E27FC236}">
                <a16:creationId xmlns:a16="http://schemas.microsoft.com/office/drawing/2014/main" id="{447BBB31-AF30-6876-B889-BB11942AC68E}"/>
              </a:ext>
            </a:extLst>
          </p:cNvPr>
          <p:cNvSpPr>
            <a:spLocks noGrp="1"/>
          </p:cNvSpPr>
          <p:nvPr>
            <p:ph type="title"/>
          </p:nvPr>
        </p:nvSpPr>
        <p:spPr/>
        <p:txBody>
          <a:bodyPr/>
          <a:lstStyle/>
          <a:p>
            <a:r>
              <a:rPr lang="nn-NO" sz="3600" dirty="0" err="1"/>
              <a:t>Samtalsfrågor</a:t>
            </a:r>
            <a:endParaRPr lang="nn-NO" sz="3600" dirty="0"/>
          </a:p>
        </p:txBody>
      </p:sp>
      <p:pic>
        <p:nvPicPr>
          <p:cNvPr id="14" name="Bildobjekt 13" descr="En bild som visar Teckensnitt, Grafik, grafisk design, text&#10;&#10;AI-genererat innehåll kan vara felaktigt.">
            <a:extLst>
              <a:ext uri="{FF2B5EF4-FFF2-40B4-BE49-F238E27FC236}">
                <a16:creationId xmlns:a16="http://schemas.microsoft.com/office/drawing/2014/main" id="{23EA381F-5637-3ED4-369C-8FBF597A402F}"/>
              </a:ext>
            </a:extLst>
          </p:cNvPr>
          <p:cNvPicPr>
            <a:picLocks noChangeAspect="1"/>
          </p:cNvPicPr>
          <p:nvPr/>
        </p:nvPicPr>
        <p:blipFill>
          <a:blip r:embed="rId3"/>
          <a:stretch>
            <a:fillRect/>
          </a:stretch>
        </p:blipFill>
        <p:spPr>
          <a:xfrm>
            <a:off x="10776608" y="216311"/>
            <a:ext cx="1097706" cy="460889"/>
          </a:xfrm>
          <a:prstGeom prst="rect">
            <a:avLst/>
          </a:prstGeom>
        </p:spPr>
      </p:pic>
      <p:sp>
        <p:nvSpPr>
          <p:cNvPr id="3" name="Platshållare för innehåll 3">
            <a:extLst>
              <a:ext uri="{FF2B5EF4-FFF2-40B4-BE49-F238E27FC236}">
                <a16:creationId xmlns:a16="http://schemas.microsoft.com/office/drawing/2014/main" id="{89043866-370F-7EE4-B3E0-3271A14F95B6}"/>
              </a:ext>
            </a:extLst>
          </p:cNvPr>
          <p:cNvSpPr>
            <a:spLocks noGrp="1"/>
          </p:cNvSpPr>
          <p:nvPr>
            <p:ph sz="quarter" idx="13"/>
          </p:nvPr>
        </p:nvSpPr>
        <p:spPr>
          <a:xfrm>
            <a:off x="1721998" y="2547955"/>
            <a:ext cx="8841727" cy="3357896"/>
          </a:xfrm>
        </p:spPr>
        <p:txBody>
          <a:bodyPr/>
          <a:lstStyle/>
          <a:p>
            <a:r>
              <a:rPr lang="sv-SE" sz="2800" dirty="0"/>
              <a:t>Vilka varor eller tjänster brukar vi själva titta efter miljömärkning på?</a:t>
            </a:r>
          </a:p>
          <a:p>
            <a:r>
              <a:rPr lang="sv-SE" sz="2800" dirty="0"/>
              <a:t>Hur kan märkningar göra det lättare för oss att välja mer hållbart?</a:t>
            </a:r>
          </a:p>
          <a:p>
            <a:pPr marL="0" indent="0">
              <a:buNone/>
            </a:pPr>
            <a:endParaRPr lang="sv-SE" sz="2800" dirty="0"/>
          </a:p>
        </p:txBody>
      </p:sp>
    </p:spTree>
    <p:extLst>
      <p:ext uri="{BB962C8B-B14F-4D97-AF65-F5344CB8AC3E}">
        <p14:creationId xmlns:p14="http://schemas.microsoft.com/office/powerpoint/2010/main" val="753366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52ED140D-196F-6368-AC1C-4C2AFC210F01}"/>
            </a:ext>
          </a:extLst>
        </p:cNvPr>
        <p:cNvGrpSpPr/>
        <p:nvPr/>
      </p:nvGrpSpPr>
      <p:grpSpPr>
        <a:xfrm>
          <a:off x="0" y="0"/>
          <a:ext cx="0" cy="0"/>
          <a:chOff x="0" y="0"/>
          <a:chExt cx="0" cy="0"/>
        </a:xfrm>
      </p:grpSpPr>
      <p:sp>
        <p:nvSpPr>
          <p:cNvPr id="6" name="Platshållare för bildnummer 5">
            <a:extLst>
              <a:ext uri="{FF2B5EF4-FFF2-40B4-BE49-F238E27FC236}">
                <a16:creationId xmlns:a16="http://schemas.microsoft.com/office/drawing/2014/main" id="{79A08739-3CB3-FA14-A23F-9C496171660C}"/>
              </a:ext>
            </a:extLst>
          </p:cNvPr>
          <p:cNvSpPr>
            <a:spLocks noGrp="1"/>
          </p:cNvSpPr>
          <p:nvPr>
            <p:ph type="sldNum" sz="quarter" idx="12"/>
          </p:nvPr>
        </p:nvSpPr>
        <p:spPr>
          <a:xfrm>
            <a:off x="9039604" y="6337030"/>
            <a:ext cx="2844800" cy="365125"/>
          </a:xfrm>
        </p:spPr>
        <p:txBody>
          <a:bodyPr/>
          <a:lstStyle/>
          <a:p>
            <a:fld id="{332063FA-F158-B145-A53C-EFD7E6C84CF7}" type="slidenum">
              <a:rPr lang="sv-SE" smtClean="0"/>
              <a:pPr/>
              <a:t>31</a:t>
            </a:fld>
            <a:endParaRPr lang="sv-SE"/>
          </a:p>
        </p:txBody>
      </p:sp>
      <p:sp>
        <p:nvSpPr>
          <p:cNvPr id="2" name="Rubrik 1">
            <a:extLst>
              <a:ext uri="{FF2B5EF4-FFF2-40B4-BE49-F238E27FC236}">
                <a16:creationId xmlns:a16="http://schemas.microsoft.com/office/drawing/2014/main" id="{E67E6E9D-385C-71C8-57B2-D13CE2591A31}"/>
              </a:ext>
            </a:extLst>
          </p:cNvPr>
          <p:cNvSpPr>
            <a:spLocks noGrp="1"/>
          </p:cNvSpPr>
          <p:nvPr>
            <p:ph type="title"/>
          </p:nvPr>
        </p:nvSpPr>
        <p:spPr>
          <a:xfrm>
            <a:off x="1721999" y="1226241"/>
            <a:ext cx="9038280" cy="885242"/>
          </a:xfrm>
        </p:spPr>
        <p:txBody>
          <a:bodyPr/>
          <a:lstStyle/>
          <a:p>
            <a:r>
              <a:rPr lang="nn-NO" sz="3600" dirty="0"/>
              <a:t>Så kan du </a:t>
            </a:r>
            <a:r>
              <a:rPr lang="nn-NO" sz="3600" dirty="0" err="1"/>
              <a:t>städa</a:t>
            </a:r>
            <a:r>
              <a:rPr lang="nn-NO" sz="3600" dirty="0"/>
              <a:t> </a:t>
            </a:r>
            <a:r>
              <a:rPr lang="nn-NO" sz="3600" dirty="0" err="1"/>
              <a:t>hållbart</a:t>
            </a:r>
            <a:r>
              <a:rPr lang="nn-NO" sz="3600" dirty="0"/>
              <a:t>:</a:t>
            </a:r>
          </a:p>
        </p:txBody>
      </p:sp>
      <p:pic>
        <p:nvPicPr>
          <p:cNvPr id="14" name="Bildobjekt 13" descr="En bild som visar Teckensnitt, Grafik, grafisk design, text&#10;&#10;AI-genererat innehåll kan vara felaktigt.">
            <a:extLst>
              <a:ext uri="{FF2B5EF4-FFF2-40B4-BE49-F238E27FC236}">
                <a16:creationId xmlns:a16="http://schemas.microsoft.com/office/drawing/2014/main" id="{683D9999-AFD1-002A-528B-2832AD1FFF5E}"/>
              </a:ext>
            </a:extLst>
          </p:cNvPr>
          <p:cNvPicPr>
            <a:picLocks noChangeAspect="1"/>
          </p:cNvPicPr>
          <p:nvPr/>
        </p:nvPicPr>
        <p:blipFill>
          <a:blip r:embed="rId3"/>
          <a:stretch>
            <a:fillRect/>
          </a:stretch>
        </p:blipFill>
        <p:spPr>
          <a:xfrm>
            <a:off x="10776608" y="188601"/>
            <a:ext cx="1097706" cy="460889"/>
          </a:xfrm>
          <a:prstGeom prst="rect">
            <a:avLst/>
          </a:prstGeom>
        </p:spPr>
      </p:pic>
      <p:sp>
        <p:nvSpPr>
          <p:cNvPr id="3" name="Platshållare för innehåll 3">
            <a:extLst>
              <a:ext uri="{FF2B5EF4-FFF2-40B4-BE49-F238E27FC236}">
                <a16:creationId xmlns:a16="http://schemas.microsoft.com/office/drawing/2014/main" id="{763CCE8D-57AD-1F82-1353-2D9C3BA38197}"/>
              </a:ext>
            </a:extLst>
          </p:cNvPr>
          <p:cNvSpPr>
            <a:spLocks noGrp="1"/>
          </p:cNvSpPr>
          <p:nvPr>
            <p:ph sz="quarter" idx="13"/>
          </p:nvPr>
        </p:nvSpPr>
        <p:spPr>
          <a:xfrm>
            <a:off x="1721998" y="2520245"/>
            <a:ext cx="6657503" cy="3357896"/>
          </a:xfrm>
        </p:spPr>
        <p:txBody>
          <a:bodyPr/>
          <a:lstStyle/>
          <a:p>
            <a:r>
              <a:rPr lang="sv-SE" sz="2800" dirty="0"/>
              <a:t>Miljövänliga rengöringsprodukter.</a:t>
            </a:r>
          </a:p>
          <a:p>
            <a:r>
              <a:rPr lang="sv-SE" sz="2800" dirty="0"/>
              <a:t>Egna rengöringsmedel.</a:t>
            </a:r>
          </a:p>
          <a:p>
            <a:r>
              <a:rPr lang="sv-SE" sz="2800" dirty="0"/>
              <a:t>Minska engångsartiklar.</a:t>
            </a:r>
          </a:p>
          <a:p>
            <a:r>
              <a:rPr lang="sv-SE" sz="2800" dirty="0"/>
              <a:t>Spara på vatten.</a:t>
            </a:r>
          </a:p>
          <a:p>
            <a:r>
              <a:rPr lang="sv-SE" sz="2800" dirty="0"/>
              <a:t>Återvinn och hantera avfall – lämna in dina överblivna mediciner till apoteket!</a:t>
            </a:r>
          </a:p>
          <a:p>
            <a:endParaRPr lang="sv-SE" sz="2800" dirty="0"/>
          </a:p>
          <a:p>
            <a:endParaRPr lang="sv-SE" sz="2400" dirty="0"/>
          </a:p>
        </p:txBody>
      </p:sp>
      <p:pic>
        <p:nvPicPr>
          <p:cNvPr id="7" name="Bildobjekt 6" descr="En bild som visar flaska, bord, inomhus, golv&#10;&#10;AI-genererat innehåll kan vara felaktigt.">
            <a:extLst>
              <a:ext uri="{FF2B5EF4-FFF2-40B4-BE49-F238E27FC236}">
                <a16:creationId xmlns:a16="http://schemas.microsoft.com/office/drawing/2014/main" id="{8FB53255-A7CE-BA3F-E038-E5BBE2A0F88B}"/>
              </a:ext>
            </a:extLst>
          </p:cNvPr>
          <p:cNvPicPr>
            <a:picLocks noChangeAspect="1"/>
          </p:cNvPicPr>
          <p:nvPr/>
        </p:nvPicPr>
        <p:blipFill>
          <a:blip r:embed="rId4"/>
          <a:stretch>
            <a:fillRect/>
          </a:stretch>
        </p:blipFill>
        <p:spPr>
          <a:xfrm>
            <a:off x="7795646" y="2613711"/>
            <a:ext cx="3902777" cy="192016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7973299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A31EC612-4A8D-9DAE-A38D-5C061A27A127}"/>
            </a:ext>
          </a:extLst>
        </p:cNvPr>
        <p:cNvGrpSpPr/>
        <p:nvPr/>
      </p:nvGrpSpPr>
      <p:grpSpPr>
        <a:xfrm>
          <a:off x="0" y="0"/>
          <a:ext cx="0" cy="0"/>
          <a:chOff x="0" y="0"/>
          <a:chExt cx="0" cy="0"/>
        </a:xfrm>
      </p:grpSpPr>
      <p:pic>
        <p:nvPicPr>
          <p:cNvPr id="14" name="Bildobjekt 13" descr="En bild som visar Teckensnitt, Grafik, grafisk design, text&#10;&#10;AI-genererat innehåll kan vara felaktigt.">
            <a:extLst>
              <a:ext uri="{FF2B5EF4-FFF2-40B4-BE49-F238E27FC236}">
                <a16:creationId xmlns:a16="http://schemas.microsoft.com/office/drawing/2014/main" id="{38DEB365-0DF7-6B91-3AA0-67805A77DAEA}"/>
              </a:ext>
            </a:extLst>
          </p:cNvPr>
          <p:cNvPicPr>
            <a:picLocks noChangeAspect="1"/>
          </p:cNvPicPr>
          <p:nvPr/>
        </p:nvPicPr>
        <p:blipFill>
          <a:blip r:embed="rId3"/>
          <a:stretch>
            <a:fillRect/>
          </a:stretch>
        </p:blipFill>
        <p:spPr>
          <a:xfrm>
            <a:off x="10776608" y="216311"/>
            <a:ext cx="1097706" cy="460889"/>
          </a:xfrm>
          <a:prstGeom prst="rect">
            <a:avLst/>
          </a:prstGeom>
        </p:spPr>
      </p:pic>
      <p:sp>
        <p:nvSpPr>
          <p:cNvPr id="4" name="Rubrik 3">
            <a:extLst>
              <a:ext uri="{FF2B5EF4-FFF2-40B4-BE49-F238E27FC236}">
                <a16:creationId xmlns:a16="http://schemas.microsoft.com/office/drawing/2014/main" id="{E5B63458-3560-3D7E-EF30-C1468D6ADEC4}"/>
              </a:ext>
            </a:extLst>
          </p:cNvPr>
          <p:cNvSpPr>
            <a:spLocks noGrp="1"/>
          </p:cNvSpPr>
          <p:nvPr>
            <p:ph type="title"/>
          </p:nvPr>
        </p:nvSpPr>
        <p:spPr/>
        <p:txBody>
          <a:bodyPr/>
          <a:lstStyle/>
          <a:p>
            <a:r>
              <a:rPr lang="sv-SE" sz="3600"/>
              <a:t>Sammanfattning</a:t>
            </a:r>
          </a:p>
        </p:txBody>
      </p:sp>
      <p:sp useBgFill="1">
        <p:nvSpPr>
          <p:cNvPr id="5" name="Platshållare för innehåll 2">
            <a:extLst>
              <a:ext uri="{FF2B5EF4-FFF2-40B4-BE49-F238E27FC236}">
                <a16:creationId xmlns:a16="http://schemas.microsoft.com/office/drawing/2014/main" id="{6624267B-D3CD-DF36-64E9-AB51E24424B7}"/>
              </a:ext>
            </a:extLst>
          </p:cNvPr>
          <p:cNvSpPr txBox="1">
            <a:spLocks/>
          </p:cNvSpPr>
          <p:nvPr/>
        </p:nvSpPr>
        <p:spPr>
          <a:xfrm>
            <a:off x="1721999" y="2547955"/>
            <a:ext cx="6778710" cy="3357896"/>
          </a:xfrm>
          <a:prstGeom prst="rect">
            <a:avLst/>
          </a:prstGeom>
        </p:spPr>
        <p:txBody>
          <a:bodyPr vert="horz" lIns="0" tIns="0" rIns="0" bIns="0" rtlCol="0">
            <a:noAutofit/>
          </a:bodyPr>
          <a:lstStyle>
            <a:lvl1pPr marL="342900" indent="-342900" algn="l" defTabSz="457200" rtl="0" eaLnBrk="1" latinLnBrk="0" hangingPunct="1">
              <a:lnSpc>
                <a:spcPct val="120000"/>
              </a:lnSpc>
              <a:spcBef>
                <a:spcPct val="20000"/>
              </a:spcBef>
              <a:buClr>
                <a:schemeClr val="accent2"/>
              </a:buClr>
              <a:buFont typeface="Wingdings" panose="05000000000000000000" pitchFamily="2" charset="2"/>
              <a:buChar char="§"/>
              <a:defRPr sz="1800" kern="1200">
                <a:solidFill>
                  <a:schemeClr val="tx1"/>
                </a:solidFill>
                <a:latin typeface="+mn-lt"/>
                <a:ea typeface="+mn-ea"/>
                <a:cs typeface="+mn-cs"/>
              </a:defRPr>
            </a:lvl1pPr>
            <a:lvl2pPr marL="742950" indent="-285750" algn="l" defTabSz="457200" rtl="0" eaLnBrk="1" latinLnBrk="0" hangingPunct="1">
              <a:lnSpc>
                <a:spcPct val="120000"/>
              </a:lnSpc>
              <a:spcBef>
                <a:spcPts val="0"/>
              </a:spcBef>
              <a:buFont typeface="Roboto Lt" pitchFamily="2" charset="0"/>
              <a:buChar char="­"/>
              <a:defRPr sz="1600" kern="1200">
                <a:solidFill>
                  <a:schemeClr val="tx1"/>
                </a:solidFill>
                <a:latin typeface="+mn-lt"/>
                <a:ea typeface="+mn-ea"/>
                <a:cs typeface="+mn-cs"/>
              </a:defRPr>
            </a:lvl2pPr>
            <a:lvl3pPr marL="1143000" indent="-228600" algn="l" defTabSz="457200" rtl="0" eaLnBrk="1" latinLnBrk="0" hangingPunct="1">
              <a:lnSpc>
                <a:spcPct val="120000"/>
              </a:lnSpc>
              <a:spcBef>
                <a:spcPts val="0"/>
              </a:spcBef>
              <a:buFont typeface="Roboto Lt" pitchFamily="2" charset="0"/>
              <a:buChar char="­"/>
              <a:defRPr sz="1600" kern="1200">
                <a:solidFill>
                  <a:schemeClr val="tx1"/>
                </a:solidFill>
                <a:latin typeface="+mn-lt"/>
                <a:ea typeface="+mn-ea"/>
                <a:cs typeface="+mn-cs"/>
              </a:defRPr>
            </a:lvl3pPr>
            <a:lvl4pPr marL="1600200" indent="-228600" algn="l" defTabSz="457200" rtl="0" eaLnBrk="1" latinLnBrk="0" hangingPunct="1">
              <a:lnSpc>
                <a:spcPct val="120000"/>
              </a:lnSpc>
              <a:spcBef>
                <a:spcPts val="0"/>
              </a:spcBef>
              <a:buFont typeface="Roboto Lt" pitchFamily="2" charset="0"/>
              <a:buChar char="­"/>
              <a:defRPr sz="1600" kern="1200">
                <a:solidFill>
                  <a:schemeClr val="tx1"/>
                </a:solidFill>
                <a:latin typeface="+mn-lt"/>
                <a:ea typeface="+mn-ea"/>
                <a:cs typeface="+mn-cs"/>
              </a:defRPr>
            </a:lvl4pPr>
            <a:lvl5pPr marL="2057400" indent="-228600" algn="l" defTabSz="457200" rtl="0" eaLnBrk="1" latinLnBrk="0" hangingPunct="1">
              <a:lnSpc>
                <a:spcPct val="120000"/>
              </a:lnSpc>
              <a:spcBef>
                <a:spcPts val="0"/>
              </a:spcBef>
              <a:buFont typeface="Roboto Lt" pitchFamily="2" charset="0"/>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sv-SE" sz="2800" dirty="0"/>
              <a:t>Slänga läkemedel och hälsoprodukter</a:t>
            </a:r>
          </a:p>
          <a:p>
            <a:r>
              <a:rPr lang="sv-SE" sz="2800" dirty="0"/>
              <a:t>Städa för din hälsa</a:t>
            </a:r>
          </a:p>
          <a:p>
            <a:r>
              <a:rPr lang="sv-SE" sz="2800" dirty="0"/>
              <a:t>Miljömärkningar för </a:t>
            </a:r>
            <a:r>
              <a:rPr lang="sv-SE" sz="2800" dirty="0" err="1"/>
              <a:t>städprodukter</a:t>
            </a:r>
            <a:endParaRPr lang="sv-SE" sz="2800" dirty="0"/>
          </a:p>
          <a:p>
            <a:r>
              <a:rPr lang="sv-SE" sz="2800" dirty="0"/>
              <a:t>Recept för hållbar städning</a:t>
            </a:r>
          </a:p>
        </p:txBody>
      </p:sp>
      <p:pic>
        <p:nvPicPr>
          <p:cNvPr id="2" name="Bildobjekt 1" descr="En bild som visar text, Teckensnitt, grön, skärmbild&#10;&#10;AI-genererat innehåll kan vara felaktigt.">
            <a:extLst>
              <a:ext uri="{FF2B5EF4-FFF2-40B4-BE49-F238E27FC236}">
                <a16:creationId xmlns:a16="http://schemas.microsoft.com/office/drawing/2014/main" id="{D108ECFC-C8CF-E504-B74F-A77A464C6A53}"/>
              </a:ext>
            </a:extLst>
          </p:cNvPr>
          <p:cNvPicPr>
            <a:picLocks noChangeAspect="1"/>
          </p:cNvPicPr>
          <p:nvPr/>
        </p:nvPicPr>
        <p:blipFill>
          <a:blip r:embed="rId4"/>
          <a:srcRect l="17689" r="18008" b="5260"/>
          <a:stretch>
            <a:fillRect/>
          </a:stretch>
        </p:blipFill>
        <p:spPr>
          <a:xfrm>
            <a:off x="8994839" y="1394670"/>
            <a:ext cx="1712679" cy="1679772"/>
          </a:xfrm>
          <a:prstGeom prst="rect">
            <a:avLst/>
          </a:prstGeom>
          <a:effectLst>
            <a:outerShdw blurRad="50800" dist="38100" dir="2700000" algn="tl" rotWithShape="0">
              <a:prstClr val="black">
                <a:alpha val="40000"/>
              </a:prstClr>
            </a:outerShdw>
          </a:effectLst>
        </p:spPr>
      </p:pic>
      <p:pic>
        <p:nvPicPr>
          <p:cNvPr id="3" name="Bildobjekt 2">
            <a:extLst>
              <a:ext uri="{FF2B5EF4-FFF2-40B4-BE49-F238E27FC236}">
                <a16:creationId xmlns:a16="http://schemas.microsoft.com/office/drawing/2014/main" id="{A6ED8E68-226D-3A6E-1C10-ABE205CF9135}"/>
              </a:ext>
            </a:extLst>
          </p:cNvPr>
          <p:cNvPicPr>
            <a:picLocks noChangeAspect="1"/>
          </p:cNvPicPr>
          <p:nvPr/>
        </p:nvPicPr>
        <p:blipFill>
          <a:blip r:embed="rId5"/>
          <a:srcRect l="844"/>
          <a:stretch>
            <a:fillRect/>
          </a:stretch>
        </p:blipFill>
        <p:spPr>
          <a:xfrm>
            <a:off x="10279184" y="2508982"/>
            <a:ext cx="1712680" cy="1717921"/>
          </a:xfrm>
          <a:prstGeom prst="rect">
            <a:avLst/>
          </a:prstGeom>
          <a:effectLst>
            <a:outerShdw blurRad="50800" dist="38100" dir="2700000" algn="tl" rotWithShape="0">
              <a:prstClr val="black">
                <a:alpha val="40000"/>
              </a:prstClr>
            </a:outerShdw>
          </a:effectLst>
        </p:spPr>
      </p:pic>
      <p:pic>
        <p:nvPicPr>
          <p:cNvPr id="8" name="Bildobjekt 7" descr="En bild som visar text, Teckensnitt, design, skärmbild&#10;&#10;AI-genererat innehåll kan vara felaktigt.">
            <a:extLst>
              <a:ext uri="{FF2B5EF4-FFF2-40B4-BE49-F238E27FC236}">
                <a16:creationId xmlns:a16="http://schemas.microsoft.com/office/drawing/2014/main" id="{E53DA56E-737A-DC3B-68DF-5733C584D08B}"/>
              </a:ext>
            </a:extLst>
          </p:cNvPr>
          <p:cNvPicPr>
            <a:picLocks noChangeAspect="1"/>
          </p:cNvPicPr>
          <p:nvPr/>
        </p:nvPicPr>
        <p:blipFill>
          <a:blip r:embed="rId6"/>
          <a:stretch>
            <a:fillRect/>
          </a:stretch>
        </p:blipFill>
        <p:spPr>
          <a:xfrm>
            <a:off x="8718994" y="3204645"/>
            <a:ext cx="1800509" cy="1800509"/>
          </a:xfrm>
          <a:prstGeom prst="rect">
            <a:avLst/>
          </a:prstGeom>
          <a:effectLst>
            <a:outerShdw blurRad="50800" dist="38100" dir="2700000" algn="tl" rotWithShape="0">
              <a:prstClr val="black">
                <a:alpha val="40000"/>
              </a:prstClr>
            </a:outerShdw>
          </a:effectLst>
        </p:spPr>
      </p:pic>
      <p:pic>
        <p:nvPicPr>
          <p:cNvPr id="9" name="Bildobjekt 8" descr="En bild som visar text, Teckensnitt, design, logotyp&#10;&#10;AI-genererat innehåll kan vara felaktigt.">
            <a:extLst>
              <a:ext uri="{FF2B5EF4-FFF2-40B4-BE49-F238E27FC236}">
                <a16:creationId xmlns:a16="http://schemas.microsoft.com/office/drawing/2014/main" id="{9A57B717-C2DF-B4CB-0F7A-0FD187DD7DDD}"/>
              </a:ext>
            </a:extLst>
          </p:cNvPr>
          <p:cNvPicPr>
            <a:picLocks noChangeAspect="1"/>
          </p:cNvPicPr>
          <p:nvPr/>
        </p:nvPicPr>
        <p:blipFill>
          <a:blip r:embed="rId7"/>
          <a:stretch>
            <a:fillRect/>
          </a:stretch>
        </p:blipFill>
        <p:spPr>
          <a:xfrm>
            <a:off x="10039305" y="4453828"/>
            <a:ext cx="1800509" cy="180050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6392141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1EC6C01B-C1A6-094E-FB1B-D5EA59555709}"/>
            </a:ext>
          </a:extLst>
        </p:cNvPr>
        <p:cNvGrpSpPr/>
        <p:nvPr/>
      </p:nvGrpSpPr>
      <p:grpSpPr>
        <a:xfrm>
          <a:off x="0" y="0"/>
          <a:ext cx="0" cy="0"/>
          <a:chOff x="0" y="0"/>
          <a:chExt cx="0" cy="0"/>
        </a:xfrm>
      </p:grpSpPr>
      <p:sp>
        <p:nvSpPr>
          <p:cNvPr id="6" name="Platshållare för bildnummer 5">
            <a:extLst>
              <a:ext uri="{FF2B5EF4-FFF2-40B4-BE49-F238E27FC236}">
                <a16:creationId xmlns:a16="http://schemas.microsoft.com/office/drawing/2014/main" id="{10F891A4-A446-9E14-164F-C35A00174FB2}"/>
              </a:ext>
            </a:extLst>
          </p:cNvPr>
          <p:cNvSpPr>
            <a:spLocks noGrp="1"/>
          </p:cNvSpPr>
          <p:nvPr>
            <p:ph type="sldNum" sz="quarter" idx="12"/>
          </p:nvPr>
        </p:nvSpPr>
        <p:spPr/>
        <p:txBody>
          <a:bodyPr/>
          <a:lstStyle/>
          <a:p>
            <a:fld id="{332063FA-F158-B145-A53C-EFD7E6C84CF7}" type="slidenum">
              <a:rPr lang="sv-SE" smtClean="0"/>
              <a:pPr/>
              <a:t>33</a:t>
            </a:fld>
            <a:endParaRPr lang="sv-SE"/>
          </a:p>
        </p:txBody>
      </p:sp>
      <p:pic>
        <p:nvPicPr>
          <p:cNvPr id="14" name="Bildobjekt 13" descr="En bild som visar Teckensnitt, Grafik, grafisk design, text&#10;&#10;AI-genererat innehåll kan vara felaktigt.">
            <a:extLst>
              <a:ext uri="{FF2B5EF4-FFF2-40B4-BE49-F238E27FC236}">
                <a16:creationId xmlns:a16="http://schemas.microsoft.com/office/drawing/2014/main" id="{5F837067-2FDF-A67B-DA1E-CCA82FE13D66}"/>
              </a:ext>
            </a:extLst>
          </p:cNvPr>
          <p:cNvPicPr>
            <a:picLocks noChangeAspect="1"/>
          </p:cNvPicPr>
          <p:nvPr/>
        </p:nvPicPr>
        <p:blipFill>
          <a:blip r:embed="rId3"/>
          <a:stretch>
            <a:fillRect/>
          </a:stretch>
        </p:blipFill>
        <p:spPr>
          <a:xfrm>
            <a:off x="10776608" y="216311"/>
            <a:ext cx="1097706" cy="460889"/>
          </a:xfrm>
          <a:prstGeom prst="rect">
            <a:avLst/>
          </a:prstGeom>
        </p:spPr>
      </p:pic>
      <p:sp>
        <p:nvSpPr>
          <p:cNvPr id="4" name="Rubrik 3">
            <a:extLst>
              <a:ext uri="{FF2B5EF4-FFF2-40B4-BE49-F238E27FC236}">
                <a16:creationId xmlns:a16="http://schemas.microsoft.com/office/drawing/2014/main" id="{1D8525F5-1CA2-5461-8D98-C14E6112B11A}"/>
              </a:ext>
            </a:extLst>
          </p:cNvPr>
          <p:cNvSpPr>
            <a:spLocks noGrp="1"/>
          </p:cNvSpPr>
          <p:nvPr>
            <p:ph type="title"/>
          </p:nvPr>
        </p:nvSpPr>
        <p:spPr/>
        <p:txBody>
          <a:bodyPr/>
          <a:lstStyle/>
          <a:p>
            <a:r>
              <a:rPr lang="sv-SE" sz="3600"/>
              <a:t>Nästa gång</a:t>
            </a:r>
          </a:p>
        </p:txBody>
      </p:sp>
      <p:sp useBgFill="1">
        <p:nvSpPr>
          <p:cNvPr id="5" name="Platshållare för innehåll 2">
            <a:extLst>
              <a:ext uri="{FF2B5EF4-FFF2-40B4-BE49-F238E27FC236}">
                <a16:creationId xmlns:a16="http://schemas.microsoft.com/office/drawing/2014/main" id="{C711C5B5-2E84-5990-8E60-ACB6F98D6288}"/>
              </a:ext>
            </a:extLst>
          </p:cNvPr>
          <p:cNvSpPr txBox="1">
            <a:spLocks/>
          </p:cNvSpPr>
          <p:nvPr/>
        </p:nvSpPr>
        <p:spPr>
          <a:xfrm>
            <a:off x="1721999" y="2547955"/>
            <a:ext cx="6778710" cy="3357896"/>
          </a:xfrm>
          <a:prstGeom prst="rect">
            <a:avLst/>
          </a:prstGeom>
        </p:spPr>
        <p:txBody>
          <a:bodyPr vert="horz" lIns="0" tIns="0" rIns="0" bIns="0" rtlCol="0">
            <a:noAutofit/>
          </a:bodyPr>
          <a:lstStyle>
            <a:lvl1pPr marL="342900" indent="-342900" algn="l" defTabSz="457200" rtl="0" eaLnBrk="1" latinLnBrk="0" hangingPunct="1">
              <a:lnSpc>
                <a:spcPct val="120000"/>
              </a:lnSpc>
              <a:spcBef>
                <a:spcPct val="20000"/>
              </a:spcBef>
              <a:buClr>
                <a:schemeClr val="accent2"/>
              </a:buClr>
              <a:buFont typeface="Wingdings" panose="05000000000000000000" pitchFamily="2" charset="2"/>
              <a:buChar char="§"/>
              <a:defRPr sz="1800" kern="1200">
                <a:solidFill>
                  <a:schemeClr val="tx1"/>
                </a:solidFill>
                <a:latin typeface="+mn-lt"/>
                <a:ea typeface="+mn-ea"/>
                <a:cs typeface="+mn-cs"/>
              </a:defRPr>
            </a:lvl1pPr>
            <a:lvl2pPr marL="742950" indent="-285750" algn="l" defTabSz="457200" rtl="0" eaLnBrk="1" latinLnBrk="0" hangingPunct="1">
              <a:lnSpc>
                <a:spcPct val="120000"/>
              </a:lnSpc>
              <a:spcBef>
                <a:spcPts val="0"/>
              </a:spcBef>
              <a:buFont typeface="Roboto Lt" pitchFamily="2" charset="0"/>
              <a:buChar char="­"/>
              <a:defRPr sz="1600" kern="1200">
                <a:solidFill>
                  <a:schemeClr val="tx1"/>
                </a:solidFill>
                <a:latin typeface="+mn-lt"/>
                <a:ea typeface="+mn-ea"/>
                <a:cs typeface="+mn-cs"/>
              </a:defRPr>
            </a:lvl2pPr>
            <a:lvl3pPr marL="1143000" indent="-228600" algn="l" defTabSz="457200" rtl="0" eaLnBrk="1" latinLnBrk="0" hangingPunct="1">
              <a:lnSpc>
                <a:spcPct val="120000"/>
              </a:lnSpc>
              <a:spcBef>
                <a:spcPts val="0"/>
              </a:spcBef>
              <a:buFont typeface="Roboto Lt" pitchFamily="2" charset="0"/>
              <a:buChar char="­"/>
              <a:defRPr sz="1600" kern="1200">
                <a:solidFill>
                  <a:schemeClr val="tx1"/>
                </a:solidFill>
                <a:latin typeface="+mn-lt"/>
                <a:ea typeface="+mn-ea"/>
                <a:cs typeface="+mn-cs"/>
              </a:defRPr>
            </a:lvl3pPr>
            <a:lvl4pPr marL="1600200" indent="-228600" algn="l" defTabSz="457200" rtl="0" eaLnBrk="1" latinLnBrk="0" hangingPunct="1">
              <a:lnSpc>
                <a:spcPct val="120000"/>
              </a:lnSpc>
              <a:spcBef>
                <a:spcPts val="0"/>
              </a:spcBef>
              <a:buFont typeface="Roboto Lt" pitchFamily="2" charset="0"/>
              <a:buChar char="­"/>
              <a:defRPr sz="1600" kern="1200">
                <a:solidFill>
                  <a:schemeClr val="tx1"/>
                </a:solidFill>
                <a:latin typeface="+mn-lt"/>
                <a:ea typeface="+mn-ea"/>
                <a:cs typeface="+mn-cs"/>
              </a:defRPr>
            </a:lvl4pPr>
            <a:lvl5pPr marL="2057400" indent="-228600" algn="l" defTabSz="457200" rtl="0" eaLnBrk="1" latinLnBrk="0" hangingPunct="1">
              <a:lnSpc>
                <a:spcPct val="120000"/>
              </a:lnSpc>
              <a:spcBef>
                <a:spcPts val="0"/>
              </a:spcBef>
              <a:buFont typeface="Roboto Lt" pitchFamily="2" charset="0"/>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sv-SE" sz="2800"/>
              <a:t>Tema </a:t>
            </a:r>
          </a:p>
          <a:p>
            <a:r>
              <a:rPr lang="sv-SE" sz="2800"/>
              <a:t>Frivillig förberedelse</a:t>
            </a:r>
          </a:p>
        </p:txBody>
      </p:sp>
      <p:pic>
        <p:nvPicPr>
          <p:cNvPr id="2" name="Bildobjekt 1" descr="En bild som visar text, skärmbild, logotyp, Varumärke&#10;&#10;AI-genererat innehåll kan vara felaktigt.">
            <a:extLst>
              <a:ext uri="{FF2B5EF4-FFF2-40B4-BE49-F238E27FC236}">
                <a16:creationId xmlns:a16="http://schemas.microsoft.com/office/drawing/2014/main" id="{8F824A8E-2987-D2DE-B189-7601959D94E6}"/>
              </a:ext>
            </a:extLst>
          </p:cNvPr>
          <p:cNvPicPr>
            <a:picLocks noChangeAspect="1"/>
          </p:cNvPicPr>
          <p:nvPr/>
        </p:nvPicPr>
        <p:blipFill>
          <a:blip r:embed="rId4"/>
          <a:stretch>
            <a:fillRect/>
          </a:stretch>
        </p:blipFill>
        <p:spPr>
          <a:xfrm>
            <a:off x="6096000" y="3429000"/>
            <a:ext cx="5409231" cy="2731203"/>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1501182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showMasterSp="0">
  <p:cSld>
    <p:bg>
      <p:bgPr>
        <a:solidFill>
          <a:srgbClr val="014178"/>
        </a:solidFill>
        <a:effectLst/>
      </p:bgPr>
    </p:bg>
    <p:spTree>
      <p:nvGrpSpPr>
        <p:cNvPr id="1" name="">
          <a:extLst>
            <a:ext uri="{FF2B5EF4-FFF2-40B4-BE49-F238E27FC236}">
              <a16:creationId xmlns:a16="http://schemas.microsoft.com/office/drawing/2014/main" id="{87F596AE-14B3-1D65-D03D-2A833B5FE86F}"/>
            </a:ext>
          </a:extLst>
        </p:cNvPr>
        <p:cNvGrpSpPr/>
        <p:nvPr/>
      </p:nvGrpSpPr>
      <p:grpSpPr>
        <a:xfrm>
          <a:off x="0" y="0"/>
          <a:ext cx="0" cy="0"/>
          <a:chOff x="0" y="0"/>
          <a:chExt cx="0" cy="0"/>
        </a:xfrm>
      </p:grpSpPr>
      <p:sp>
        <p:nvSpPr>
          <p:cNvPr id="4" name="Rubrik 3">
            <a:extLst>
              <a:ext uri="{FF2B5EF4-FFF2-40B4-BE49-F238E27FC236}">
                <a16:creationId xmlns:a16="http://schemas.microsoft.com/office/drawing/2014/main" id="{86366FBA-0FA4-C415-7D9E-1518238C23BC}"/>
              </a:ext>
            </a:extLst>
          </p:cNvPr>
          <p:cNvSpPr>
            <a:spLocks noGrp="1"/>
          </p:cNvSpPr>
          <p:nvPr>
            <p:ph type="title"/>
          </p:nvPr>
        </p:nvSpPr>
        <p:spPr/>
        <p:txBody>
          <a:bodyPr/>
          <a:lstStyle/>
          <a:p>
            <a:r>
              <a:rPr lang="sv-SE" dirty="0">
                <a:solidFill>
                  <a:schemeClr val="bg1"/>
                </a:solidFill>
              </a:rPr>
              <a:t>För dig som vill lära dig mer!</a:t>
            </a:r>
          </a:p>
        </p:txBody>
      </p:sp>
      <p:sp useBgFill="1">
        <p:nvSpPr>
          <p:cNvPr id="5" name="Platshållare för innehåll 2">
            <a:extLst>
              <a:ext uri="{FF2B5EF4-FFF2-40B4-BE49-F238E27FC236}">
                <a16:creationId xmlns:a16="http://schemas.microsoft.com/office/drawing/2014/main" id="{0328397B-DB51-B629-70F1-C4D0C6229FF8}"/>
              </a:ext>
            </a:extLst>
          </p:cNvPr>
          <p:cNvSpPr txBox="1">
            <a:spLocks/>
          </p:cNvSpPr>
          <p:nvPr/>
        </p:nvSpPr>
        <p:spPr>
          <a:xfrm>
            <a:off x="1721998" y="2547955"/>
            <a:ext cx="7796755" cy="3357896"/>
          </a:xfrm>
          <a:prstGeom prst="rect">
            <a:avLst/>
          </a:prstGeom>
        </p:spPr>
        <p:txBody>
          <a:bodyPr vert="horz" lIns="0" tIns="0" rIns="0" bIns="0" rtlCol="0">
            <a:noAutofit/>
          </a:bodyPr>
          <a:lstStyle>
            <a:lvl1pPr marL="342900" indent="-342900" algn="l" defTabSz="457200" rtl="0" eaLnBrk="1" latinLnBrk="0" hangingPunct="1">
              <a:lnSpc>
                <a:spcPct val="120000"/>
              </a:lnSpc>
              <a:spcBef>
                <a:spcPct val="20000"/>
              </a:spcBef>
              <a:buClr>
                <a:schemeClr val="accent2"/>
              </a:buClr>
              <a:buFont typeface="Wingdings" panose="05000000000000000000" pitchFamily="2" charset="2"/>
              <a:buChar char="§"/>
              <a:defRPr sz="1800" kern="1200">
                <a:solidFill>
                  <a:schemeClr val="tx1"/>
                </a:solidFill>
                <a:latin typeface="+mn-lt"/>
                <a:ea typeface="+mn-ea"/>
                <a:cs typeface="+mn-cs"/>
              </a:defRPr>
            </a:lvl1pPr>
            <a:lvl2pPr marL="742950" indent="-285750" algn="l" defTabSz="457200" rtl="0" eaLnBrk="1" latinLnBrk="0" hangingPunct="1">
              <a:lnSpc>
                <a:spcPct val="120000"/>
              </a:lnSpc>
              <a:spcBef>
                <a:spcPts val="0"/>
              </a:spcBef>
              <a:buFont typeface="Roboto Lt" pitchFamily="2" charset="0"/>
              <a:buChar char="­"/>
              <a:defRPr sz="1600" kern="1200">
                <a:solidFill>
                  <a:schemeClr val="tx1"/>
                </a:solidFill>
                <a:latin typeface="+mn-lt"/>
                <a:ea typeface="+mn-ea"/>
                <a:cs typeface="+mn-cs"/>
              </a:defRPr>
            </a:lvl2pPr>
            <a:lvl3pPr marL="1143000" indent="-228600" algn="l" defTabSz="457200" rtl="0" eaLnBrk="1" latinLnBrk="0" hangingPunct="1">
              <a:lnSpc>
                <a:spcPct val="120000"/>
              </a:lnSpc>
              <a:spcBef>
                <a:spcPts val="0"/>
              </a:spcBef>
              <a:buFont typeface="Roboto Lt" pitchFamily="2" charset="0"/>
              <a:buChar char="­"/>
              <a:defRPr sz="1600" kern="1200">
                <a:solidFill>
                  <a:schemeClr val="tx1"/>
                </a:solidFill>
                <a:latin typeface="+mn-lt"/>
                <a:ea typeface="+mn-ea"/>
                <a:cs typeface="+mn-cs"/>
              </a:defRPr>
            </a:lvl3pPr>
            <a:lvl4pPr marL="1600200" indent="-228600" algn="l" defTabSz="457200" rtl="0" eaLnBrk="1" latinLnBrk="0" hangingPunct="1">
              <a:lnSpc>
                <a:spcPct val="120000"/>
              </a:lnSpc>
              <a:spcBef>
                <a:spcPts val="0"/>
              </a:spcBef>
              <a:buFont typeface="Roboto Lt" pitchFamily="2" charset="0"/>
              <a:buChar char="­"/>
              <a:defRPr sz="1600" kern="1200">
                <a:solidFill>
                  <a:schemeClr val="tx1"/>
                </a:solidFill>
                <a:latin typeface="+mn-lt"/>
                <a:ea typeface="+mn-ea"/>
                <a:cs typeface="+mn-cs"/>
              </a:defRPr>
            </a:lvl4pPr>
            <a:lvl5pPr marL="2057400" indent="-228600" algn="l" defTabSz="457200" rtl="0" eaLnBrk="1" latinLnBrk="0" hangingPunct="1">
              <a:lnSpc>
                <a:spcPct val="120000"/>
              </a:lnSpc>
              <a:spcBef>
                <a:spcPts val="0"/>
              </a:spcBef>
              <a:buFont typeface="Roboto Lt" pitchFamily="2" charset="0"/>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20000"/>
              </a:lnSpc>
              <a:spcBef>
                <a:spcPct val="20000"/>
              </a:spcBef>
              <a:spcAft>
                <a:spcPts val="0"/>
              </a:spcAft>
              <a:buClr>
                <a:srgbClr val="E75113"/>
              </a:buClr>
              <a:buSzTx/>
              <a:buFont typeface="Wingdings" panose="05000000000000000000" pitchFamily="2" charset="2"/>
              <a:buNone/>
              <a:tabLst/>
              <a:defRPr/>
            </a:pPr>
            <a:r>
              <a:rPr kumimoji="0" lang="sv-SE" sz="2800" b="1" i="0" u="none" strike="noStrike" kern="1200" cap="none" spc="0" normalizeH="0" baseline="0" noProof="0" dirty="0">
                <a:ln>
                  <a:noFill/>
                </a:ln>
                <a:solidFill>
                  <a:prstClr val="white"/>
                </a:solidFill>
                <a:effectLst/>
                <a:uLnTx/>
                <a:uFillTx/>
                <a:latin typeface="Arial"/>
                <a:ea typeface="+mn-ea"/>
                <a:cs typeface="+mn-cs"/>
              </a:rPr>
              <a:t>Klicka på länkarna nedanför:</a:t>
            </a:r>
            <a:endParaRPr kumimoji="0" lang="sv-SE" sz="2800" b="0" i="0" u="none" strike="noStrike" kern="1200" cap="none" spc="0" normalizeH="0" baseline="0" noProof="0" dirty="0">
              <a:ln>
                <a:noFill/>
              </a:ln>
              <a:solidFill>
                <a:prstClr val="white"/>
              </a:solidFill>
              <a:effectLst/>
              <a:uLnTx/>
              <a:uFillTx/>
              <a:latin typeface="Arial"/>
              <a:ea typeface="+mn-ea"/>
              <a:cs typeface="+mn-cs"/>
            </a:endParaRPr>
          </a:p>
          <a:p>
            <a:pPr marL="342900" marR="0" lvl="0" indent="-342900" algn="l" defTabSz="457200" rtl="0" eaLnBrk="1" fontAlgn="auto" latinLnBrk="0" hangingPunct="1">
              <a:lnSpc>
                <a:spcPct val="120000"/>
              </a:lnSpc>
              <a:spcBef>
                <a:spcPct val="20000"/>
              </a:spcBef>
              <a:spcAft>
                <a:spcPts val="0"/>
              </a:spcAft>
              <a:buClr>
                <a:srgbClr val="E75113"/>
              </a:buClr>
              <a:buSzTx/>
              <a:buFont typeface="Wingdings" panose="05000000000000000000" pitchFamily="2" charset="2"/>
              <a:buChar char="§"/>
              <a:tabLst/>
              <a:defRPr/>
            </a:pPr>
            <a:r>
              <a:rPr kumimoji="0" lang="sv-SE" sz="2800" b="0" i="0" u="none" strike="noStrike" kern="1200" cap="none" spc="0" normalizeH="0" baseline="0" noProof="0" dirty="0">
                <a:ln>
                  <a:noFill/>
                </a:ln>
                <a:solidFill>
                  <a:schemeClr val="bg1"/>
                </a:solidFill>
                <a:effectLst/>
                <a:uLnTx/>
                <a:uFillTx/>
                <a:latin typeface="Arial"/>
                <a:ea typeface="+mn-ea"/>
                <a:cs typeface="+mn-cs"/>
                <a:hlinkClick r:id="rId3">
                  <a:extLst>
                    <a:ext uri="{A12FA001-AC4F-418D-AE19-62706E023703}">
                      <ahyp:hlinkClr xmlns:ahyp="http://schemas.microsoft.com/office/drawing/2018/hyperlinkcolor" val="tx"/>
                    </a:ext>
                  </a:extLst>
                </a:hlinkClick>
              </a:rPr>
              <a:t>Kemikalier i hemmet - Kemikalieinspektionen</a:t>
            </a:r>
            <a:endParaRPr kumimoji="0" lang="sv-SE" sz="2800" b="0" i="0" u="none" strike="noStrike" kern="1200" cap="none" spc="0" normalizeH="0" baseline="0" noProof="0" dirty="0">
              <a:ln>
                <a:noFill/>
              </a:ln>
              <a:solidFill>
                <a:schemeClr val="bg1"/>
              </a:solidFill>
              <a:effectLst/>
              <a:uLnTx/>
              <a:uFillTx/>
              <a:latin typeface="Arial"/>
              <a:ea typeface="+mn-ea"/>
              <a:cs typeface="+mn-cs"/>
            </a:endParaRPr>
          </a:p>
          <a:p>
            <a:pPr marL="342900" marR="0" lvl="0" indent="-342900" algn="l" defTabSz="457200" rtl="0" eaLnBrk="1" fontAlgn="auto" latinLnBrk="0" hangingPunct="1">
              <a:lnSpc>
                <a:spcPct val="120000"/>
              </a:lnSpc>
              <a:spcBef>
                <a:spcPct val="20000"/>
              </a:spcBef>
              <a:spcAft>
                <a:spcPts val="0"/>
              </a:spcAft>
              <a:buClr>
                <a:srgbClr val="E75113"/>
              </a:buClr>
              <a:buSzTx/>
              <a:buFont typeface="Wingdings" panose="05000000000000000000" pitchFamily="2" charset="2"/>
              <a:buChar char="§"/>
              <a:tabLst/>
              <a:defRPr/>
            </a:pPr>
            <a:r>
              <a:rPr kumimoji="0" lang="sv-SE" sz="2800" b="0" i="0" u="none" strike="noStrike" kern="1200" cap="none" spc="0" normalizeH="0" baseline="0" noProof="0" dirty="0">
                <a:ln>
                  <a:noFill/>
                </a:ln>
                <a:solidFill>
                  <a:schemeClr val="bg1"/>
                </a:solidFill>
                <a:effectLst/>
                <a:uLnTx/>
                <a:uFillTx/>
                <a:latin typeface="Arial"/>
                <a:ea typeface="+mn-ea"/>
                <a:cs typeface="+mn-cs"/>
                <a:hlinkClick r:id="rId4">
                  <a:extLst>
                    <a:ext uri="{A12FA001-AC4F-418D-AE19-62706E023703}">
                      <ahyp:hlinkClr xmlns:ahyp="http://schemas.microsoft.com/office/drawing/2018/hyperlinkcolor" val="tx"/>
                    </a:ext>
                  </a:extLst>
                </a:hlinkClick>
              </a:rPr>
              <a:t>Mitt kemikaliesmarta hem</a:t>
            </a:r>
            <a:endParaRPr kumimoji="0" lang="sv-SE" sz="2800" b="0" i="0" u="none" strike="noStrike" kern="1200" cap="none" spc="0" normalizeH="0" baseline="0" noProof="0" dirty="0">
              <a:ln>
                <a:noFill/>
              </a:ln>
              <a:solidFill>
                <a:schemeClr val="bg1"/>
              </a:solidFill>
              <a:effectLst/>
              <a:uLnTx/>
              <a:uFillTx/>
              <a:latin typeface="Arial"/>
              <a:ea typeface="+mn-ea"/>
              <a:cs typeface="+mn-cs"/>
            </a:endParaRPr>
          </a:p>
          <a:p>
            <a:pPr marL="0" marR="0" lvl="0" indent="0" algn="l" defTabSz="457200" rtl="0" eaLnBrk="1" fontAlgn="auto" latinLnBrk="0" hangingPunct="1">
              <a:lnSpc>
                <a:spcPct val="120000"/>
              </a:lnSpc>
              <a:spcBef>
                <a:spcPct val="20000"/>
              </a:spcBef>
              <a:spcAft>
                <a:spcPts val="0"/>
              </a:spcAft>
              <a:buClr>
                <a:srgbClr val="E75113"/>
              </a:buClr>
              <a:buSzTx/>
              <a:buNone/>
              <a:tabLst/>
              <a:defRPr/>
            </a:pPr>
            <a:endParaRPr kumimoji="0" lang="sv-SE" sz="2800" b="0" i="0" u="none" strike="noStrike" kern="1200" cap="none" spc="0" normalizeH="0" baseline="0" noProof="0" dirty="0">
              <a:ln>
                <a:noFill/>
              </a:ln>
              <a:solidFill>
                <a:prstClr val="white"/>
              </a:solidFill>
              <a:effectLst/>
              <a:uLnTx/>
              <a:uFillTx/>
              <a:latin typeface="Arial"/>
              <a:ea typeface="+mn-ea"/>
              <a:cs typeface="+mn-cs"/>
            </a:endParaRPr>
          </a:p>
          <a:p>
            <a:pPr marL="342900" marR="0" lvl="0" indent="-342900" algn="l" defTabSz="457200" rtl="0" eaLnBrk="1" fontAlgn="auto" latinLnBrk="0" hangingPunct="1">
              <a:lnSpc>
                <a:spcPct val="120000"/>
              </a:lnSpc>
              <a:spcBef>
                <a:spcPct val="20000"/>
              </a:spcBef>
              <a:spcAft>
                <a:spcPts val="0"/>
              </a:spcAft>
              <a:buClr>
                <a:srgbClr val="E75113"/>
              </a:buClr>
              <a:buSzTx/>
              <a:buFont typeface="Wingdings" panose="05000000000000000000" pitchFamily="2" charset="2"/>
              <a:buChar char="§"/>
              <a:tabLst/>
              <a:defRPr/>
            </a:pPr>
            <a:endParaRPr kumimoji="0" lang="sv-SE" sz="2200" b="0" i="0" u="none" strike="noStrike" kern="1200" cap="none" spc="0" normalizeH="0" baseline="0" noProof="0" dirty="0">
              <a:ln>
                <a:noFill/>
              </a:ln>
              <a:solidFill>
                <a:prstClr val="white"/>
              </a:solidFill>
              <a:effectLst/>
              <a:uLnTx/>
              <a:uFillTx/>
              <a:latin typeface="Arial"/>
              <a:ea typeface="+mn-ea"/>
              <a:cs typeface="+mn-cs"/>
            </a:endParaRPr>
          </a:p>
        </p:txBody>
      </p:sp>
      <p:pic>
        <p:nvPicPr>
          <p:cNvPr id="7" name="Bildobjekt 6" descr="En bild som visar text, Teckensnitt, Grafik, logotyp&#10;&#10;AI-genererat innehåll kan vara felaktigt.">
            <a:extLst>
              <a:ext uri="{FF2B5EF4-FFF2-40B4-BE49-F238E27FC236}">
                <a16:creationId xmlns:a16="http://schemas.microsoft.com/office/drawing/2014/main" id="{30CA7991-056D-2EA2-34EB-3F16B87D2092}"/>
              </a:ext>
            </a:extLst>
          </p:cNvPr>
          <p:cNvPicPr>
            <a:picLocks noChangeAspect="1"/>
          </p:cNvPicPr>
          <p:nvPr/>
        </p:nvPicPr>
        <p:blipFill>
          <a:blip r:embed="rId5"/>
          <a:stretch>
            <a:fillRect/>
          </a:stretch>
        </p:blipFill>
        <p:spPr>
          <a:xfrm>
            <a:off x="10776755" y="216311"/>
            <a:ext cx="1097559" cy="460889"/>
          </a:xfrm>
          <a:prstGeom prst="rect">
            <a:avLst/>
          </a:prstGeom>
        </p:spPr>
      </p:pic>
      <p:pic>
        <p:nvPicPr>
          <p:cNvPr id="3" name="Platshållare för innehåll 6" descr="Markör med hel fyllning">
            <a:extLst>
              <a:ext uri="{FF2B5EF4-FFF2-40B4-BE49-F238E27FC236}">
                <a16:creationId xmlns:a16="http://schemas.microsoft.com/office/drawing/2014/main" id="{2AA1575A-FEB6-16D7-A683-5B66C61AEB9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5920181" flipH="1" flipV="1">
            <a:off x="9430639" y="1830543"/>
            <a:ext cx="1494366" cy="1494366"/>
          </a:xfrm>
          <a:prstGeom prst="rect">
            <a:avLst/>
          </a:prstGeom>
          <a:effectLst>
            <a:outerShdw blurRad="50800" dist="38100" dir="18900000" algn="bl" rotWithShape="0">
              <a:prstClr val="black">
                <a:alpha val="40000"/>
              </a:prstClr>
            </a:outerShdw>
          </a:effectLst>
        </p:spPr>
      </p:pic>
    </p:spTree>
    <p:extLst>
      <p:ext uri="{BB962C8B-B14F-4D97-AF65-F5344CB8AC3E}">
        <p14:creationId xmlns:p14="http://schemas.microsoft.com/office/powerpoint/2010/main" val="400612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EAACA8FA-6452-BDC8-5002-BAC6102CBBF2}"/>
            </a:ext>
          </a:extLst>
        </p:cNvPr>
        <p:cNvGrpSpPr/>
        <p:nvPr/>
      </p:nvGrpSpPr>
      <p:grpSpPr>
        <a:xfrm>
          <a:off x="0" y="0"/>
          <a:ext cx="0" cy="0"/>
          <a:chOff x="0" y="0"/>
          <a:chExt cx="0" cy="0"/>
        </a:xfrm>
      </p:grpSpPr>
      <p:sp>
        <p:nvSpPr>
          <p:cNvPr id="6" name="Platshållare för bildnummer 5">
            <a:extLst>
              <a:ext uri="{FF2B5EF4-FFF2-40B4-BE49-F238E27FC236}">
                <a16:creationId xmlns:a16="http://schemas.microsoft.com/office/drawing/2014/main" id="{383F6330-297C-25C7-19F2-8516D7CB8553}"/>
              </a:ext>
            </a:extLst>
          </p:cNvPr>
          <p:cNvSpPr>
            <a:spLocks noGrp="1"/>
          </p:cNvSpPr>
          <p:nvPr>
            <p:ph type="sldNum" sz="quarter" idx="12"/>
          </p:nvPr>
        </p:nvSpPr>
        <p:spPr/>
        <p:txBody>
          <a:bodyPr/>
          <a:lstStyle/>
          <a:p>
            <a:fld id="{332063FA-F158-B145-A53C-EFD7E6C84CF7}" type="slidenum">
              <a:rPr lang="sv-SE" smtClean="0"/>
              <a:pPr/>
              <a:t>4</a:t>
            </a:fld>
            <a:endParaRPr lang="sv-SE"/>
          </a:p>
        </p:txBody>
      </p:sp>
      <p:pic>
        <p:nvPicPr>
          <p:cNvPr id="14" name="Bildobjekt 13" descr="En bild som visar Teckensnitt, Grafik, grafisk design, text&#10;&#10;AI-genererat innehåll kan vara felaktigt.">
            <a:extLst>
              <a:ext uri="{FF2B5EF4-FFF2-40B4-BE49-F238E27FC236}">
                <a16:creationId xmlns:a16="http://schemas.microsoft.com/office/drawing/2014/main" id="{ABD76633-5249-FAC8-EE6D-A9D685E99CEF}"/>
              </a:ext>
            </a:extLst>
          </p:cNvPr>
          <p:cNvPicPr>
            <a:picLocks noChangeAspect="1"/>
          </p:cNvPicPr>
          <p:nvPr/>
        </p:nvPicPr>
        <p:blipFill>
          <a:blip r:embed="rId3"/>
          <a:stretch>
            <a:fillRect/>
          </a:stretch>
        </p:blipFill>
        <p:spPr>
          <a:xfrm>
            <a:off x="10776608" y="216311"/>
            <a:ext cx="1097706" cy="460889"/>
          </a:xfrm>
          <a:prstGeom prst="rect">
            <a:avLst/>
          </a:prstGeom>
        </p:spPr>
      </p:pic>
      <p:sp>
        <p:nvSpPr>
          <p:cNvPr id="4" name="Rubrik 3">
            <a:extLst>
              <a:ext uri="{FF2B5EF4-FFF2-40B4-BE49-F238E27FC236}">
                <a16:creationId xmlns:a16="http://schemas.microsoft.com/office/drawing/2014/main" id="{50DB32DB-1378-540D-DBF1-2BCC2E8DE13D}"/>
              </a:ext>
            </a:extLst>
          </p:cNvPr>
          <p:cNvSpPr>
            <a:spLocks noGrp="1"/>
          </p:cNvSpPr>
          <p:nvPr>
            <p:ph type="title"/>
          </p:nvPr>
        </p:nvSpPr>
        <p:spPr/>
        <p:txBody>
          <a:bodyPr/>
          <a:lstStyle/>
          <a:p>
            <a:r>
              <a:rPr lang="sv-SE" sz="3600" dirty="0"/>
              <a:t>Mål 6: Rent vatten och sanitet mål </a:t>
            </a:r>
          </a:p>
        </p:txBody>
      </p:sp>
      <p:sp>
        <p:nvSpPr>
          <p:cNvPr id="11" name="Platshållare för innehåll 6">
            <a:extLst>
              <a:ext uri="{FF2B5EF4-FFF2-40B4-BE49-F238E27FC236}">
                <a16:creationId xmlns:a16="http://schemas.microsoft.com/office/drawing/2014/main" id="{9931B9A1-D4FC-63A7-B574-024FE14DB4FA}"/>
              </a:ext>
            </a:extLst>
          </p:cNvPr>
          <p:cNvSpPr>
            <a:spLocks noGrp="1"/>
          </p:cNvSpPr>
          <p:nvPr>
            <p:ph sz="quarter" idx="13"/>
          </p:nvPr>
        </p:nvSpPr>
        <p:spPr>
          <a:xfrm>
            <a:off x="1721999" y="2438408"/>
            <a:ext cx="6778710" cy="1981183"/>
          </a:xfrm>
        </p:spPr>
        <p:txBody>
          <a:bodyPr/>
          <a:lstStyle/>
          <a:p>
            <a:r>
              <a:rPr lang="sv-SE" sz="2800" dirty="0"/>
              <a:t>Handlar om att tillgång till rent vatten och god hygien är avgörande för människors hälsa och utveckling</a:t>
            </a:r>
          </a:p>
        </p:txBody>
      </p:sp>
      <p:pic>
        <p:nvPicPr>
          <p:cNvPr id="25" name="Platshållare för innehåll 6" descr="Markör med hel fyllning">
            <a:extLst>
              <a:ext uri="{FF2B5EF4-FFF2-40B4-BE49-F238E27FC236}">
                <a16:creationId xmlns:a16="http://schemas.microsoft.com/office/drawing/2014/main" id="{A193F9E2-8F5F-74BF-B65D-95D04E14C45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5400000" flipH="1" flipV="1">
            <a:off x="10108860" y="4947015"/>
            <a:ext cx="706285" cy="706285"/>
          </a:xfrm>
          <a:prstGeom prst="rect">
            <a:avLst/>
          </a:prstGeom>
        </p:spPr>
      </p:pic>
      <p:pic>
        <p:nvPicPr>
          <p:cNvPr id="2" name="Bildobjekt 1">
            <a:extLst>
              <a:ext uri="{FF2B5EF4-FFF2-40B4-BE49-F238E27FC236}">
                <a16:creationId xmlns:a16="http://schemas.microsoft.com/office/drawing/2014/main" id="{06ABFD53-AA3C-6E9E-D7FB-6B9CEE828FC6}"/>
              </a:ext>
            </a:extLst>
          </p:cNvPr>
          <p:cNvPicPr>
            <a:picLocks noChangeAspect="1"/>
          </p:cNvPicPr>
          <p:nvPr/>
        </p:nvPicPr>
        <p:blipFill>
          <a:blip r:embed="rId6"/>
          <a:srcRect l="844"/>
          <a:stretch>
            <a:fillRect/>
          </a:stretch>
        </p:blipFill>
        <p:spPr>
          <a:xfrm>
            <a:off x="9280904" y="2300307"/>
            <a:ext cx="2362200" cy="2369429"/>
          </a:xfrm>
          <a:prstGeom prst="rect">
            <a:avLst/>
          </a:prstGeom>
          <a:effectLst>
            <a:outerShdw blurRad="50800" dist="38100" dir="2700000" algn="tl" rotWithShape="0">
              <a:prstClr val="black">
                <a:alpha val="40000"/>
              </a:prstClr>
            </a:outerShdw>
          </a:effectLst>
        </p:spPr>
      </p:pic>
      <p:sp>
        <p:nvSpPr>
          <p:cNvPr id="5" name="textruta 4">
            <a:extLst>
              <a:ext uri="{FF2B5EF4-FFF2-40B4-BE49-F238E27FC236}">
                <a16:creationId xmlns:a16="http://schemas.microsoft.com/office/drawing/2014/main" id="{F1DBC212-83C1-3FCF-0FFD-756CA753D663}"/>
              </a:ext>
            </a:extLst>
          </p:cNvPr>
          <p:cNvSpPr txBox="1"/>
          <p:nvPr/>
        </p:nvSpPr>
        <p:spPr>
          <a:xfrm>
            <a:off x="8933241" y="5821631"/>
            <a:ext cx="3057525" cy="430887"/>
          </a:xfrm>
          <a:prstGeom prst="rect">
            <a:avLst/>
          </a:prstGeom>
          <a:noFill/>
        </p:spPr>
        <p:txBody>
          <a:bodyPr wrap="square" rtlCol="0">
            <a:spAutoFit/>
          </a:bodyPr>
          <a:lstStyle/>
          <a:p>
            <a:pPr algn="ctr"/>
            <a:r>
              <a:rPr lang="sv-SE" sz="2200" b="1" dirty="0">
                <a:solidFill>
                  <a:schemeClr val="bg1"/>
                </a:solidFill>
                <a:hlinkClick r:id="rId7"/>
              </a:rPr>
              <a:t>Mer om mål 6</a:t>
            </a:r>
            <a:endParaRPr lang="sv-SE" sz="2200" b="1" dirty="0">
              <a:solidFill>
                <a:schemeClr val="bg1"/>
              </a:solidFill>
            </a:endParaRPr>
          </a:p>
        </p:txBody>
      </p:sp>
      <p:grpSp>
        <p:nvGrpSpPr>
          <p:cNvPr id="7" name="Grupp 6">
            <a:extLst>
              <a:ext uri="{FF2B5EF4-FFF2-40B4-BE49-F238E27FC236}">
                <a16:creationId xmlns:a16="http://schemas.microsoft.com/office/drawing/2014/main" id="{3CC2A762-FDC8-7D0E-01B1-F130E4CD4CEA}"/>
              </a:ext>
            </a:extLst>
          </p:cNvPr>
          <p:cNvGrpSpPr/>
          <p:nvPr/>
        </p:nvGrpSpPr>
        <p:grpSpPr>
          <a:xfrm>
            <a:off x="8933241" y="5709411"/>
            <a:ext cx="3057525" cy="655329"/>
            <a:chOff x="4219574" y="5709411"/>
            <a:chExt cx="3057525" cy="655329"/>
          </a:xfrm>
        </p:grpSpPr>
        <p:sp>
          <p:nvSpPr>
            <p:cNvPr id="8" name="Rektangel med rundade hörn 7">
              <a:extLst>
                <a:ext uri="{FF2B5EF4-FFF2-40B4-BE49-F238E27FC236}">
                  <a16:creationId xmlns:a16="http://schemas.microsoft.com/office/drawing/2014/main" id="{5582D68E-356E-16FC-85E2-7B79797B296B}"/>
                </a:ext>
              </a:extLst>
            </p:cNvPr>
            <p:cNvSpPr/>
            <p:nvPr/>
          </p:nvSpPr>
          <p:spPr>
            <a:xfrm>
              <a:off x="4567237" y="5709411"/>
              <a:ext cx="2362200" cy="655329"/>
            </a:xfrm>
            <a:prstGeom prst="round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sv-SE">
                <a:solidFill>
                  <a:schemeClr val="tx1"/>
                </a:solidFill>
              </a:endParaRPr>
            </a:p>
          </p:txBody>
        </p:sp>
        <p:sp>
          <p:nvSpPr>
            <p:cNvPr id="9" name="textruta 8">
              <a:extLst>
                <a:ext uri="{FF2B5EF4-FFF2-40B4-BE49-F238E27FC236}">
                  <a16:creationId xmlns:a16="http://schemas.microsoft.com/office/drawing/2014/main" id="{2B82F052-2537-5898-B625-01D6264BD5EB}"/>
                </a:ext>
              </a:extLst>
            </p:cNvPr>
            <p:cNvSpPr txBox="1"/>
            <p:nvPr/>
          </p:nvSpPr>
          <p:spPr>
            <a:xfrm>
              <a:off x="4219574" y="5821631"/>
              <a:ext cx="3057525" cy="430887"/>
            </a:xfrm>
            <a:prstGeom prst="rect">
              <a:avLst/>
            </a:prstGeom>
            <a:noFill/>
          </p:spPr>
          <p:txBody>
            <a:bodyPr wrap="square" rtlCol="0">
              <a:spAutoFit/>
            </a:bodyPr>
            <a:lstStyle/>
            <a:p>
              <a:pPr algn="ctr"/>
              <a:r>
                <a:rPr lang="sv-SE" sz="2200" b="1" dirty="0">
                  <a:solidFill>
                    <a:schemeClr val="bg1"/>
                  </a:solidFill>
                  <a:hlinkClick r:id="rId7">
                    <a:extLst>
                      <a:ext uri="{A12FA001-AC4F-418D-AE19-62706E023703}">
                        <ahyp:hlinkClr xmlns:ahyp="http://schemas.microsoft.com/office/drawing/2018/hyperlinkcolor" val="tx"/>
                      </a:ext>
                    </a:extLst>
                  </a:hlinkClick>
                </a:rPr>
                <a:t>Mer om mål 6</a:t>
              </a:r>
              <a:endParaRPr lang="sv-SE" sz="2200" b="1" dirty="0">
                <a:solidFill>
                  <a:schemeClr val="bg1"/>
                </a:solidFill>
              </a:endParaRPr>
            </a:p>
          </p:txBody>
        </p:sp>
      </p:grpSp>
    </p:spTree>
    <p:extLst>
      <p:ext uri="{BB962C8B-B14F-4D97-AF65-F5344CB8AC3E}">
        <p14:creationId xmlns:p14="http://schemas.microsoft.com/office/powerpoint/2010/main" val="38761426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FD556D28-4CBD-B706-21AE-10AB3661D787}"/>
            </a:ext>
          </a:extLst>
        </p:cNvPr>
        <p:cNvGrpSpPr/>
        <p:nvPr/>
      </p:nvGrpSpPr>
      <p:grpSpPr>
        <a:xfrm>
          <a:off x="0" y="0"/>
          <a:ext cx="0" cy="0"/>
          <a:chOff x="0" y="0"/>
          <a:chExt cx="0" cy="0"/>
        </a:xfrm>
      </p:grpSpPr>
      <p:sp>
        <p:nvSpPr>
          <p:cNvPr id="6" name="Platshållare för bildnummer 5">
            <a:extLst>
              <a:ext uri="{FF2B5EF4-FFF2-40B4-BE49-F238E27FC236}">
                <a16:creationId xmlns:a16="http://schemas.microsoft.com/office/drawing/2014/main" id="{1AB8F00F-AE72-F801-A264-05B28DFFF045}"/>
              </a:ext>
            </a:extLst>
          </p:cNvPr>
          <p:cNvSpPr>
            <a:spLocks noGrp="1"/>
          </p:cNvSpPr>
          <p:nvPr>
            <p:ph type="sldNum" sz="quarter" idx="12"/>
          </p:nvPr>
        </p:nvSpPr>
        <p:spPr/>
        <p:txBody>
          <a:bodyPr/>
          <a:lstStyle/>
          <a:p>
            <a:fld id="{332063FA-F158-B145-A53C-EFD7E6C84CF7}" type="slidenum">
              <a:rPr lang="sv-SE" smtClean="0"/>
              <a:pPr/>
              <a:t>5</a:t>
            </a:fld>
            <a:endParaRPr lang="sv-SE"/>
          </a:p>
        </p:txBody>
      </p:sp>
      <p:pic>
        <p:nvPicPr>
          <p:cNvPr id="14" name="Bildobjekt 13" descr="En bild som visar Teckensnitt, Grafik, grafisk design, text&#10;&#10;AI-genererat innehåll kan vara felaktigt.">
            <a:extLst>
              <a:ext uri="{FF2B5EF4-FFF2-40B4-BE49-F238E27FC236}">
                <a16:creationId xmlns:a16="http://schemas.microsoft.com/office/drawing/2014/main" id="{BD634121-007A-D0F5-C3CA-8E379FB16652}"/>
              </a:ext>
            </a:extLst>
          </p:cNvPr>
          <p:cNvPicPr>
            <a:picLocks noChangeAspect="1"/>
          </p:cNvPicPr>
          <p:nvPr/>
        </p:nvPicPr>
        <p:blipFill>
          <a:blip r:embed="rId3"/>
          <a:stretch>
            <a:fillRect/>
          </a:stretch>
        </p:blipFill>
        <p:spPr>
          <a:xfrm>
            <a:off x="10776608" y="216311"/>
            <a:ext cx="1097706" cy="460889"/>
          </a:xfrm>
          <a:prstGeom prst="rect">
            <a:avLst/>
          </a:prstGeom>
        </p:spPr>
      </p:pic>
      <p:sp>
        <p:nvSpPr>
          <p:cNvPr id="4" name="Rubrik 3">
            <a:extLst>
              <a:ext uri="{FF2B5EF4-FFF2-40B4-BE49-F238E27FC236}">
                <a16:creationId xmlns:a16="http://schemas.microsoft.com/office/drawing/2014/main" id="{17D4F39E-FCBF-0E89-5CB4-4C2A491ADFF4}"/>
              </a:ext>
            </a:extLst>
          </p:cNvPr>
          <p:cNvSpPr>
            <a:spLocks noGrp="1"/>
          </p:cNvSpPr>
          <p:nvPr>
            <p:ph type="title"/>
          </p:nvPr>
        </p:nvSpPr>
        <p:spPr/>
        <p:txBody>
          <a:bodyPr/>
          <a:lstStyle/>
          <a:p>
            <a:r>
              <a:rPr lang="sv-SE" sz="3600" dirty="0"/>
              <a:t>Mål 11: Hållbara städer och samhällen </a:t>
            </a:r>
          </a:p>
        </p:txBody>
      </p:sp>
      <p:sp>
        <p:nvSpPr>
          <p:cNvPr id="11" name="Platshållare för innehåll 6">
            <a:extLst>
              <a:ext uri="{FF2B5EF4-FFF2-40B4-BE49-F238E27FC236}">
                <a16:creationId xmlns:a16="http://schemas.microsoft.com/office/drawing/2014/main" id="{DC55FE1C-2EE8-A8B0-3AB9-0242EB6BA3B7}"/>
              </a:ext>
            </a:extLst>
          </p:cNvPr>
          <p:cNvSpPr>
            <a:spLocks noGrp="1"/>
          </p:cNvSpPr>
          <p:nvPr>
            <p:ph sz="quarter" idx="13"/>
          </p:nvPr>
        </p:nvSpPr>
        <p:spPr>
          <a:xfrm>
            <a:off x="1721999" y="2438408"/>
            <a:ext cx="6778710" cy="1981183"/>
          </a:xfrm>
        </p:spPr>
        <p:txBody>
          <a:bodyPr/>
          <a:lstStyle/>
          <a:p>
            <a:r>
              <a:rPr lang="sv-SE" sz="2800" dirty="0"/>
              <a:t>Handlar om att man bygger och planerar bostäder, allmänna platser, transporter, återvinning och hantering av kemikalier på ett hållbart sätt. </a:t>
            </a:r>
          </a:p>
        </p:txBody>
      </p:sp>
      <p:pic>
        <p:nvPicPr>
          <p:cNvPr id="25" name="Platshållare för innehåll 6" descr="Markör med hel fyllning">
            <a:extLst>
              <a:ext uri="{FF2B5EF4-FFF2-40B4-BE49-F238E27FC236}">
                <a16:creationId xmlns:a16="http://schemas.microsoft.com/office/drawing/2014/main" id="{2CA6EF5F-468F-7DF7-26A4-2221BAB7BD3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5400000" flipH="1" flipV="1">
            <a:off x="10108860" y="4947015"/>
            <a:ext cx="706285" cy="706285"/>
          </a:xfrm>
          <a:prstGeom prst="rect">
            <a:avLst/>
          </a:prstGeom>
        </p:spPr>
      </p:pic>
      <p:pic>
        <p:nvPicPr>
          <p:cNvPr id="2" name="Bildobjekt 1" descr="En bild som visar text, Teckensnitt, design, skärmbild&#10;&#10;AI-genererat innehåll kan vara felaktigt.">
            <a:extLst>
              <a:ext uri="{FF2B5EF4-FFF2-40B4-BE49-F238E27FC236}">
                <a16:creationId xmlns:a16="http://schemas.microsoft.com/office/drawing/2014/main" id="{DD1CEC61-2390-D663-7B84-6ED793441629}"/>
              </a:ext>
            </a:extLst>
          </p:cNvPr>
          <p:cNvPicPr>
            <a:picLocks noChangeAspect="1"/>
          </p:cNvPicPr>
          <p:nvPr/>
        </p:nvPicPr>
        <p:blipFill>
          <a:blip r:embed="rId6"/>
          <a:stretch>
            <a:fillRect/>
          </a:stretch>
        </p:blipFill>
        <p:spPr>
          <a:xfrm>
            <a:off x="9204560" y="2386400"/>
            <a:ext cx="2438544" cy="2438544"/>
          </a:xfrm>
          <a:prstGeom prst="rect">
            <a:avLst/>
          </a:prstGeom>
          <a:effectLst>
            <a:outerShdw blurRad="50800" dist="38100" dir="2700000" algn="tl" rotWithShape="0">
              <a:prstClr val="black">
                <a:alpha val="40000"/>
              </a:prstClr>
            </a:outerShdw>
          </a:effectLst>
        </p:spPr>
      </p:pic>
      <p:sp>
        <p:nvSpPr>
          <p:cNvPr id="3" name="textruta 2">
            <a:extLst>
              <a:ext uri="{FF2B5EF4-FFF2-40B4-BE49-F238E27FC236}">
                <a16:creationId xmlns:a16="http://schemas.microsoft.com/office/drawing/2014/main" id="{A5762028-E041-2E83-DDAA-6DA2DFFDF2EE}"/>
              </a:ext>
            </a:extLst>
          </p:cNvPr>
          <p:cNvSpPr txBox="1"/>
          <p:nvPr/>
        </p:nvSpPr>
        <p:spPr>
          <a:xfrm>
            <a:off x="8933241" y="5821631"/>
            <a:ext cx="3057525" cy="430887"/>
          </a:xfrm>
          <a:prstGeom prst="rect">
            <a:avLst/>
          </a:prstGeom>
          <a:noFill/>
        </p:spPr>
        <p:txBody>
          <a:bodyPr wrap="square" rtlCol="0">
            <a:spAutoFit/>
          </a:bodyPr>
          <a:lstStyle/>
          <a:p>
            <a:pPr algn="ctr"/>
            <a:r>
              <a:rPr lang="sv-SE" sz="2200" b="1" dirty="0">
                <a:solidFill>
                  <a:schemeClr val="bg1"/>
                </a:solidFill>
                <a:hlinkClick r:id="rId7">
                  <a:extLst>
                    <a:ext uri="{A12FA001-AC4F-418D-AE19-62706E023703}">
                      <ahyp:hlinkClr xmlns:ahyp="http://schemas.microsoft.com/office/drawing/2018/hyperlinkcolor" val="tx"/>
                    </a:ext>
                  </a:extLst>
                </a:hlinkClick>
              </a:rPr>
              <a:t>Mer om mål 11</a:t>
            </a:r>
            <a:endParaRPr lang="sv-SE" sz="2200" b="1" dirty="0">
              <a:solidFill>
                <a:schemeClr val="bg1"/>
              </a:solidFill>
            </a:endParaRPr>
          </a:p>
        </p:txBody>
      </p:sp>
      <p:grpSp>
        <p:nvGrpSpPr>
          <p:cNvPr id="5" name="Grupp 4">
            <a:extLst>
              <a:ext uri="{FF2B5EF4-FFF2-40B4-BE49-F238E27FC236}">
                <a16:creationId xmlns:a16="http://schemas.microsoft.com/office/drawing/2014/main" id="{EDC9F7A3-6B95-4FA1-6B7E-8B981B587149}"/>
              </a:ext>
            </a:extLst>
          </p:cNvPr>
          <p:cNvGrpSpPr/>
          <p:nvPr/>
        </p:nvGrpSpPr>
        <p:grpSpPr>
          <a:xfrm>
            <a:off x="8933241" y="5709411"/>
            <a:ext cx="3057525" cy="655329"/>
            <a:chOff x="4219574" y="5709411"/>
            <a:chExt cx="3057525" cy="655329"/>
          </a:xfrm>
        </p:grpSpPr>
        <p:sp>
          <p:nvSpPr>
            <p:cNvPr id="7" name="Rektangel med rundade hörn 6">
              <a:extLst>
                <a:ext uri="{FF2B5EF4-FFF2-40B4-BE49-F238E27FC236}">
                  <a16:creationId xmlns:a16="http://schemas.microsoft.com/office/drawing/2014/main" id="{400AF936-26FA-CA4C-6C62-AEBD29DC0D4B}"/>
                </a:ext>
              </a:extLst>
            </p:cNvPr>
            <p:cNvSpPr/>
            <p:nvPr/>
          </p:nvSpPr>
          <p:spPr>
            <a:xfrm>
              <a:off x="4567237" y="5709411"/>
              <a:ext cx="2362200" cy="655329"/>
            </a:xfrm>
            <a:prstGeom prst="round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sv-SE">
                <a:solidFill>
                  <a:schemeClr val="tx1"/>
                </a:solidFill>
              </a:endParaRPr>
            </a:p>
          </p:txBody>
        </p:sp>
        <p:sp>
          <p:nvSpPr>
            <p:cNvPr id="8" name="textruta 7">
              <a:extLst>
                <a:ext uri="{FF2B5EF4-FFF2-40B4-BE49-F238E27FC236}">
                  <a16:creationId xmlns:a16="http://schemas.microsoft.com/office/drawing/2014/main" id="{4FA97EF5-48E1-9FD5-31CA-B561857F217F}"/>
                </a:ext>
              </a:extLst>
            </p:cNvPr>
            <p:cNvSpPr txBox="1"/>
            <p:nvPr/>
          </p:nvSpPr>
          <p:spPr>
            <a:xfrm>
              <a:off x="4219574" y="5821631"/>
              <a:ext cx="3057525" cy="430887"/>
            </a:xfrm>
            <a:prstGeom prst="rect">
              <a:avLst/>
            </a:prstGeom>
            <a:noFill/>
          </p:spPr>
          <p:txBody>
            <a:bodyPr wrap="square" rtlCol="0">
              <a:spAutoFit/>
            </a:bodyPr>
            <a:lstStyle/>
            <a:p>
              <a:pPr algn="ctr"/>
              <a:r>
                <a:rPr lang="sv-SE" sz="2200" b="1" dirty="0">
                  <a:solidFill>
                    <a:schemeClr val="bg1"/>
                  </a:solidFill>
                  <a:hlinkClick r:id="rId7">
                    <a:extLst>
                      <a:ext uri="{A12FA001-AC4F-418D-AE19-62706E023703}">
                        <ahyp:hlinkClr xmlns:ahyp="http://schemas.microsoft.com/office/drawing/2018/hyperlinkcolor" val="tx"/>
                      </a:ext>
                    </a:extLst>
                  </a:hlinkClick>
                </a:rPr>
                <a:t>Mer om mål 11</a:t>
              </a:r>
              <a:endParaRPr lang="sv-SE" sz="2200" b="1" dirty="0">
                <a:solidFill>
                  <a:schemeClr val="bg1"/>
                </a:solidFill>
              </a:endParaRPr>
            </a:p>
          </p:txBody>
        </p:sp>
      </p:grpSp>
    </p:spTree>
    <p:extLst>
      <p:ext uri="{BB962C8B-B14F-4D97-AF65-F5344CB8AC3E}">
        <p14:creationId xmlns:p14="http://schemas.microsoft.com/office/powerpoint/2010/main" val="33087156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53BDB72C-83B6-6198-D916-B0D11CE8F326}"/>
            </a:ext>
          </a:extLst>
        </p:cNvPr>
        <p:cNvGrpSpPr/>
        <p:nvPr/>
      </p:nvGrpSpPr>
      <p:grpSpPr>
        <a:xfrm>
          <a:off x="0" y="0"/>
          <a:ext cx="0" cy="0"/>
          <a:chOff x="0" y="0"/>
          <a:chExt cx="0" cy="0"/>
        </a:xfrm>
      </p:grpSpPr>
      <p:sp>
        <p:nvSpPr>
          <p:cNvPr id="6" name="Platshållare för bildnummer 5">
            <a:extLst>
              <a:ext uri="{FF2B5EF4-FFF2-40B4-BE49-F238E27FC236}">
                <a16:creationId xmlns:a16="http://schemas.microsoft.com/office/drawing/2014/main" id="{449AA2AA-38D5-BF5F-1F25-070739643214}"/>
              </a:ext>
            </a:extLst>
          </p:cNvPr>
          <p:cNvSpPr>
            <a:spLocks noGrp="1"/>
          </p:cNvSpPr>
          <p:nvPr>
            <p:ph type="sldNum" sz="quarter" idx="12"/>
          </p:nvPr>
        </p:nvSpPr>
        <p:spPr/>
        <p:txBody>
          <a:bodyPr/>
          <a:lstStyle/>
          <a:p>
            <a:fld id="{332063FA-F158-B145-A53C-EFD7E6C84CF7}" type="slidenum">
              <a:rPr lang="sv-SE" smtClean="0"/>
              <a:pPr/>
              <a:t>6</a:t>
            </a:fld>
            <a:endParaRPr lang="sv-SE"/>
          </a:p>
        </p:txBody>
      </p:sp>
      <p:pic>
        <p:nvPicPr>
          <p:cNvPr id="14" name="Bildobjekt 13" descr="En bild som visar Teckensnitt, Grafik, grafisk design, text&#10;&#10;AI-genererat innehåll kan vara felaktigt.">
            <a:extLst>
              <a:ext uri="{FF2B5EF4-FFF2-40B4-BE49-F238E27FC236}">
                <a16:creationId xmlns:a16="http://schemas.microsoft.com/office/drawing/2014/main" id="{3B00CA4A-66AA-F11D-AE2D-8E8C05DDCA84}"/>
              </a:ext>
            </a:extLst>
          </p:cNvPr>
          <p:cNvPicPr>
            <a:picLocks noChangeAspect="1"/>
          </p:cNvPicPr>
          <p:nvPr/>
        </p:nvPicPr>
        <p:blipFill>
          <a:blip r:embed="rId3"/>
          <a:stretch>
            <a:fillRect/>
          </a:stretch>
        </p:blipFill>
        <p:spPr>
          <a:xfrm>
            <a:off x="10776608" y="216311"/>
            <a:ext cx="1097706" cy="460889"/>
          </a:xfrm>
          <a:prstGeom prst="rect">
            <a:avLst/>
          </a:prstGeom>
        </p:spPr>
      </p:pic>
      <p:sp>
        <p:nvSpPr>
          <p:cNvPr id="4" name="Rubrik 3">
            <a:extLst>
              <a:ext uri="{FF2B5EF4-FFF2-40B4-BE49-F238E27FC236}">
                <a16:creationId xmlns:a16="http://schemas.microsoft.com/office/drawing/2014/main" id="{9D3C89A8-D512-D651-D14F-024B2CFE722E}"/>
              </a:ext>
            </a:extLst>
          </p:cNvPr>
          <p:cNvSpPr>
            <a:spLocks noGrp="1"/>
          </p:cNvSpPr>
          <p:nvPr>
            <p:ph type="title"/>
          </p:nvPr>
        </p:nvSpPr>
        <p:spPr/>
        <p:txBody>
          <a:bodyPr/>
          <a:lstStyle/>
          <a:p>
            <a:r>
              <a:rPr lang="sv-SE" sz="3600" dirty="0"/>
              <a:t>Mål 12: Hållbar konsumtion och produktion</a:t>
            </a:r>
          </a:p>
        </p:txBody>
      </p:sp>
      <p:sp>
        <p:nvSpPr>
          <p:cNvPr id="11" name="Platshållare för innehåll 6">
            <a:extLst>
              <a:ext uri="{FF2B5EF4-FFF2-40B4-BE49-F238E27FC236}">
                <a16:creationId xmlns:a16="http://schemas.microsoft.com/office/drawing/2014/main" id="{BD5D39CD-8C72-3BA6-4F84-5EB9AFE2A89F}"/>
              </a:ext>
            </a:extLst>
          </p:cNvPr>
          <p:cNvSpPr>
            <a:spLocks noGrp="1"/>
          </p:cNvSpPr>
          <p:nvPr>
            <p:ph sz="quarter" idx="13"/>
          </p:nvPr>
        </p:nvSpPr>
        <p:spPr>
          <a:xfrm>
            <a:off x="1721999" y="2438408"/>
            <a:ext cx="6778710" cy="1981183"/>
          </a:xfrm>
        </p:spPr>
        <p:txBody>
          <a:bodyPr/>
          <a:lstStyle/>
          <a:p>
            <a:endParaRPr lang="sv-SE" sz="2800" dirty="0"/>
          </a:p>
          <a:p>
            <a:r>
              <a:rPr lang="sv-SE" sz="2800" dirty="0"/>
              <a:t>Handlar om att tänka på hur vi producerar och konsumerar </a:t>
            </a:r>
            <a:r>
              <a:rPr lang="sv-SE" sz="2800" dirty="0" err="1"/>
              <a:t>städprodukter</a:t>
            </a:r>
            <a:r>
              <a:rPr lang="sv-SE" sz="2800" dirty="0"/>
              <a:t> om det ska bli hållbart både för människorna och planeten.</a:t>
            </a:r>
          </a:p>
        </p:txBody>
      </p:sp>
      <p:grpSp>
        <p:nvGrpSpPr>
          <p:cNvPr id="24" name="Grupp 23">
            <a:extLst>
              <a:ext uri="{FF2B5EF4-FFF2-40B4-BE49-F238E27FC236}">
                <a16:creationId xmlns:a16="http://schemas.microsoft.com/office/drawing/2014/main" id="{D875A721-6D6C-A9C5-C18C-115C75C3AB44}"/>
              </a:ext>
            </a:extLst>
          </p:cNvPr>
          <p:cNvGrpSpPr/>
          <p:nvPr/>
        </p:nvGrpSpPr>
        <p:grpSpPr>
          <a:xfrm>
            <a:off x="8933241" y="5709411"/>
            <a:ext cx="3057525" cy="655329"/>
            <a:chOff x="4219574" y="5709411"/>
            <a:chExt cx="3057525" cy="655329"/>
          </a:xfrm>
        </p:grpSpPr>
        <p:sp>
          <p:nvSpPr>
            <p:cNvPr id="23" name="Rektangel med rundade hörn 22">
              <a:extLst>
                <a:ext uri="{FF2B5EF4-FFF2-40B4-BE49-F238E27FC236}">
                  <a16:creationId xmlns:a16="http://schemas.microsoft.com/office/drawing/2014/main" id="{3DF88F93-112B-4E30-D37B-372A25CC4CCC}"/>
                </a:ext>
              </a:extLst>
            </p:cNvPr>
            <p:cNvSpPr/>
            <p:nvPr/>
          </p:nvSpPr>
          <p:spPr>
            <a:xfrm>
              <a:off x="4567237" y="5709411"/>
              <a:ext cx="2362200" cy="655329"/>
            </a:xfrm>
            <a:prstGeom prst="round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sv-SE">
                <a:solidFill>
                  <a:schemeClr val="tx1"/>
                </a:solidFill>
              </a:endParaRPr>
            </a:p>
          </p:txBody>
        </p:sp>
        <p:sp>
          <p:nvSpPr>
            <p:cNvPr id="20" name="textruta 19">
              <a:extLst>
                <a:ext uri="{FF2B5EF4-FFF2-40B4-BE49-F238E27FC236}">
                  <a16:creationId xmlns:a16="http://schemas.microsoft.com/office/drawing/2014/main" id="{2A755B77-3E7F-4FAC-DC1B-6E557722F496}"/>
                </a:ext>
              </a:extLst>
            </p:cNvPr>
            <p:cNvSpPr txBox="1"/>
            <p:nvPr/>
          </p:nvSpPr>
          <p:spPr>
            <a:xfrm>
              <a:off x="4219574" y="5821631"/>
              <a:ext cx="3057525" cy="430887"/>
            </a:xfrm>
            <a:prstGeom prst="rect">
              <a:avLst/>
            </a:prstGeom>
            <a:noFill/>
          </p:spPr>
          <p:txBody>
            <a:bodyPr wrap="square" rtlCol="0">
              <a:spAutoFit/>
            </a:bodyPr>
            <a:lstStyle/>
            <a:p>
              <a:pPr algn="ctr"/>
              <a:r>
                <a:rPr lang="sv-SE" sz="2200" b="1" dirty="0">
                  <a:solidFill>
                    <a:schemeClr val="bg1"/>
                  </a:solidFill>
                  <a:hlinkClick r:id="rId4">
                    <a:extLst>
                      <a:ext uri="{A12FA001-AC4F-418D-AE19-62706E023703}">
                        <ahyp:hlinkClr xmlns:ahyp="http://schemas.microsoft.com/office/drawing/2018/hyperlinkcolor" val="tx"/>
                      </a:ext>
                    </a:extLst>
                  </a:hlinkClick>
                </a:rPr>
                <a:t>Mer om mål 12</a:t>
              </a:r>
              <a:endParaRPr lang="sv-SE" sz="2200" b="1" dirty="0">
                <a:solidFill>
                  <a:schemeClr val="bg1"/>
                </a:solidFill>
              </a:endParaRPr>
            </a:p>
          </p:txBody>
        </p:sp>
      </p:grpSp>
      <p:pic>
        <p:nvPicPr>
          <p:cNvPr id="25" name="Platshållare för innehåll 6" descr="Markör med hel fyllning">
            <a:extLst>
              <a:ext uri="{FF2B5EF4-FFF2-40B4-BE49-F238E27FC236}">
                <a16:creationId xmlns:a16="http://schemas.microsoft.com/office/drawing/2014/main" id="{E10473A7-78B4-BCA9-55EF-AE92AE00C44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5400000" flipH="1" flipV="1">
            <a:off x="10108860" y="4947015"/>
            <a:ext cx="706285" cy="706285"/>
          </a:xfrm>
          <a:prstGeom prst="rect">
            <a:avLst/>
          </a:prstGeom>
        </p:spPr>
      </p:pic>
      <p:pic>
        <p:nvPicPr>
          <p:cNvPr id="3" name="Bildobjekt 2" descr="En bild som visar text, Teckensnitt, design, logotyp&#10;&#10;AI-genererat innehåll kan vara felaktigt.">
            <a:extLst>
              <a:ext uri="{FF2B5EF4-FFF2-40B4-BE49-F238E27FC236}">
                <a16:creationId xmlns:a16="http://schemas.microsoft.com/office/drawing/2014/main" id="{7972EA08-0C7B-C0D1-21CD-28974FF78C53}"/>
              </a:ext>
            </a:extLst>
          </p:cNvPr>
          <p:cNvPicPr>
            <a:picLocks noChangeAspect="1"/>
          </p:cNvPicPr>
          <p:nvPr/>
        </p:nvPicPr>
        <p:blipFill>
          <a:blip r:embed="rId7"/>
          <a:stretch>
            <a:fillRect/>
          </a:stretch>
        </p:blipFill>
        <p:spPr>
          <a:xfrm>
            <a:off x="9295505" y="2303922"/>
            <a:ext cx="2362200" cy="23622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2465022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8E9B5DC1-598E-6F25-05B7-2C77CCD6C9B9}"/>
            </a:ext>
          </a:extLst>
        </p:cNvPr>
        <p:cNvGrpSpPr/>
        <p:nvPr/>
      </p:nvGrpSpPr>
      <p:grpSpPr>
        <a:xfrm>
          <a:off x="0" y="0"/>
          <a:ext cx="0" cy="0"/>
          <a:chOff x="0" y="0"/>
          <a:chExt cx="0" cy="0"/>
        </a:xfrm>
      </p:grpSpPr>
      <p:sp>
        <p:nvSpPr>
          <p:cNvPr id="6" name="Platshållare för bildnummer 5">
            <a:extLst>
              <a:ext uri="{FF2B5EF4-FFF2-40B4-BE49-F238E27FC236}">
                <a16:creationId xmlns:a16="http://schemas.microsoft.com/office/drawing/2014/main" id="{4B7DF1BF-F118-BEB7-4EDE-D568E1DD9746}"/>
              </a:ext>
            </a:extLst>
          </p:cNvPr>
          <p:cNvSpPr>
            <a:spLocks noGrp="1"/>
          </p:cNvSpPr>
          <p:nvPr>
            <p:ph type="sldNum" sz="quarter" idx="12"/>
          </p:nvPr>
        </p:nvSpPr>
        <p:spPr/>
        <p:txBody>
          <a:bodyPr/>
          <a:lstStyle/>
          <a:p>
            <a:fld id="{332063FA-F158-B145-A53C-EFD7E6C84CF7}" type="slidenum">
              <a:rPr lang="sv-SE" smtClean="0"/>
              <a:pPr/>
              <a:t>7</a:t>
            </a:fld>
            <a:endParaRPr lang="sv-SE"/>
          </a:p>
        </p:txBody>
      </p:sp>
      <p:pic>
        <p:nvPicPr>
          <p:cNvPr id="7" name="Onlinemedia 6" descr="Hållbar Städning">
            <a:hlinkClick r:id="" action="ppaction://media"/>
            <a:extLst>
              <a:ext uri="{FF2B5EF4-FFF2-40B4-BE49-F238E27FC236}">
                <a16:creationId xmlns:a16="http://schemas.microsoft.com/office/drawing/2014/main" id="{92313DA5-D3E1-BD1B-8583-4AAB3254A2B8}"/>
              </a:ext>
            </a:extLst>
          </p:cNvPr>
          <p:cNvPicPr>
            <a:picLocks noRot="1" noChangeAspect="1"/>
          </p:cNvPicPr>
          <p:nvPr>
            <a:videoFile r:link="rId1"/>
          </p:nvPr>
        </p:nvPicPr>
        <p:blipFill>
          <a:blip r:embed="rId4"/>
          <a:stretch>
            <a:fillRect/>
          </a:stretch>
        </p:blipFill>
        <p:spPr>
          <a:xfrm>
            <a:off x="0" y="0"/>
            <a:ext cx="12192000" cy="6868732"/>
          </a:xfrm>
          <a:prstGeom prst="rect">
            <a:avLst/>
          </a:prstGeom>
        </p:spPr>
      </p:pic>
    </p:spTree>
    <p:extLst>
      <p:ext uri="{BB962C8B-B14F-4D97-AF65-F5344CB8AC3E}">
        <p14:creationId xmlns:p14="http://schemas.microsoft.com/office/powerpoint/2010/main" val="17016367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8E9B5DC1-598E-6F25-05B7-2C77CCD6C9B9}"/>
            </a:ext>
          </a:extLst>
        </p:cNvPr>
        <p:cNvGrpSpPr/>
        <p:nvPr/>
      </p:nvGrpSpPr>
      <p:grpSpPr>
        <a:xfrm>
          <a:off x="0" y="0"/>
          <a:ext cx="0" cy="0"/>
          <a:chOff x="0" y="0"/>
          <a:chExt cx="0" cy="0"/>
        </a:xfrm>
      </p:grpSpPr>
      <p:sp>
        <p:nvSpPr>
          <p:cNvPr id="6" name="Platshållare för bildnummer 5">
            <a:extLst>
              <a:ext uri="{FF2B5EF4-FFF2-40B4-BE49-F238E27FC236}">
                <a16:creationId xmlns:a16="http://schemas.microsoft.com/office/drawing/2014/main" id="{4B7DF1BF-F118-BEB7-4EDE-D568E1DD9746}"/>
              </a:ext>
            </a:extLst>
          </p:cNvPr>
          <p:cNvSpPr>
            <a:spLocks noGrp="1"/>
          </p:cNvSpPr>
          <p:nvPr>
            <p:ph type="sldNum" sz="quarter" idx="12"/>
          </p:nvPr>
        </p:nvSpPr>
        <p:spPr/>
        <p:txBody>
          <a:bodyPr/>
          <a:lstStyle/>
          <a:p>
            <a:fld id="{332063FA-F158-B145-A53C-EFD7E6C84CF7}" type="slidenum">
              <a:rPr lang="sv-SE" smtClean="0"/>
              <a:pPr/>
              <a:t>8</a:t>
            </a:fld>
            <a:endParaRPr lang="sv-SE"/>
          </a:p>
        </p:txBody>
      </p:sp>
      <p:sp>
        <p:nvSpPr>
          <p:cNvPr id="2" name="Rubrik 1">
            <a:extLst>
              <a:ext uri="{FF2B5EF4-FFF2-40B4-BE49-F238E27FC236}">
                <a16:creationId xmlns:a16="http://schemas.microsoft.com/office/drawing/2014/main" id="{66AAE036-897E-6724-F66E-779EBD2A0857}"/>
              </a:ext>
            </a:extLst>
          </p:cNvPr>
          <p:cNvSpPr>
            <a:spLocks noGrp="1"/>
          </p:cNvSpPr>
          <p:nvPr>
            <p:ph type="title"/>
          </p:nvPr>
        </p:nvSpPr>
        <p:spPr/>
        <p:txBody>
          <a:bodyPr/>
          <a:lstStyle/>
          <a:p>
            <a:r>
              <a:rPr lang="nn-NO" sz="3600" dirty="0" err="1"/>
              <a:t>Rengöring</a:t>
            </a:r>
            <a:r>
              <a:rPr lang="nn-NO" sz="3600" dirty="0"/>
              <a:t> </a:t>
            </a:r>
            <a:r>
              <a:rPr lang="nn-NO" sz="3600" dirty="0" err="1"/>
              <a:t>och</a:t>
            </a:r>
            <a:r>
              <a:rPr lang="nn-NO" sz="3600" dirty="0"/>
              <a:t> din </a:t>
            </a:r>
            <a:r>
              <a:rPr lang="nn-NO" sz="3600" dirty="0" err="1"/>
              <a:t>hälsa</a:t>
            </a:r>
            <a:endParaRPr lang="nn-NO" sz="3600" dirty="0"/>
          </a:p>
        </p:txBody>
      </p:sp>
      <p:pic>
        <p:nvPicPr>
          <p:cNvPr id="14" name="Bildobjekt 13" descr="En bild som visar Teckensnitt, Grafik, grafisk design, text&#10;&#10;AI-genererat innehåll kan vara felaktigt.">
            <a:extLst>
              <a:ext uri="{FF2B5EF4-FFF2-40B4-BE49-F238E27FC236}">
                <a16:creationId xmlns:a16="http://schemas.microsoft.com/office/drawing/2014/main" id="{803DAAEC-E024-6AE9-2736-A12383F79CCA}"/>
              </a:ext>
            </a:extLst>
          </p:cNvPr>
          <p:cNvPicPr>
            <a:picLocks noChangeAspect="1"/>
          </p:cNvPicPr>
          <p:nvPr/>
        </p:nvPicPr>
        <p:blipFill>
          <a:blip r:embed="rId3"/>
          <a:stretch>
            <a:fillRect/>
          </a:stretch>
        </p:blipFill>
        <p:spPr>
          <a:xfrm>
            <a:off x="10776608" y="216311"/>
            <a:ext cx="1097706" cy="460889"/>
          </a:xfrm>
          <a:prstGeom prst="rect">
            <a:avLst/>
          </a:prstGeom>
        </p:spPr>
      </p:pic>
      <p:sp>
        <p:nvSpPr>
          <p:cNvPr id="4" name="Platshållare för innehåll 6">
            <a:extLst>
              <a:ext uri="{FF2B5EF4-FFF2-40B4-BE49-F238E27FC236}">
                <a16:creationId xmlns:a16="http://schemas.microsoft.com/office/drawing/2014/main" id="{5B8FD4E1-C9F3-EFD0-537C-0BE5AD52BAB5}"/>
              </a:ext>
            </a:extLst>
          </p:cNvPr>
          <p:cNvSpPr txBox="1">
            <a:spLocks/>
          </p:cNvSpPr>
          <p:nvPr/>
        </p:nvSpPr>
        <p:spPr>
          <a:xfrm>
            <a:off x="1721999" y="2438408"/>
            <a:ext cx="6778710" cy="1981183"/>
          </a:xfrm>
          <a:prstGeom prst="rect">
            <a:avLst/>
          </a:prstGeom>
        </p:spPr>
        <p:txBody>
          <a:bodyPr vert="horz" lIns="0" tIns="0" rIns="0" bIns="0" rtlCol="0">
            <a:noAutofit/>
          </a:bodyPr>
          <a:lstStyle>
            <a:lvl1pPr marL="342900" indent="-342900" algn="l" defTabSz="457200" rtl="0" eaLnBrk="1" latinLnBrk="0" hangingPunct="1">
              <a:lnSpc>
                <a:spcPct val="120000"/>
              </a:lnSpc>
              <a:spcBef>
                <a:spcPct val="20000"/>
              </a:spcBef>
              <a:buClr>
                <a:schemeClr val="accent2"/>
              </a:buClr>
              <a:buFont typeface="Wingdings" panose="05000000000000000000" pitchFamily="2" charset="2"/>
              <a:buChar char="§"/>
              <a:defRPr sz="1800" kern="1200">
                <a:solidFill>
                  <a:schemeClr val="tx1"/>
                </a:solidFill>
                <a:latin typeface="+mn-lt"/>
                <a:ea typeface="+mn-ea"/>
                <a:cs typeface="+mn-cs"/>
              </a:defRPr>
            </a:lvl1pPr>
            <a:lvl2pPr marL="742950" indent="-285750" algn="l" defTabSz="457200" rtl="0" eaLnBrk="1" latinLnBrk="0" hangingPunct="1">
              <a:lnSpc>
                <a:spcPct val="120000"/>
              </a:lnSpc>
              <a:spcBef>
                <a:spcPts val="0"/>
              </a:spcBef>
              <a:buFont typeface="Roboto Lt" pitchFamily="2" charset="0"/>
              <a:buChar char="­"/>
              <a:defRPr sz="1600" kern="1200">
                <a:solidFill>
                  <a:schemeClr val="tx1"/>
                </a:solidFill>
                <a:latin typeface="+mn-lt"/>
                <a:ea typeface="+mn-ea"/>
                <a:cs typeface="+mn-cs"/>
              </a:defRPr>
            </a:lvl2pPr>
            <a:lvl3pPr marL="1143000" indent="-228600" algn="l" defTabSz="457200" rtl="0" eaLnBrk="1" latinLnBrk="0" hangingPunct="1">
              <a:lnSpc>
                <a:spcPct val="120000"/>
              </a:lnSpc>
              <a:spcBef>
                <a:spcPts val="0"/>
              </a:spcBef>
              <a:buFont typeface="Roboto Lt" pitchFamily="2" charset="0"/>
              <a:buChar char="­"/>
              <a:defRPr sz="1600" kern="1200">
                <a:solidFill>
                  <a:schemeClr val="tx1"/>
                </a:solidFill>
                <a:latin typeface="+mn-lt"/>
                <a:ea typeface="+mn-ea"/>
                <a:cs typeface="+mn-cs"/>
              </a:defRPr>
            </a:lvl3pPr>
            <a:lvl4pPr marL="1600200" indent="-228600" algn="l" defTabSz="457200" rtl="0" eaLnBrk="1" latinLnBrk="0" hangingPunct="1">
              <a:lnSpc>
                <a:spcPct val="120000"/>
              </a:lnSpc>
              <a:spcBef>
                <a:spcPts val="0"/>
              </a:spcBef>
              <a:buFont typeface="Roboto Lt" pitchFamily="2" charset="0"/>
              <a:buChar char="­"/>
              <a:defRPr sz="1600" kern="1200">
                <a:solidFill>
                  <a:schemeClr val="tx1"/>
                </a:solidFill>
                <a:latin typeface="+mn-lt"/>
                <a:ea typeface="+mn-ea"/>
                <a:cs typeface="+mn-cs"/>
              </a:defRPr>
            </a:lvl4pPr>
            <a:lvl5pPr marL="2057400" indent="-228600" algn="l" defTabSz="457200" rtl="0" eaLnBrk="1" latinLnBrk="0" hangingPunct="1">
              <a:lnSpc>
                <a:spcPct val="120000"/>
              </a:lnSpc>
              <a:spcBef>
                <a:spcPts val="0"/>
              </a:spcBef>
              <a:buFont typeface="Roboto Lt" pitchFamily="2" charset="0"/>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sv-SE" sz="2800" dirty="0"/>
              <a:t>Risker med rengöringsmedel.</a:t>
            </a:r>
          </a:p>
          <a:p>
            <a:r>
              <a:rPr lang="sv-SE" sz="2800" dirty="0"/>
              <a:t>Titta efter varningsmärken.</a:t>
            </a:r>
          </a:p>
          <a:p>
            <a:r>
              <a:rPr lang="sv-SE" sz="2800" dirty="0"/>
              <a:t>Läs information på förpackningen.</a:t>
            </a:r>
          </a:p>
          <a:p>
            <a:r>
              <a:rPr lang="sv-SE" sz="2800" dirty="0"/>
              <a:t>Förvara oåtkomligt för barn.</a:t>
            </a:r>
          </a:p>
        </p:txBody>
      </p:sp>
      <p:pic>
        <p:nvPicPr>
          <p:cNvPr id="9" name="Bild 8" descr="Märke hjärta med hel fyllning">
            <a:extLst>
              <a:ext uri="{FF2B5EF4-FFF2-40B4-BE49-F238E27FC236}">
                <a16:creationId xmlns:a16="http://schemas.microsoft.com/office/drawing/2014/main" id="{5133175F-684C-2132-4E51-EEAF9B216E2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039604" y="2438408"/>
            <a:ext cx="2239108" cy="2239108"/>
          </a:xfrm>
          <a:prstGeom prst="rect">
            <a:avLst/>
          </a:prstGeom>
        </p:spPr>
      </p:pic>
    </p:spTree>
    <p:extLst>
      <p:ext uri="{BB962C8B-B14F-4D97-AF65-F5344CB8AC3E}">
        <p14:creationId xmlns:p14="http://schemas.microsoft.com/office/powerpoint/2010/main" val="37713189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52ED140D-196F-6368-AC1C-4C2AFC210F01}"/>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E67E6E9D-385C-71C8-57B2-D13CE2591A31}"/>
              </a:ext>
            </a:extLst>
          </p:cNvPr>
          <p:cNvSpPr>
            <a:spLocks noGrp="1"/>
          </p:cNvSpPr>
          <p:nvPr>
            <p:ph type="title"/>
          </p:nvPr>
        </p:nvSpPr>
        <p:spPr/>
        <p:txBody>
          <a:bodyPr/>
          <a:lstStyle/>
          <a:p>
            <a:r>
              <a:rPr lang="nn-NO" sz="3600" dirty="0" err="1"/>
              <a:t>Inandning</a:t>
            </a:r>
            <a:r>
              <a:rPr lang="nn-NO" sz="3600" dirty="0"/>
              <a:t> av </a:t>
            </a:r>
            <a:r>
              <a:rPr lang="nn-NO" sz="3600" dirty="0" err="1"/>
              <a:t>kemikalier</a:t>
            </a:r>
            <a:endParaRPr lang="nn-NO" sz="3600" dirty="0"/>
          </a:p>
        </p:txBody>
      </p:sp>
      <p:pic>
        <p:nvPicPr>
          <p:cNvPr id="14" name="Bildobjekt 13" descr="En bild som visar Teckensnitt, Grafik, grafisk design, text&#10;&#10;AI-genererat innehåll kan vara felaktigt.">
            <a:extLst>
              <a:ext uri="{FF2B5EF4-FFF2-40B4-BE49-F238E27FC236}">
                <a16:creationId xmlns:a16="http://schemas.microsoft.com/office/drawing/2014/main" id="{683D9999-AFD1-002A-528B-2832AD1FFF5E}"/>
              </a:ext>
            </a:extLst>
          </p:cNvPr>
          <p:cNvPicPr>
            <a:picLocks noChangeAspect="1"/>
          </p:cNvPicPr>
          <p:nvPr/>
        </p:nvPicPr>
        <p:blipFill>
          <a:blip r:embed="rId3"/>
          <a:stretch>
            <a:fillRect/>
          </a:stretch>
        </p:blipFill>
        <p:spPr>
          <a:xfrm>
            <a:off x="10776608" y="216311"/>
            <a:ext cx="1097706" cy="460889"/>
          </a:xfrm>
          <a:prstGeom prst="rect">
            <a:avLst/>
          </a:prstGeom>
        </p:spPr>
      </p:pic>
      <p:sp>
        <p:nvSpPr>
          <p:cNvPr id="4" name="Platshållare för innehåll 6">
            <a:extLst>
              <a:ext uri="{FF2B5EF4-FFF2-40B4-BE49-F238E27FC236}">
                <a16:creationId xmlns:a16="http://schemas.microsoft.com/office/drawing/2014/main" id="{52CD1B12-13FE-67FA-406C-CF6BAB17F1B7}"/>
              </a:ext>
            </a:extLst>
          </p:cNvPr>
          <p:cNvSpPr txBox="1">
            <a:spLocks/>
          </p:cNvSpPr>
          <p:nvPr/>
        </p:nvSpPr>
        <p:spPr>
          <a:xfrm>
            <a:off x="1721999" y="2438408"/>
            <a:ext cx="6778710" cy="3423130"/>
          </a:xfrm>
          <a:prstGeom prst="rect">
            <a:avLst/>
          </a:prstGeom>
        </p:spPr>
        <p:txBody>
          <a:bodyPr vert="horz" lIns="0" tIns="0" rIns="0" bIns="0" rtlCol="0">
            <a:noAutofit/>
          </a:bodyPr>
          <a:lstStyle>
            <a:lvl1pPr marL="342900" indent="-342900" algn="l" defTabSz="457200" rtl="0" eaLnBrk="1" latinLnBrk="0" hangingPunct="1">
              <a:lnSpc>
                <a:spcPct val="120000"/>
              </a:lnSpc>
              <a:spcBef>
                <a:spcPct val="20000"/>
              </a:spcBef>
              <a:buClr>
                <a:schemeClr val="accent2"/>
              </a:buClr>
              <a:buFont typeface="Wingdings" panose="05000000000000000000" pitchFamily="2" charset="2"/>
              <a:buChar char="§"/>
              <a:defRPr sz="1800" kern="1200">
                <a:solidFill>
                  <a:schemeClr val="tx1"/>
                </a:solidFill>
                <a:latin typeface="+mn-lt"/>
                <a:ea typeface="+mn-ea"/>
                <a:cs typeface="+mn-cs"/>
              </a:defRPr>
            </a:lvl1pPr>
            <a:lvl2pPr marL="742950" indent="-285750" algn="l" defTabSz="457200" rtl="0" eaLnBrk="1" latinLnBrk="0" hangingPunct="1">
              <a:lnSpc>
                <a:spcPct val="120000"/>
              </a:lnSpc>
              <a:spcBef>
                <a:spcPts val="0"/>
              </a:spcBef>
              <a:buFont typeface="Roboto Lt" pitchFamily="2" charset="0"/>
              <a:buChar char="­"/>
              <a:defRPr sz="1600" kern="1200">
                <a:solidFill>
                  <a:schemeClr val="tx1"/>
                </a:solidFill>
                <a:latin typeface="+mn-lt"/>
                <a:ea typeface="+mn-ea"/>
                <a:cs typeface="+mn-cs"/>
              </a:defRPr>
            </a:lvl2pPr>
            <a:lvl3pPr marL="1143000" indent="-228600" algn="l" defTabSz="457200" rtl="0" eaLnBrk="1" latinLnBrk="0" hangingPunct="1">
              <a:lnSpc>
                <a:spcPct val="120000"/>
              </a:lnSpc>
              <a:spcBef>
                <a:spcPts val="0"/>
              </a:spcBef>
              <a:buFont typeface="Roboto Lt" pitchFamily="2" charset="0"/>
              <a:buChar char="­"/>
              <a:defRPr sz="1600" kern="1200">
                <a:solidFill>
                  <a:schemeClr val="tx1"/>
                </a:solidFill>
                <a:latin typeface="+mn-lt"/>
                <a:ea typeface="+mn-ea"/>
                <a:cs typeface="+mn-cs"/>
              </a:defRPr>
            </a:lvl3pPr>
            <a:lvl4pPr marL="1600200" indent="-228600" algn="l" defTabSz="457200" rtl="0" eaLnBrk="1" latinLnBrk="0" hangingPunct="1">
              <a:lnSpc>
                <a:spcPct val="120000"/>
              </a:lnSpc>
              <a:spcBef>
                <a:spcPts val="0"/>
              </a:spcBef>
              <a:buFont typeface="Roboto Lt" pitchFamily="2" charset="0"/>
              <a:buChar char="­"/>
              <a:defRPr sz="1600" kern="1200">
                <a:solidFill>
                  <a:schemeClr val="tx1"/>
                </a:solidFill>
                <a:latin typeface="+mn-lt"/>
                <a:ea typeface="+mn-ea"/>
                <a:cs typeface="+mn-cs"/>
              </a:defRPr>
            </a:lvl4pPr>
            <a:lvl5pPr marL="2057400" indent="-228600" algn="l" defTabSz="457200" rtl="0" eaLnBrk="1" latinLnBrk="0" hangingPunct="1">
              <a:lnSpc>
                <a:spcPct val="120000"/>
              </a:lnSpc>
              <a:spcBef>
                <a:spcPts val="0"/>
              </a:spcBef>
              <a:buFont typeface="Roboto Lt" pitchFamily="2" charset="0"/>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sv-SE" sz="2800" dirty="0"/>
              <a:t>Kan irritera luftvägar och andningsproblem.</a:t>
            </a:r>
          </a:p>
          <a:p>
            <a:r>
              <a:rPr lang="sv-SE" sz="2800" dirty="0"/>
              <a:t>Undvik att andas in till exempel genom att vädra.</a:t>
            </a:r>
          </a:p>
          <a:p>
            <a:r>
              <a:rPr lang="sv-SE" sz="2800" dirty="0"/>
              <a:t>Använd doftfria produkter</a:t>
            </a:r>
          </a:p>
          <a:p>
            <a:r>
              <a:rPr lang="sv-SE" sz="2800" dirty="0"/>
              <a:t>Använd rengöring utan skadliga kemikalier.</a:t>
            </a:r>
          </a:p>
        </p:txBody>
      </p:sp>
    </p:spTree>
    <p:extLst>
      <p:ext uri="{BB962C8B-B14F-4D97-AF65-F5344CB8AC3E}">
        <p14:creationId xmlns:p14="http://schemas.microsoft.com/office/powerpoint/2010/main" val="8642515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SPF_mallpres_20141216_REN">
  <a:themeElements>
    <a:clrScheme name="SPF">
      <a:dk1>
        <a:sysClr val="windowText" lastClr="000000"/>
      </a:dk1>
      <a:lt1>
        <a:sysClr val="window" lastClr="FFFFFF"/>
      </a:lt1>
      <a:dk2>
        <a:srgbClr val="000000"/>
      </a:dk2>
      <a:lt2>
        <a:srgbClr val="FFFFFF"/>
      </a:lt2>
      <a:accent1>
        <a:srgbClr val="008FCB"/>
      </a:accent1>
      <a:accent2>
        <a:srgbClr val="E75113"/>
      </a:accent2>
      <a:accent3>
        <a:srgbClr val="004178"/>
      </a:accent3>
      <a:accent4>
        <a:srgbClr val="87C3E7"/>
      </a:accent4>
      <a:accent5>
        <a:srgbClr val="BDE4F7"/>
      </a:accent5>
      <a:accent6>
        <a:srgbClr val="EBF6FC"/>
      </a:accent6>
      <a:hlink>
        <a:srgbClr val="008FCB"/>
      </a:hlink>
      <a:folHlink>
        <a:srgbClr val="E75113"/>
      </a:folHlink>
    </a:clrScheme>
    <a:fontScheme name="SPF">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5"/>
        </a:solidFill>
        <a:ln>
          <a:noFill/>
        </a:ln>
        <a:effectLst/>
      </a:spPr>
      <a:bodyPr rtlCol="0" anchor="ctr"/>
      <a:lstStyle>
        <a:defPPr algn="ctr">
          <a:defRPr smtClean="0">
            <a:solidFill>
              <a:schemeClr val="tx1"/>
            </a:solidFill>
          </a:defRPr>
        </a:defPPr>
      </a:lstStyle>
      <a:style>
        <a:lnRef idx="1">
          <a:schemeClr val="accent1"/>
        </a:lnRef>
        <a:fillRef idx="3">
          <a:schemeClr val="accent1"/>
        </a:fillRef>
        <a:effectRef idx="2">
          <a:schemeClr val="accent1"/>
        </a:effectRef>
        <a:fontRef idx="minor">
          <a:schemeClr val="lt1"/>
        </a:fontRef>
      </a:style>
    </a:spDef>
    <a:lnDef>
      <a:spPr>
        <a:ln w="12700">
          <a:solidFill>
            <a:schemeClr val="accent2"/>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mtClean="0"/>
        </a:defPPr>
      </a:lstStyle>
    </a:txDef>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Presentation1</Template>
  <TotalTime>10617</TotalTime>
  <Words>4732</Words>
  <Application>Microsoft Office PowerPoint</Application>
  <PresentationFormat>Bredbild</PresentationFormat>
  <Paragraphs>571</Paragraphs>
  <Slides>34</Slides>
  <Notes>34</Notes>
  <HiddenSlides>0</HiddenSlides>
  <MMClips>1</MMClips>
  <ScaleCrop>false</ScaleCrop>
  <HeadingPairs>
    <vt:vector size="6" baseType="variant">
      <vt:variant>
        <vt:lpstr>Använt teckensnitt</vt:lpstr>
      </vt:variant>
      <vt:variant>
        <vt:i4>9</vt:i4>
      </vt:variant>
      <vt:variant>
        <vt:lpstr>Tema</vt:lpstr>
      </vt:variant>
      <vt:variant>
        <vt:i4>1</vt:i4>
      </vt:variant>
      <vt:variant>
        <vt:lpstr>Bildrubriker</vt:lpstr>
      </vt:variant>
      <vt:variant>
        <vt:i4>34</vt:i4>
      </vt:variant>
    </vt:vector>
  </HeadingPairs>
  <TitlesOfParts>
    <vt:vector size="44" baseType="lpstr">
      <vt:lpstr>Aptos</vt:lpstr>
      <vt:lpstr>Arial</vt:lpstr>
      <vt:lpstr>Calibri</vt:lpstr>
      <vt:lpstr>Impact</vt:lpstr>
      <vt:lpstr>Open Sans</vt:lpstr>
      <vt:lpstr>Roboto Lt</vt:lpstr>
      <vt:lpstr>Times New Roman</vt:lpstr>
      <vt:lpstr>-webkit-standard</vt:lpstr>
      <vt:lpstr>Wingdings</vt:lpstr>
      <vt:lpstr>SPF_mallpres_20141216_REN</vt:lpstr>
      <vt:lpstr>PowerPoint-presentation</vt:lpstr>
      <vt:lpstr>De globala målen</vt:lpstr>
      <vt:lpstr>Mål 3: God hälsa och välbefinnande</vt:lpstr>
      <vt:lpstr>Mål 6: Rent vatten och sanitet mål </vt:lpstr>
      <vt:lpstr>Mål 11: Hållbara städer och samhällen </vt:lpstr>
      <vt:lpstr>Mål 12: Hållbar konsumtion och produktion</vt:lpstr>
      <vt:lpstr>PowerPoint-presentation</vt:lpstr>
      <vt:lpstr>Rengöring och din hälsa</vt:lpstr>
      <vt:lpstr>Inandning av kemikalier</vt:lpstr>
      <vt:lpstr>Hudirritation</vt:lpstr>
      <vt:lpstr>Farliga kemiska reaktioner</vt:lpstr>
      <vt:lpstr>Kosmetiska produkter i badrumsskåpet </vt:lpstr>
      <vt:lpstr>Mer om de skadliga ämnena</vt:lpstr>
      <vt:lpstr>Återvinning och avfallshantering</vt:lpstr>
      <vt:lpstr>Förorening av inomhusluften</vt:lpstr>
      <vt:lpstr>Fördjupning om läkemedel i miljön </vt:lpstr>
      <vt:lpstr>Samtalsfrågor</vt:lpstr>
      <vt:lpstr>Praktiska tips och städrecept</vt:lpstr>
      <vt:lpstr>Linsåpa - användningsområden</vt:lpstr>
      <vt:lpstr>Linsåpaspray</vt:lpstr>
      <vt:lpstr>Bikarbonat - användningsområden</vt:lpstr>
      <vt:lpstr>Bikarbonatpasta</vt:lpstr>
      <vt:lpstr>Ättika 12% - användningsområden</vt:lpstr>
      <vt:lpstr>Fönsterputs och speglar</vt:lpstr>
      <vt:lpstr>Fler praktiska tips</vt:lpstr>
      <vt:lpstr>Miljömärkningar</vt:lpstr>
      <vt:lpstr>Bra miljöval </vt:lpstr>
      <vt:lpstr>SVANEN</vt:lpstr>
      <vt:lpstr>EU Ecolabel – EU Blomman</vt:lpstr>
      <vt:lpstr>Samtalsfrågor</vt:lpstr>
      <vt:lpstr>Så kan du städa hållbart:</vt:lpstr>
      <vt:lpstr>Sammanfattning</vt:lpstr>
      <vt:lpstr>Nästa gång</vt:lpstr>
      <vt:lpstr>För dig som vill lära dig mer!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Veronica Sjölin</dc:creator>
  <cp:lastModifiedBy>Helena Olsson</cp:lastModifiedBy>
  <cp:revision>173</cp:revision>
  <cp:lastPrinted>2025-06-10T12:32:33Z</cp:lastPrinted>
  <dcterms:created xsi:type="dcterms:W3CDTF">2025-02-13T09:49:49Z</dcterms:created>
  <dcterms:modified xsi:type="dcterms:W3CDTF">2026-01-26T10:11:26Z</dcterms:modified>
</cp:coreProperties>
</file>