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61" r:id="rId3"/>
    <p:sldId id="258" r:id="rId4"/>
    <p:sldId id="262" r:id="rId5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smtClean="0"/>
              <a:t>Klicka om du vill redigera mall för underrubrikformat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E09380-0A7D-492B-8A51-1559C6502176}" type="datetimeFigureOut">
              <a:rPr lang="sv-SE" smtClean="0"/>
              <a:t>2016-02-08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DBBA8B-F175-45EC-B128-ED1E18BAC56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5961889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E09380-0A7D-492B-8A51-1559C6502176}" type="datetimeFigureOut">
              <a:rPr lang="sv-SE" smtClean="0"/>
              <a:t>2016-02-08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DBBA8B-F175-45EC-B128-ED1E18BAC56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227733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E09380-0A7D-492B-8A51-1559C6502176}" type="datetimeFigureOut">
              <a:rPr lang="sv-SE" smtClean="0"/>
              <a:t>2016-02-08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DBBA8B-F175-45EC-B128-ED1E18BAC56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1595432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E09380-0A7D-492B-8A51-1559C6502176}" type="datetimeFigureOut">
              <a:rPr lang="sv-SE" smtClean="0"/>
              <a:t>2016-02-08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DBBA8B-F175-45EC-B128-ED1E18BAC56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1890927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E09380-0A7D-492B-8A51-1559C6502176}" type="datetimeFigureOut">
              <a:rPr lang="sv-SE" smtClean="0"/>
              <a:t>2016-02-08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DBBA8B-F175-45EC-B128-ED1E18BAC56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1371569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E09380-0A7D-492B-8A51-1559C6502176}" type="datetimeFigureOut">
              <a:rPr lang="sv-SE" smtClean="0"/>
              <a:t>2016-02-08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DBBA8B-F175-45EC-B128-ED1E18BAC56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230610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E09380-0A7D-492B-8A51-1559C6502176}" type="datetimeFigureOut">
              <a:rPr lang="sv-SE" smtClean="0"/>
              <a:t>2016-02-08</a:t>
            </a:fld>
            <a:endParaRPr lang="sv-SE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DBBA8B-F175-45EC-B128-ED1E18BAC56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3067014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E09380-0A7D-492B-8A51-1559C6502176}" type="datetimeFigureOut">
              <a:rPr lang="sv-SE" smtClean="0"/>
              <a:t>2016-02-08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DBBA8B-F175-45EC-B128-ED1E18BAC56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1648507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E09380-0A7D-492B-8A51-1559C6502176}" type="datetimeFigureOut">
              <a:rPr lang="sv-SE" smtClean="0"/>
              <a:t>2016-02-08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DBBA8B-F175-45EC-B128-ED1E18BAC56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78296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E09380-0A7D-492B-8A51-1559C6502176}" type="datetimeFigureOut">
              <a:rPr lang="sv-SE" smtClean="0"/>
              <a:t>2016-02-08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DBBA8B-F175-45EC-B128-ED1E18BAC56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8891854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E09380-0A7D-492B-8A51-1559C6502176}" type="datetimeFigureOut">
              <a:rPr lang="sv-SE" smtClean="0"/>
              <a:t>2016-02-08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DBBA8B-F175-45EC-B128-ED1E18BAC56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675659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E09380-0A7D-492B-8A51-1559C6502176}" type="datetimeFigureOut">
              <a:rPr lang="sv-SE" smtClean="0"/>
              <a:t>2016-02-08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DBBA8B-F175-45EC-B128-ED1E18BAC56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115453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2.png"/><Relationship Id="rId4" Type="http://schemas.openxmlformats.org/officeDocument/2006/relationships/image" Target="../media/image3.e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4.emf"/><Relationship Id="rId4" Type="http://schemas.openxmlformats.org/officeDocument/2006/relationships/oleObject" Target="../embeddings/oleObject3.bin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5" Type="http://schemas.openxmlformats.org/officeDocument/2006/relationships/image" Target="../media/image2.png"/><Relationship Id="rId4" Type="http://schemas.openxmlformats.org/officeDocument/2006/relationships/image" Target="../media/image5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k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47738530"/>
              </p:ext>
            </p:extLst>
          </p:nvPr>
        </p:nvGraphicFramePr>
        <p:xfrm>
          <a:off x="355962" y="658969"/>
          <a:ext cx="11348357" cy="585289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3" name="Worksheet" r:id="rId3" imgW="9677421" imgH="4990927" progId="Excel.Sheet.12">
                  <p:embed/>
                </p:oleObj>
              </mc:Choice>
              <mc:Fallback>
                <p:oleObj name="Worksheet" r:id="rId3" imgW="9677421" imgH="4990927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55962" y="658969"/>
                        <a:ext cx="11348357" cy="585289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3" name="Bildobjekt 2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76876" y="268493"/>
            <a:ext cx="1904762" cy="3904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30064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k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54295385"/>
              </p:ext>
            </p:extLst>
          </p:nvPr>
        </p:nvGraphicFramePr>
        <p:xfrm>
          <a:off x="544286" y="328613"/>
          <a:ext cx="9448800" cy="640746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5" name="Worksheet" r:id="rId3" imgW="9144115" imgH="6200952" progId="Excel.Sheet.12">
                  <p:embed/>
                </p:oleObj>
              </mc:Choice>
              <mc:Fallback>
                <p:oleObj name="Worksheet" r:id="rId3" imgW="9144115" imgH="6200952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544286" y="328613"/>
                        <a:ext cx="9448800" cy="640746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3" name="Bildobjekt 2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76876" y="268493"/>
            <a:ext cx="1904762" cy="3904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49522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Bildobjekt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76876" y="268493"/>
            <a:ext cx="1904762" cy="390476"/>
          </a:xfrm>
          <a:prstGeom prst="rect">
            <a:avLst/>
          </a:prstGeom>
        </p:spPr>
      </p:pic>
      <p:graphicFrame>
        <p:nvGraphicFramePr>
          <p:cNvPr id="3" name="Objek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10150460"/>
              </p:ext>
            </p:extLst>
          </p:nvPr>
        </p:nvGraphicFramePr>
        <p:xfrm>
          <a:off x="1939834" y="19050"/>
          <a:ext cx="6159137" cy="674125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0" name="Worksheet" r:id="rId4" imgW="6248378" imgH="6838958" progId="Excel.Sheet.12">
                  <p:embed/>
                </p:oleObj>
              </mc:Choice>
              <mc:Fallback>
                <p:oleObj name="Worksheet" r:id="rId4" imgW="6248378" imgH="6838958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939834" y="19050"/>
                        <a:ext cx="6159137" cy="674125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1755467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k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69093079"/>
              </p:ext>
            </p:extLst>
          </p:nvPr>
        </p:nvGraphicFramePr>
        <p:xfrm>
          <a:off x="427673" y="607422"/>
          <a:ext cx="10414498" cy="612742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6" name="Worksheet" r:id="rId3" imgW="9324910" imgH="5486400" progId="Excel.Sheet.12">
                  <p:embed/>
                </p:oleObj>
              </mc:Choice>
              <mc:Fallback>
                <p:oleObj name="Worksheet" r:id="rId3" imgW="9324910" imgH="5486400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427673" y="607422"/>
                        <a:ext cx="10414498" cy="612742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3" name="Bildobjekt 2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76876" y="268493"/>
            <a:ext cx="1904762" cy="3904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754317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209</TotalTime>
  <Words>0</Words>
  <Application>Microsoft Office PowerPoint</Application>
  <PresentationFormat>Bredbild</PresentationFormat>
  <Paragraphs>0</Paragraphs>
  <Slides>4</Slides>
  <Notes>0</Notes>
  <HiddenSlides>0</HiddenSlides>
  <MMClips>0</MMClips>
  <ScaleCrop>false</ScaleCrop>
  <HeadingPairs>
    <vt:vector size="8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Serverprogram för OLE-inbäddning</vt:lpstr>
      </vt:variant>
      <vt:variant>
        <vt:i4>2</vt:i4>
      </vt:variant>
      <vt:variant>
        <vt:lpstr>Bildrubriker</vt:lpstr>
      </vt:variant>
      <vt:variant>
        <vt:i4>4</vt:i4>
      </vt:variant>
    </vt:vector>
  </HeadingPairs>
  <TitlesOfParts>
    <vt:vector size="10" baseType="lpstr">
      <vt:lpstr>Arial</vt:lpstr>
      <vt:lpstr>Calibri</vt:lpstr>
      <vt:lpstr>Calibri Light</vt:lpstr>
      <vt:lpstr>Office-tema</vt:lpstr>
      <vt:lpstr>Worksheet</vt:lpstr>
      <vt:lpstr>Microsoft Excel-kalkylblad</vt:lpstr>
      <vt:lpstr>PowerPoint-presentation</vt:lpstr>
      <vt:lpstr>PowerPoint-presentation</vt:lpstr>
      <vt:lpstr>PowerPoint-presentation</vt:lpstr>
      <vt:lpstr>PowerPoint-presentation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Ulla</dc:creator>
  <cp:lastModifiedBy>Ulla</cp:lastModifiedBy>
  <cp:revision>31</cp:revision>
  <dcterms:created xsi:type="dcterms:W3CDTF">2016-02-02T16:27:21Z</dcterms:created>
  <dcterms:modified xsi:type="dcterms:W3CDTF">2016-02-08T14:18:27Z</dcterms:modified>
</cp:coreProperties>
</file>