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rker fridstedt" userId="b193270e6d54ecf1" providerId="LiveId" clId="{5D2287FF-520D-4F0B-B8E5-B752D95094FA}"/>
    <pc:docChg chg="modSld">
      <pc:chgData name="sverker fridstedt" userId="b193270e6d54ecf1" providerId="LiveId" clId="{5D2287FF-520D-4F0B-B8E5-B752D95094FA}" dt="2024-04-27T16:43:26.643" v="69" actId="1036"/>
      <pc:docMkLst>
        <pc:docMk/>
      </pc:docMkLst>
      <pc:sldChg chg="modSp mod">
        <pc:chgData name="sverker fridstedt" userId="b193270e6d54ecf1" providerId="LiveId" clId="{5D2287FF-520D-4F0B-B8E5-B752D95094FA}" dt="2024-04-27T16:43:26.643" v="69" actId="1036"/>
        <pc:sldMkLst>
          <pc:docMk/>
          <pc:sldMk cId="902002231" sldId="256"/>
        </pc:sldMkLst>
        <pc:spChg chg="mod">
          <ac:chgData name="sverker fridstedt" userId="b193270e6d54ecf1" providerId="LiveId" clId="{5D2287FF-520D-4F0B-B8E5-B752D95094FA}" dt="2024-04-27T16:43:26.643" v="69" actId="1036"/>
          <ac:spMkLst>
            <pc:docMk/>
            <pc:sldMk cId="902002231" sldId="256"/>
            <ac:spMk id="4" creationId="{A00055A1-2817-99F4-911E-6CC26EF380DC}"/>
          </ac:spMkLst>
        </pc:spChg>
        <pc:spChg chg="mod">
          <ac:chgData name="sverker fridstedt" userId="b193270e6d54ecf1" providerId="LiveId" clId="{5D2287FF-520D-4F0B-B8E5-B752D95094FA}" dt="2024-04-27T16:43:20.637" v="62" actId="1035"/>
          <ac:spMkLst>
            <pc:docMk/>
            <pc:sldMk cId="902002231" sldId="256"/>
            <ac:spMk id="5" creationId="{E51302A4-CCC3-7F84-F139-FF387D541D61}"/>
          </ac:spMkLst>
        </pc:spChg>
        <pc:spChg chg="mod">
          <ac:chgData name="sverker fridstedt" userId="b193270e6d54ecf1" providerId="LiveId" clId="{5D2287FF-520D-4F0B-B8E5-B752D95094FA}" dt="2024-04-27T16:43:00.308" v="53" actId="20577"/>
          <ac:spMkLst>
            <pc:docMk/>
            <pc:sldMk cId="902002231" sldId="256"/>
            <ac:spMk id="10" creationId="{A15DC6DD-4C56-DB83-8FCF-386CF587E7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7353" cy="916658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2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97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714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3572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8687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027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497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343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482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64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338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696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86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35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087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104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7354" cy="916658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A3443-57C9-4802-87D3-53FE75E2D53E}" type="datetimeFigureOut">
              <a:rPr lang="sv-SE" smtClean="0"/>
              <a:t>2024-04-27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A158514F-8BD1-46C7-88D1-DDDC5AA7C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258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C6E4F8-A8DB-E35B-D6E6-992B1522D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4" y="143205"/>
            <a:ext cx="4676032" cy="1328375"/>
          </a:xfrm>
        </p:spPr>
        <p:txBody>
          <a:bodyPr/>
          <a:lstStyle/>
          <a:p>
            <a:pPr algn="ctr"/>
            <a:r>
              <a:rPr lang="sv-SE" b="1" dirty="0"/>
              <a:t>FOLKHÄLSODAGEN 2024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C4A6DB-747B-FCF9-05F3-93C1C95C6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136" y="1409720"/>
            <a:ext cx="5016314" cy="646331"/>
          </a:xfrm>
        </p:spPr>
        <p:txBody>
          <a:bodyPr>
            <a:normAutofit/>
          </a:bodyPr>
          <a:lstStyle/>
          <a:p>
            <a:pPr algn="ctr"/>
            <a:r>
              <a:rPr lang="sv-SE" sz="1800" b="1" dirty="0">
                <a:solidFill>
                  <a:schemeClr val="accent2">
                    <a:lumMod val="75000"/>
                  </a:schemeClr>
                </a:solidFill>
              </a:rPr>
              <a:t>Ett arrangemang av SPF Strömstararna om livskvalitet och det naturliga åldrandet.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00055A1-2817-99F4-911E-6CC26EF380DC}"/>
              </a:ext>
            </a:extLst>
          </p:cNvPr>
          <p:cNvSpPr txBox="1"/>
          <p:nvPr/>
        </p:nvSpPr>
        <p:spPr>
          <a:xfrm>
            <a:off x="862722" y="2159023"/>
            <a:ext cx="4811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Tid: Onsdag 22 maj 10:30 – 14:00</a:t>
            </a:r>
          </a:p>
          <a:p>
            <a:r>
              <a:rPr lang="sv-SE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Plats: Mölndals Stadsbibliotek, lokal Hajen </a:t>
            </a:r>
          </a:p>
        </p:txBody>
      </p:sp>
      <p:sp>
        <p:nvSpPr>
          <p:cNvPr id="6" name="Textruta 4">
            <a:extLst>
              <a:ext uri="{FF2B5EF4-FFF2-40B4-BE49-F238E27FC236}">
                <a16:creationId xmlns:a16="http://schemas.microsoft.com/office/drawing/2014/main" id="{CF2065AF-C1BB-4591-B07A-98DBAD07A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037" y="8433252"/>
            <a:ext cx="1743075" cy="395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r>
              <a:rPr lang="sv-SE" sz="2000" kern="100" dirty="0">
                <a:solidFill>
                  <a:srgbClr val="338DCD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Strömstararna</a:t>
            </a:r>
            <a:endParaRPr lang="sv-SE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Bildobjekt 6" descr="En bild som visar berg, fågel, utomhus, vinter&#10;&#10;Automatiskt genererad beskrivning med medelhög exakthet">
            <a:extLst>
              <a:ext uri="{FF2B5EF4-FFF2-40B4-BE49-F238E27FC236}">
                <a16:creationId xmlns:a16="http://schemas.microsoft.com/office/drawing/2014/main" id="{7ADB9966-7038-6043-C5C2-BB7D43782C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983" y="8212642"/>
            <a:ext cx="1310640" cy="943883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Bildobjekt 7" descr="En bild som visar Teckensnitt, Grafik, grafisk design, logotyp&#10;&#10;Automatiskt genererad beskrivning">
            <a:extLst>
              <a:ext uri="{FF2B5EF4-FFF2-40B4-BE49-F238E27FC236}">
                <a16:creationId xmlns:a16="http://schemas.microsoft.com/office/drawing/2014/main" id="{D63D9324-523B-B9F9-27BC-EF40270BA3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92" y="8426267"/>
            <a:ext cx="1310640" cy="55054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ruta 4">
            <a:extLst>
              <a:ext uri="{FF2B5EF4-FFF2-40B4-BE49-F238E27FC236}">
                <a16:creationId xmlns:a16="http://schemas.microsoft.com/office/drawing/2014/main" id="{67D44904-C39D-DD24-308E-17B1A2B55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465" y="8694558"/>
            <a:ext cx="1057828" cy="395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dk1">
                    <a:lumMod val="0"/>
                    <a:lumOff val="0"/>
                  </a:schemeClr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36576" tIns="36576" rIns="36576" bIns="36576" anchor="t" anchorCtr="0" upright="1">
            <a:noAutofit/>
          </a:bodyPr>
          <a:lstStyle/>
          <a:p>
            <a:r>
              <a:rPr lang="sv-SE" kern="100" dirty="0">
                <a:solidFill>
                  <a:srgbClr val="338DCD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Mölndal</a:t>
            </a:r>
            <a:endParaRPr lang="sv-SE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15DC6DD-4C56-DB83-8FCF-386CF587E7C4}"/>
              </a:ext>
            </a:extLst>
          </p:cNvPr>
          <p:cNvSpPr txBox="1"/>
          <p:nvPr/>
        </p:nvSpPr>
        <p:spPr>
          <a:xfrm>
            <a:off x="430392" y="2898042"/>
            <a:ext cx="5938036" cy="4841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901700" algn="l"/>
              </a:tabLst>
            </a:pPr>
            <a:r>
              <a:rPr lang="sv-SE" sz="17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10:30	Inledning Gisela Fridstedt, SPF Strömstararna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10:40	Gammal eller ung på äldre dar-Det normala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åldrandet. Eva </a:t>
            </a:r>
            <a:r>
              <a:rPr lang="sv-SE" sz="17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Sixt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Överläkare &amp; specialist Geriatrik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11:30	Kort bensträckare</a:t>
            </a:r>
            <a:b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11:35	Tandhälsa hos äldre.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SE" sz="17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Suzana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SE" sz="17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Sheremeti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v-SE" sz="17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Medunjanin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tandhygienist Folktandvården Mölndal</a:t>
            </a:r>
            <a:b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12:15	Information om Anhörig-linjen/föreningen  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Aina Granath ordf. Anhörigföreningen Mölndal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12:35	Fika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12:55	Pausgympa med Ulrika Wilhelmsson, 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aktivitetspedagog Förebyggande enheten</a:t>
            </a:r>
            <a:b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13: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05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Hälsosamtal och Ofrivillig ensamhet 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sv-SE" sz="17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Loella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Filipsson, Hälsovägledare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Förebyggande	enheten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13: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45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ammanfattning </a:t>
            </a:r>
            <a:r>
              <a:rPr lang="sv-S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och avslutning</a:t>
            </a:r>
            <a:b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sv-S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Gisela Fridstedt, SPF Strömstararna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51302A4-CCC3-7F84-F139-FF387D541D61}"/>
              </a:ext>
            </a:extLst>
          </p:cNvPr>
          <p:cNvSpPr txBox="1"/>
          <p:nvPr/>
        </p:nvSpPr>
        <p:spPr>
          <a:xfrm>
            <a:off x="333136" y="7770816"/>
            <a:ext cx="4739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Aptos" panose="020B0004020202020204" pitchFamily="34" charset="0"/>
              </a:rPr>
              <a:t>Anmälan senast 10 maj :</a:t>
            </a:r>
            <a:r>
              <a:rPr lang="sv-SE" dirty="0">
                <a:latin typeface="Aptos" panose="020B0004020202020204" pitchFamily="34" charset="0"/>
              </a:rPr>
              <a:t> gissefri@gmail.com</a:t>
            </a:r>
          </a:p>
        </p:txBody>
      </p:sp>
    </p:spTree>
    <p:extLst>
      <p:ext uri="{BB962C8B-B14F-4D97-AF65-F5344CB8AC3E}">
        <p14:creationId xmlns:p14="http://schemas.microsoft.com/office/powerpoint/2010/main" val="90200223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507</TotalTime>
  <Words>158</Words>
  <Application>Microsoft Office PowerPoint</Application>
  <PresentationFormat>Bildspel på skärmen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Fasett</vt:lpstr>
      <vt:lpstr>FOLKHÄLSODAGEN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FOLKHÄLSODAGEN 2024</dc:title>
  <dc:creator>sverker fridstedt</dc:creator>
  <cp:lastModifiedBy>sverker fridstedt</cp:lastModifiedBy>
  <cp:revision>2</cp:revision>
  <dcterms:created xsi:type="dcterms:W3CDTF">2024-04-23T07:40:26Z</dcterms:created>
  <dcterms:modified xsi:type="dcterms:W3CDTF">2024-04-27T16:43:27Z</dcterms:modified>
</cp:coreProperties>
</file>