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329" r:id="rId6"/>
    <p:sldId id="339" r:id="rId7"/>
    <p:sldId id="355" r:id="rId8"/>
    <p:sldId id="356" r:id="rId9"/>
    <p:sldId id="357" r:id="rId10"/>
    <p:sldId id="337" r:id="rId11"/>
    <p:sldId id="362" r:id="rId12"/>
    <p:sldId id="364" r:id="rId13"/>
    <p:sldId id="363"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2CE78CED-5BFF-4E73-9F86-7FD6AA461B08}">
          <p14:sldIdLst>
            <p14:sldId id="329"/>
          </p14:sldIdLst>
        </p14:section>
        <p14:section name="Instruktion" id="{76BA95AC-CE47-7E4E-BE59-AC55CEB4DE40}">
          <p14:sldIdLst/>
        </p14:section>
        <p14:section name="Presentation" id="{B972C155-D5BF-46A7-B591-A42909CFC1FA}">
          <p14:sldIdLst>
            <p14:sldId id="339"/>
            <p14:sldId id="355"/>
            <p14:sldId id="356"/>
            <p14:sldId id="357"/>
            <p14:sldId id="337"/>
            <p14:sldId id="362"/>
            <p14:sldId id="364"/>
            <p14:sldId id="36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6F6B7E-B82C-C5AD-EB88-2F73A3A5B94E}" name="Jenny Hellsten" initials="JH" userId="S::jenhe35@vgregion.se::759da786-1ce6-42ae-b00e-3292aa75571f" providerId="AD"/>
  <p188:author id="{E3C8E6E4-9C09-DFD1-718D-2726F0074C1B}" name="Anette Hammarin" initials="AH" userId="S::aneha20@vgregion.se::16ffde7e-43f1-49f7-9f0a-ebea5fc62f9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A9FB3"/>
    <a:srgbClr val="A188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471EF8-F0B2-4D9D-9829-E2B166359A08}" v="226" dt="2026-06-08T09:32:55.423"/>
  </p1510:revLst>
</p1510:revInfo>
</file>

<file path=ppt/tableStyles.xml><?xml version="1.0" encoding="utf-8"?>
<a:tblStyleLst xmlns:a="http://schemas.openxmlformats.org/drawingml/2006/main" def="{3B4B98B0-60AC-42C2-AFA5-B58CD77FA1E5}">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35" autoAdjust="0"/>
  </p:normalViewPr>
  <p:slideViewPr>
    <p:cSldViewPr snapToGrid="0">
      <p:cViewPr varScale="1">
        <p:scale>
          <a:sx n="94" d="100"/>
          <a:sy n="94" d="100"/>
        </p:scale>
        <p:origin x="332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EA9C0E35-84B6-7F5A-0DF4-954D903BFE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59C67742-94E7-A406-2FD2-37F9B6E3C9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195CB1-8D9E-4D39-BD5A-3714F899CBAC}" type="datetimeFigureOut">
              <a:rPr lang="sv-SE" smtClean="0"/>
              <a:t>2026-06-08</a:t>
            </a:fld>
            <a:endParaRPr lang="sv-SE"/>
          </a:p>
        </p:txBody>
      </p:sp>
      <p:sp>
        <p:nvSpPr>
          <p:cNvPr id="4" name="Platshållare för sidfot 3">
            <a:extLst>
              <a:ext uri="{FF2B5EF4-FFF2-40B4-BE49-F238E27FC236}">
                <a16:creationId xmlns:a16="http://schemas.microsoft.com/office/drawing/2014/main" id="{BEA470E6-6438-A282-EB64-049EBCB70A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6DED696-253C-AAC0-DB7E-65090849E05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B10E5F-6630-4A69-9755-6CD736F11B39}" type="slidenum">
              <a:rPr lang="sv-SE" smtClean="0"/>
              <a:t>‹#›</a:t>
            </a:fld>
            <a:endParaRPr lang="sv-SE"/>
          </a:p>
        </p:txBody>
      </p:sp>
    </p:spTree>
    <p:extLst>
      <p:ext uri="{BB962C8B-B14F-4D97-AF65-F5344CB8AC3E}">
        <p14:creationId xmlns:p14="http://schemas.microsoft.com/office/powerpoint/2010/main" val="410590299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69FF5E-32DB-4A63-9882-8F301C111A15}" type="datetimeFigureOut">
              <a:rPr lang="sv-SE" smtClean="0"/>
              <a:t>2026-06-08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BFA82-BD73-4185-B828-63168F0B5499}" type="slidenum">
              <a:rPr lang="sv-SE" smtClean="0"/>
              <a:t>‹#›</a:t>
            </a:fld>
            <a:endParaRPr lang="sv-SE"/>
          </a:p>
        </p:txBody>
      </p:sp>
    </p:spTree>
    <p:extLst>
      <p:ext uri="{BB962C8B-B14F-4D97-AF65-F5344CB8AC3E}">
        <p14:creationId xmlns:p14="http://schemas.microsoft.com/office/powerpoint/2010/main" val="213942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opengov.360online.com/Meetings/vgregion/Meetings/Details/3202301?agendaItemId=359842"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opengov.360online.com/Meetings/vgregion/Meetings/Details/2749380?agendaItemId=327896"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opengov.360online.com/Meetings/vgregion/File/Details/3767881.PDF?fileName=Protokollsutdrag%20fr%C3%A5n%20delregional%20n%C3%A4mnd%20G%C3%B6teborgs%20sammantr%C3%A4de%20den%202024-05-24%20%C2%A7%2054&amp;fileSize=62571"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opengov.360online.com/Meetings/vgregion/File/Details/4252804.PDF?fileName=Protokollsutdrag%20fr%C3%A5n%20delregional%20n%C3%A4mnd%20%C3%B6stras%20sammantr%C3%A4de%20den%2019%20september%202025%20-%20G%C3%B6tene%20Pension%C3%A4rers%20Bowlingklubb%2C%20Bowlingskola%20f%C3%B6r%20pension%C3%A4rer%20-%20Ans%C3%B6kan%20Prioriterade%20och%20ut%C3%B6kade%20folkh%C3%A4lsoinsatser%20i%20Skaraborg%202025&amp;fileSize=80195"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Presentation</a:t>
            </a:r>
          </a:p>
          <a:p>
            <a:r>
              <a:rPr lang="sv-SE" dirty="0"/>
              <a:t>Kommer översiktligt gå igenom nämndernas uppdrag med lite exempel på hur nämnderna arbetar med ansvar i reglemente. Ni får gärna ställa frågor under tiden om det är OK med ordförande.</a:t>
            </a:r>
          </a:p>
        </p:txBody>
      </p:sp>
      <p:sp>
        <p:nvSpPr>
          <p:cNvPr id="4" name="Platshållare för bildnummer 3"/>
          <p:cNvSpPr>
            <a:spLocks noGrp="1"/>
          </p:cNvSpPr>
          <p:nvPr>
            <p:ph type="sldNum" sz="quarter" idx="5"/>
          </p:nvPr>
        </p:nvSpPr>
        <p:spPr/>
        <p:txBody>
          <a:bodyPr/>
          <a:lstStyle/>
          <a:p>
            <a:fld id="{055BFA82-BD73-4185-B828-63168F0B5499}" type="slidenum">
              <a:rPr lang="sv-SE" smtClean="0"/>
              <a:t>1</a:t>
            </a:fld>
            <a:endParaRPr lang="sv-SE"/>
          </a:p>
        </p:txBody>
      </p:sp>
    </p:spTree>
    <p:extLst>
      <p:ext uri="{BB962C8B-B14F-4D97-AF65-F5344CB8AC3E}">
        <p14:creationId xmlns:p14="http://schemas.microsoft.com/office/powerpoint/2010/main" val="2484277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Lite </a:t>
            </a:r>
            <a:r>
              <a:rPr lang="en-US" dirty="0" err="1">
                <a:latin typeface="Calibri"/>
                <a:ea typeface="Calibri"/>
                <a:cs typeface="Calibri"/>
              </a:rPr>
              <a:t>kort</a:t>
            </a:r>
            <a:r>
              <a:rPr lang="en-US" dirty="0">
                <a:latin typeface="Calibri"/>
                <a:ea typeface="Calibri"/>
                <a:cs typeface="Calibri"/>
              </a:rPr>
              <a:t> </a:t>
            </a:r>
            <a:r>
              <a:rPr lang="en-US" dirty="0" err="1">
                <a:latin typeface="Calibri"/>
                <a:ea typeface="Calibri"/>
                <a:cs typeface="Calibri"/>
              </a:rPr>
              <a:t>inflygning</a:t>
            </a:r>
            <a:r>
              <a:rPr lang="en-US" dirty="0">
                <a:latin typeface="Calibri"/>
                <a:ea typeface="Calibri"/>
                <a:cs typeface="Calibri"/>
              </a:rPr>
              <a:t> om </a:t>
            </a:r>
            <a:r>
              <a:rPr lang="en-US" dirty="0" err="1">
                <a:latin typeface="Calibri"/>
                <a:ea typeface="Calibri"/>
                <a:cs typeface="Calibri"/>
              </a:rPr>
              <a:t>DRNernas</a:t>
            </a:r>
            <a:r>
              <a:rPr lang="en-US" dirty="0">
                <a:latin typeface="Calibri"/>
                <a:ea typeface="Calibri"/>
                <a:cs typeface="Calibri"/>
              </a:rPr>
              <a:t> </a:t>
            </a:r>
            <a:r>
              <a:rPr lang="en-US" dirty="0" err="1">
                <a:latin typeface="Calibri"/>
                <a:ea typeface="Calibri"/>
                <a:cs typeface="Calibri"/>
              </a:rPr>
              <a:t>uppdrag</a:t>
            </a:r>
            <a:r>
              <a:rPr lang="en-US" dirty="0">
                <a:latin typeface="Calibri"/>
                <a:ea typeface="Calibri"/>
                <a:cs typeface="Calibri"/>
              </a:rPr>
              <a:t> </a:t>
            </a:r>
            <a:r>
              <a:rPr lang="en-US" dirty="0" err="1">
                <a:latin typeface="Calibri"/>
                <a:ea typeface="Calibri"/>
                <a:cs typeface="Calibri"/>
              </a:rPr>
              <a:t>enligt</a:t>
            </a:r>
            <a:r>
              <a:rPr lang="en-US" dirty="0">
                <a:latin typeface="Calibri"/>
                <a:ea typeface="Calibri"/>
                <a:cs typeface="Calibri"/>
              </a:rPr>
              <a:t> </a:t>
            </a:r>
            <a:r>
              <a:rPr lang="en-US" dirty="0" err="1">
                <a:latin typeface="Calibri"/>
                <a:ea typeface="Calibri"/>
                <a:cs typeface="Calibri"/>
              </a:rPr>
              <a:t>reglemente</a:t>
            </a:r>
            <a:r>
              <a:rPr lang="en-US" dirty="0">
                <a:latin typeface="Calibri"/>
                <a:ea typeface="Calibri"/>
                <a:cs typeface="Calibri"/>
              </a:rPr>
              <a:t>,  och </a:t>
            </a:r>
            <a:r>
              <a:rPr lang="en-US" dirty="0" err="1">
                <a:latin typeface="Calibri"/>
                <a:ea typeface="Calibri"/>
                <a:cs typeface="Calibri"/>
              </a:rPr>
              <a:t>grundtanken</a:t>
            </a:r>
            <a:r>
              <a:rPr lang="en-US" dirty="0">
                <a:latin typeface="Calibri"/>
                <a:ea typeface="Calibri"/>
                <a:cs typeface="Calibri"/>
              </a:rPr>
              <a:t> med </a:t>
            </a:r>
            <a:r>
              <a:rPr lang="en-US" dirty="0" err="1">
                <a:latin typeface="Calibri"/>
                <a:ea typeface="Calibri"/>
                <a:cs typeface="Calibri"/>
              </a:rPr>
              <a:t>att</a:t>
            </a:r>
            <a:r>
              <a:rPr lang="en-US" dirty="0">
                <a:latin typeface="Calibri"/>
                <a:ea typeface="Calibri"/>
                <a:cs typeface="Calibri"/>
              </a:rPr>
              <a:t> ha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delregional</a:t>
            </a:r>
            <a:r>
              <a:rPr lang="en-US" dirty="0">
                <a:latin typeface="Calibri"/>
                <a:ea typeface="Calibri"/>
                <a:cs typeface="Calibri"/>
              </a:rPr>
              <a:t> </a:t>
            </a:r>
            <a:r>
              <a:rPr lang="en-US" dirty="0" err="1">
                <a:latin typeface="Calibri"/>
                <a:ea typeface="Calibri"/>
                <a:cs typeface="Calibri"/>
              </a:rPr>
              <a:t>nivå</a:t>
            </a:r>
            <a:r>
              <a:rPr lang="en-US" dirty="0">
                <a:latin typeface="Calibri"/>
                <a:ea typeface="Calibri"/>
                <a:cs typeface="Calibri"/>
              </a:rPr>
              <a:t>. </a:t>
            </a:r>
          </a:p>
          <a:p>
            <a:r>
              <a:rPr lang="en-US" dirty="0">
                <a:latin typeface="Calibri"/>
                <a:ea typeface="Calibri"/>
                <a:cs typeface="Calibri"/>
              </a:rPr>
              <a:t>Det </a:t>
            </a:r>
            <a:r>
              <a:rPr lang="en-US" dirty="0" err="1">
                <a:latin typeface="Calibri"/>
                <a:ea typeface="Calibri"/>
                <a:cs typeface="Calibri"/>
              </a:rPr>
              <a:t>här</a:t>
            </a:r>
            <a:r>
              <a:rPr lang="en-US" dirty="0">
                <a:latin typeface="Calibri"/>
                <a:ea typeface="Calibri"/>
                <a:cs typeface="Calibri"/>
              </a:rPr>
              <a:t> </a:t>
            </a:r>
            <a:r>
              <a:rPr lang="en-US" dirty="0" err="1">
                <a:latin typeface="Calibri"/>
                <a:ea typeface="Calibri"/>
                <a:cs typeface="Calibri"/>
              </a:rPr>
              <a:t>är</a:t>
            </a:r>
            <a:r>
              <a:rPr lang="en-US" dirty="0">
                <a:latin typeface="Calibri"/>
                <a:ea typeface="Calibri"/>
                <a:cs typeface="Calibri"/>
              </a:rPr>
              <a:t> </a:t>
            </a:r>
            <a:r>
              <a:rPr lang="en-US" dirty="0" err="1">
                <a:latin typeface="Calibri"/>
                <a:ea typeface="Calibri"/>
                <a:cs typeface="Calibri"/>
              </a:rPr>
              <a:t>ett</a:t>
            </a:r>
            <a:r>
              <a:rPr lang="en-US" dirty="0">
                <a:latin typeface="Calibri"/>
                <a:ea typeface="Calibri"/>
                <a:cs typeface="Calibri"/>
              </a:rPr>
              <a:t> </a:t>
            </a:r>
            <a:r>
              <a:rPr lang="en-US" dirty="0" err="1">
                <a:latin typeface="Calibri"/>
                <a:ea typeface="Calibri"/>
                <a:cs typeface="Calibri"/>
              </a:rPr>
              <a:t>axplock</a:t>
            </a:r>
            <a:r>
              <a:rPr lang="en-US" dirty="0">
                <a:latin typeface="Calibri"/>
                <a:ea typeface="Calibri"/>
                <a:cs typeface="Calibri"/>
              </a:rPr>
              <a:t> av de </a:t>
            </a:r>
            <a:r>
              <a:rPr lang="en-US" dirty="0" err="1">
                <a:latin typeface="Calibri"/>
                <a:ea typeface="Calibri"/>
                <a:cs typeface="Calibri"/>
              </a:rPr>
              <a:t>uppdrag</a:t>
            </a:r>
            <a:r>
              <a:rPr lang="en-US" dirty="0">
                <a:latin typeface="Calibri"/>
                <a:ea typeface="Calibri"/>
                <a:cs typeface="Calibri"/>
              </a:rPr>
              <a:t> </a:t>
            </a:r>
            <a:r>
              <a:rPr lang="en-US" dirty="0" err="1">
                <a:latin typeface="Calibri"/>
                <a:ea typeface="Calibri"/>
                <a:cs typeface="Calibri"/>
              </a:rPr>
              <a:t>som</a:t>
            </a:r>
            <a:r>
              <a:rPr lang="en-US" dirty="0">
                <a:latin typeface="Calibri"/>
                <a:ea typeface="Calibri"/>
                <a:cs typeface="Calibri"/>
              </a:rPr>
              <a:t> </a:t>
            </a:r>
            <a:r>
              <a:rPr lang="en-US" dirty="0" err="1">
                <a:latin typeface="Calibri"/>
                <a:ea typeface="Calibri"/>
                <a:cs typeface="Calibri"/>
              </a:rPr>
              <a:t>följer</a:t>
            </a:r>
            <a:r>
              <a:rPr lang="en-US" dirty="0">
                <a:latin typeface="Calibri"/>
                <a:ea typeface="Calibri"/>
                <a:cs typeface="Calibri"/>
              </a:rPr>
              <a:t> av </a:t>
            </a:r>
            <a:r>
              <a:rPr lang="en-US" dirty="0" err="1">
                <a:latin typeface="Calibri"/>
                <a:ea typeface="Calibri"/>
                <a:cs typeface="Calibri"/>
              </a:rPr>
              <a:t>reglemente</a:t>
            </a:r>
            <a:r>
              <a:rPr lang="en-US" dirty="0">
                <a:latin typeface="Calibri"/>
                <a:ea typeface="Calibri"/>
                <a:cs typeface="Calibri"/>
              </a:rPr>
              <a:t> och </a:t>
            </a:r>
            <a:r>
              <a:rPr lang="en-US" dirty="0" err="1">
                <a:latin typeface="Calibri"/>
                <a:ea typeface="Calibri"/>
                <a:cs typeface="Calibri"/>
              </a:rPr>
              <a:t>handlar</a:t>
            </a:r>
            <a:r>
              <a:rPr lang="en-US" dirty="0">
                <a:latin typeface="Calibri"/>
                <a:ea typeface="Calibri"/>
                <a:cs typeface="Calibri"/>
              </a:rPr>
              <a:t> om </a:t>
            </a:r>
            <a:r>
              <a:rPr lang="en-US" dirty="0" err="1">
                <a:latin typeface="Calibri"/>
                <a:ea typeface="Calibri"/>
                <a:cs typeface="Calibri"/>
              </a:rPr>
              <a:t>nämndernas</a:t>
            </a:r>
            <a:r>
              <a:rPr lang="en-US" dirty="0">
                <a:latin typeface="Calibri"/>
                <a:ea typeface="Calibri"/>
                <a:cs typeface="Calibri"/>
              </a:rPr>
              <a:t> </a:t>
            </a:r>
            <a:r>
              <a:rPr lang="en-US" dirty="0" err="1">
                <a:latin typeface="Calibri"/>
                <a:ea typeface="Calibri"/>
                <a:cs typeface="Calibri"/>
              </a:rPr>
              <a:t>dialoguppdrag</a:t>
            </a:r>
            <a:r>
              <a:rPr lang="en-US" dirty="0">
                <a:latin typeface="Calibri"/>
                <a:ea typeface="Calibri"/>
                <a:cs typeface="Calibri"/>
              </a:rPr>
              <a:t> </a:t>
            </a:r>
            <a:r>
              <a:rPr lang="en-US" dirty="0" err="1">
                <a:latin typeface="Calibri"/>
                <a:ea typeface="Calibri"/>
                <a:cs typeface="Calibri"/>
              </a:rPr>
              <a:t>kopplat</a:t>
            </a:r>
            <a:r>
              <a:rPr lang="en-US" dirty="0">
                <a:latin typeface="Calibri"/>
                <a:ea typeface="Calibri"/>
                <a:cs typeface="Calibri"/>
              </a:rPr>
              <a:t> till </a:t>
            </a:r>
            <a:r>
              <a:rPr lang="en-US" dirty="0" err="1">
                <a:latin typeface="Calibri"/>
                <a:ea typeface="Calibri"/>
                <a:cs typeface="Calibri"/>
              </a:rPr>
              <a:t>att</a:t>
            </a:r>
            <a:r>
              <a:rPr lang="en-US" dirty="0">
                <a:latin typeface="Calibri"/>
                <a:ea typeface="Calibri"/>
                <a:cs typeface="Calibri"/>
              </a:rPr>
              <a:t> </a:t>
            </a:r>
            <a:r>
              <a:rPr lang="en-US" dirty="0" err="1">
                <a:latin typeface="Calibri"/>
                <a:ea typeface="Calibri"/>
                <a:cs typeface="Calibri"/>
              </a:rPr>
              <a:t>fånga</a:t>
            </a:r>
            <a:r>
              <a:rPr lang="en-US" dirty="0">
                <a:latin typeface="Calibri"/>
                <a:ea typeface="Calibri"/>
                <a:cs typeface="Calibri"/>
              </a:rPr>
              <a:t> </a:t>
            </a:r>
            <a:r>
              <a:rPr lang="en-US" dirty="0" err="1">
                <a:latin typeface="Calibri"/>
                <a:ea typeface="Calibri"/>
                <a:cs typeface="Calibri"/>
              </a:rPr>
              <a:t>lokala</a:t>
            </a:r>
            <a:r>
              <a:rPr lang="en-US" dirty="0">
                <a:latin typeface="Calibri"/>
                <a:ea typeface="Calibri"/>
                <a:cs typeface="Calibri"/>
              </a:rPr>
              <a:t> </a:t>
            </a:r>
            <a:r>
              <a:rPr lang="en-US" dirty="0" err="1">
                <a:latin typeface="Calibri"/>
                <a:ea typeface="Calibri"/>
                <a:cs typeface="Calibri"/>
              </a:rPr>
              <a:t>synpunkter</a:t>
            </a:r>
            <a:r>
              <a:rPr lang="en-US" dirty="0">
                <a:latin typeface="Calibri"/>
                <a:ea typeface="Calibri"/>
                <a:cs typeface="Calibri"/>
              </a:rPr>
              <a:t> och </a:t>
            </a:r>
            <a:r>
              <a:rPr lang="en-US" dirty="0" err="1">
                <a:latin typeface="Calibri"/>
                <a:ea typeface="Calibri"/>
                <a:cs typeface="Calibri"/>
              </a:rPr>
              <a:t>önskemål</a:t>
            </a:r>
            <a:r>
              <a:rPr lang="en-US" dirty="0">
                <a:latin typeface="Calibri"/>
                <a:ea typeface="Calibri"/>
                <a:cs typeface="Calibri"/>
              </a:rPr>
              <a:t>. </a:t>
            </a:r>
            <a:r>
              <a:rPr lang="en-US" dirty="0" err="1">
                <a:latin typeface="Calibri"/>
                <a:ea typeface="Calibri"/>
                <a:cs typeface="Calibri"/>
              </a:rPr>
              <a:t>Ett</a:t>
            </a:r>
            <a:r>
              <a:rPr lang="en-US" dirty="0">
                <a:latin typeface="Calibri"/>
                <a:ea typeface="Calibri"/>
                <a:cs typeface="Calibri"/>
              </a:rPr>
              <a:t> </a:t>
            </a:r>
            <a:r>
              <a:rPr lang="en-US" dirty="0" err="1">
                <a:latin typeface="Calibri"/>
                <a:ea typeface="Calibri"/>
                <a:cs typeface="Calibri"/>
              </a:rPr>
              <a:t>sätt</a:t>
            </a:r>
            <a:r>
              <a:rPr lang="en-US" dirty="0">
                <a:latin typeface="Calibri"/>
                <a:ea typeface="Calibri"/>
                <a:cs typeface="Calibri"/>
              </a:rPr>
              <a:t> </a:t>
            </a:r>
            <a:r>
              <a:rPr lang="en-US" dirty="0" err="1">
                <a:latin typeface="Calibri"/>
                <a:ea typeface="Calibri"/>
                <a:cs typeface="Calibri"/>
              </a:rPr>
              <a:t>att</a:t>
            </a:r>
            <a:r>
              <a:rPr lang="en-US" dirty="0">
                <a:latin typeface="Calibri"/>
                <a:ea typeface="Calibri"/>
                <a:cs typeface="Calibri"/>
              </a:rPr>
              <a:t> </a:t>
            </a:r>
            <a:r>
              <a:rPr lang="en-US" dirty="0" err="1">
                <a:latin typeface="Calibri"/>
                <a:ea typeface="Calibri"/>
                <a:cs typeface="Calibri"/>
              </a:rPr>
              <a:t>beskriva</a:t>
            </a:r>
            <a:r>
              <a:rPr lang="en-US" dirty="0">
                <a:latin typeface="Calibri"/>
                <a:ea typeface="Calibri"/>
                <a:cs typeface="Calibri"/>
              </a:rPr>
              <a:t> det </a:t>
            </a:r>
            <a:r>
              <a:rPr lang="en-US" dirty="0" err="1">
                <a:latin typeface="Calibri"/>
                <a:ea typeface="Calibri"/>
                <a:cs typeface="Calibri"/>
              </a:rPr>
              <a:t>är</a:t>
            </a:r>
            <a:r>
              <a:rPr lang="en-US" dirty="0">
                <a:latin typeface="Calibri"/>
                <a:ea typeface="Calibri"/>
                <a:cs typeface="Calibri"/>
              </a:rPr>
              <a:t> </a:t>
            </a:r>
            <a:r>
              <a:rPr lang="en-US" dirty="0" err="1">
                <a:latin typeface="Calibri"/>
                <a:ea typeface="Calibri"/>
                <a:cs typeface="Calibri"/>
              </a:rPr>
              <a:t>att</a:t>
            </a:r>
            <a:r>
              <a:rPr lang="en-US" dirty="0">
                <a:latin typeface="Calibri"/>
                <a:ea typeface="Calibri"/>
                <a:cs typeface="Calibri"/>
              </a:rPr>
              <a:t> de </a:t>
            </a:r>
            <a:r>
              <a:rPr lang="en-US" dirty="0" err="1">
                <a:latin typeface="Calibri"/>
                <a:ea typeface="Calibri"/>
                <a:cs typeface="Calibri"/>
              </a:rPr>
              <a:t>delregionala</a:t>
            </a:r>
            <a:r>
              <a:rPr lang="en-US" dirty="0">
                <a:latin typeface="Calibri"/>
                <a:ea typeface="Calibri"/>
                <a:cs typeface="Calibri"/>
              </a:rPr>
              <a:t> </a:t>
            </a:r>
            <a:r>
              <a:rPr lang="en-US" dirty="0" err="1">
                <a:latin typeface="Calibri"/>
                <a:ea typeface="Calibri"/>
                <a:cs typeface="Calibri"/>
              </a:rPr>
              <a:t>nämnderna</a:t>
            </a:r>
            <a:r>
              <a:rPr lang="en-US" dirty="0">
                <a:latin typeface="Calibri"/>
                <a:ea typeface="Calibri"/>
                <a:cs typeface="Calibri"/>
              </a:rPr>
              <a:t> ska </a:t>
            </a:r>
            <a:r>
              <a:rPr lang="en-US" dirty="0" err="1">
                <a:latin typeface="Calibri"/>
                <a:ea typeface="Calibri"/>
                <a:cs typeface="Calibri"/>
              </a:rPr>
              <a:t>vara</a:t>
            </a:r>
            <a:r>
              <a:rPr lang="en-US" dirty="0">
                <a:latin typeface="Calibri"/>
                <a:ea typeface="Calibri"/>
                <a:cs typeface="Calibri"/>
              </a:rPr>
              <a:t> </a:t>
            </a:r>
            <a:r>
              <a:rPr lang="en-US" dirty="0" err="1">
                <a:latin typeface="Calibri"/>
                <a:ea typeface="Calibri"/>
                <a:cs typeface="Calibri"/>
              </a:rPr>
              <a:t>regionens</a:t>
            </a:r>
            <a:r>
              <a:rPr lang="en-US" dirty="0">
                <a:latin typeface="Calibri"/>
                <a:ea typeface="Calibri"/>
                <a:cs typeface="Calibri"/>
              </a:rPr>
              <a:t> </a:t>
            </a:r>
            <a:r>
              <a:rPr lang="en-US" dirty="0" err="1">
                <a:latin typeface="Calibri"/>
                <a:ea typeface="Calibri"/>
                <a:cs typeface="Calibri"/>
              </a:rPr>
              <a:t>ögon</a:t>
            </a:r>
            <a:r>
              <a:rPr lang="en-US" dirty="0">
                <a:latin typeface="Calibri"/>
                <a:ea typeface="Calibri"/>
                <a:cs typeface="Calibri"/>
              </a:rPr>
              <a:t> och </a:t>
            </a:r>
            <a:r>
              <a:rPr lang="en-US" dirty="0" err="1">
                <a:latin typeface="Calibri"/>
                <a:ea typeface="Calibri"/>
                <a:cs typeface="Calibri"/>
              </a:rPr>
              <a:t>öron</a:t>
            </a:r>
            <a:r>
              <a:rPr lang="en-US" dirty="0">
                <a:latin typeface="Calibri"/>
                <a:ea typeface="Calibri"/>
                <a:cs typeface="Calibri"/>
              </a:rPr>
              <a:t> för </a:t>
            </a:r>
            <a:r>
              <a:rPr lang="en-US" dirty="0" err="1">
                <a:latin typeface="Calibri"/>
                <a:ea typeface="Calibri"/>
                <a:cs typeface="Calibri"/>
              </a:rPr>
              <a:t>att</a:t>
            </a:r>
            <a:r>
              <a:rPr lang="en-US" dirty="0">
                <a:latin typeface="Calibri"/>
                <a:ea typeface="Calibri"/>
                <a:cs typeface="Calibri"/>
              </a:rPr>
              <a:t> </a:t>
            </a:r>
            <a:r>
              <a:rPr lang="en-US" dirty="0" err="1">
                <a:latin typeface="Calibri"/>
                <a:ea typeface="Calibri"/>
                <a:cs typeface="Calibri"/>
              </a:rPr>
              <a:t>fånga</a:t>
            </a:r>
            <a:r>
              <a:rPr lang="en-US" dirty="0">
                <a:latin typeface="Calibri"/>
                <a:ea typeface="Calibri"/>
                <a:cs typeface="Calibri"/>
              </a:rPr>
              <a:t> in det </a:t>
            </a:r>
            <a:r>
              <a:rPr lang="en-US" dirty="0" err="1">
                <a:latin typeface="Calibri"/>
                <a:ea typeface="Calibri"/>
                <a:cs typeface="Calibri"/>
              </a:rPr>
              <a:t>lokala</a:t>
            </a:r>
            <a:r>
              <a:rPr lang="en-US" dirty="0">
                <a:latin typeface="Calibri"/>
                <a:ea typeface="Calibri"/>
                <a:cs typeface="Calibri"/>
              </a:rPr>
              <a:t> </a:t>
            </a:r>
            <a:r>
              <a:rPr lang="en-US" dirty="0" err="1">
                <a:latin typeface="Calibri"/>
                <a:ea typeface="Calibri"/>
                <a:cs typeface="Calibri"/>
              </a:rPr>
              <a:t>perspektivet</a:t>
            </a:r>
            <a:r>
              <a:rPr lang="en-US" dirty="0">
                <a:latin typeface="Calibri"/>
                <a:ea typeface="Calibri"/>
                <a:cs typeface="Calibri"/>
              </a:rPr>
              <a:t>, och  </a:t>
            </a:r>
            <a:r>
              <a:rPr lang="en-US" dirty="0" err="1">
                <a:latin typeface="Calibri"/>
                <a:ea typeface="Calibri"/>
                <a:cs typeface="Calibri"/>
              </a:rPr>
              <a:t>ett</a:t>
            </a:r>
            <a:r>
              <a:rPr lang="en-US" dirty="0">
                <a:latin typeface="Calibri"/>
                <a:ea typeface="Calibri"/>
                <a:cs typeface="Calibri"/>
              </a:rPr>
              <a:t> </a:t>
            </a:r>
            <a:r>
              <a:rPr lang="en-US" dirty="0" err="1">
                <a:latin typeface="Calibri"/>
                <a:ea typeface="Calibri"/>
                <a:cs typeface="Calibri"/>
              </a:rPr>
              <a:t>verktyg</a:t>
            </a:r>
            <a:r>
              <a:rPr lang="en-US" dirty="0">
                <a:latin typeface="Calibri"/>
                <a:ea typeface="Calibri"/>
                <a:cs typeface="Calibri"/>
              </a:rPr>
              <a:t> för </a:t>
            </a:r>
            <a:r>
              <a:rPr lang="en-US" dirty="0" err="1">
                <a:latin typeface="Calibri"/>
                <a:ea typeface="Calibri"/>
                <a:cs typeface="Calibri"/>
              </a:rPr>
              <a:t>att</a:t>
            </a:r>
            <a:r>
              <a:rPr lang="en-US" dirty="0">
                <a:latin typeface="Calibri"/>
                <a:ea typeface="Calibri"/>
                <a:cs typeface="Calibri"/>
              </a:rPr>
              <a:t> </a:t>
            </a:r>
            <a:r>
              <a:rPr lang="en-US" dirty="0" err="1">
                <a:latin typeface="Calibri"/>
                <a:ea typeface="Calibri"/>
                <a:cs typeface="Calibri"/>
              </a:rPr>
              <a:t>göra</a:t>
            </a:r>
            <a:r>
              <a:rPr lang="en-US" dirty="0">
                <a:latin typeface="Calibri"/>
                <a:ea typeface="Calibri"/>
                <a:cs typeface="Calibri"/>
              </a:rPr>
              <a:t> </a:t>
            </a:r>
            <a:r>
              <a:rPr lang="en-US" dirty="0" err="1">
                <a:latin typeface="Calibri"/>
                <a:ea typeface="Calibri"/>
                <a:cs typeface="Calibri"/>
              </a:rPr>
              <a:t>detta</a:t>
            </a:r>
            <a:r>
              <a:rPr lang="en-US" dirty="0">
                <a:latin typeface="Calibri"/>
                <a:ea typeface="Calibri"/>
                <a:cs typeface="Calibri"/>
              </a:rPr>
              <a:t> </a:t>
            </a:r>
            <a:r>
              <a:rPr lang="en-US" dirty="0" err="1">
                <a:latin typeface="Calibri"/>
                <a:ea typeface="Calibri"/>
                <a:cs typeface="Calibri"/>
              </a:rPr>
              <a:t>är</a:t>
            </a:r>
            <a:r>
              <a:rPr lang="en-US" dirty="0">
                <a:latin typeface="Calibri"/>
                <a:ea typeface="Calibri"/>
                <a:cs typeface="Calibri"/>
              </a:rPr>
              <a:t> </a:t>
            </a:r>
            <a:r>
              <a:rPr lang="en-US" dirty="0" err="1">
                <a:latin typeface="Calibri"/>
                <a:ea typeface="Calibri"/>
                <a:cs typeface="Calibri"/>
              </a:rPr>
              <a:t>att</a:t>
            </a:r>
            <a:r>
              <a:rPr lang="en-US" dirty="0">
                <a:latin typeface="Calibri"/>
                <a:ea typeface="Calibri"/>
                <a:cs typeface="Calibri"/>
              </a:rPr>
              <a:t> ha </a:t>
            </a:r>
            <a:r>
              <a:rPr lang="en-US" dirty="0" err="1">
                <a:latin typeface="Calibri"/>
                <a:ea typeface="Calibri"/>
                <a:cs typeface="Calibri"/>
              </a:rPr>
              <a:t>dialoger</a:t>
            </a:r>
            <a:r>
              <a:rPr lang="en-US" dirty="0">
                <a:latin typeface="Calibri"/>
                <a:ea typeface="Calibri"/>
                <a:cs typeface="Calibri"/>
              </a:rPr>
              <a:t> med </a:t>
            </a:r>
            <a:r>
              <a:rPr lang="en-US" dirty="0" err="1">
                <a:latin typeface="Calibri"/>
                <a:ea typeface="Calibri"/>
                <a:cs typeface="Calibri"/>
              </a:rPr>
              <a:t>kommuner</a:t>
            </a:r>
            <a:r>
              <a:rPr lang="en-US" dirty="0">
                <a:latin typeface="Calibri"/>
                <a:ea typeface="Calibri"/>
                <a:cs typeface="Calibri"/>
              </a:rPr>
              <a:t>, </a:t>
            </a:r>
            <a:r>
              <a:rPr lang="en-US" dirty="0" err="1">
                <a:latin typeface="Calibri"/>
                <a:ea typeface="Calibri"/>
                <a:cs typeface="Calibri"/>
              </a:rPr>
              <a:t>intresseorganisationer</a:t>
            </a:r>
            <a:r>
              <a:rPr lang="en-US" dirty="0">
                <a:latin typeface="Calibri"/>
                <a:ea typeface="Calibri"/>
                <a:cs typeface="Calibri"/>
              </a:rPr>
              <a:t> och </a:t>
            </a:r>
            <a:r>
              <a:rPr lang="en-US" dirty="0" err="1">
                <a:latin typeface="Calibri"/>
                <a:ea typeface="Calibri"/>
                <a:cs typeface="Calibri"/>
              </a:rPr>
              <a:t>civilsamhälle</a:t>
            </a:r>
            <a:r>
              <a:rPr lang="en-US" dirty="0">
                <a:latin typeface="Calibri"/>
                <a:ea typeface="Calibri"/>
                <a:cs typeface="Calibri"/>
              </a:rPr>
              <a:t>.</a:t>
            </a:r>
          </a:p>
          <a:p>
            <a:r>
              <a:rPr lang="en-US" dirty="0" err="1">
                <a:latin typeface="Calibri"/>
                <a:ea typeface="Calibri"/>
                <a:cs typeface="Calibri"/>
              </a:rPr>
              <a:t>DRNerna</a:t>
            </a:r>
            <a:r>
              <a:rPr lang="en-US" dirty="0">
                <a:latin typeface="Calibri"/>
                <a:ea typeface="Calibri"/>
                <a:cs typeface="Calibri"/>
              </a:rPr>
              <a:t> ska sedan fora </a:t>
            </a:r>
            <a:r>
              <a:rPr lang="en-US" dirty="0" err="1">
                <a:latin typeface="Calibri"/>
                <a:ea typeface="Calibri"/>
                <a:cs typeface="Calibri"/>
              </a:rPr>
              <a:t>vidare</a:t>
            </a:r>
            <a:r>
              <a:rPr lang="en-US" dirty="0">
                <a:latin typeface="Calibri"/>
                <a:ea typeface="Calibri"/>
                <a:cs typeface="Calibri"/>
              </a:rPr>
              <a:t> det </a:t>
            </a:r>
            <a:r>
              <a:rPr lang="en-US" dirty="0" err="1">
                <a:latin typeface="Calibri"/>
                <a:ea typeface="Calibri"/>
                <a:cs typeface="Calibri"/>
              </a:rPr>
              <a:t>lokala</a:t>
            </a:r>
            <a:r>
              <a:rPr lang="en-US" dirty="0">
                <a:latin typeface="Calibri"/>
                <a:ea typeface="Calibri"/>
                <a:cs typeface="Calibri"/>
              </a:rPr>
              <a:t> </a:t>
            </a:r>
            <a:r>
              <a:rPr lang="en-US" dirty="0" err="1">
                <a:latin typeface="Calibri"/>
                <a:ea typeface="Calibri"/>
                <a:cs typeface="Calibri"/>
              </a:rPr>
              <a:t>perspektivet</a:t>
            </a:r>
            <a:r>
              <a:rPr lang="en-US" dirty="0">
                <a:latin typeface="Calibri"/>
                <a:ea typeface="Calibri"/>
                <a:cs typeface="Calibri"/>
              </a:rPr>
              <a:t> in I </a:t>
            </a:r>
            <a:r>
              <a:rPr lang="en-US" dirty="0" err="1">
                <a:latin typeface="Calibri"/>
                <a:ea typeface="Calibri"/>
                <a:cs typeface="Calibri"/>
              </a:rPr>
              <a:t>organistionen</a:t>
            </a:r>
            <a:r>
              <a:rPr lang="en-US" dirty="0">
                <a:latin typeface="Calibri"/>
                <a:ea typeface="Calibri"/>
                <a:cs typeface="Calibri"/>
              </a:rPr>
              <a:t>, till </a:t>
            </a:r>
            <a:r>
              <a:rPr lang="en-US" dirty="0" err="1">
                <a:latin typeface="Calibri"/>
                <a:ea typeface="Calibri"/>
                <a:cs typeface="Calibri"/>
              </a:rPr>
              <a:t>exempel</a:t>
            </a:r>
            <a:r>
              <a:rPr lang="en-US" dirty="0">
                <a:latin typeface="Calibri"/>
                <a:ea typeface="Calibri"/>
                <a:cs typeface="Calibri"/>
              </a:rPr>
              <a:t> </a:t>
            </a:r>
            <a:r>
              <a:rPr lang="en-US" dirty="0" err="1">
                <a:latin typeface="Calibri"/>
                <a:ea typeface="Calibri"/>
                <a:cs typeface="Calibri"/>
              </a:rPr>
              <a:t>som</a:t>
            </a:r>
            <a:r>
              <a:rPr lang="en-US" dirty="0">
                <a:latin typeface="Calibri"/>
                <a:ea typeface="Calibri"/>
                <a:cs typeface="Calibri"/>
              </a:rPr>
              <a:t> unput till </a:t>
            </a:r>
            <a:r>
              <a:rPr lang="en-US" dirty="0" err="1">
                <a:latin typeface="Calibri"/>
                <a:ea typeface="Calibri"/>
                <a:cs typeface="Calibri"/>
              </a:rPr>
              <a:t>strategier</a:t>
            </a:r>
            <a:r>
              <a:rPr lang="en-US" dirty="0">
                <a:latin typeface="Calibri"/>
                <a:ea typeface="Calibri"/>
                <a:cs typeface="Calibri"/>
              </a:rPr>
              <a:t>. </a:t>
            </a:r>
          </a:p>
          <a:p>
            <a:r>
              <a:rPr lang="en-US" dirty="0" err="1">
                <a:latin typeface="Calibri"/>
                <a:ea typeface="Calibri"/>
                <a:cs typeface="Calibri"/>
              </a:rPr>
              <a:t>Förutom</a:t>
            </a:r>
            <a:r>
              <a:rPr lang="en-US" dirty="0">
                <a:latin typeface="Calibri"/>
                <a:ea typeface="Calibri"/>
                <a:cs typeface="Calibri"/>
              </a:rPr>
              <a:t> </a:t>
            </a:r>
            <a:r>
              <a:rPr lang="en-US" dirty="0" err="1">
                <a:latin typeface="Calibri"/>
                <a:ea typeface="Calibri"/>
                <a:cs typeface="Calibri"/>
              </a:rPr>
              <a:t>hälso</a:t>
            </a:r>
            <a:r>
              <a:rPr lang="en-US" dirty="0">
                <a:latin typeface="Calibri"/>
                <a:ea typeface="Calibri"/>
                <a:cs typeface="Calibri"/>
              </a:rPr>
              <a:t>- och </a:t>
            </a:r>
            <a:r>
              <a:rPr lang="en-US" dirty="0" err="1">
                <a:latin typeface="Calibri"/>
                <a:ea typeface="Calibri"/>
                <a:cs typeface="Calibri"/>
              </a:rPr>
              <a:t>sjukvård</a:t>
            </a:r>
            <a:r>
              <a:rPr lang="en-US" dirty="0">
                <a:latin typeface="Calibri"/>
                <a:ea typeface="Calibri"/>
                <a:cs typeface="Calibri"/>
              </a:rPr>
              <a:t> och </a:t>
            </a:r>
            <a:r>
              <a:rPr lang="en-US" dirty="0" err="1">
                <a:latin typeface="Calibri"/>
                <a:ea typeface="Calibri"/>
                <a:cs typeface="Calibri"/>
              </a:rPr>
              <a:t>folkhälsa</a:t>
            </a:r>
            <a:r>
              <a:rPr lang="en-US" dirty="0">
                <a:latin typeface="Calibri"/>
                <a:ea typeface="Calibri"/>
                <a:cs typeface="Calibri"/>
              </a:rPr>
              <a:t> </a:t>
            </a:r>
            <a:r>
              <a:rPr lang="en-US" dirty="0" err="1">
                <a:latin typeface="Calibri"/>
                <a:ea typeface="Calibri"/>
                <a:cs typeface="Calibri"/>
              </a:rPr>
              <a:t>så</a:t>
            </a:r>
            <a:r>
              <a:rPr lang="en-US" dirty="0">
                <a:latin typeface="Calibri"/>
                <a:ea typeface="Calibri"/>
                <a:cs typeface="Calibri"/>
              </a:rPr>
              <a:t> </a:t>
            </a:r>
            <a:r>
              <a:rPr lang="en-US" dirty="0" err="1">
                <a:latin typeface="Calibri"/>
                <a:ea typeface="Calibri"/>
                <a:cs typeface="Calibri"/>
              </a:rPr>
              <a:t>finns</a:t>
            </a:r>
            <a:r>
              <a:rPr lang="en-US" dirty="0">
                <a:latin typeface="Calibri"/>
                <a:ea typeface="Calibri"/>
                <a:cs typeface="Calibri"/>
              </a:rPr>
              <a:t> det </a:t>
            </a:r>
            <a:r>
              <a:rPr lang="en-US" dirty="0" err="1">
                <a:latin typeface="Calibri"/>
                <a:ea typeface="Calibri"/>
                <a:cs typeface="Calibri"/>
              </a:rPr>
              <a:t>även</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skrivning</a:t>
            </a:r>
            <a:r>
              <a:rPr lang="en-US" dirty="0">
                <a:latin typeface="Calibri"/>
                <a:ea typeface="Calibri"/>
                <a:cs typeface="Calibri"/>
              </a:rPr>
              <a:t> om </a:t>
            </a:r>
            <a:r>
              <a:rPr lang="en-US" dirty="0" err="1">
                <a:latin typeface="Calibri"/>
                <a:ea typeface="Calibri"/>
                <a:cs typeface="Calibri"/>
              </a:rPr>
              <a:t>att</a:t>
            </a:r>
            <a:r>
              <a:rPr lang="en-US" dirty="0">
                <a:latin typeface="Calibri"/>
                <a:ea typeface="Calibri"/>
                <a:cs typeface="Calibri"/>
              </a:rPr>
              <a:t> </a:t>
            </a:r>
            <a:r>
              <a:rPr lang="en-US" dirty="0" err="1">
                <a:latin typeface="Calibri"/>
                <a:ea typeface="Calibri"/>
                <a:cs typeface="Calibri"/>
              </a:rPr>
              <a:t>drnerna</a:t>
            </a:r>
            <a:r>
              <a:rPr lang="en-US" dirty="0">
                <a:latin typeface="Calibri"/>
                <a:ea typeface="Calibri"/>
                <a:cs typeface="Calibri"/>
              </a:rPr>
              <a:t> </a:t>
            </a:r>
            <a:r>
              <a:rPr lang="en-US" dirty="0" err="1">
                <a:latin typeface="Calibri"/>
                <a:ea typeface="Calibri"/>
                <a:cs typeface="Calibri"/>
              </a:rPr>
              <a:t>kan</a:t>
            </a:r>
            <a:r>
              <a:rPr lang="en-US" dirty="0">
                <a:latin typeface="Calibri"/>
                <a:ea typeface="Calibri"/>
                <a:cs typeface="Calibri"/>
              </a:rPr>
              <a:t> </a:t>
            </a:r>
            <a:r>
              <a:rPr lang="en-US" dirty="0" err="1">
                <a:latin typeface="Calibri"/>
                <a:ea typeface="Calibri"/>
                <a:cs typeface="Calibri"/>
              </a:rPr>
              <a:t>hantera</a:t>
            </a:r>
            <a:r>
              <a:rPr lang="en-US" dirty="0">
                <a:latin typeface="Calibri"/>
                <a:ea typeface="Calibri"/>
                <a:cs typeface="Calibri"/>
              </a:rPr>
              <a:t> </a:t>
            </a:r>
            <a:r>
              <a:rPr lang="en-US" dirty="0" err="1">
                <a:latin typeface="Calibri"/>
                <a:ea typeface="Calibri"/>
                <a:cs typeface="Calibri"/>
              </a:rPr>
              <a:t>övriga</a:t>
            </a:r>
            <a:r>
              <a:rPr lang="en-US" dirty="0">
                <a:latin typeface="Calibri"/>
                <a:ea typeface="Calibri"/>
                <a:cs typeface="Calibri"/>
              </a:rPr>
              <a:t> </a:t>
            </a:r>
            <a:r>
              <a:rPr lang="en-US" dirty="0" err="1">
                <a:latin typeface="Calibri"/>
                <a:ea typeface="Calibri"/>
                <a:cs typeface="Calibri"/>
              </a:rPr>
              <a:t>frågor</a:t>
            </a:r>
            <a:r>
              <a:rPr lang="en-US" dirty="0">
                <a:latin typeface="Calibri"/>
                <a:ea typeface="Calibri"/>
                <a:cs typeface="Calibri"/>
              </a:rPr>
              <a:t> </a:t>
            </a:r>
            <a:r>
              <a:rPr lang="en-US" dirty="0" err="1">
                <a:latin typeface="Calibri"/>
                <a:ea typeface="Calibri"/>
                <a:cs typeface="Calibri"/>
              </a:rPr>
              <a:t>inom</a:t>
            </a:r>
            <a:r>
              <a:rPr lang="en-US" dirty="0">
                <a:latin typeface="Calibri"/>
                <a:ea typeface="Calibri"/>
                <a:cs typeface="Calibri"/>
              </a:rPr>
              <a:t> den </a:t>
            </a:r>
            <a:r>
              <a:rPr lang="en-US" dirty="0" err="1">
                <a:latin typeface="Calibri"/>
                <a:ea typeface="Calibri"/>
                <a:cs typeface="Calibri"/>
              </a:rPr>
              <a:t>regionala</a:t>
            </a:r>
            <a:r>
              <a:rPr lang="en-US" dirty="0">
                <a:latin typeface="Calibri"/>
                <a:ea typeface="Calibri"/>
                <a:cs typeface="Calibri"/>
              </a:rPr>
              <a:t> </a:t>
            </a:r>
            <a:r>
              <a:rPr lang="en-US" dirty="0" err="1">
                <a:latin typeface="Calibri"/>
                <a:ea typeface="Calibri"/>
                <a:cs typeface="Calibri"/>
              </a:rPr>
              <a:t>kompetensen</a:t>
            </a:r>
            <a:r>
              <a:rPr lang="en-US" dirty="0">
                <a:latin typeface="Calibri"/>
                <a:ea typeface="Calibri"/>
                <a:cs typeface="Calibri"/>
              </a:rPr>
              <a:t>.  </a:t>
            </a:r>
          </a:p>
          <a:p>
            <a:endParaRPr lang="en-US" dirty="0"/>
          </a:p>
          <a:p>
            <a:r>
              <a:rPr lang="en-US" dirty="0"/>
              <a:t>Med </a:t>
            </a:r>
            <a:r>
              <a:rPr lang="en-US" dirty="0" err="1"/>
              <a:t>tanke</a:t>
            </a:r>
            <a:r>
              <a:rPr lang="en-US" dirty="0"/>
              <a:t> </a:t>
            </a:r>
            <a:r>
              <a:rPr lang="en-US" dirty="0" err="1"/>
              <a:t>på</a:t>
            </a:r>
            <a:r>
              <a:rPr lang="en-US" dirty="0"/>
              <a:t> de </a:t>
            </a:r>
            <a:r>
              <a:rPr lang="en-US" dirty="0" err="1"/>
              <a:t>geografiska</a:t>
            </a:r>
            <a:r>
              <a:rPr lang="en-US" dirty="0"/>
              <a:t> </a:t>
            </a:r>
            <a:r>
              <a:rPr lang="en-US" dirty="0" err="1"/>
              <a:t>områdenas</a:t>
            </a:r>
            <a:r>
              <a:rPr lang="en-US" dirty="0"/>
              <a:t> </a:t>
            </a:r>
            <a:r>
              <a:rPr lang="en-US" dirty="0" err="1"/>
              <a:t>förutsättningar</a:t>
            </a:r>
            <a:r>
              <a:rPr lang="en-US" dirty="0"/>
              <a:t> och </a:t>
            </a:r>
            <a:r>
              <a:rPr lang="en-US" dirty="0" err="1"/>
              <a:t>olikheter</a:t>
            </a:r>
            <a:r>
              <a:rPr lang="en-US" dirty="0"/>
              <a:t> </a:t>
            </a:r>
            <a:r>
              <a:rPr lang="en-US" dirty="0" err="1"/>
              <a:t>kan</a:t>
            </a:r>
            <a:r>
              <a:rPr lang="en-US" dirty="0"/>
              <a:t> DRN </a:t>
            </a:r>
            <a:r>
              <a:rPr lang="en-US" dirty="0" err="1"/>
              <a:t>arbete</a:t>
            </a:r>
            <a:r>
              <a:rPr lang="en-US" dirty="0"/>
              <a:t> </a:t>
            </a:r>
            <a:r>
              <a:rPr lang="en-US" dirty="0" err="1"/>
              <a:t>komma</a:t>
            </a:r>
            <a:r>
              <a:rPr lang="en-US" dirty="0"/>
              <a:t> </a:t>
            </a:r>
            <a:r>
              <a:rPr lang="en-US" dirty="0" err="1"/>
              <a:t>att</a:t>
            </a:r>
            <a:r>
              <a:rPr lang="en-US" dirty="0"/>
              <a:t> </a:t>
            </a:r>
            <a:r>
              <a:rPr lang="en-US" dirty="0" err="1"/>
              <a:t>skilja</a:t>
            </a:r>
            <a:r>
              <a:rPr lang="en-US" dirty="0"/>
              <a:t> sig </a:t>
            </a:r>
            <a:r>
              <a:rPr lang="en-US" dirty="0" err="1"/>
              <a:t>åt</a:t>
            </a:r>
            <a:r>
              <a:rPr lang="en-US" dirty="0"/>
              <a:t> </a:t>
            </a:r>
            <a:r>
              <a:rPr lang="en-US" dirty="0" err="1"/>
              <a:t>något</a:t>
            </a:r>
            <a:r>
              <a:rPr lang="en-US" dirty="0"/>
              <a:t> </a:t>
            </a:r>
            <a:r>
              <a:rPr lang="en-US" dirty="0" err="1"/>
              <a:t>sinsemellan</a:t>
            </a:r>
            <a:endParaRPr lang="en-US" dirty="0"/>
          </a:p>
        </p:txBody>
      </p:sp>
      <p:sp>
        <p:nvSpPr>
          <p:cNvPr id="4" name="Slide Number Placeholder 3"/>
          <p:cNvSpPr>
            <a:spLocks noGrp="1"/>
          </p:cNvSpPr>
          <p:nvPr>
            <p:ph type="sldNum" sz="quarter" idx="5"/>
          </p:nvPr>
        </p:nvSpPr>
        <p:spPr/>
        <p:txBody>
          <a:bodyPr/>
          <a:lstStyle/>
          <a:p>
            <a:fld id="{055BFA82-BD73-4185-B828-63168F0B5499}" type="slidenum">
              <a:rPr lang="sv-SE" smtClean="0"/>
              <a:t>2</a:t>
            </a:fld>
            <a:endParaRPr lang="sv-SE"/>
          </a:p>
        </p:txBody>
      </p:sp>
    </p:spTree>
    <p:extLst>
      <p:ext uri="{BB962C8B-B14F-4D97-AF65-F5344CB8AC3E}">
        <p14:creationId xmlns:p14="http://schemas.microsoft.com/office/powerpoint/2010/main" val="676127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Men hur arbetar DRNerna rent praktiskt utifrån sitt uppdrag? Nu kommer lite så exempel på hur man arbetar för att kunna realisera det som står i reglementet, för at</a:t>
            </a:r>
          </a:p>
          <a:p>
            <a:r>
              <a:rPr lang="sv-SE" dirty="0"/>
              <a:t>De delregionala </a:t>
            </a:r>
            <a:r>
              <a:rPr lang="sv-SE" dirty="0" err="1"/>
              <a:t>nmnderna</a:t>
            </a:r>
            <a:r>
              <a:rPr lang="sv-SE" dirty="0"/>
              <a:t> har politiska dialoger med kommuner, </a:t>
            </a:r>
            <a:r>
              <a:rPr lang="sv-SE" dirty="0" err="1"/>
              <a:t>dialgoer</a:t>
            </a:r>
            <a:r>
              <a:rPr lang="sv-SE" dirty="0"/>
              <a:t> med civilsamhälle och </a:t>
            </a:r>
            <a:r>
              <a:rPr lang="sv-SE" dirty="0" err="1"/>
              <a:t>intresserorgansiationer</a:t>
            </a:r>
            <a:r>
              <a:rPr lang="sv-SE" dirty="0"/>
              <a:t>, samt bereder samverkansavtal till den operativa </a:t>
            </a:r>
            <a:r>
              <a:rPr lang="sv-SE" dirty="0" err="1"/>
              <a:t>hälso</a:t>
            </a:r>
            <a:r>
              <a:rPr lang="sv-SE" dirty="0"/>
              <a:t> – och sjukvårdsnämnden för att kunna uppfylla ansvar i reglemente som handlar om att uppmärksamma och ta initiativ till förändringar och strategier i utgångspunkt i lokala förhållanden. </a:t>
            </a:r>
          </a:p>
          <a:p>
            <a:endParaRPr lang="sv-SE" dirty="0"/>
          </a:p>
          <a:p>
            <a:r>
              <a:rPr lang="sv-SE" dirty="0"/>
              <a:t>Ett konkret exempel på detta är beredning av remissvar </a:t>
            </a:r>
            <a:r>
              <a:rPr lang="sv-SE" dirty="0" err="1"/>
              <a:t>tillsammas</a:t>
            </a:r>
            <a:r>
              <a:rPr lang="sv-SE" dirty="0"/>
              <a:t> med intresseorganisationer, så som inspel till krav och kvalitetsböckerna. T ex - </a:t>
            </a:r>
            <a:r>
              <a:rPr lang="sv-SE" dirty="0">
                <a:hlinkClick r:id="rId3"/>
              </a:rPr>
              <a:t>Politiska sammanträden och möteshandlingar - Möten - </a:t>
            </a:r>
            <a:r>
              <a:rPr lang="sv-SE" dirty="0" err="1">
                <a:hlinkClick r:id="rId3"/>
              </a:rPr>
              <a:t>delregional</a:t>
            </a:r>
            <a:r>
              <a:rPr lang="sv-SE" dirty="0">
                <a:hlinkClick r:id="rId3"/>
              </a:rPr>
              <a:t> nämnd Göteborg (2026-02-05)</a:t>
            </a:r>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3</a:t>
            </a:fld>
            <a:endParaRPr lang="sv-SE"/>
          </a:p>
        </p:txBody>
      </p:sp>
    </p:spTree>
    <p:extLst>
      <p:ext uri="{BB962C8B-B14F-4D97-AF65-F5344CB8AC3E}">
        <p14:creationId xmlns:p14="http://schemas.microsoft.com/office/powerpoint/2010/main" val="567291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dirty="0">
                <a:solidFill>
                  <a:schemeClr val="tx1"/>
                </a:solidFill>
                <a:effectLst/>
                <a:latin typeface="+mn-lt"/>
                <a:ea typeface="+mn-ea"/>
                <a:cs typeface="+mn-cs"/>
              </a:rPr>
              <a:t>DRNerna nominerar till den operativa hälso- och </a:t>
            </a:r>
            <a:r>
              <a:rPr lang="sv-SE" sz="1200" b="0" i="0" u="none" strike="noStrike" kern="1200" dirty="0" err="1">
                <a:solidFill>
                  <a:schemeClr val="tx1"/>
                </a:solidFill>
                <a:effectLst/>
                <a:latin typeface="+mn-lt"/>
                <a:ea typeface="+mn-ea"/>
                <a:cs typeface="+mn-cs"/>
              </a:rPr>
              <a:t>sjukvrådsnämndne</a:t>
            </a:r>
            <a:r>
              <a:rPr lang="sv-SE" sz="1200" b="0" i="0" u="none" strike="noStrike" kern="1200" dirty="0">
                <a:solidFill>
                  <a:schemeClr val="tx1"/>
                </a:solidFill>
                <a:effectLst/>
                <a:latin typeface="+mn-lt"/>
                <a:ea typeface="+mn-ea"/>
                <a:cs typeface="+mn-cs"/>
              </a:rPr>
              <a:t>, och till viss del även den strategiska hälso- och </a:t>
            </a:r>
            <a:r>
              <a:rPr lang="sv-SE" sz="1200" b="0" i="0" u="none" strike="noStrike" kern="1200" dirty="0" err="1">
                <a:solidFill>
                  <a:schemeClr val="tx1"/>
                </a:solidFill>
                <a:effectLst/>
                <a:latin typeface="+mn-lt"/>
                <a:ea typeface="+mn-ea"/>
                <a:cs typeface="+mn-cs"/>
              </a:rPr>
              <a:t>sjukvrådsnämnden</a:t>
            </a:r>
            <a:r>
              <a:rPr lang="sv-SE" sz="1200" b="0" i="0" u="none" strike="noStrike" kern="1200" dirty="0">
                <a:solidFill>
                  <a:schemeClr val="tx1"/>
                </a:solidFill>
                <a:effectLst/>
                <a:latin typeface="+mn-lt"/>
                <a:ea typeface="+mn-ea"/>
                <a:cs typeface="+mn-cs"/>
              </a:rPr>
              <a:t>, för att visa på hur </a:t>
            </a:r>
            <a:r>
              <a:rPr lang="sv-SE" sz="1200" b="0" i="0" u="none" strike="noStrike" kern="1200" dirty="0" err="1">
                <a:solidFill>
                  <a:schemeClr val="tx1"/>
                </a:solidFill>
                <a:effectLst/>
                <a:latin typeface="+mn-lt"/>
                <a:ea typeface="+mn-ea"/>
                <a:cs typeface="+mn-cs"/>
              </a:rPr>
              <a:t>vårdutbudes</a:t>
            </a:r>
            <a:r>
              <a:rPr lang="sv-SE" sz="1200" b="0" i="0" u="none" strike="noStrike" kern="1200" dirty="0">
                <a:solidFill>
                  <a:schemeClr val="tx1"/>
                </a:solidFill>
                <a:effectLst/>
                <a:latin typeface="+mn-lt"/>
                <a:ea typeface="+mn-ea"/>
                <a:cs typeface="+mn-cs"/>
              </a:rPr>
              <a:t> förhåller sig till fastställda strategier och uppdrag, samt ta initiativ till förändringar i dessa.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dirty="0">
                <a:solidFill>
                  <a:schemeClr val="tx1"/>
                </a:solidFill>
                <a:effectLst/>
                <a:latin typeface="+mn-lt"/>
                <a:ea typeface="+mn-ea"/>
                <a:cs typeface="+mn-cs"/>
              </a:rPr>
              <a:t>Och här är två exempel på nomineringar, den första där flera nämnder gjorde liknande inspel, och den andra kommer från Göteborgsnämnden som mer specifikt rörde äldres hälsa. Jag kan lägga länkar till dessa i presentationen om det är något som skulle vara intressant.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dirty="0">
                <a:solidFill>
                  <a:schemeClr val="tx1"/>
                </a:solidFill>
                <a:effectLst/>
                <a:latin typeface="+mn-lt"/>
                <a:ea typeface="+mn-ea"/>
                <a:cs typeface="+mn-cs"/>
              </a:rPr>
              <a:t>Nomineringsärende gällande ambulanssjukvårdens insatstider i Fyrbodal - </a:t>
            </a:r>
            <a:r>
              <a:rPr lang="sv-SE" sz="1200" b="0" i="0" u="none" strike="noStrike" kern="1200" dirty="0" err="1">
                <a:solidFill>
                  <a:schemeClr val="tx1"/>
                </a:solidFill>
                <a:effectLst/>
                <a:latin typeface="+mn-lt"/>
                <a:ea typeface="+mn-ea"/>
                <a:cs typeface="+mn-cs"/>
              </a:rPr>
              <a:t>Delregional</a:t>
            </a:r>
            <a:r>
              <a:rPr lang="sv-SE" sz="1200" b="0" i="0" u="none" strike="noStrike" kern="1200" dirty="0">
                <a:solidFill>
                  <a:schemeClr val="tx1"/>
                </a:solidFill>
                <a:effectLst/>
                <a:latin typeface="+mn-lt"/>
                <a:ea typeface="+mn-ea"/>
                <a:cs typeface="+mn-cs"/>
              </a:rPr>
              <a:t> nämnd norra tillskriver operativa hälso- och sjukvårdsnämnden och uppmanar nämnden att vidta åtgärder för att  minska insatstiderna för ambulans, särskilt för </a:t>
            </a:r>
            <a:r>
              <a:rPr lang="sv-SE" sz="1200" b="0" i="0" u="none" strike="noStrike" kern="1200" dirty="0" err="1">
                <a:solidFill>
                  <a:schemeClr val="tx1"/>
                </a:solidFill>
                <a:effectLst/>
                <a:latin typeface="+mn-lt"/>
                <a:ea typeface="+mn-ea"/>
                <a:cs typeface="+mn-cs"/>
              </a:rPr>
              <a:t>prio</a:t>
            </a:r>
            <a:r>
              <a:rPr lang="sv-SE" sz="1200" b="0" i="0" u="none" strike="noStrike" kern="1200" dirty="0">
                <a:solidFill>
                  <a:schemeClr val="tx1"/>
                </a:solidFill>
                <a:effectLst/>
                <a:latin typeface="+mn-lt"/>
                <a:ea typeface="+mn-ea"/>
                <a:cs typeface="+mn-cs"/>
              </a:rPr>
              <a:t> 1 larm, i </a:t>
            </a:r>
            <a:r>
              <a:rPr lang="sv-SE" sz="1200" b="0" i="0" u="none" strike="noStrike" kern="1200" dirty="0" err="1">
                <a:solidFill>
                  <a:schemeClr val="tx1"/>
                </a:solidFill>
                <a:effectLst/>
                <a:latin typeface="+mn-lt"/>
                <a:ea typeface="+mn-ea"/>
                <a:cs typeface="+mn-cs"/>
              </a:rPr>
              <a:t>delregional</a:t>
            </a:r>
            <a:r>
              <a:rPr lang="sv-SE" sz="1200" b="0" i="0" u="none" strike="noStrike" kern="1200" dirty="0">
                <a:solidFill>
                  <a:schemeClr val="tx1"/>
                </a:solidFill>
                <a:effectLst/>
                <a:latin typeface="+mn-lt"/>
                <a:ea typeface="+mn-ea"/>
                <a:cs typeface="+mn-cs"/>
              </a:rPr>
              <a:t>  nämnd norras ansvarsområde. T ex </a:t>
            </a:r>
            <a:r>
              <a:rPr lang="sv-SE" dirty="0">
                <a:hlinkClick r:id="rId3"/>
              </a:rPr>
              <a:t>Politiska sammanträden och möteshandlingar - Möten - </a:t>
            </a:r>
            <a:r>
              <a:rPr lang="sv-SE" dirty="0" err="1">
                <a:hlinkClick r:id="rId3"/>
              </a:rPr>
              <a:t>delregional</a:t>
            </a:r>
            <a:r>
              <a:rPr lang="sv-SE" dirty="0">
                <a:hlinkClick r:id="rId3"/>
              </a:rPr>
              <a:t> nämnd norra (2024-02-07)</a:t>
            </a:r>
            <a:br>
              <a:rPr lang="sv-SE" sz="1200" b="0" i="0" u="none" strike="noStrike" kern="1200" dirty="0">
                <a:solidFill>
                  <a:schemeClr val="tx1"/>
                </a:solidFill>
                <a:effectLst/>
                <a:latin typeface="+mn-lt"/>
                <a:ea typeface="+mn-ea"/>
                <a:cs typeface="+mn-cs"/>
              </a:rPr>
            </a:br>
            <a:r>
              <a:rPr lang="sv-SE" sz="1200" b="0" i="0" u="none" strike="noStrike" kern="1200" dirty="0">
                <a:solidFill>
                  <a:schemeClr val="tx1"/>
                </a:solidFill>
                <a:effectLst/>
                <a:latin typeface="+mn-lt"/>
                <a:ea typeface="+mn-ea"/>
                <a:cs typeface="+mn-cs"/>
              </a:rPr>
              <a:t>Exempel DRNG - </a:t>
            </a:r>
            <a:r>
              <a:rPr lang="sv-SE" dirty="0">
                <a:hlinkClick r:id="rId4"/>
              </a:rPr>
              <a:t>3767881.PDF</a:t>
            </a:r>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4</a:t>
            </a:fld>
            <a:endParaRPr lang="sv-SE"/>
          </a:p>
        </p:txBody>
      </p:sp>
    </p:spTree>
    <p:extLst>
      <p:ext uri="{BB962C8B-B14F-4D97-AF65-F5344CB8AC3E}">
        <p14:creationId xmlns:p14="http://schemas.microsoft.com/office/powerpoint/2010/main" val="492898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Sist men inte minst så ansvarar ju DRNerna för folkhälsa, där man bland </a:t>
            </a:r>
            <a:r>
              <a:rPr lang="sv-SE" dirty="0" err="1"/>
              <a:t>anant</a:t>
            </a:r>
            <a:r>
              <a:rPr lang="sv-SE" dirty="0"/>
              <a:t> ingår folkhälsoavtal och beslutar om andra folkhälsomedel, för att kunna verka för en förbättring av befolkningens livsvillkor och </a:t>
            </a:r>
            <a:r>
              <a:rPr lang="sv-SE" dirty="0" err="1"/>
              <a:t>levansvanor</a:t>
            </a:r>
            <a:r>
              <a:rPr lang="sv-SE" dirty="0"/>
              <a:t>, ansvara för </a:t>
            </a:r>
            <a:r>
              <a:rPr lang="sv-SE" dirty="0" err="1"/>
              <a:t>VGRs</a:t>
            </a:r>
            <a:r>
              <a:rPr lang="sv-SE" dirty="0"/>
              <a:t> lokala arbete med mänskliga </a:t>
            </a:r>
            <a:r>
              <a:rPr lang="sv-SE" dirty="0" err="1"/>
              <a:t>rättighter</a:t>
            </a:r>
            <a:r>
              <a:rPr lang="sv-SE" dirty="0"/>
              <a:t> samt kunna ha ett särskilt fokus på barn och ungdomars psykiska </a:t>
            </a:r>
            <a:r>
              <a:rPr lang="sv-SE" dirty="0" err="1"/>
              <a:t>hlsa</a:t>
            </a:r>
            <a:r>
              <a:rPr lang="sv-SE" dirty="0"/>
              <a:t> och de mest sjuka äldre. </a:t>
            </a:r>
          </a:p>
          <a:p>
            <a:endParaRPr lang="sv-SE" dirty="0"/>
          </a:p>
          <a:p>
            <a:r>
              <a:rPr lang="sv-SE" dirty="0"/>
              <a:t>Och </a:t>
            </a:r>
            <a:r>
              <a:rPr lang="sv-SE" dirty="0" err="1"/>
              <a:t>konrketa</a:t>
            </a:r>
            <a:r>
              <a:rPr lang="sv-SE" dirty="0"/>
              <a:t> exempel p </a:t>
            </a:r>
            <a:r>
              <a:rPr lang="sv-SE" dirty="0" err="1"/>
              <a:t>ådetta</a:t>
            </a:r>
            <a:r>
              <a:rPr lang="sv-SE" dirty="0"/>
              <a:t> är att DRNerna har tecknat likalydande folkhälsoavtal med samtliga kommuner, där en av inriktningarna är psykisk hälsa för bland </a:t>
            </a:r>
            <a:r>
              <a:rPr lang="sv-SE" dirty="0" err="1"/>
              <a:t>anant</a:t>
            </a:r>
            <a:r>
              <a:rPr lang="sv-SE" dirty="0"/>
              <a:t> äldre. Sen tog jag även med ett beslut om folkhälsomedel från den östra nämnden där man beviljade medel för bowlingskola för äldre i Götene. </a:t>
            </a:r>
          </a:p>
          <a:p>
            <a:r>
              <a:rPr lang="sv-SE" dirty="0">
                <a:hlinkClick r:id="rId3"/>
              </a:rPr>
              <a:t>Rubrik 1</a:t>
            </a:r>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5</a:t>
            </a:fld>
            <a:endParaRPr lang="sv-SE"/>
          </a:p>
        </p:txBody>
      </p:sp>
    </p:spTree>
    <p:extLst>
      <p:ext uri="{BB962C8B-B14F-4D97-AF65-F5344CB8AC3E}">
        <p14:creationId xmlns:p14="http://schemas.microsoft.com/office/powerpoint/2010/main" val="335207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Ja, det var en megasnabb flygning över DRNernas ansvar och uppdrag enligt reglemente, och lite exempel på hur det efterlevs. </a:t>
            </a:r>
          </a:p>
          <a:p>
            <a:r>
              <a:rPr lang="sv-SE" dirty="0"/>
              <a:t>Nu </a:t>
            </a:r>
            <a:r>
              <a:rPr lang="sv-SE" dirty="0" err="1"/>
              <a:t>tnkte</a:t>
            </a:r>
            <a:r>
              <a:rPr lang="sv-SE" dirty="0"/>
              <a:t> jag gå över till hur DRNerna arbetar med målgruppen äldre och organiserar sig för dialog med just dessa föreningar. Det här är de mätbara skillnader och likheter som gick att lista i en tabell, men som ni säkert redan pratat om sinsemellan så ligger andra likheter och skillnader mer kanske i kulturen än hur det ser ut på papper. Men de </a:t>
            </a:r>
            <a:r>
              <a:rPr lang="sv-SE" dirty="0" err="1"/>
              <a:t>störtsta</a:t>
            </a:r>
            <a:r>
              <a:rPr lang="sv-SE" dirty="0"/>
              <a:t> skillnaderna vi kan se här gäller representation från den delregionala nämnden samt vilket tjänstepersonsstöd som arbetsgruppen eller rådet får. </a:t>
            </a:r>
          </a:p>
        </p:txBody>
      </p:sp>
      <p:sp>
        <p:nvSpPr>
          <p:cNvPr id="4" name="Platshållare för bildnummer 3"/>
          <p:cNvSpPr>
            <a:spLocks noGrp="1"/>
          </p:cNvSpPr>
          <p:nvPr>
            <p:ph type="sldNum" sz="quarter" idx="5"/>
          </p:nvPr>
        </p:nvSpPr>
        <p:spPr/>
        <p:txBody>
          <a:bodyPr/>
          <a:lstStyle/>
          <a:p>
            <a:fld id="{055BFA82-BD73-4185-B828-63168F0B5499}" type="slidenum">
              <a:rPr lang="sv-SE" smtClean="0"/>
              <a:t>6</a:t>
            </a:fld>
            <a:endParaRPr lang="sv-SE"/>
          </a:p>
        </p:txBody>
      </p:sp>
    </p:spTree>
    <p:extLst>
      <p:ext uri="{BB962C8B-B14F-4D97-AF65-F5344CB8AC3E}">
        <p14:creationId xmlns:p14="http://schemas.microsoft.com/office/powerpoint/2010/main" val="3277692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Sedan sammanställde jag lite mer exempel på hur DRNerna arbetar på olika sätt med </a:t>
            </a:r>
            <a:r>
              <a:rPr lang="sv-SE" dirty="0" err="1"/>
              <a:t>målgrippen</a:t>
            </a:r>
            <a:r>
              <a:rPr lang="sv-SE" dirty="0"/>
              <a:t>, även om inte allt är i samverkan med pensionärsföreningarna. </a:t>
            </a:r>
          </a:p>
        </p:txBody>
      </p:sp>
      <p:sp>
        <p:nvSpPr>
          <p:cNvPr id="4" name="Platshållare för bildnummer 3"/>
          <p:cNvSpPr>
            <a:spLocks noGrp="1"/>
          </p:cNvSpPr>
          <p:nvPr>
            <p:ph type="sldNum" sz="quarter" idx="5"/>
          </p:nvPr>
        </p:nvSpPr>
        <p:spPr/>
        <p:txBody>
          <a:bodyPr/>
          <a:lstStyle/>
          <a:p>
            <a:fld id="{055BFA82-BD73-4185-B828-63168F0B5499}" type="slidenum">
              <a:rPr lang="sv-SE" smtClean="0"/>
              <a:t>7</a:t>
            </a:fld>
            <a:endParaRPr lang="sv-SE"/>
          </a:p>
        </p:txBody>
      </p:sp>
    </p:spTree>
    <p:extLst>
      <p:ext uri="{BB962C8B-B14F-4D97-AF65-F5344CB8AC3E}">
        <p14:creationId xmlns:p14="http://schemas.microsoft.com/office/powerpoint/2010/main" val="4074609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Fått utskickad fråga, jag vet inte om ni har hunnit fundera något över detta? </a:t>
            </a:r>
          </a:p>
        </p:txBody>
      </p:sp>
      <p:sp>
        <p:nvSpPr>
          <p:cNvPr id="4" name="Platshållare för bildnummer 3"/>
          <p:cNvSpPr>
            <a:spLocks noGrp="1"/>
          </p:cNvSpPr>
          <p:nvPr>
            <p:ph type="sldNum" sz="quarter" idx="5"/>
          </p:nvPr>
        </p:nvSpPr>
        <p:spPr/>
        <p:txBody>
          <a:bodyPr/>
          <a:lstStyle/>
          <a:p>
            <a:fld id="{055BFA82-BD73-4185-B828-63168F0B5499}" type="slidenum">
              <a:rPr lang="sv-SE" smtClean="0"/>
              <a:t>8</a:t>
            </a:fld>
            <a:endParaRPr lang="sv-SE"/>
          </a:p>
        </p:txBody>
      </p:sp>
    </p:spTree>
    <p:extLst>
      <p:ext uri="{BB962C8B-B14F-4D97-AF65-F5344CB8AC3E}">
        <p14:creationId xmlns:p14="http://schemas.microsoft.com/office/powerpoint/2010/main" val="5664169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79401" y="1152048"/>
            <a:ext cx="5737195" cy="2387600"/>
          </a:xfrm>
          <a:prstGeom prst="rect">
            <a:avLst/>
          </a:prstGeo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82446" y="3683107"/>
            <a:ext cx="5743363"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grpSp>
        <p:nvGrpSpPr>
          <p:cNvPr id="4" name="Graphic 4">
            <a:extLst>
              <a:ext uri="{FF2B5EF4-FFF2-40B4-BE49-F238E27FC236}">
                <a16:creationId xmlns:a16="http://schemas.microsoft.com/office/drawing/2014/main" id="{9D40A280-071E-DBFA-6AF0-E13AA8857AE8}"/>
              </a:ext>
              <a:ext uri="{C183D7F6-B498-43B3-948B-1728B52AA6E4}">
                <adec:decorative xmlns:adec="http://schemas.microsoft.com/office/drawing/2017/decorative" val="1"/>
              </a:ext>
            </a:extLst>
          </p:cNvPr>
          <p:cNvGrpSpPr>
            <a:grpSpLocks noChangeAspect="1"/>
          </p:cNvGrpSpPr>
          <p:nvPr userDrawn="1"/>
        </p:nvGrpSpPr>
        <p:grpSpPr>
          <a:xfrm>
            <a:off x="7517605" y="385758"/>
            <a:ext cx="4283996" cy="6092422"/>
            <a:chOff x="6252761" y="1586198"/>
            <a:chExt cx="2409823" cy="3427094"/>
          </a:xfrm>
        </p:grpSpPr>
        <p:sp>
          <p:nvSpPr>
            <p:cNvPr id="5" name="Frihandsfigur 1">
              <a:extLst>
                <a:ext uri="{FF2B5EF4-FFF2-40B4-BE49-F238E27FC236}">
                  <a16:creationId xmlns:a16="http://schemas.microsoft.com/office/drawing/2014/main" id="{32A4BF31-30EF-05CD-0ECC-9436B24E903B}"/>
                </a:ext>
                <a:ext uri="{C183D7F6-B498-43B3-948B-1728B52AA6E4}">
                  <adec:decorative xmlns:adec="http://schemas.microsoft.com/office/drawing/2017/decorative" val="1"/>
                </a:ext>
              </a:extLst>
            </p:cNvPr>
            <p:cNvSpPr/>
            <p:nvPr/>
          </p:nvSpPr>
          <p:spPr>
            <a:xfrm>
              <a:off x="6252761" y="1586198"/>
              <a:ext cx="803243" cy="571118"/>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18" name="Frihandsfigur 2">
              <a:extLst>
                <a:ext uri="{FF2B5EF4-FFF2-40B4-BE49-F238E27FC236}">
                  <a16:creationId xmlns:a16="http://schemas.microsoft.com/office/drawing/2014/main" id="{71A89259-9EBE-A46A-79F6-2167FC961C03}"/>
                </a:ext>
                <a:ext uri="{C183D7F6-B498-43B3-948B-1728B52AA6E4}">
                  <adec:decorative xmlns:adec="http://schemas.microsoft.com/office/drawing/2017/decorative" val="1"/>
                </a:ext>
              </a:extLst>
            </p:cNvPr>
            <p:cNvSpPr/>
            <p:nvPr/>
          </p:nvSpPr>
          <p:spPr>
            <a:xfrm>
              <a:off x="7056003" y="1586579"/>
              <a:ext cx="1606486" cy="1713166"/>
            </a:xfrm>
            <a:custGeom>
              <a:avLst/>
              <a:gdLst>
                <a:gd name="connsiteX0" fmla="*/ 324040 w 1606486"/>
                <a:gd name="connsiteY0" fmla="*/ 1713166 h 1713166"/>
                <a:gd name="connsiteX1" fmla="*/ 0 w 1606486"/>
                <a:gd name="connsiteY1" fmla="*/ 1389126 h 1713166"/>
                <a:gd name="connsiteX2" fmla="*/ 0 w 1606486"/>
                <a:gd name="connsiteY2" fmla="*/ 0 h 1713166"/>
                <a:gd name="connsiteX3" fmla="*/ 1606487 w 1606486"/>
                <a:gd name="connsiteY3" fmla="*/ 0 h 1713166"/>
                <a:gd name="connsiteX4" fmla="*/ 1606487 w 1606486"/>
                <a:gd name="connsiteY4" fmla="*/ 1713166 h 1713166"/>
                <a:gd name="connsiteX5" fmla="*/ 324040 w 1606486"/>
                <a:gd name="connsiteY5" fmla="*/ 1713166 h 171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6486" h="1713166">
                  <a:moveTo>
                    <a:pt x="324040" y="1713166"/>
                  </a:moveTo>
                  <a:cubicBezTo>
                    <a:pt x="145066" y="1713166"/>
                    <a:pt x="0" y="1568101"/>
                    <a:pt x="0" y="1389126"/>
                  </a:cubicBezTo>
                  <a:lnTo>
                    <a:pt x="0" y="0"/>
                  </a:lnTo>
                  <a:lnTo>
                    <a:pt x="1606487" y="0"/>
                  </a:lnTo>
                  <a:lnTo>
                    <a:pt x="1606487" y="1713166"/>
                  </a:lnTo>
                  <a:lnTo>
                    <a:pt x="324040" y="1713166"/>
                  </a:lnTo>
                  <a:close/>
                </a:path>
              </a:pathLst>
            </a:custGeom>
            <a:solidFill>
              <a:schemeClr val="accent2"/>
            </a:solidFill>
            <a:ln w="9525" cap="flat">
              <a:noFill/>
              <a:prstDash val="solid"/>
              <a:miter/>
            </a:ln>
          </p:spPr>
          <p:txBody>
            <a:bodyPr rtlCol="0" anchor="ctr"/>
            <a:lstStyle/>
            <a:p>
              <a:endParaRPr lang="en-US"/>
            </a:p>
          </p:txBody>
        </p:sp>
        <p:sp>
          <p:nvSpPr>
            <p:cNvPr id="14" name="Frihandsfigur 3">
              <a:extLst>
                <a:ext uri="{FF2B5EF4-FFF2-40B4-BE49-F238E27FC236}">
                  <a16:creationId xmlns:a16="http://schemas.microsoft.com/office/drawing/2014/main" id="{376A0DE8-2A34-0828-4EDE-64FCAC43535A}"/>
                </a:ext>
                <a:ext uri="{C183D7F6-B498-43B3-948B-1728B52AA6E4}">
                  <adec:decorative xmlns:adec="http://schemas.microsoft.com/office/drawing/2017/decorative" val="1"/>
                </a:ext>
              </a:extLst>
            </p:cNvPr>
            <p:cNvSpPr/>
            <p:nvPr/>
          </p:nvSpPr>
          <p:spPr>
            <a:xfrm>
              <a:off x="6252761" y="2157317"/>
              <a:ext cx="803243" cy="1142142"/>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9" name="Frihandsfigur 4">
              <a:extLst>
                <a:ext uri="{FF2B5EF4-FFF2-40B4-BE49-F238E27FC236}">
                  <a16:creationId xmlns:a16="http://schemas.microsoft.com/office/drawing/2014/main" id="{23B8AF72-CBDF-C926-DA6F-8DF1E2515377}"/>
                </a:ext>
                <a:ext uri="{C183D7F6-B498-43B3-948B-1728B52AA6E4}">
                  <adec:decorative xmlns:adec="http://schemas.microsoft.com/office/drawing/2017/decorative" val="1"/>
                </a:ext>
              </a:extLst>
            </p:cNvPr>
            <p:cNvSpPr/>
            <p:nvPr/>
          </p:nvSpPr>
          <p:spPr>
            <a:xfrm>
              <a:off x="6252761" y="3299650"/>
              <a:ext cx="803243" cy="571119"/>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15" name="Frihandsfigur 5">
              <a:extLst>
                <a:ext uri="{FF2B5EF4-FFF2-40B4-BE49-F238E27FC236}">
                  <a16:creationId xmlns:a16="http://schemas.microsoft.com/office/drawing/2014/main" id="{7C692DBA-433B-E1DF-76AB-28CA52F11239}"/>
                </a:ext>
                <a:ext uri="{C183D7F6-B498-43B3-948B-1728B52AA6E4}">
                  <adec:decorative xmlns:adec="http://schemas.microsoft.com/office/drawing/2017/decorative" val="1"/>
                </a:ext>
              </a:extLst>
            </p:cNvPr>
            <p:cNvSpPr/>
            <p:nvPr/>
          </p:nvSpPr>
          <p:spPr>
            <a:xfrm>
              <a:off x="7056099" y="3299650"/>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17" name="Frihandsfigur 6">
              <a:extLst>
                <a:ext uri="{FF2B5EF4-FFF2-40B4-BE49-F238E27FC236}">
                  <a16:creationId xmlns:a16="http://schemas.microsoft.com/office/drawing/2014/main" id="{EB977C97-9D07-3D8C-062B-F82C8C6D954C}"/>
                </a:ext>
                <a:ext uri="{C183D7F6-B498-43B3-948B-1728B52AA6E4}">
                  <adec:decorative xmlns:adec="http://schemas.microsoft.com/office/drawing/2017/decorative" val="1"/>
                </a:ext>
              </a:extLst>
            </p:cNvPr>
            <p:cNvSpPr/>
            <p:nvPr/>
          </p:nvSpPr>
          <p:spPr>
            <a:xfrm>
              <a:off x="7859246" y="3299746"/>
              <a:ext cx="803243" cy="1142142"/>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
          <p:nvSpPr>
            <p:cNvPr id="16" name="Frihandsfigur 7">
              <a:extLst>
                <a:ext uri="{FF2B5EF4-FFF2-40B4-BE49-F238E27FC236}">
                  <a16:creationId xmlns:a16="http://schemas.microsoft.com/office/drawing/2014/main" id="{E3FE4394-782C-744B-C25C-C4C783D578EF}"/>
                </a:ext>
                <a:ext uri="{C183D7F6-B498-43B3-948B-1728B52AA6E4}">
                  <adec:decorative xmlns:adec="http://schemas.microsoft.com/office/drawing/2017/decorative" val="1"/>
                </a:ext>
              </a:extLst>
            </p:cNvPr>
            <p:cNvSpPr/>
            <p:nvPr/>
          </p:nvSpPr>
          <p:spPr>
            <a:xfrm>
              <a:off x="6252761" y="3871055"/>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12" name="Frihandsfigur 8">
              <a:extLst>
                <a:ext uri="{FF2B5EF4-FFF2-40B4-BE49-F238E27FC236}">
                  <a16:creationId xmlns:a16="http://schemas.microsoft.com/office/drawing/2014/main" id="{0A10B623-1AA0-2E51-5D24-A3F8564FEF04}"/>
                </a:ext>
                <a:ext uri="{C183D7F6-B498-43B3-948B-1728B52AA6E4}">
                  <adec:decorative xmlns:adec="http://schemas.microsoft.com/office/drawing/2017/decorative" val="1"/>
                </a:ext>
              </a:extLst>
            </p:cNvPr>
            <p:cNvSpPr/>
            <p:nvPr/>
          </p:nvSpPr>
          <p:spPr>
            <a:xfrm>
              <a:off x="7056004" y="4442174"/>
              <a:ext cx="803243" cy="571118"/>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13" name="Frihandsfigur 9">
              <a:extLst>
                <a:ext uri="{FF2B5EF4-FFF2-40B4-BE49-F238E27FC236}">
                  <a16:creationId xmlns:a16="http://schemas.microsoft.com/office/drawing/2014/main" id="{6F8A131A-FAF8-9F4E-51F8-81F131118D56}"/>
                </a:ext>
                <a:ext uri="{C183D7F6-B498-43B3-948B-1728B52AA6E4}">
                  <adec:decorative xmlns:adec="http://schemas.microsoft.com/office/drawing/2017/decorative" val="1"/>
                </a:ext>
              </a:extLst>
            </p:cNvPr>
            <p:cNvSpPr/>
            <p:nvPr/>
          </p:nvSpPr>
          <p:spPr>
            <a:xfrm>
              <a:off x="7859341" y="4442174"/>
              <a:ext cx="803243" cy="571118"/>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grpSp>
      <p:pic>
        <p:nvPicPr>
          <p:cNvPr id="10" name="Logo" descr="Logotyp Västra Götalandsregionen">
            <a:extLst>
              <a:ext uri="{FF2B5EF4-FFF2-40B4-BE49-F238E27FC236}">
                <a16:creationId xmlns:a16="http://schemas.microsoft.com/office/drawing/2014/main" id="{E03F274C-7DF4-4202-6241-5960DF9CAF0A}"/>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90752" y="6052990"/>
            <a:ext cx="2118361" cy="377529"/>
          </a:xfrm>
          <a:prstGeom prst="rect">
            <a:avLst/>
          </a:prstGeom>
        </p:spPr>
      </p:pic>
      <p:sp>
        <p:nvSpPr>
          <p:cNvPr id="8" name="Platshållare för datum 8">
            <a:extLst>
              <a:ext uri="{FF2B5EF4-FFF2-40B4-BE49-F238E27FC236}">
                <a16:creationId xmlns:a16="http://schemas.microsoft.com/office/drawing/2014/main" id="{2D7A94E1-4D7B-8C36-2DD9-EA5758651018}"/>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7" name="Platshållare för sidfot 6">
            <a:extLst>
              <a:ext uri="{FF2B5EF4-FFF2-40B4-BE49-F238E27FC236}">
                <a16:creationId xmlns:a16="http://schemas.microsoft.com/office/drawing/2014/main" id="{8810085F-04AE-F66F-8FEC-4C6A10935D99}"/>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1667956800"/>
      </p:ext>
    </p:extLst>
  </p:cSld>
  <p:clrMapOvr>
    <a:masterClrMapping/>
  </p:clrMapOvr>
  <p:extLst>
    <p:ext uri="{DCECCB84-F9BA-43D5-87BE-67443E8EF086}">
      <p15:sldGuideLst xmlns:p15="http://schemas.microsoft.com/office/powerpoint/2012/main">
        <p15:guide id="1" pos="55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och stor bil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C316BF93-6E39-1789-A4DF-ACF47A8660EE}"/>
              </a:ext>
              <a:ext uri="{C183D7F6-B498-43B3-948B-1728B52AA6E4}">
                <adec:decorative xmlns:adec="http://schemas.microsoft.com/office/drawing/2017/decorative" val="1"/>
              </a:ext>
            </a:extLst>
          </p:cNvPr>
          <p:cNvSpPr/>
          <p:nvPr userDrawn="1"/>
        </p:nvSpPr>
        <p:spPr>
          <a:xfrm>
            <a:off x="389466" y="4921196"/>
            <a:ext cx="11411966" cy="1555200"/>
          </a:xfrm>
          <a:custGeom>
            <a:avLst/>
            <a:gdLst>
              <a:gd name="connsiteX0" fmla="*/ 0 w 11411966"/>
              <a:gd name="connsiteY0" fmla="*/ 0 h 1555200"/>
              <a:gd name="connsiteX1" fmla="*/ 7124366 w 11411966"/>
              <a:gd name="connsiteY1" fmla="*/ 0 h 1555200"/>
              <a:gd name="connsiteX2" fmla="*/ 7691547 w 11411966"/>
              <a:gd name="connsiteY2" fmla="*/ 0 h 1555200"/>
              <a:gd name="connsiteX3" fmla="*/ 8724054 w 11411966"/>
              <a:gd name="connsiteY3" fmla="*/ 0 h 1555200"/>
              <a:gd name="connsiteX4" fmla="*/ 9698233 w 11411966"/>
              <a:gd name="connsiteY4" fmla="*/ 0 h 1555200"/>
              <a:gd name="connsiteX5" fmla="*/ 10844785 w 11411966"/>
              <a:gd name="connsiteY5" fmla="*/ 0 h 1555200"/>
              <a:gd name="connsiteX6" fmla="*/ 11411966 w 11411966"/>
              <a:gd name="connsiteY6" fmla="*/ 567181 h 1555200"/>
              <a:gd name="connsiteX7" fmla="*/ 11411966 w 11411966"/>
              <a:gd name="connsiteY7" fmla="*/ 711958 h 1555200"/>
              <a:gd name="connsiteX8" fmla="*/ 11411966 w 11411966"/>
              <a:gd name="connsiteY8" fmla="*/ 988019 h 1555200"/>
              <a:gd name="connsiteX9" fmla="*/ 11411966 w 11411966"/>
              <a:gd name="connsiteY9" fmla="*/ 1555199 h 1555200"/>
              <a:gd name="connsiteX10" fmla="*/ 10844795 w 11411966"/>
              <a:gd name="connsiteY10" fmla="*/ 1555199 h 1555200"/>
              <a:gd name="connsiteX11" fmla="*/ 10844785 w 11411966"/>
              <a:gd name="connsiteY11" fmla="*/ 1555200 h 1555200"/>
              <a:gd name="connsiteX12" fmla="*/ 9698233 w 11411966"/>
              <a:gd name="connsiteY12" fmla="*/ 1555200 h 1555200"/>
              <a:gd name="connsiteX13" fmla="*/ 8724054 w 11411966"/>
              <a:gd name="connsiteY13" fmla="*/ 1555200 h 1555200"/>
              <a:gd name="connsiteX14" fmla="*/ 7691547 w 11411966"/>
              <a:gd name="connsiteY14" fmla="*/ 1555200 h 1555200"/>
              <a:gd name="connsiteX15" fmla="*/ 7124366 w 11411966"/>
              <a:gd name="connsiteY15" fmla="*/ 1555200 h 1555200"/>
              <a:gd name="connsiteX16" fmla="*/ 0 w 11411966"/>
              <a:gd name="connsiteY16" fmla="*/ 1555200 h 155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411966" h="1555200">
                <a:moveTo>
                  <a:pt x="0" y="0"/>
                </a:moveTo>
                <a:lnTo>
                  <a:pt x="7124366" y="0"/>
                </a:lnTo>
                <a:lnTo>
                  <a:pt x="7691547" y="0"/>
                </a:lnTo>
                <a:lnTo>
                  <a:pt x="8724054" y="0"/>
                </a:lnTo>
                <a:lnTo>
                  <a:pt x="9698233" y="0"/>
                </a:lnTo>
                <a:lnTo>
                  <a:pt x="10844785" y="0"/>
                </a:lnTo>
                <a:cubicBezTo>
                  <a:pt x="11158030" y="0"/>
                  <a:pt x="11411966" y="253936"/>
                  <a:pt x="11411966" y="567181"/>
                </a:cubicBezTo>
                <a:lnTo>
                  <a:pt x="11411966" y="711958"/>
                </a:lnTo>
                <a:lnTo>
                  <a:pt x="11411966" y="988019"/>
                </a:lnTo>
                <a:lnTo>
                  <a:pt x="11411966" y="1555199"/>
                </a:lnTo>
                <a:lnTo>
                  <a:pt x="10844795" y="1555199"/>
                </a:lnTo>
                <a:lnTo>
                  <a:pt x="10844785" y="1555200"/>
                </a:lnTo>
                <a:lnTo>
                  <a:pt x="9698233" y="1555200"/>
                </a:lnTo>
                <a:lnTo>
                  <a:pt x="8724054" y="1555200"/>
                </a:lnTo>
                <a:lnTo>
                  <a:pt x="7691547" y="1555200"/>
                </a:lnTo>
                <a:lnTo>
                  <a:pt x="7124366" y="1555200"/>
                </a:lnTo>
                <a:lnTo>
                  <a:pt x="0" y="15552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0" y="5174921"/>
            <a:ext cx="9804743" cy="1047750"/>
          </a:xfrm>
          <a:prstGeom prst="rect">
            <a:avLst/>
          </a:prstGeom>
        </p:spPr>
        <p:txBody>
          <a:bodyPr anchor="ctr" anchorCtr="0"/>
          <a:lstStyle>
            <a:lvl1pPr>
              <a:defRPr>
                <a:solidFill>
                  <a:schemeClr val="bg1"/>
                </a:solidFill>
              </a:defRPr>
            </a:lvl1pPr>
          </a:lstStyle>
          <a:p>
            <a:r>
              <a:rPr lang="sv-SE"/>
              <a:t>Klicka för att lägga till rubrik</a:t>
            </a:r>
          </a:p>
        </p:txBody>
      </p:sp>
      <p:sp>
        <p:nvSpPr>
          <p:cNvPr id="15" name="Platshållare för bild 1">
            <a:extLst>
              <a:ext uri="{FF2B5EF4-FFF2-40B4-BE49-F238E27FC236}">
                <a16:creationId xmlns:a16="http://schemas.microsoft.com/office/drawing/2014/main" id="{C866F5AF-6945-1E27-3523-937C5BA5CF62}"/>
              </a:ext>
            </a:extLst>
          </p:cNvPr>
          <p:cNvSpPr>
            <a:spLocks noGrp="1"/>
          </p:cNvSpPr>
          <p:nvPr>
            <p:ph type="pic" sz="quarter" idx="27"/>
          </p:nvPr>
        </p:nvSpPr>
        <p:spPr>
          <a:xfrm>
            <a:off x="389262" y="380997"/>
            <a:ext cx="11412171" cy="4540200"/>
          </a:xfrm>
          <a:custGeom>
            <a:avLst/>
            <a:gdLst>
              <a:gd name="connsiteX0" fmla="*/ 0 w 11412171"/>
              <a:gd name="connsiteY0" fmla="*/ 0 h 4540200"/>
              <a:gd name="connsiteX1" fmla="*/ 8226418 w 11412171"/>
              <a:gd name="connsiteY1" fmla="*/ 0 h 4540200"/>
              <a:gd name="connsiteX2" fmla="*/ 8226418 w 11412171"/>
              <a:gd name="connsiteY2" fmla="*/ 4200 h 4540200"/>
              <a:gd name="connsiteX3" fmla="*/ 8975361 w 11412171"/>
              <a:gd name="connsiteY3" fmla="*/ 4200 h 4540200"/>
              <a:gd name="connsiteX4" fmla="*/ 8975361 w 11412171"/>
              <a:gd name="connsiteY4" fmla="*/ 0 h 4540200"/>
              <a:gd name="connsiteX5" fmla="*/ 11412171 w 11412171"/>
              <a:gd name="connsiteY5" fmla="*/ 0 h 4540200"/>
              <a:gd name="connsiteX6" fmla="*/ 11412171 w 11412171"/>
              <a:gd name="connsiteY6" fmla="*/ 610124 h 4540200"/>
              <a:gd name="connsiteX7" fmla="*/ 11412171 w 11412171"/>
              <a:gd name="connsiteY7" fmla="*/ 2595883 h 4540200"/>
              <a:gd name="connsiteX8" fmla="*/ 11412171 w 11412171"/>
              <a:gd name="connsiteY8" fmla="*/ 3934276 h 4540200"/>
              <a:gd name="connsiteX9" fmla="*/ 10806247 w 11412171"/>
              <a:gd name="connsiteY9" fmla="*/ 4540200 h 4540200"/>
              <a:gd name="connsiteX10" fmla="*/ 7730495 w 11412171"/>
              <a:gd name="connsiteY10" fmla="*/ 4540200 h 4540200"/>
              <a:gd name="connsiteX11" fmla="*/ 7688832 w 11412171"/>
              <a:gd name="connsiteY11" fmla="*/ 4536000 h 4540200"/>
              <a:gd name="connsiteX12" fmla="*/ 0 w 11412171"/>
              <a:gd name="connsiteY12" fmla="*/ 4536000 h 4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412171" h="4540200">
                <a:moveTo>
                  <a:pt x="0" y="0"/>
                </a:moveTo>
                <a:lnTo>
                  <a:pt x="8226418" y="0"/>
                </a:lnTo>
                <a:lnTo>
                  <a:pt x="8226418" y="4200"/>
                </a:lnTo>
                <a:lnTo>
                  <a:pt x="8975361" y="4200"/>
                </a:lnTo>
                <a:lnTo>
                  <a:pt x="8975361" y="0"/>
                </a:lnTo>
                <a:lnTo>
                  <a:pt x="11412171" y="0"/>
                </a:lnTo>
                <a:lnTo>
                  <a:pt x="11412171" y="610124"/>
                </a:lnTo>
                <a:lnTo>
                  <a:pt x="11412171" y="2595883"/>
                </a:lnTo>
                <a:lnTo>
                  <a:pt x="11412171" y="3934276"/>
                </a:lnTo>
                <a:cubicBezTo>
                  <a:pt x="11412171" y="4268919"/>
                  <a:pt x="11140890" y="4540200"/>
                  <a:pt x="10806247" y="4540200"/>
                </a:cubicBezTo>
                <a:lnTo>
                  <a:pt x="7730495" y="4540200"/>
                </a:lnTo>
                <a:lnTo>
                  <a:pt x="7688832" y="4536000"/>
                </a:lnTo>
                <a:lnTo>
                  <a:pt x="0" y="4536000"/>
                </a:lnTo>
                <a:close/>
              </a:path>
            </a:pathLst>
          </a:custGeom>
          <a:solidFill>
            <a:schemeClr val="bg1">
              <a:lumMod val="95000"/>
            </a:schemeClr>
          </a:solidFill>
        </p:spPr>
        <p:txBody>
          <a:bodyPr wrap="square" lIns="144000" tIns="108000">
            <a:noAutofit/>
          </a:bodyPr>
          <a:lstStyle>
            <a:lvl1pPr marL="0" indent="0">
              <a:buFontTx/>
              <a:buNone/>
              <a:defRPr sz="2000"/>
            </a:lvl1pPr>
          </a:lstStyle>
          <a:p>
            <a:r>
              <a:rPr lang="sv-SE"/>
              <a:t>Klicka på ikonen för att lägga till en bild</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2026-06-08</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118650977"/>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5" name="Platshållare för bild 14">
            <a:extLst>
              <a:ext uri="{FF2B5EF4-FFF2-40B4-BE49-F238E27FC236}">
                <a16:creationId xmlns:a16="http://schemas.microsoft.com/office/drawing/2014/main" id="{63EFE71E-24F2-53D3-3A31-6073910C5016}"/>
              </a:ext>
            </a:extLst>
          </p:cNvPr>
          <p:cNvSpPr>
            <a:spLocks noGrp="1"/>
          </p:cNvSpPr>
          <p:nvPr>
            <p:ph type="pic" sz="quarter" idx="28"/>
          </p:nvPr>
        </p:nvSpPr>
        <p:spPr>
          <a:xfrm>
            <a:off x="6797101" y="385200"/>
            <a:ext cx="5004000" cy="3045600"/>
          </a:xfrm>
          <a:custGeom>
            <a:avLst/>
            <a:gdLst>
              <a:gd name="connsiteX0" fmla="*/ 599625 w 5004000"/>
              <a:gd name="connsiteY0" fmla="*/ 0 h 3049200"/>
              <a:gd name="connsiteX1" fmla="*/ 1545281 w 5004000"/>
              <a:gd name="connsiteY1" fmla="*/ 0 h 3049200"/>
              <a:gd name="connsiteX2" fmla="*/ 4404375 w 5004000"/>
              <a:gd name="connsiteY2" fmla="*/ 0 h 3049200"/>
              <a:gd name="connsiteX3" fmla="*/ 5004000 w 5004000"/>
              <a:gd name="connsiteY3" fmla="*/ 0 h 3049200"/>
              <a:gd name="connsiteX4" fmla="*/ 5004000 w 5004000"/>
              <a:gd name="connsiteY4" fmla="*/ 599625 h 3049200"/>
              <a:gd name="connsiteX5" fmla="*/ 5004000 w 5004000"/>
              <a:gd name="connsiteY5" fmla="*/ 1104902 h 3049200"/>
              <a:gd name="connsiteX6" fmla="*/ 5004000 w 5004000"/>
              <a:gd name="connsiteY6" fmla="*/ 2449575 h 3049200"/>
              <a:gd name="connsiteX7" fmla="*/ 5004000 w 5004000"/>
              <a:gd name="connsiteY7" fmla="*/ 3049199 h 3049200"/>
              <a:gd name="connsiteX8" fmla="*/ 5004000 w 5004000"/>
              <a:gd name="connsiteY8" fmla="*/ 3049200 h 3049200"/>
              <a:gd name="connsiteX9" fmla="*/ 4404375 w 5004000"/>
              <a:gd name="connsiteY9" fmla="*/ 3049200 h 3049200"/>
              <a:gd name="connsiteX10" fmla="*/ 1545281 w 5004000"/>
              <a:gd name="connsiteY10" fmla="*/ 3049200 h 3049200"/>
              <a:gd name="connsiteX11" fmla="*/ 599625 w 5004000"/>
              <a:gd name="connsiteY11" fmla="*/ 3049200 h 3049200"/>
              <a:gd name="connsiteX12" fmla="*/ 599615 w 5004000"/>
              <a:gd name="connsiteY12" fmla="*/ 3049199 h 3049200"/>
              <a:gd name="connsiteX13" fmla="*/ 0 w 5004000"/>
              <a:gd name="connsiteY13" fmla="*/ 3049199 h 3049200"/>
              <a:gd name="connsiteX14" fmla="*/ 0 w 5004000"/>
              <a:gd name="connsiteY14" fmla="*/ 2449575 h 3049200"/>
              <a:gd name="connsiteX15" fmla="*/ 0 w 5004000"/>
              <a:gd name="connsiteY15" fmla="*/ 1104902 h 3049200"/>
              <a:gd name="connsiteX16" fmla="*/ 0 w 5004000"/>
              <a:gd name="connsiteY16" fmla="*/ 599625 h 3049200"/>
              <a:gd name="connsiteX17" fmla="*/ 599625 w 5004000"/>
              <a:gd name="connsiteY17" fmla="*/ 0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04000" h="3049200">
                <a:moveTo>
                  <a:pt x="599625" y="0"/>
                </a:moveTo>
                <a:lnTo>
                  <a:pt x="1545281" y="0"/>
                </a:lnTo>
                <a:lnTo>
                  <a:pt x="4404375" y="0"/>
                </a:lnTo>
                <a:lnTo>
                  <a:pt x="5004000" y="0"/>
                </a:lnTo>
                <a:lnTo>
                  <a:pt x="5004000" y="599625"/>
                </a:lnTo>
                <a:lnTo>
                  <a:pt x="5004000" y="1104902"/>
                </a:lnTo>
                <a:lnTo>
                  <a:pt x="5004000" y="2449575"/>
                </a:lnTo>
                <a:lnTo>
                  <a:pt x="5004000" y="3049199"/>
                </a:lnTo>
                <a:lnTo>
                  <a:pt x="5004000" y="3049200"/>
                </a:lnTo>
                <a:lnTo>
                  <a:pt x="4404375" y="3049200"/>
                </a:lnTo>
                <a:lnTo>
                  <a:pt x="1545281" y="3049200"/>
                </a:lnTo>
                <a:lnTo>
                  <a:pt x="599625" y="3049200"/>
                </a:lnTo>
                <a:lnTo>
                  <a:pt x="599615" y="3049199"/>
                </a:lnTo>
                <a:lnTo>
                  <a:pt x="0" y="3049199"/>
                </a:lnTo>
                <a:lnTo>
                  <a:pt x="0" y="2449575"/>
                </a:lnTo>
                <a:lnTo>
                  <a:pt x="0" y="1104902"/>
                </a:lnTo>
                <a:lnTo>
                  <a:pt x="0" y="599625"/>
                </a:lnTo>
                <a:cubicBezTo>
                  <a:pt x="0" y="268461"/>
                  <a:pt x="268461" y="0"/>
                  <a:pt x="599625" y="0"/>
                </a:cubicBezTo>
                <a:close/>
              </a:path>
            </a:pathLst>
          </a:custGeom>
          <a:solidFill>
            <a:srgbClr val="B3EBF2"/>
          </a:solidFill>
        </p:spPr>
        <p:txBody>
          <a:bodyPr wrap="square" lIns="216000" tIns="216000">
            <a:noAutofit/>
          </a:bodyPr>
          <a:lstStyle>
            <a:lvl1pPr marL="0" indent="0">
              <a:buFontTx/>
              <a:buNone/>
              <a:defRPr sz="2200"/>
            </a:lvl1pPr>
          </a:lstStyle>
          <a:p>
            <a:r>
              <a:rPr lang="sv-SE"/>
              <a:t>Klicka på ikonen för att lägga till en bild</a:t>
            </a:r>
          </a:p>
        </p:txBody>
      </p:sp>
      <p:sp>
        <p:nvSpPr>
          <p:cNvPr id="18" name="Platshållare för bild 17">
            <a:extLst>
              <a:ext uri="{FF2B5EF4-FFF2-40B4-BE49-F238E27FC236}">
                <a16:creationId xmlns:a16="http://schemas.microsoft.com/office/drawing/2014/main" id="{1C2124B1-915B-6BD5-C703-CE8084D4BEB6}"/>
              </a:ext>
            </a:extLst>
          </p:cNvPr>
          <p:cNvSpPr>
            <a:spLocks noGrp="1"/>
          </p:cNvSpPr>
          <p:nvPr>
            <p:ph type="pic" sz="quarter" idx="29"/>
          </p:nvPr>
        </p:nvSpPr>
        <p:spPr>
          <a:xfrm>
            <a:off x="6797101" y="3430800"/>
            <a:ext cx="5004000" cy="3045600"/>
          </a:xfrm>
          <a:custGeom>
            <a:avLst/>
            <a:gdLst>
              <a:gd name="connsiteX0" fmla="*/ 0 w 5004000"/>
              <a:gd name="connsiteY0" fmla="*/ 0 h 3049200"/>
              <a:gd name="connsiteX1" fmla="*/ 599625 w 5004000"/>
              <a:gd name="connsiteY1" fmla="*/ 0 h 3049200"/>
              <a:gd name="connsiteX2" fmla="*/ 3554855 w 5004000"/>
              <a:gd name="connsiteY2" fmla="*/ 0 h 3049200"/>
              <a:gd name="connsiteX3" fmla="*/ 4404375 w 5004000"/>
              <a:gd name="connsiteY3" fmla="*/ 0 h 3049200"/>
              <a:gd name="connsiteX4" fmla="*/ 5004000 w 5004000"/>
              <a:gd name="connsiteY4" fmla="*/ 599625 h 3049200"/>
              <a:gd name="connsiteX5" fmla="*/ 5004000 w 5004000"/>
              <a:gd name="connsiteY5" fmla="*/ 1240360 h 3049200"/>
              <a:gd name="connsiteX6" fmla="*/ 5004000 w 5004000"/>
              <a:gd name="connsiteY6" fmla="*/ 2449575 h 3049200"/>
              <a:gd name="connsiteX7" fmla="*/ 5004000 w 5004000"/>
              <a:gd name="connsiteY7" fmla="*/ 3049200 h 3049200"/>
              <a:gd name="connsiteX8" fmla="*/ 4404375 w 5004000"/>
              <a:gd name="connsiteY8" fmla="*/ 3049200 h 3049200"/>
              <a:gd name="connsiteX9" fmla="*/ 3554855 w 5004000"/>
              <a:gd name="connsiteY9" fmla="*/ 3049200 h 3049200"/>
              <a:gd name="connsiteX10" fmla="*/ 599625 w 5004000"/>
              <a:gd name="connsiteY10" fmla="*/ 3049200 h 3049200"/>
              <a:gd name="connsiteX11" fmla="*/ 0 w 5004000"/>
              <a:gd name="connsiteY11" fmla="*/ 3049200 h 3049200"/>
              <a:gd name="connsiteX12" fmla="*/ 0 w 5004000"/>
              <a:gd name="connsiteY12" fmla="*/ 2449575 h 3049200"/>
              <a:gd name="connsiteX13" fmla="*/ 0 w 5004000"/>
              <a:gd name="connsiteY13" fmla="*/ 1240360 h 3049200"/>
              <a:gd name="connsiteX14" fmla="*/ 0 w 5004000"/>
              <a:gd name="connsiteY14" fmla="*/ 599625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04000" h="3049200">
                <a:moveTo>
                  <a:pt x="0" y="0"/>
                </a:moveTo>
                <a:lnTo>
                  <a:pt x="599625" y="0"/>
                </a:lnTo>
                <a:lnTo>
                  <a:pt x="3554855" y="0"/>
                </a:lnTo>
                <a:lnTo>
                  <a:pt x="4404375" y="0"/>
                </a:lnTo>
                <a:cubicBezTo>
                  <a:pt x="4735539" y="0"/>
                  <a:pt x="5004000" y="268461"/>
                  <a:pt x="5004000" y="599625"/>
                </a:cubicBezTo>
                <a:lnTo>
                  <a:pt x="5004000" y="1240360"/>
                </a:lnTo>
                <a:lnTo>
                  <a:pt x="5004000" y="2449575"/>
                </a:lnTo>
                <a:lnTo>
                  <a:pt x="5004000" y="3049200"/>
                </a:lnTo>
                <a:lnTo>
                  <a:pt x="4404375" y="3049200"/>
                </a:lnTo>
                <a:lnTo>
                  <a:pt x="3554855" y="3049200"/>
                </a:lnTo>
                <a:lnTo>
                  <a:pt x="599625" y="3049200"/>
                </a:lnTo>
                <a:lnTo>
                  <a:pt x="0" y="3049200"/>
                </a:lnTo>
                <a:lnTo>
                  <a:pt x="0" y="2449575"/>
                </a:lnTo>
                <a:lnTo>
                  <a:pt x="0" y="1240360"/>
                </a:lnTo>
                <a:lnTo>
                  <a:pt x="0" y="599625"/>
                </a:lnTo>
                <a:close/>
              </a:path>
            </a:pathLst>
          </a:custGeom>
          <a:solidFill>
            <a:schemeClr val="accent1"/>
          </a:solidFill>
        </p:spPr>
        <p:txBody>
          <a:bodyPr wrap="square" lIns="180000" tIns="180000">
            <a:noAutofit/>
          </a:bodyPr>
          <a:lstStyle>
            <a:lvl1pPr marL="0" indent="0">
              <a:buFontTx/>
              <a:buNone/>
              <a:defRPr sz="2200">
                <a:solidFill>
                  <a:schemeClr val="bg1"/>
                </a:solidFill>
              </a:defRPr>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2026-06-08</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924118376"/>
      </p:ext>
    </p:extLst>
  </p:cSld>
  <p:clrMapOvr>
    <a:masterClrMapping/>
  </p:clrMapOvr>
  <p:extLst>
    <p:ext uri="{DCECCB84-F9BA-43D5-87BE-67443E8EF086}">
      <p15:sldGuideLst xmlns:p15="http://schemas.microsoft.com/office/powerpoint/2012/main">
        <p15:guide id="1" orient="horz" pos="1321" userDrawn="1">
          <p15:clr>
            <a:srgbClr val="FBAE40"/>
          </p15:clr>
        </p15:guide>
        <p15:guide id="3" pos="688" userDrawn="1">
          <p15:clr>
            <a:srgbClr val="FBAE40"/>
          </p15:clr>
        </p15:guide>
        <p15:guide id="4" orient="horz" pos="41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bild och blå bakgrun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78EC773-34E8-0A64-E6D1-94AECF0380DA}"/>
              </a:ext>
              <a:ext uri="{C183D7F6-B498-43B3-948B-1728B52AA6E4}">
                <adec:decorative xmlns:adec="http://schemas.microsoft.com/office/drawing/2017/decorative" val="1"/>
              </a:ext>
            </a:extLst>
          </p:cNvPr>
          <p:cNvSpPr/>
          <p:nvPr userDrawn="1"/>
        </p:nvSpPr>
        <p:spPr>
          <a:xfrm>
            <a:off x="389466" y="385758"/>
            <a:ext cx="6409015" cy="6091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7554" y="2673041"/>
            <a:ext cx="5279351" cy="1315278"/>
          </a:xfrm>
          <a:prstGeom prst="rect">
            <a:avLst/>
          </a:prstGeom>
        </p:spPr>
        <p:txBody>
          <a:bodyPr anchor="ctr" anchorCtr="0"/>
          <a:lstStyle>
            <a:lvl1pPr>
              <a:lnSpc>
                <a:spcPts val="4040"/>
              </a:lnSpc>
              <a:defRPr sz="3300" b="0">
                <a:solidFill>
                  <a:schemeClr val="bg1"/>
                </a:solidFill>
              </a:defRPr>
            </a:lvl1pPr>
          </a:lstStyle>
          <a:p>
            <a:r>
              <a:rPr lang="sv-SE"/>
              <a:t>Rubrik</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4000"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lgn="l">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8">
            <a:extLst>
              <a:ext uri="{FF2B5EF4-FFF2-40B4-BE49-F238E27FC236}">
                <a16:creationId xmlns:a16="http://schemas.microsoft.com/office/drawing/2014/main" id="{3709FC2C-3F9A-C12D-319E-6D572F25E5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6" name="Platshållare för sidfot 3">
            <a:extLst>
              <a:ext uri="{FF2B5EF4-FFF2-40B4-BE49-F238E27FC236}">
                <a16:creationId xmlns:a16="http://schemas.microsoft.com/office/drawing/2014/main" id="{099BDA70-47AA-46F3-EB4D-B39C3D85B4AF}"/>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996763607"/>
      </p:ext>
    </p:extLst>
  </p:cSld>
  <p:clrMapOvr>
    <a:masterClrMapping/>
  </p:clrMapOvr>
  <p:extLst>
    <p:ext uri="{DCECCB84-F9BA-43D5-87BE-67443E8EF086}">
      <p15:sldGuideLst xmlns:p15="http://schemas.microsoft.com/office/powerpoint/2012/main">
        <p15:guide id="1" pos="68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bild och ljusbrun bakgrun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78EC773-34E8-0A64-E6D1-94AECF0380DA}"/>
              </a:ext>
              <a:ext uri="{C183D7F6-B498-43B3-948B-1728B52AA6E4}">
                <adec:decorative xmlns:adec="http://schemas.microsoft.com/office/drawing/2017/decorative" val="1"/>
              </a:ext>
            </a:extLst>
          </p:cNvPr>
          <p:cNvSpPr/>
          <p:nvPr userDrawn="1"/>
        </p:nvSpPr>
        <p:spPr>
          <a:xfrm>
            <a:off x="389466" y="385758"/>
            <a:ext cx="6409015" cy="6091200"/>
          </a:xfrm>
          <a:prstGeom prst="rect">
            <a:avLst/>
          </a:pr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7554" y="2673041"/>
            <a:ext cx="5279351" cy="1315278"/>
          </a:xfrm>
          <a:prstGeom prst="rect">
            <a:avLst/>
          </a:prstGeom>
        </p:spPr>
        <p:txBody>
          <a:bodyPr anchor="ctr" anchorCtr="0"/>
          <a:lstStyle>
            <a:lvl1pPr>
              <a:lnSpc>
                <a:spcPts val="4040"/>
              </a:lnSpc>
              <a:defRPr sz="3300" b="0">
                <a:solidFill>
                  <a:schemeClr val="tx1"/>
                </a:solidFill>
              </a:defRPr>
            </a:lvl1pPr>
          </a:lstStyle>
          <a:p>
            <a:r>
              <a:rPr lang="sv-SE"/>
              <a:t>Rubrik</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4000"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lgn="l">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8">
            <a:extLst>
              <a:ext uri="{FF2B5EF4-FFF2-40B4-BE49-F238E27FC236}">
                <a16:creationId xmlns:a16="http://schemas.microsoft.com/office/drawing/2014/main" id="{0861AF48-3311-2312-F0E8-0A6800DADB1C}"/>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4" name="Platshållare för sidfot 3">
            <a:extLst>
              <a:ext uri="{FF2B5EF4-FFF2-40B4-BE49-F238E27FC236}">
                <a16:creationId xmlns:a16="http://schemas.microsoft.com/office/drawing/2014/main" id="{F969B596-DE93-ED91-4881-4C29A549C3F1}"/>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1430819433"/>
      </p:ext>
    </p:extLst>
  </p:cSld>
  <p:clrMapOvr>
    <a:masterClrMapping/>
  </p:clrMapOvr>
  <p:extLst>
    <p:ext uri="{DCECCB84-F9BA-43D5-87BE-67443E8EF086}">
      <p15:sldGuideLst xmlns:p15="http://schemas.microsoft.com/office/powerpoint/2012/main">
        <p15:guide id="1" pos="68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bild och ljusblå bakgrun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78EC773-34E8-0A64-E6D1-94AECF0380DA}"/>
              </a:ext>
              <a:ext uri="{C183D7F6-B498-43B3-948B-1728B52AA6E4}">
                <adec:decorative xmlns:adec="http://schemas.microsoft.com/office/drawing/2017/decorative" val="1"/>
              </a:ext>
            </a:extLst>
          </p:cNvPr>
          <p:cNvSpPr/>
          <p:nvPr userDrawn="1"/>
        </p:nvSpPr>
        <p:spPr>
          <a:xfrm>
            <a:off x="389466" y="385758"/>
            <a:ext cx="6409015" cy="6091200"/>
          </a:xfrm>
          <a:prstGeom prst="rect">
            <a:avLst/>
          </a:pr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7554" y="2673041"/>
            <a:ext cx="5279351" cy="1315278"/>
          </a:xfrm>
          <a:prstGeom prst="rect">
            <a:avLst/>
          </a:prstGeom>
        </p:spPr>
        <p:txBody>
          <a:bodyPr anchor="ctr" anchorCtr="0"/>
          <a:lstStyle>
            <a:lvl1pPr>
              <a:lnSpc>
                <a:spcPts val="4040"/>
              </a:lnSpc>
              <a:defRPr sz="3300" b="0">
                <a:solidFill>
                  <a:schemeClr val="tx1"/>
                </a:solidFill>
              </a:defRPr>
            </a:lvl1pPr>
          </a:lstStyle>
          <a:p>
            <a:r>
              <a:rPr lang="sv-SE"/>
              <a:t>Rubrik</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4000"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lgn="l">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8">
            <a:extLst>
              <a:ext uri="{FF2B5EF4-FFF2-40B4-BE49-F238E27FC236}">
                <a16:creationId xmlns:a16="http://schemas.microsoft.com/office/drawing/2014/main" id="{BB55E4B9-CA64-49AC-70D0-009F5886304A}"/>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4" name="Platshållare för sidfot 3">
            <a:extLst>
              <a:ext uri="{FF2B5EF4-FFF2-40B4-BE49-F238E27FC236}">
                <a16:creationId xmlns:a16="http://schemas.microsoft.com/office/drawing/2014/main" id="{DB9037F4-083D-C6F2-F211-9833751C1A1F}"/>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3866580949"/>
      </p:ext>
    </p:extLst>
  </p:cSld>
  <p:clrMapOvr>
    <a:masterClrMapping/>
  </p:clrMapOvr>
  <p:extLst>
    <p:ext uri="{DCECCB84-F9BA-43D5-87BE-67443E8EF086}">
      <p15:sldGuideLst xmlns:p15="http://schemas.microsoft.com/office/powerpoint/2012/main">
        <p15:guide id="1" pos="688"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13" name="Frihandsfigur 12">
            <a:extLst>
              <a:ext uri="{FF2B5EF4-FFF2-40B4-BE49-F238E27FC236}">
                <a16:creationId xmlns:a16="http://schemas.microsoft.com/office/drawing/2014/main" id="{3574BC1D-24EF-D94D-3DE2-120C526A29B7}"/>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bwMode="white">
          <a:xfrm>
            <a:off x="1096246" y="1747837"/>
            <a:ext cx="10007600" cy="1614312"/>
          </a:xfrm>
          <a:prstGeom prst="rect">
            <a:avLst/>
          </a:prstGeom>
        </p:spPr>
        <p:txBody>
          <a:bodyPr anchor="b"/>
          <a:lstStyle>
            <a:lvl1pPr algn="ctr">
              <a:defRPr sz="3500" b="1">
                <a:solidFill>
                  <a:schemeClr val="bg1"/>
                </a:solidFill>
              </a:defRPr>
            </a:lvl1pPr>
          </a:lstStyle>
          <a:p>
            <a:r>
              <a:rPr lang="sv-SE"/>
              <a:t>Klicka för att lägga till rubrik</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bwMode="white">
          <a:xfrm>
            <a:off x="1096246" y="3559879"/>
            <a:ext cx="10024267" cy="1500187"/>
          </a:xfrm>
        </p:spPr>
        <p:txBody>
          <a:bodyPr/>
          <a:lstStyle>
            <a:lvl1pPr marL="0" indent="0" algn="ctr">
              <a:buNone/>
              <a:defRPr sz="2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för att lägga till underrubrik</a:t>
            </a:r>
          </a:p>
        </p:txBody>
      </p:sp>
      <p:sp>
        <p:nvSpPr>
          <p:cNvPr id="6" name="Platshållare för datum 5">
            <a:extLst>
              <a:ext uri="{FF2B5EF4-FFF2-40B4-BE49-F238E27FC236}">
                <a16:creationId xmlns:a16="http://schemas.microsoft.com/office/drawing/2014/main" id="{DBF08389-4E2E-AF65-054E-C982BA7B587E}"/>
              </a:ext>
            </a:extLst>
          </p:cNvPr>
          <p:cNvSpPr>
            <a:spLocks noGrp="1"/>
          </p:cNvSpPr>
          <p:nvPr>
            <p:ph type="dt" sz="half" idx="10"/>
          </p:nvPr>
        </p:nvSpPr>
        <p:spPr>
          <a:xfrm>
            <a:off x="10901364" y="136525"/>
            <a:ext cx="900071" cy="141687"/>
          </a:xfrm>
        </p:spPr>
        <p:txBody>
          <a:bodyPr/>
          <a:lstStyle/>
          <a:p>
            <a:fld id="{3A473BDF-6C18-456D-B2F3-58DD8CBD1759}" type="datetime1">
              <a:rPr lang="sv-SE" smtClean="0"/>
              <a:t>2026-06-08</a:t>
            </a:fld>
            <a:endParaRPr lang="sv-SE"/>
          </a:p>
        </p:txBody>
      </p:sp>
      <p:sp>
        <p:nvSpPr>
          <p:cNvPr id="7" name="Platshållare för sidfot 6">
            <a:extLst>
              <a:ext uri="{FF2B5EF4-FFF2-40B4-BE49-F238E27FC236}">
                <a16:creationId xmlns:a16="http://schemas.microsoft.com/office/drawing/2014/main" id="{0A5E5F6E-C97D-A4DC-263A-27783D57B08B}"/>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3601858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innehåll och ljusbrun bakgrund">
    <p:spTree>
      <p:nvGrpSpPr>
        <p:cNvPr id="1" name=""/>
        <p:cNvGrpSpPr/>
        <p:nvPr/>
      </p:nvGrpSpPr>
      <p:grpSpPr>
        <a:xfrm>
          <a:off x="0" y="0"/>
          <a:ext cx="0" cy="0"/>
          <a:chOff x="0" y="0"/>
          <a:chExt cx="0" cy="0"/>
        </a:xfrm>
      </p:grpSpPr>
      <p:sp>
        <p:nvSpPr>
          <p:cNvPr id="9" name="Frihandsfigur 8">
            <a:extLst>
              <a:ext uri="{FF2B5EF4-FFF2-40B4-BE49-F238E27FC236}">
                <a16:creationId xmlns:a16="http://schemas.microsoft.com/office/drawing/2014/main" id="{10365128-BE3A-9023-B089-D90E504B35E3}"/>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8" name="Platshållare för innehåll 13">
            <a:extLst>
              <a:ext uri="{FF2B5EF4-FFF2-40B4-BE49-F238E27FC236}">
                <a16:creationId xmlns:a16="http://schemas.microsoft.com/office/drawing/2014/main" id="{2BD858AF-B70F-D693-F33B-D59915C4884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9CDA653E-A9D2-7B0C-271B-390806B7932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5" name="Platshållare för sidfot 3">
            <a:extLst>
              <a:ext uri="{FF2B5EF4-FFF2-40B4-BE49-F238E27FC236}">
                <a16:creationId xmlns:a16="http://schemas.microsoft.com/office/drawing/2014/main" id="{31323E2F-62ED-EA18-5CB9-BC300697ACF3}"/>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1043088408"/>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57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innehåll och ljusblå bakgrun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8E45FC93-1C41-63EC-574B-533DF6E7934F}"/>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7" name="Platshållare för innehåll 13">
            <a:extLst>
              <a:ext uri="{FF2B5EF4-FFF2-40B4-BE49-F238E27FC236}">
                <a16:creationId xmlns:a16="http://schemas.microsoft.com/office/drawing/2014/main" id="{94CB0FC2-1D05-5EE5-C07F-D00BCBF5FC5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FDF25A28-EFF4-2C18-2EED-1C79B759C7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5" name="Platshållare för sidfot 3">
            <a:extLst>
              <a:ext uri="{FF2B5EF4-FFF2-40B4-BE49-F238E27FC236}">
                <a16:creationId xmlns:a16="http://schemas.microsoft.com/office/drawing/2014/main" id="{5A2D28AB-516C-20D2-77EF-C6890456F2DC}"/>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192616864"/>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572"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Rubrik och innehåll">
    <p:spTree>
      <p:nvGrpSpPr>
        <p:cNvPr id="1" name=""/>
        <p:cNvGrpSpPr/>
        <p:nvPr/>
      </p:nvGrpSpPr>
      <p:grpSpPr>
        <a:xfrm>
          <a:off x="0" y="0"/>
          <a:ext cx="0" cy="0"/>
          <a:chOff x="0" y="0"/>
          <a:chExt cx="0" cy="0"/>
        </a:xfrm>
      </p:grpSpPr>
      <p:sp>
        <p:nvSpPr>
          <p:cNvPr id="17" name="Rubrik 1">
            <a:extLst>
              <a:ext uri="{FF2B5EF4-FFF2-40B4-BE49-F238E27FC236}">
                <a16:creationId xmlns:a16="http://schemas.microsoft.com/office/drawing/2014/main" id="{050E4984-72D7-4301-01B4-DD9D8D47E634}"/>
              </a:ext>
            </a:extLst>
          </p:cNvPr>
          <p:cNvSpPr>
            <a:spLocks noGrp="1"/>
          </p:cNvSpPr>
          <p:nvPr>
            <p:ph type="title" hasCustomPrompt="1"/>
          </p:nvPr>
        </p:nvSpPr>
        <p:spPr>
          <a:xfrm>
            <a:off x="1097554" y="136800"/>
            <a:ext cx="10046304" cy="1576800"/>
          </a:xfrm>
          <a:prstGeom prst="rect">
            <a:avLst/>
          </a:prstGeom>
        </p:spPr>
        <p:txBody>
          <a:bodyPr anchor="ctr" anchorCtr="0"/>
          <a:lstStyle>
            <a:lvl1pPr>
              <a:defRPr sz="3300"/>
            </a:lvl1pPr>
          </a:lstStyle>
          <a:p>
            <a:r>
              <a:rPr lang="sv-SE"/>
              <a:t>Klicka för att lägga till rubrik</a:t>
            </a:r>
          </a:p>
        </p:txBody>
      </p:sp>
      <p:sp>
        <p:nvSpPr>
          <p:cNvPr id="16" name="Platshållare för innehåll 15">
            <a:extLst>
              <a:ext uri="{FF2B5EF4-FFF2-40B4-BE49-F238E27FC236}">
                <a16:creationId xmlns:a16="http://schemas.microsoft.com/office/drawing/2014/main" id="{B4B41505-5F42-3231-B20D-EBA3B666EBA0}"/>
              </a:ext>
            </a:extLst>
          </p:cNvPr>
          <p:cNvSpPr>
            <a:spLocks noGrp="1"/>
          </p:cNvSpPr>
          <p:nvPr>
            <p:ph sz="quarter" idx="26" hasCustomPrompt="1"/>
          </p:nvPr>
        </p:nvSpPr>
        <p:spPr>
          <a:xfrm>
            <a:off x="389262" y="1781464"/>
            <a:ext cx="11412000" cy="4690734"/>
          </a:xfrm>
          <a:custGeom>
            <a:avLst/>
            <a:gdLst>
              <a:gd name="connsiteX0" fmla="*/ 0 w 11412000"/>
              <a:gd name="connsiteY0" fmla="*/ 0 h 4690734"/>
              <a:gd name="connsiteX1" fmla="*/ 11412000 w 11412000"/>
              <a:gd name="connsiteY1" fmla="*/ 0 h 4690734"/>
              <a:gd name="connsiteX2" fmla="*/ 11412000 w 11412000"/>
              <a:gd name="connsiteY2" fmla="*/ 315623 h 4690734"/>
              <a:gd name="connsiteX3" fmla="*/ 11412000 w 11412000"/>
              <a:gd name="connsiteY3" fmla="*/ 2796646 h 4690734"/>
              <a:gd name="connsiteX4" fmla="*/ 11412000 w 11412000"/>
              <a:gd name="connsiteY4" fmla="*/ 3679296 h 4690734"/>
              <a:gd name="connsiteX5" fmla="*/ 10400562 w 11412000"/>
              <a:gd name="connsiteY5" fmla="*/ 4690734 h 4690734"/>
              <a:gd name="connsiteX6" fmla="*/ 0 w 11412000"/>
              <a:gd name="connsiteY6" fmla="*/ 4690734 h 4690734"/>
              <a:gd name="connsiteX7" fmla="*/ 0 w 11412000"/>
              <a:gd name="connsiteY7" fmla="*/ 3902492 h 4690734"/>
              <a:gd name="connsiteX8" fmla="*/ 0 w 11412000"/>
              <a:gd name="connsiteY8" fmla="*/ 2796646 h 4690734"/>
              <a:gd name="connsiteX9" fmla="*/ 0 w 11412000"/>
              <a:gd name="connsiteY9" fmla="*/ 1327061 h 4690734"/>
              <a:gd name="connsiteX10" fmla="*/ 0 w 11412000"/>
              <a:gd name="connsiteY10" fmla="*/ 315623 h 4690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412000" h="4690734">
                <a:moveTo>
                  <a:pt x="0" y="0"/>
                </a:moveTo>
                <a:lnTo>
                  <a:pt x="11412000" y="0"/>
                </a:lnTo>
                <a:lnTo>
                  <a:pt x="11412000" y="315623"/>
                </a:lnTo>
                <a:lnTo>
                  <a:pt x="11412000" y="2796646"/>
                </a:lnTo>
                <a:lnTo>
                  <a:pt x="11412000" y="3679296"/>
                </a:lnTo>
                <a:cubicBezTo>
                  <a:pt x="11412000" y="4237898"/>
                  <a:pt x="10959164" y="4690734"/>
                  <a:pt x="10400562" y="4690734"/>
                </a:cubicBezTo>
                <a:lnTo>
                  <a:pt x="0" y="4690734"/>
                </a:lnTo>
                <a:lnTo>
                  <a:pt x="0" y="3902492"/>
                </a:lnTo>
                <a:lnTo>
                  <a:pt x="0" y="2796646"/>
                </a:lnTo>
                <a:lnTo>
                  <a:pt x="0" y="1327061"/>
                </a:lnTo>
                <a:lnTo>
                  <a:pt x="0" y="315623"/>
                </a:lnTo>
                <a:close/>
              </a:path>
            </a:pathLst>
          </a:custGeom>
          <a:solidFill>
            <a:schemeClr val="bg1">
              <a:lumMod val="95000"/>
            </a:schemeClr>
          </a:solidFill>
        </p:spPr>
        <p:txBody>
          <a:bodyPr wrap="square" lIns="2520000" tIns="1188000">
            <a:noAutofit/>
          </a:bodyPr>
          <a:lstStyle>
            <a:lvl1pPr marL="0" indent="0">
              <a:buFontTx/>
              <a:buNone/>
              <a:defRPr/>
            </a:lvl1pPr>
          </a:lstStyle>
          <a:p>
            <a:pPr lvl="0"/>
            <a:r>
              <a:rPr lang="sv-SE"/>
              <a:t>Klicka på en ikon för att lägga till innehåll</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2026-06-08</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2018059018"/>
      </p:ext>
    </p:extLst>
  </p:cSld>
  <p:clrMapOvr>
    <a:masterClrMapping/>
  </p:clrMapOvr>
  <p:extLst>
    <p:ext uri="{DCECCB84-F9BA-43D5-87BE-67443E8EF086}">
      <p15:sldGuideLst xmlns:p15="http://schemas.microsoft.com/office/powerpoint/2012/main">
        <p15:guide id="1" orient="horz" pos="1117" userDrawn="1">
          <p15:clr>
            <a:srgbClr val="FBAE40"/>
          </p15:clr>
        </p15:guide>
        <p15:guide id="3" pos="688" userDrawn="1">
          <p15:clr>
            <a:srgbClr val="FBAE40"/>
          </p15:clr>
        </p15:guide>
        <p15:guide id="4" orient="horz" pos="7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och innehåll på färgade kvirk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5E3AAB-12A9-A04E-8260-E75A7CCE4DFB}"/>
              </a:ext>
            </a:extLst>
          </p:cNvPr>
          <p:cNvSpPr>
            <a:spLocks noGrp="1"/>
          </p:cNvSpPr>
          <p:nvPr>
            <p:ph type="title" hasCustomPrompt="1"/>
          </p:nvPr>
        </p:nvSpPr>
        <p:spPr>
          <a:xfrm>
            <a:off x="1097554" y="136800"/>
            <a:ext cx="10046304" cy="1576800"/>
          </a:xfrm>
          <a:prstGeom prst="rect">
            <a:avLst/>
          </a:prstGeom>
        </p:spPr>
        <p:txBody>
          <a:bodyPr anchor="ctr" anchorCtr="0"/>
          <a:lstStyle>
            <a:lvl1pPr>
              <a:defRPr sz="3300"/>
            </a:lvl1pPr>
          </a:lstStyle>
          <a:p>
            <a:r>
              <a:rPr lang="sv-SE"/>
              <a:t>Klicka för att lägga till rubrik</a:t>
            </a:r>
          </a:p>
        </p:txBody>
      </p:sp>
      <p:sp>
        <p:nvSpPr>
          <p:cNvPr id="13" name="Frihandsfigur 12">
            <a:extLst>
              <a:ext uri="{FF2B5EF4-FFF2-40B4-BE49-F238E27FC236}">
                <a16:creationId xmlns:a16="http://schemas.microsoft.com/office/drawing/2014/main" id="{F1284168-8C33-D9FB-4B28-91885C0AC0D1}"/>
              </a:ext>
              <a:ext uri="{C183D7F6-B498-43B3-948B-1728B52AA6E4}">
                <adec:decorative xmlns:adec="http://schemas.microsoft.com/office/drawing/2017/decorative" val="1"/>
              </a:ext>
            </a:extLst>
          </p:cNvPr>
          <p:cNvSpPr/>
          <p:nvPr userDrawn="1"/>
        </p:nvSpPr>
        <p:spPr>
          <a:xfrm>
            <a:off x="389519" y="1781464"/>
            <a:ext cx="5706481" cy="4699390"/>
          </a:xfrm>
          <a:custGeom>
            <a:avLst/>
            <a:gdLst>
              <a:gd name="connsiteX0" fmla="*/ 0 w 5706481"/>
              <a:gd name="connsiteY0" fmla="*/ 4699390 h 4699390"/>
              <a:gd name="connsiteX1" fmla="*/ 4672568 w 5706481"/>
              <a:gd name="connsiteY1" fmla="*/ 4699390 h 4699390"/>
              <a:gd name="connsiteX2" fmla="*/ 5706481 w 5706481"/>
              <a:gd name="connsiteY2" fmla="*/ 3665477 h 4699390"/>
              <a:gd name="connsiteX3" fmla="*/ 5706481 w 5706481"/>
              <a:gd name="connsiteY3" fmla="*/ 2993736 h 4699390"/>
              <a:gd name="connsiteX4" fmla="*/ 5706481 w 5706481"/>
              <a:gd name="connsiteY4" fmla="*/ 0 h 4699390"/>
              <a:gd name="connsiteX5" fmla="*/ 0 w 5706481"/>
              <a:gd name="connsiteY5" fmla="*/ 0 h 4699390"/>
              <a:gd name="connsiteX6" fmla="*/ 0 w 5706481"/>
              <a:gd name="connsiteY6" fmla="*/ 2993736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4672568" y="4699390"/>
                </a:lnTo>
                <a:cubicBezTo>
                  <a:pt x="5243582" y="4699390"/>
                  <a:pt x="5706481" y="4236491"/>
                  <a:pt x="5706481" y="3665477"/>
                </a:cubicBezTo>
                <a:lnTo>
                  <a:pt x="5706481" y="2993736"/>
                </a:lnTo>
                <a:lnTo>
                  <a:pt x="5706481" y="0"/>
                </a:lnTo>
                <a:lnTo>
                  <a:pt x="0" y="0"/>
                </a:lnTo>
                <a:lnTo>
                  <a:pt x="0" y="2993736"/>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11" name="Frihandsfigur 10">
            <a:extLst>
              <a:ext uri="{FF2B5EF4-FFF2-40B4-BE49-F238E27FC236}">
                <a16:creationId xmlns:a16="http://schemas.microsoft.com/office/drawing/2014/main" id="{54438EFD-492A-32FF-62FD-AE7CE2FA82B8}"/>
              </a:ext>
              <a:ext uri="{C183D7F6-B498-43B3-948B-1728B52AA6E4}">
                <adec:decorative xmlns:adec="http://schemas.microsoft.com/office/drawing/2017/decorative" val="1"/>
              </a:ext>
            </a:extLst>
          </p:cNvPr>
          <p:cNvSpPr/>
          <p:nvPr userDrawn="1"/>
        </p:nvSpPr>
        <p:spPr>
          <a:xfrm>
            <a:off x="6094800" y="1781464"/>
            <a:ext cx="5706481" cy="4699390"/>
          </a:xfrm>
          <a:custGeom>
            <a:avLst/>
            <a:gdLst>
              <a:gd name="connsiteX0" fmla="*/ 0 w 5706481"/>
              <a:gd name="connsiteY0" fmla="*/ 4699390 h 4699390"/>
              <a:gd name="connsiteX1" fmla="*/ 5706481 w 5706481"/>
              <a:gd name="connsiteY1" fmla="*/ 4699390 h 4699390"/>
              <a:gd name="connsiteX2" fmla="*/ 5706481 w 5706481"/>
              <a:gd name="connsiteY2" fmla="*/ 1705654 h 4699390"/>
              <a:gd name="connsiteX3" fmla="*/ 5706481 w 5706481"/>
              <a:gd name="connsiteY3" fmla="*/ 1033913 h 4699390"/>
              <a:gd name="connsiteX4" fmla="*/ 4672568 w 5706481"/>
              <a:gd name="connsiteY4" fmla="*/ 0 h 4699390"/>
              <a:gd name="connsiteX5" fmla="*/ 0 w 5706481"/>
              <a:gd name="connsiteY5" fmla="*/ 0 h 4699390"/>
              <a:gd name="connsiteX6" fmla="*/ 0 w 5706481"/>
              <a:gd name="connsiteY6" fmla="*/ 1705654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5706481" y="4699390"/>
                </a:lnTo>
                <a:lnTo>
                  <a:pt x="5706481" y="1705654"/>
                </a:lnTo>
                <a:lnTo>
                  <a:pt x="5706481" y="1033913"/>
                </a:lnTo>
                <a:cubicBezTo>
                  <a:pt x="5706481" y="462899"/>
                  <a:pt x="5243582" y="0"/>
                  <a:pt x="4672568" y="0"/>
                </a:cubicBezTo>
                <a:lnTo>
                  <a:pt x="0" y="0"/>
                </a:lnTo>
                <a:lnTo>
                  <a:pt x="0" y="1705654"/>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9" name="Platshållare för innehåll 13">
            <a:extLst>
              <a:ext uri="{FF2B5EF4-FFF2-40B4-BE49-F238E27FC236}">
                <a16:creationId xmlns:a16="http://schemas.microsoft.com/office/drawing/2014/main" id="{B425399A-86C0-B3F6-7654-19871C3B4CC3}"/>
              </a:ext>
            </a:extLst>
          </p:cNvPr>
          <p:cNvSpPr>
            <a:spLocks noGrp="1"/>
          </p:cNvSpPr>
          <p:nvPr>
            <p:ph sz="quarter" idx="17" hasCustomPrompt="1"/>
          </p:nvPr>
        </p:nvSpPr>
        <p:spPr>
          <a:xfrm>
            <a:off x="1096247" y="2290034"/>
            <a:ext cx="4104832" cy="3311526"/>
          </a:xfrm>
        </p:spPr>
        <p:txBody>
          <a:bodyPr/>
          <a:lstStyle/>
          <a:p>
            <a:pPr lvl="0"/>
            <a:r>
              <a:rPr lang="sv-SE" noProof="0"/>
              <a:t>Skriv text här</a:t>
            </a:r>
          </a:p>
          <a:p>
            <a:pPr lvl="1"/>
            <a:r>
              <a:rPr lang="sv-SE" noProof="0"/>
              <a:t>Skriv text här</a:t>
            </a:r>
          </a:p>
          <a:p>
            <a:pPr lvl="2"/>
            <a:r>
              <a:rPr lang="sv-SE" noProof="0"/>
              <a:t>Skriv text här</a:t>
            </a:r>
          </a:p>
        </p:txBody>
      </p:sp>
      <p:sp>
        <p:nvSpPr>
          <p:cNvPr id="10" name="Platshållare för innehåll 13">
            <a:extLst>
              <a:ext uri="{FF2B5EF4-FFF2-40B4-BE49-F238E27FC236}">
                <a16:creationId xmlns:a16="http://schemas.microsoft.com/office/drawing/2014/main" id="{D445F917-557C-D134-75C0-78BD5B68B028}"/>
              </a:ext>
            </a:extLst>
          </p:cNvPr>
          <p:cNvSpPr>
            <a:spLocks noGrp="1"/>
          </p:cNvSpPr>
          <p:nvPr>
            <p:ph sz="quarter" idx="18" hasCustomPrompt="1"/>
          </p:nvPr>
        </p:nvSpPr>
        <p:spPr>
          <a:xfrm>
            <a:off x="6780213" y="2290034"/>
            <a:ext cx="4104000" cy="3311526"/>
          </a:xfrm>
        </p:spPr>
        <p:txBody>
          <a:bodyPr/>
          <a:lstStyle/>
          <a:p>
            <a:pPr lvl="0"/>
            <a:r>
              <a:rPr lang="sv-SE" noProof="0"/>
              <a:t>Skriv text här</a:t>
            </a:r>
          </a:p>
          <a:p>
            <a:pPr lvl="1"/>
            <a:r>
              <a:rPr lang="sv-SE" noProof="0"/>
              <a:t>Skriv text här</a:t>
            </a:r>
          </a:p>
          <a:p>
            <a:pPr lvl="2"/>
            <a:r>
              <a:rPr lang="sv-SE" noProof="0"/>
              <a:t>Skriv text här</a:t>
            </a:r>
          </a:p>
        </p:txBody>
      </p:sp>
      <p:sp>
        <p:nvSpPr>
          <p:cNvPr id="7" name="Platshållare för datum 8">
            <a:extLst>
              <a:ext uri="{FF2B5EF4-FFF2-40B4-BE49-F238E27FC236}">
                <a16:creationId xmlns:a16="http://schemas.microsoft.com/office/drawing/2014/main" id="{F98A9FDB-D783-93C0-3FDA-68EEFE67AA72}"/>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8" name="Platshållare för sidfot 3">
            <a:extLst>
              <a:ext uri="{FF2B5EF4-FFF2-40B4-BE49-F238E27FC236}">
                <a16:creationId xmlns:a16="http://schemas.microsoft.com/office/drawing/2014/main" id="{08862FE1-3D22-B33D-742F-A540510F0B7D}"/>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2975366854"/>
      </p:ext>
    </p:extLst>
  </p:cSld>
  <p:clrMapOvr>
    <a:masterClrMapping/>
  </p:clrMapOvr>
  <p:extLst>
    <p:ext uri="{DCECCB84-F9BA-43D5-87BE-67443E8EF086}">
      <p15:sldGuideLst xmlns:p15="http://schemas.microsoft.com/office/powerpoint/2012/main">
        <p15:guide id="2" pos="4271" userDrawn="1">
          <p15:clr>
            <a:srgbClr val="FBAE40"/>
          </p15:clr>
        </p15:guide>
        <p15:guide id="3" orient="horz" pos="1434" userDrawn="1">
          <p15:clr>
            <a:srgbClr val="FBAE40"/>
          </p15:clr>
        </p15:guide>
        <p15:guide id="4" pos="688" userDrawn="1">
          <p15:clr>
            <a:srgbClr val="FBAE40"/>
          </p15:clr>
        </p15:guide>
        <p15:guide id="5" orient="horz" pos="7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bild med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79401" y="1152048"/>
            <a:ext cx="5737196" cy="2387600"/>
          </a:xfrm>
          <a:prstGeom prst="rect">
            <a:avLst/>
          </a:prstGeo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82446" y="3683107"/>
            <a:ext cx="5737196"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sp>
        <p:nvSpPr>
          <p:cNvPr id="15" name="Platshållare för bild 14">
            <a:extLst>
              <a:ext uri="{FF2B5EF4-FFF2-40B4-BE49-F238E27FC236}">
                <a16:creationId xmlns:a16="http://schemas.microsoft.com/office/drawing/2014/main" id="{7930A342-B92A-082F-5C3D-382BD190DCD2}"/>
              </a:ext>
            </a:extLst>
          </p:cNvPr>
          <p:cNvSpPr>
            <a:spLocks noGrp="1"/>
          </p:cNvSpPr>
          <p:nvPr userDrawn="1">
            <p:ph type="pic" sz="quarter" idx="16"/>
          </p:nvPr>
        </p:nvSpPr>
        <p:spPr>
          <a:xfrm>
            <a:off x="8945549" y="386435"/>
            <a:ext cx="2855885" cy="3045534"/>
          </a:xfrm>
          <a:custGeom>
            <a:avLst/>
            <a:gdLst>
              <a:gd name="connsiteX0" fmla="*/ 0 w 2855885"/>
              <a:gd name="connsiteY0" fmla="*/ 0 h 3045534"/>
              <a:gd name="connsiteX1" fmla="*/ 2855885 w 2855885"/>
              <a:gd name="connsiteY1" fmla="*/ 0 h 3045534"/>
              <a:gd name="connsiteX2" fmla="*/ 2855885 w 2855885"/>
              <a:gd name="connsiteY2" fmla="*/ 3045534 h 3045534"/>
              <a:gd name="connsiteX3" fmla="*/ 576053 w 2855885"/>
              <a:gd name="connsiteY3" fmla="*/ 3045534 h 3045534"/>
              <a:gd name="connsiteX4" fmla="*/ 0 w 2855885"/>
              <a:gd name="connsiteY4" fmla="*/ 2469481 h 304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885" h="3045534">
                <a:moveTo>
                  <a:pt x="0" y="0"/>
                </a:moveTo>
                <a:lnTo>
                  <a:pt x="2855885" y="0"/>
                </a:lnTo>
                <a:lnTo>
                  <a:pt x="2855885" y="3045534"/>
                </a:lnTo>
                <a:lnTo>
                  <a:pt x="576053" y="3045534"/>
                </a:lnTo>
                <a:cubicBezTo>
                  <a:pt x="257887" y="3045534"/>
                  <a:pt x="0" y="2787649"/>
                  <a:pt x="0" y="2469481"/>
                </a:cubicBezTo>
                <a:close/>
              </a:path>
            </a:pathLst>
          </a:custGeom>
          <a:solidFill>
            <a:schemeClr val="accent2"/>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33" name="Frihandsfigur 1">
            <a:extLst>
              <a:ext uri="{FF2B5EF4-FFF2-40B4-BE49-F238E27FC236}">
                <a16:creationId xmlns:a16="http://schemas.microsoft.com/office/drawing/2014/main" id="{E421D8C7-7AE4-75A7-E72D-F2CCD5EBD1ED}"/>
              </a:ext>
              <a:ext uri="{C183D7F6-B498-43B3-948B-1728B52AA6E4}">
                <adec:decorative xmlns:adec="http://schemas.microsoft.com/office/drawing/2017/decorative" val="1"/>
              </a:ext>
            </a:extLst>
          </p:cNvPr>
          <p:cNvSpPr>
            <a:spLocks noChangeAspect="1"/>
          </p:cNvSpPr>
          <p:nvPr/>
        </p:nvSpPr>
        <p:spPr>
          <a:xfrm>
            <a:off x="7517605" y="385758"/>
            <a:ext cx="1427943" cy="1015289"/>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37" name="Frihandsfigur 2">
            <a:extLst>
              <a:ext uri="{FF2B5EF4-FFF2-40B4-BE49-F238E27FC236}">
                <a16:creationId xmlns:a16="http://schemas.microsoft.com/office/drawing/2014/main" id="{DCF49D3A-C0A5-C9B4-8C10-96910B5DF584}"/>
              </a:ext>
              <a:ext uri="{C183D7F6-B498-43B3-948B-1728B52AA6E4}">
                <adec:decorative xmlns:adec="http://schemas.microsoft.com/office/drawing/2017/decorative" val="1"/>
              </a:ext>
            </a:extLst>
          </p:cNvPr>
          <p:cNvSpPr>
            <a:spLocks noChangeAspect="1"/>
          </p:cNvSpPr>
          <p:nvPr/>
        </p:nvSpPr>
        <p:spPr>
          <a:xfrm>
            <a:off x="7517605" y="1401049"/>
            <a:ext cx="1427943" cy="2030411"/>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34" name="Frihandsfigur 3">
            <a:extLst>
              <a:ext uri="{FF2B5EF4-FFF2-40B4-BE49-F238E27FC236}">
                <a16:creationId xmlns:a16="http://schemas.microsoft.com/office/drawing/2014/main" id="{7135AF6C-31B5-EC1B-7596-331AF27159CA}"/>
              </a:ext>
              <a:ext uri="{C183D7F6-B498-43B3-948B-1728B52AA6E4}">
                <adec:decorative xmlns:adec="http://schemas.microsoft.com/office/drawing/2017/decorative" val="1"/>
              </a:ext>
            </a:extLst>
          </p:cNvPr>
          <p:cNvSpPr>
            <a:spLocks noChangeAspect="1"/>
          </p:cNvSpPr>
          <p:nvPr/>
        </p:nvSpPr>
        <p:spPr>
          <a:xfrm>
            <a:off x="7517605" y="3431800"/>
            <a:ext cx="1427943" cy="1015291"/>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1A9FB3"/>
          </a:solidFill>
          <a:ln w="9525" cap="flat">
            <a:noFill/>
            <a:prstDash val="solid"/>
            <a:miter/>
          </a:ln>
        </p:spPr>
        <p:txBody>
          <a:bodyPr rtlCol="0" anchor="ctr"/>
          <a:lstStyle/>
          <a:p>
            <a:endParaRPr lang="en-US"/>
          </a:p>
        </p:txBody>
      </p:sp>
      <p:sp>
        <p:nvSpPr>
          <p:cNvPr id="38" name="Frihandsfigur 4">
            <a:extLst>
              <a:ext uri="{FF2B5EF4-FFF2-40B4-BE49-F238E27FC236}">
                <a16:creationId xmlns:a16="http://schemas.microsoft.com/office/drawing/2014/main" id="{AEC35D31-9856-2B82-F7AD-68F4A6BA881A}"/>
              </a:ext>
              <a:ext uri="{C183D7F6-B498-43B3-948B-1728B52AA6E4}">
                <adec:decorative xmlns:adec="http://schemas.microsoft.com/office/drawing/2017/decorative" val="1"/>
              </a:ext>
            </a:extLst>
          </p:cNvPr>
          <p:cNvSpPr>
            <a:spLocks noChangeAspect="1"/>
          </p:cNvSpPr>
          <p:nvPr/>
        </p:nvSpPr>
        <p:spPr>
          <a:xfrm>
            <a:off x="8945717" y="34318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40" name="Frihandsfigur 5">
            <a:extLst>
              <a:ext uri="{FF2B5EF4-FFF2-40B4-BE49-F238E27FC236}">
                <a16:creationId xmlns:a16="http://schemas.microsoft.com/office/drawing/2014/main" id="{5C169603-4E21-C187-1A1D-38882F9232D3}"/>
              </a:ext>
              <a:ext uri="{C183D7F6-B498-43B3-948B-1728B52AA6E4}">
                <adec:decorative xmlns:adec="http://schemas.microsoft.com/office/drawing/2017/decorative" val="1"/>
              </a:ext>
            </a:extLst>
          </p:cNvPr>
          <p:cNvSpPr>
            <a:spLocks noChangeAspect="1"/>
          </p:cNvSpPr>
          <p:nvPr/>
        </p:nvSpPr>
        <p:spPr>
          <a:xfrm>
            <a:off x="10373491" y="3431971"/>
            <a:ext cx="1427943" cy="2030411"/>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
        <p:nvSpPr>
          <p:cNvPr id="39" name="Frihandsfigur 6">
            <a:extLst>
              <a:ext uri="{FF2B5EF4-FFF2-40B4-BE49-F238E27FC236}">
                <a16:creationId xmlns:a16="http://schemas.microsoft.com/office/drawing/2014/main" id="{EDA18A8B-463B-9AD0-703D-FA911578B30D}"/>
              </a:ext>
              <a:ext uri="{C183D7F6-B498-43B3-948B-1728B52AA6E4}">
                <adec:decorative xmlns:adec="http://schemas.microsoft.com/office/drawing/2017/decorative" val="1"/>
              </a:ext>
            </a:extLst>
          </p:cNvPr>
          <p:cNvSpPr>
            <a:spLocks noChangeAspect="1"/>
          </p:cNvSpPr>
          <p:nvPr/>
        </p:nvSpPr>
        <p:spPr>
          <a:xfrm>
            <a:off x="7517605" y="44476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35" name="Frihandsfigur 7">
            <a:extLst>
              <a:ext uri="{FF2B5EF4-FFF2-40B4-BE49-F238E27FC236}">
                <a16:creationId xmlns:a16="http://schemas.microsoft.com/office/drawing/2014/main" id="{3214743A-6966-8ED7-BA34-E45A379E030F}"/>
              </a:ext>
              <a:ext uri="{C183D7F6-B498-43B3-948B-1728B52AA6E4}">
                <adec:decorative xmlns:adec="http://schemas.microsoft.com/office/drawing/2017/decorative" val="1"/>
              </a:ext>
            </a:extLst>
          </p:cNvPr>
          <p:cNvSpPr>
            <a:spLocks noChangeAspect="1"/>
          </p:cNvSpPr>
          <p:nvPr/>
        </p:nvSpPr>
        <p:spPr>
          <a:xfrm>
            <a:off x="8945548" y="5462891"/>
            <a:ext cx="1427943" cy="1015289"/>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36" name="Frihandsfigur 8">
            <a:extLst>
              <a:ext uri="{FF2B5EF4-FFF2-40B4-BE49-F238E27FC236}">
                <a16:creationId xmlns:a16="http://schemas.microsoft.com/office/drawing/2014/main" id="{54E9228D-01FE-98B4-466F-CE9B90DF9F7D}"/>
              </a:ext>
              <a:ext uri="{C183D7F6-B498-43B3-948B-1728B52AA6E4}">
                <adec:decorative xmlns:adec="http://schemas.microsoft.com/office/drawing/2017/decorative" val="1"/>
              </a:ext>
            </a:extLst>
          </p:cNvPr>
          <p:cNvSpPr>
            <a:spLocks noChangeAspect="1"/>
          </p:cNvSpPr>
          <p:nvPr/>
        </p:nvSpPr>
        <p:spPr>
          <a:xfrm>
            <a:off x="10373660" y="5462891"/>
            <a:ext cx="1427943" cy="1015289"/>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pic>
        <p:nvPicPr>
          <p:cNvPr id="4" name="Logo" descr="Logotyp Västra Götalandsregionen">
            <a:extLst>
              <a:ext uri="{FF2B5EF4-FFF2-40B4-BE49-F238E27FC236}">
                <a16:creationId xmlns:a16="http://schemas.microsoft.com/office/drawing/2014/main" id="{CCDBD8D8-0B63-16B1-A58A-3685331C4CCE}"/>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90752" y="6052990"/>
            <a:ext cx="2118361" cy="377529"/>
          </a:xfrm>
          <a:prstGeom prst="rect">
            <a:avLst/>
          </a:prstGeom>
        </p:spPr>
      </p:pic>
      <p:sp>
        <p:nvSpPr>
          <p:cNvPr id="7" name="Platshållare för datum 6">
            <a:extLst>
              <a:ext uri="{FF2B5EF4-FFF2-40B4-BE49-F238E27FC236}">
                <a16:creationId xmlns:a16="http://schemas.microsoft.com/office/drawing/2014/main" id="{C4CBFC51-E299-C1C6-C259-2EC78776D974}"/>
              </a:ext>
            </a:extLst>
          </p:cNvPr>
          <p:cNvSpPr>
            <a:spLocks noGrp="1"/>
          </p:cNvSpPr>
          <p:nvPr>
            <p:ph type="dt" sz="half" idx="14"/>
          </p:nvPr>
        </p:nvSpPr>
        <p:spPr>
          <a:xfrm>
            <a:off x="10901364" y="136525"/>
            <a:ext cx="900071" cy="141687"/>
          </a:xfrm>
        </p:spPr>
        <p:txBody>
          <a:bodyPr/>
          <a:lstStyle/>
          <a:p>
            <a:fld id="{19E49B6E-96DA-4186-8F39-3AB022B7993C}" type="datetime1">
              <a:rPr lang="sv-SE" smtClean="0"/>
              <a:t>2026-06-08</a:t>
            </a:fld>
            <a:endParaRPr lang="sv-SE"/>
          </a:p>
        </p:txBody>
      </p:sp>
      <p:sp>
        <p:nvSpPr>
          <p:cNvPr id="8" name="Platshållare för sidfot 7">
            <a:extLst>
              <a:ext uri="{FF2B5EF4-FFF2-40B4-BE49-F238E27FC236}">
                <a16:creationId xmlns:a16="http://schemas.microsoft.com/office/drawing/2014/main" id="{DAF13055-4269-7909-D2F6-610F622CD5BE}"/>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177692620"/>
      </p:ext>
    </p:extLst>
  </p:cSld>
  <p:clrMapOvr>
    <a:masterClrMapping/>
  </p:clrMapOvr>
  <p:extLst>
    <p:ext uri="{DCECCB84-F9BA-43D5-87BE-67443E8EF086}">
      <p15:sldGuideLst xmlns:p15="http://schemas.microsoft.com/office/powerpoint/2012/main">
        <p15:guide id="1" pos="55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innehåll på ljusbrun kvirkel, bild">
    <p:spTree>
      <p:nvGrpSpPr>
        <p:cNvPr id="1" name=""/>
        <p:cNvGrpSpPr/>
        <p:nvPr/>
      </p:nvGrpSpPr>
      <p:grpSpPr>
        <a:xfrm>
          <a:off x="0" y="0"/>
          <a:ext cx="0" cy="0"/>
          <a:chOff x="0" y="0"/>
          <a:chExt cx="0" cy="0"/>
        </a:xfrm>
      </p:grpSpPr>
      <p:sp>
        <p:nvSpPr>
          <p:cNvPr id="16" name="Rubrik 1">
            <a:extLst>
              <a:ext uri="{FF2B5EF4-FFF2-40B4-BE49-F238E27FC236}">
                <a16:creationId xmlns:a16="http://schemas.microsoft.com/office/drawing/2014/main" id="{00075C3B-F843-BD60-C6D9-064BB2945B43}"/>
              </a:ext>
            </a:extLst>
          </p:cNvPr>
          <p:cNvSpPr>
            <a:spLocks noGrp="1"/>
          </p:cNvSpPr>
          <p:nvPr>
            <p:ph type="title" hasCustomPrompt="1"/>
          </p:nvPr>
        </p:nvSpPr>
        <p:spPr>
          <a:xfrm>
            <a:off x="1097554" y="136800"/>
            <a:ext cx="10046304" cy="1576800"/>
          </a:xfrm>
          <a:prstGeom prst="rect">
            <a:avLst/>
          </a:prstGeom>
        </p:spPr>
        <p:txBody>
          <a:bodyPr anchor="ctr" anchorCtr="0"/>
          <a:lstStyle>
            <a:lvl1pPr>
              <a:defRPr sz="3300"/>
            </a:lvl1pPr>
          </a:lstStyle>
          <a:p>
            <a:r>
              <a:rPr lang="sv-SE"/>
              <a:t>Klicka för att lägga till rubrik</a:t>
            </a:r>
          </a:p>
        </p:txBody>
      </p:sp>
      <p:sp>
        <p:nvSpPr>
          <p:cNvPr id="15" name="Frihandsfigur 14">
            <a:extLst>
              <a:ext uri="{FF2B5EF4-FFF2-40B4-BE49-F238E27FC236}">
                <a16:creationId xmlns:a16="http://schemas.microsoft.com/office/drawing/2014/main" id="{7D6E51E2-D90A-D326-CE84-26EA969690C3}"/>
              </a:ext>
              <a:ext uri="{C183D7F6-B498-43B3-948B-1728B52AA6E4}">
                <adec:decorative xmlns:adec="http://schemas.microsoft.com/office/drawing/2017/decorative" val="1"/>
              </a:ext>
            </a:extLst>
          </p:cNvPr>
          <p:cNvSpPr/>
          <p:nvPr userDrawn="1"/>
        </p:nvSpPr>
        <p:spPr>
          <a:xfrm flipV="1">
            <a:off x="389518" y="1781464"/>
            <a:ext cx="6408000" cy="4699390"/>
          </a:xfrm>
          <a:custGeom>
            <a:avLst/>
            <a:gdLst>
              <a:gd name="connsiteX0" fmla="*/ 0 w 6408000"/>
              <a:gd name="connsiteY0" fmla="*/ 4699390 h 4699390"/>
              <a:gd name="connsiteX1" fmla="*/ 6408000 w 6408000"/>
              <a:gd name="connsiteY1" fmla="*/ 4699390 h 4699390"/>
              <a:gd name="connsiteX2" fmla="*/ 6408000 w 6408000"/>
              <a:gd name="connsiteY2" fmla="*/ 2493054 h 4699390"/>
              <a:gd name="connsiteX3" fmla="*/ 6408000 w 6408000"/>
              <a:gd name="connsiteY3" fmla="*/ 1033913 h 4699390"/>
              <a:gd name="connsiteX4" fmla="*/ 5374087 w 6408000"/>
              <a:gd name="connsiteY4" fmla="*/ 0 h 4699390"/>
              <a:gd name="connsiteX5" fmla="*/ 0 w 6408000"/>
              <a:gd name="connsiteY5" fmla="*/ 0 h 4699390"/>
              <a:gd name="connsiteX6" fmla="*/ 0 w 6408000"/>
              <a:gd name="connsiteY6" fmla="*/ 2493054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08000" h="4699390">
                <a:moveTo>
                  <a:pt x="0" y="4699390"/>
                </a:moveTo>
                <a:lnTo>
                  <a:pt x="6408000" y="4699390"/>
                </a:lnTo>
                <a:lnTo>
                  <a:pt x="6408000" y="2493054"/>
                </a:lnTo>
                <a:lnTo>
                  <a:pt x="6408000" y="1033913"/>
                </a:lnTo>
                <a:cubicBezTo>
                  <a:pt x="6408000" y="462899"/>
                  <a:pt x="5945101" y="0"/>
                  <a:pt x="5374087" y="0"/>
                </a:cubicBezTo>
                <a:lnTo>
                  <a:pt x="0" y="0"/>
                </a:lnTo>
                <a:lnTo>
                  <a:pt x="0" y="2493054"/>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7" name="Platshållare för innehåll 13">
            <a:extLst>
              <a:ext uri="{FF2B5EF4-FFF2-40B4-BE49-F238E27FC236}">
                <a16:creationId xmlns:a16="http://schemas.microsoft.com/office/drawing/2014/main" id="{EDA2AC8D-7139-1E47-D883-C37A91989735}"/>
              </a:ext>
            </a:extLst>
          </p:cNvPr>
          <p:cNvSpPr>
            <a:spLocks noGrp="1"/>
          </p:cNvSpPr>
          <p:nvPr>
            <p:ph sz="quarter" idx="17" hasCustomPrompt="1"/>
          </p:nvPr>
        </p:nvSpPr>
        <p:spPr>
          <a:xfrm>
            <a:off x="1098000" y="2289600"/>
            <a:ext cx="5004000" cy="3311526"/>
          </a:xfrm>
        </p:spPr>
        <p:txBody>
          <a:bodyPr/>
          <a:lstStyle/>
          <a:p>
            <a:pPr lvl="0"/>
            <a:r>
              <a:rPr lang="sv-SE" noProof="0"/>
              <a:t>Skriv text här</a:t>
            </a:r>
          </a:p>
          <a:p>
            <a:pPr lvl="1"/>
            <a:r>
              <a:rPr lang="sv-SE" noProof="0"/>
              <a:t>Skriv text här</a:t>
            </a:r>
          </a:p>
          <a:p>
            <a:pPr lvl="2"/>
            <a:r>
              <a:rPr lang="sv-SE" noProof="0"/>
              <a:t>Skriv text här</a:t>
            </a:r>
          </a:p>
        </p:txBody>
      </p:sp>
      <p:sp>
        <p:nvSpPr>
          <p:cNvPr id="13" name="Platshållare för bild 12">
            <a:extLst>
              <a:ext uri="{FF2B5EF4-FFF2-40B4-BE49-F238E27FC236}">
                <a16:creationId xmlns:a16="http://schemas.microsoft.com/office/drawing/2014/main" id="{61CF9D42-9EBA-F194-A977-9236958C4AEF}"/>
              </a:ext>
            </a:extLst>
          </p:cNvPr>
          <p:cNvSpPr>
            <a:spLocks noGrp="1"/>
          </p:cNvSpPr>
          <p:nvPr>
            <p:ph type="pic" sz="quarter" idx="20"/>
          </p:nvPr>
        </p:nvSpPr>
        <p:spPr>
          <a:xfrm>
            <a:off x="6797517" y="1781175"/>
            <a:ext cx="5003957" cy="4699000"/>
          </a:xfrm>
          <a:custGeom>
            <a:avLst/>
            <a:gdLst>
              <a:gd name="connsiteX0" fmla="*/ 1 w 5003957"/>
              <a:gd name="connsiteY0" fmla="*/ 0 h 4699000"/>
              <a:gd name="connsiteX1" fmla="*/ 1047501 w 5003957"/>
              <a:gd name="connsiteY1" fmla="*/ 0 h 4699000"/>
              <a:gd name="connsiteX2" fmla="*/ 2785023 w 5003957"/>
              <a:gd name="connsiteY2" fmla="*/ 0 h 4699000"/>
              <a:gd name="connsiteX3" fmla="*/ 3956456 w 5003957"/>
              <a:gd name="connsiteY3" fmla="*/ 0 h 4699000"/>
              <a:gd name="connsiteX4" fmla="*/ 5003957 w 5003957"/>
              <a:gd name="connsiteY4" fmla="*/ 1047501 h 4699000"/>
              <a:gd name="connsiteX5" fmla="*/ 5003957 w 5003957"/>
              <a:gd name="connsiteY5" fmla="*/ 2097768 h 4699000"/>
              <a:gd name="connsiteX6" fmla="*/ 5003957 w 5003957"/>
              <a:gd name="connsiteY6" fmla="*/ 3651499 h 4699000"/>
              <a:gd name="connsiteX7" fmla="*/ 5003957 w 5003957"/>
              <a:gd name="connsiteY7" fmla="*/ 4699000 h 4699000"/>
              <a:gd name="connsiteX8" fmla="*/ 3956456 w 5003957"/>
              <a:gd name="connsiteY8" fmla="*/ 4699000 h 4699000"/>
              <a:gd name="connsiteX9" fmla="*/ 2785023 w 5003957"/>
              <a:gd name="connsiteY9" fmla="*/ 4699000 h 4699000"/>
              <a:gd name="connsiteX10" fmla="*/ 2218935 w 5003957"/>
              <a:gd name="connsiteY10" fmla="*/ 4699000 h 4699000"/>
              <a:gd name="connsiteX11" fmla="*/ 1047501 w 5003957"/>
              <a:gd name="connsiteY11" fmla="*/ 4699000 h 4699000"/>
              <a:gd name="connsiteX12" fmla="*/ 1 w 5003957"/>
              <a:gd name="connsiteY12" fmla="*/ 4699000 h 4699000"/>
              <a:gd name="connsiteX13" fmla="*/ 1 w 5003957"/>
              <a:gd name="connsiteY13" fmla="*/ 3651518 h 4699000"/>
              <a:gd name="connsiteX14" fmla="*/ 0 w 5003957"/>
              <a:gd name="connsiteY14" fmla="*/ 3651499 h 4699000"/>
              <a:gd name="connsiteX15" fmla="*/ 0 w 5003957"/>
              <a:gd name="connsiteY15" fmla="*/ 1047501 h 4699000"/>
              <a:gd name="connsiteX16" fmla="*/ 1 w 5003957"/>
              <a:gd name="connsiteY16" fmla="*/ 1047482 h 469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003957" h="4699000">
                <a:moveTo>
                  <a:pt x="1" y="0"/>
                </a:moveTo>
                <a:lnTo>
                  <a:pt x="1047501" y="0"/>
                </a:lnTo>
                <a:lnTo>
                  <a:pt x="2785023" y="0"/>
                </a:lnTo>
                <a:lnTo>
                  <a:pt x="3956456" y="0"/>
                </a:lnTo>
                <a:cubicBezTo>
                  <a:pt x="4534975" y="0"/>
                  <a:pt x="5003957" y="468982"/>
                  <a:pt x="5003957" y="1047501"/>
                </a:cubicBezTo>
                <a:lnTo>
                  <a:pt x="5003957" y="2097768"/>
                </a:lnTo>
                <a:lnTo>
                  <a:pt x="5003957" y="3651499"/>
                </a:lnTo>
                <a:lnTo>
                  <a:pt x="5003957" y="4699000"/>
                </a:lnTo>
                <a:lnTo>
                  <a:pt x="3956456" y="4699000"/>
                </a:lnTo>
                <a:lnTo>
                  <a:pt x="2785023" y="4699000"/>
                </a:lnTo>
                <a:lnTo>
                  <a:pt x="2218935" y="4699000"/>
                </a:lnTo>
                <a:lnTo>
                  <a:pt x="1047501" y="4699000"/>
                </a:lnTo>
                <a:lnTo>
                  <a:pt x="1" y="4699000"/>
                </a:lnTo>
                <a:lnTo>
                  <a:pt x="1" y="3651518"/>
                </a:lnTo>
                <a:lnTo>
                  <a:pt x="0" y="3651499"/>
                </a:lnTo>
                <a:lnTo>
                  <a:pt x="0" y="1047501"/>
                </a:lnTo>
                <a:lnTo>
                  <a:pt x="1" y="1047482"/>
                </a:lnTo>
                <a:close/>
              </a:path>
            </a:pathLst>
          </a:custGeom>
          <a:solidFill>
            <a:schemeClr val="bg1">
              <a:lumMod val="95000"/>
            </a:schemeClr>
          </a:solidFill>
        </p:spPr>
        <p:txBody>
          <a:bodyPr wrap="square" lIns="288000" tIns="468000" rIns="612000">
            <a:noAutofit/>
          </a:bodyPr>
          <a:lstStyle>
            <a:lvl1pPr marL="0" indent="0">
              <a:buFontTx/>
              <a:buNone/>
              <a:defRPr/>
            </a:lvl1pPr>
          </a:lstStyle>
          <a:p>
            <a:r>
              <a:rPr lang="sv-SE"/>
              <a:t>Klicka på ikonen för att lägga till en bild</a:t>
            </a:r>
          </a:p>
        </p:txBody>
      </p:sp>
      <p:sp>
        <p:nvSpPr>
          <p:cNvPr id="4" name="Platshållare för datum 8">
            <a:extLst>
              <a:ext uri="{FF2B5EF4-FFF2-40B4-BE49-F238E27FC236}">
                <a16:creationId xmlns:a16="http://schemas.microsoft.com/office/drawing/2014/main" id="{6A68F426-1C5F-0711-6383-2CA02BF3D5B1}"/>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6" name="Platshållare för sidfot 3">
            <a:extLst>
              <a:ext uri="{FF2B5EF4-FFF2-40B4-BE49-F238E27FC236}">
                <a16:creationId xmlns:a16="http://schemas.microsoft.com/office/drawing/2014/main" id="{1F0A451C-1B10-0646-B9D7-74DCB23845D0}"/>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195939194"/>
      </p:ext>
    </p:extLst>
  </p:cSld>
  <p:clrMapOvr>
    <a:masterClrMapping/>
  </p:clrMapOvr>
  <p:extLst>
    <p:ext uri="{DCECCB84-F9BA-43D5-87BE-67443E8EF086}">
      <p15:sldGuideLst xmlns:p15="http://schemas.microsoft.com/office/powerpoint/2012/main">
        <p15:guide id="1" orient="horz" pos="1434" userDrawn="1">
          <p15:clr>
            <a:srgbClr val="FBAE40"/>
          </p15:clr>
        </p15:guide>
        <p15:guide id="2" pos="688" userDrawn="1">
          <p15:clr>
            <a:srgbClr val="FBAE40"/>
          </p15:clr>
        </p15:guide>
        <p15:guide id="3" orient="horz" pos="73"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Rubrik och innehåll">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0" y="666000"/>
            <a:ext cx="10047600" cy="1047750"/>
          </a:xfrm>
          <a:prstGeom prst="rect">
            <a:avLst/>
          </a:prstGeom>
        </p:spPr>
        <p:txBody>
          <a:bodyPr/>
          <a:lstStyle>
            <a:lvl1pPr>
              <a:defRPr/>
            </a:lvl1pPr>
          </a:lstStyle>
          <a:p>
            <a:r>
              <a:rPr lang="sv-SE"/>
              <a:t>Rubrik</a:t>
            </a:r>
          </a:p>
        </p:txBody>
      </p:sp>
      <p:sp>
        <p:nvSpPr>
          <p:cNvPr id="13" name="Platshållare för text 12">
            <a:extLst>
              <a:ext uri="{FF2B5EF4-FFF2-40B4-BE49-F238E27FC236}">
                <a16:creationId xmlns:a16="http://schemas.microsoft.com/office/drawing/2014/main" id="{02C2E317-0642-2E46-B74D-C0670C996503}"/>
              </a:ext>
            </a:extLst>
          </p:cNvPr>
          <p:cNvSpPr>
            <a:spLocks noGrp="1"/>
          </p:cNvSpPr>
          <p:nvPr>
            <p:ph type="body" sz="quarter" idx="26" hasCustomPrompt="1"/>
          </p:nvPr>
        </p:nvSpPr>
        <p:spPr>
          <a:xfrm>
            <a:off x="1096963" y="2098800"/>
            <a:ext cx="4776787" cy="1047750"/>
          </a:xfrm>
        </p:spPr>
        <p:txBody>
          <a:bodyPr/>
          <a:lstStyle/>
          <a:p>
            <a:pPr lvl="0"/>
            <a:r>
              <a:rPr lang="sv-SE"/>
              <a:t>Skriv text här</a:t>
            </a:r>
          </a:p>
          <a:p>
            <a:pPr lvl="1"/>
            <a:r>
              <a:rPr lang="sv-SE"/>
              <a:t>Skriv text här</a:t>
            </a:r>
          </a:p>
        </p:txBody>
      </p:sp>
      <p:sp>
        <p:nvSpPr>
          <p:cNvPr id="14" name="Platshållare för text 12">
            <a:extLst>
              <a:ext uri="{FF2B5EF4-FFF2-40B4-BE49-F238E27FC236}">
                <a16:creationId xmlns:a16="http://schemas.microsoft.com/office/drawing/2014/main" id="{C9C71F2C-C4C5-EE5B-6B8E-25012EE2544A}"/>
              </a:ext>
            </a:extLst>
          </p:cNvPr>
          <p:cNvSpPr>
            <a:spLocks noGrp="1"/>
          </p:cNvSpPr>
          <p:nvPr>
            <p:ph type="body" sz="quarter" idx="27" hasCustomPrompt="1"/>
          </p:nvPr>
        </p:nvSpPr>
        <p:spPr>
          <a:xfrm>
            <a:off x="6370961" y="2098800"/>
            <a:ext cx="4776787" cy="1047750"/>
          </a:xfrm>
        </p:spPr>
        <p:txBody>
          <a:bodyPr/>
          <a:lstStyle/>
          <a:p>
            <a:pPr lvl="0"/>
            <a:r>
              <a:rPr lang="sv-SE"/>
              <a:t>Skriv text här</a:t>
            </a:r>
          </a:p>
          <a:p>
            <a:pPr lvl="1"/>
            <a:r>
              <a:rPr lang="sv-SE"/>
              <a:t>Skriv text här</a:t>
            </a:r>
          </a:p>
        </p:txBody>
      </p:sp>
      <p:sp>
        <p:nvSpPr>
          <p:cNvPr id="11" name="Platshållare för innehåll 10">
            <a:extLst>
              <a:ext uri="{FF2B5EF4-FFF2-40B4-BE49-F238E27FC236}">
                <a16:creationId xmlns:a16="http://schemas.microsoft.com/office/drawing/2014/main" id="{467317CB-B101-5159-5511-FFC3C4CABD5A}"/>
              </a:ext>
            </a:extLst>
          </p:cNvPr>
          <p:cNvSpPr>
            <a:spLocks noGrp="1"/>
          </p:cNvSpPr>
          <p:nvPr>
            <p:ph sz="quarter" idx="25" hasCustomPrompt="1"/>
          </p:nvPr>
        </p:nvSpPr>
        <p:spPr>
          <a:xfrm>
            <a:off x="388800" y="3429000"/>
            <a:ext cx="11412537" cy="3051175"/>
          </a:xfrm>
          <a:solidFill>
            <a:schemeClr val="bg1">
              <a:lumMod val="95000"/>
            </a:schemeClr>
          </a:solidFill>
        </p:spPr>
        <p:txBody>
          <a:bodyPr lIns="2808000" tIns="540000"/>
          <a:lstStyle>
            <a:lvl1pPr marL="0" indent="0">
              <a:buFontTx/>
              <a:buNone/>
              <a:defRPr/>
            </a:lvl1pPr>
          </a:lstStyle>
          <a:p>
            <a:pPr lvl="0"/>
            <a:r>
              <a:rPr lang="sv-SE"/>
              <a:t>Klicka på en ikon för att lägga till innehåll</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2026-06-08</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657267939"/>
      </p:ext>
    </p:extLst>
  </p:cSld>
  <p:clrMapOvr>
    <a:masterClrMapping/>
  </p:clrMapOvr>
  <p:extLst>
    <p:ext uri="{DCECCB84-F9BA-43D5-87BE-67443E8EF086}">
      <p15:sldGuideLst xmlns:p15="http://schemas.microsoft.com/office/powerpoint/2012/main">
        <p15:guide id="1" orient="horz" pos="1321" userDrawn="1">
          <p15:clr>
            <a:srgbClr val="FBAE40"/>
          </p15:clr>
        </p15:guide>
        <p15:guide id="3" pos="688" userDrawn="1">
          <p15:clr>
            <a:srgbClr val="FBAE40"/>
          </p15:clr>
        </p15:guide>
        <p15:guide id="4" orient="horz" pos="414"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Rubrik och innehåll">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0" y="666000"/>
            <a:ext cx="10047600" cy="1047750"/>
          </a:xfrm>
          <a:prstGeom prst="rect">
            <a:avLst/>
          </a:prstGeom>
        </p:spPr>
        <p:txBody>
          <a:bodyPr/>
          <a:lstStyle>
            <a:lvl1pPr>
              <a:defRPr/>
            </a:lvl1pPr>
          </a:lstStyle>
          <a:p>
            <a:r>
              <a:rPr lang="sv-SE"/>
              <a:t>Rubrik</a:t>
            </a:r>
          </a:p>
        </p:txBody>
      </p:sp>
      <p:sp>
        <p:nvSpPr>
          <p:cNvPr id="13" name="Platshållare för text 12">
            <a:extLst>
              <a:ext uri="{FF2B5EF4-FFF2-40B4-BE49-F238E27FC236}">
                <a16:creationId xmlns:a16="http://schemas.microsoft.com/office/drawing/2014/main" id="{02C2E317-0642-2E46-B74D-C0670C996503}"/>
              </a:ext>
            </a:extLst>
          </p:cNvPr>
          <p:cNvSpPr>
            <a:spLocks noGrp="1"/>
          </p:cNvSpPr>
          <p:nvPr>
            <p:ph type="body" sz="quarter" idx="26" hasCustomPrompt="1"/>
          </p:nvPr>
        </p:nvSpPr>
        <p:spPr>
          <a:xfrm>
            <a:off x="1096963" y="2098800"/>
            <a:ext cx="4776787" cy="1047750"/>
          </a:xfrm>
        </p:spPr>
        <p:txBody>
          <a:bodyPr/>
          <a:lstStyle/>
          <a:p>
            <a:pPr lvl="0"/>
            <a:r>
              <a:rPr lang="sv-SE"/>
              <a:t>Skriv text här</a:t>
            </a:r>
          </a:p>
          <a:p>
            <a:pPr lvl="1"/>
            <a:r>
              <a:rPr lang="sv-SE"/>
              <a:t>Skriv text här</a:t>
            </a:r>
          </a:p>
        </p:txBody>
      </p:sp>
      <p:sp>
        <p:nvSpPr>
          <p:cNvPr id="11" name="Platshållare för innehåll 10">
            <a:extLst>
              <a:ext uri="{FF2B5EF4-FFF2-40B4-BE49-F238E27FC236}">
                <a16:creationId xmlns:a16="http://schemas.microsoft.com/office/drawing/2014/main" id="{467317CB-B101-5159-5511-FFC3C4CABD5A}"/>
              </a:ext>
            </a:extLst>
          </p:cNvPr>
          <p:cNvSpPr>
            <a:spLocks noGrp="1"/>
          </p:cNvSpPr>
          <p:nvPr>
            <p:ph sz="quarter" idx="25" hasCustomPrompt="1"/>
          </p:nvPr>
        </p:nvSpPr>
        <p:spPr>
          <a:xfrm>
            <a:off x="1096620" y="3429000"/>
            <a:ext cx="4776787" cy="3051175"/>
          </a:xfrm>
          <a:solidFill>
            <a:schemeClr val="bg1">
              <a:lumMod val="95000"/>
            </a:schemeClr>
          </a:solidFill>
        </p:spPr>
        <p:txBody>
          <a:bodyPr lIns="216000" tIns="180000"/>
          <a:lstStyle>
            <a:lvl1pPr marL="0" indent="0">
              <a:buFontTx/>
              <a:buNone/>
              <a:defRPr/>
            </a:lvl1pPr>
          </a:lstStyle>
          <a:p>
            <a:pPr lvl="0"/>
            <a:r>
              <a:rPr lang="sv-SE"/>
              <a:t>Klicka på en ikon för att lägga till innehåll</a:t>
            </a:r>
          </a:p>
        </p:txBody>
      </p:sp>
      <p:sp>
        <p:nvSpPr>
          <p:cNvPr id="14" name="Platshållare för text 12">
            <a:extLst>
              <a:ext uri="{FF2B5EF4-FFF2-40B4-BE49-F238E27FC236}">
                <a16:creationId xmlns:a16="http://schemas.microsoft.com/office/drawing/2014/main" id="{C9C71F2C-C4C5-EE5B-6B8E-25012EE2544A}"/>
              </a:ext>
            </a:extLst>
          </p:cNvPr>
          <p:cNvSpPr>
            <a:spLocks noGrp="1"/>
          </p:cNvSpPr>
          <p:nvPr>
            <p:ph type="body" sz="quarter" idx="27" hasCustomPrompt="1"/>
          </p:nvPr>
        </p:nvSpPr>
        <p:spPr>
          <a:xfrm>
            <a:off x="6370961" y="2098800"/>
            <a:ext cx="4776787" cy="1047750"/>
          </a:xfrm>
        </p:spPr>
        <p:txBody>
          <a:bodyPr/>
          <a:lstStyle/>
          <a:p>
            <a:pPr lvl="0"/>
            <a:r>
              <a:rPr lang="sv-SE"/>
              <a:t>Skriv text här</a:t>
            </a:r>
          </a:p>
          <a:p>
            <a:pPr lvl="1"/>
            <a:r>
              <a:rPr lang="sv-SE"/>
              <a:t>Skriv text här</a:t>
            </a:r>
          </a:p>
        </p:txBody>
      </p:sp>
      <p:sp>
        <p:nvSpPr>
          <p:cNvPr id="5" name="Platshållare för innehåll 10">
            <a:extLst>
              <a:ext uri="{FF2B5EF4-FFF2-40B4-BE49-F238E27FC236}">
                <a16:creationId xmlns:a16="http://schemas.microsoft.com/office/drawing/2014/main" id="{DDC121DB-0C79-5D9A-022E-0A8CA4FB648D}"/>
              </a:ext>
            </a:extLst>
          </p:cNvPr>
          <p:cNvSpPr>
            <a:spLocks noGrp="1"/>
          </p:cNvSpPr>
          <p:nvPr>
            <p:ph sz="quarter" idx="28" hasCustomPrompt="1"/>
          </p:nvPr>
        </p:nvSpPr>
        <p:spPr>
          <a:xfrm>
            <a:off x="6368531" y="3429000"/>
            <a:ext cx="4776787" cy="3051175"/>
          </a:xfrm>
          <a:solidFill>
            <a:schemeClr val="bg1">
              <a:lumMod val="95000"/>
            </a:schemeClr>
          </a:solidFill>
        </p:spPr>
        <p:txBody>
          <a:bodyPr lIns="216000" tIns="180000"/>
          <a:lstStyle>
            <a:lvl1pPr marL="0" indent="0">
              <a:buFontTx/>
              <a:buNone/>
              <a:defRPr/>
            </a:lvl1pPr>
          </a:lstStyle>
          <a:p>
            <a:pPr lvl="0"/>
            <a:r>
              <a:rPr lang="sv-SE"/>
              <a:t>Klicka på en ikon för att lägga till innehåll</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2026-06-08</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060361554"/>
      </p:ext>
    </p:extLst>
  </p:cSld>
  <p:clrMapOvr>
    <a:masterClrMapping/>
  </p:clrMapOvr>
  <p:extLst>
    <p:ext uri="{DCECCB84-F9BA-43D5-87BE-67443E8EF086}">
      <p15:sldGuideLst xmlns:p15="http://schemas.microsoft.com/office/powerpoint/2012/main">
        <p15:guide id="1" orient="horz" pos="1321" userDrawn="1">
          <p15:clr>
            <a:srgbClr val="FBAE40"/>
          </p15:clr>
        </p15:guide>
        <p15:guide id="3" pos="688" userDrawn="1">
          <p15:clr>
            <a:srgbClr val="FBAE40"/>
          </p15:clr>
        </p15:guide>
        <p15:guide id="4" orient="horz" pos="414" userDrawn="1">
          <p15:clr>
            <a:srgbClr val="FBAE40"/>
          </p15:clr>
        </p15:guide>
        <p15:guide id="5" pos="4021"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ast helbild">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BA959C0A-3CC4-CB74-4993-5594A5630A2F}"/>
              </a:ext>
            </a:extLst>
          </p:cNvPr>
          <p:cNvSpPr>
            <a:spLocks noGrp="1"/>
          </p:cNvSpPr>
          <p:nvPr>
            <p:ph type="pic" sz="quarter" idx="13"/>
          </p:nvPr>
        </p:nvSpPr>
        <p:spPr>
          <a:xfrm>
            <a:off x="389262" y="380999"/>
            <a:ext cx="11412000" cy="6091200"/>
          </a:xfrm>
          <a:custGeom>
            <a:avLst/>
            <a:gdLst>
              <a:gd name="connsiteX0" fmla="*/ 0 w 11413068"/>
              <a:gd name="connsiteY0" fmla="*/ 0 h 6099176"/>
              <a:gd name="connsiteX1" fmla="*/ 11413068 w 11413068"/>
              <a:gd name="connsiteY1" fmla="*/ 0 h 6099176"/>
              <a:gd name="connsiteX2" fmla="*/ 11413068 w 11413068"/>
              <a:gd name="connsiteY2" fmla="*/ 27780 h 6099176"/>
              <a:gd name="connsiteX3" fmla="*/ 11413068 w 11413068"/>
              <a:gd name="connsiteY3" fmla="*/ 5082626 h 6099176"/>
              <a:gd name="connsiteX4" fmla="*/ 11413068 w 11413068"/>
              <a:gd name="connsiteY4" fmla="*/ 5087256 h 6099176"/>
              <a:gd name="connsiteX5" fmla="*/ 10401148 w 11413068"/>
              <a:gd name="connsiteY5" fmla="*/ 6099176 h 6099176"/>
              <a:gd name="connsiteX6" fmla="*/ 10396518 w 11413068"/>
              <a:gd name="connsiteY6" fmla="*/ 6099176 h 6099176"/>
              <a:gd name="connsiteX7" fmla="*/ 0 w 11413068"/>
              <a:gd name="connsiteY7" fmla="*/ 6099176 h 6099176"/>
              <a:gd name="connsiteX8" fmla="*/ 0 w 11413068"/>
              <a:gd name="connsiteY8" fmla="*/ 27780 h 6099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13068" h="6099176">
                <a:moveTo>
                  <a:pt x="0" y="0"/>
                </a:moveTo>
                <a:lnTo>
                  <a:pt x="11413068" y="0"/>
                </a:lnTo>
                <a:lnTo>
                  <a:pt x="11413068" y="27780"/>
                </a:lnTo>
                <a:lnTo>
                  <a:pt x="11413068" y="5082626"/>
                </a:lnTo>
                <a:lnTo>
                  <a:pt x="11413068" y="5087256"/>
                </a:lnTo>
                <a:cubicBezTo>
                  <a:pt x="11413068" y="5646124"/>
                  <a:pt x="10960016" y="6099176"/>
                  <a:pt x="10401148" y="6099176"/>
                </a:cubicBezTo>
                <a:lnTo>
                  <a:pt x="10396518" y="6099176"/>
                </a:lnTo>
                <a:lnTo>
                  <a:pt x="0" y="6099176"/>
                </a:lnTo>
                <a:lnTo>
                  <a:pt x="0" y="27780"/>
                </a:lnTo>
                <a:close/>
              </a:path>
            </a:pathLst>
          </a:custGeom>
          <a:solidFill>
            <a:schemeClr val="bg1">
              <a:lumMod val="95000"/>
            </a:schemeClr>
          </a:solidFill>
        </p:spPr>
        <p:txBody>
          <a:bodyPr wrap="square" lIns="144000" tIns="144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a:xfrm>
            <a:off x="10901364" y="136525"/>
            <a:ext cx="900071" cy="141687"/>
          </a:xfrm>
        </p:spPr>
        <p:txBody>
          <a:bodyPr/>
          <a:lstStyle/>
          <a:p>
            <a:fld id="{21A4A846-428D-495E-A55C-A66F11C8B8FF}" type="datetime1">
              <a:rPr lang="sv-SE" smtClean="0"/>
              <a:t>2026-06-08</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5482316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Rubrik och bild">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BA959C0A-3CC4-CB74-4993-5594A5630A2F}"/>
              </a:ext>
            </a:extLst>
          </p:cNvPr>
          <p:cNvSpPr>
            <a:spLocks noGrp="1"/>
          </p:cNvSpPr>
          <p:nvPr>
            <p:ph type="pic" sz="quarter" idx="13"/>
          </p:nvPr>
        </p:nvSpPr>
        <p:spPr>
          <a:xfrm>
            <a:off x="389262" y="380999"/>
            <a:ext cx="11412000" cy="6091200"/>
          </a:xfrm>
          <a:prstGeom prst="rect">
            <a:avLst/>
          </a:prstGeom>
          <a:solidFill>
            <a:schemeClr val="bg1">
              <a:lumMod val="95000"/>
            </a:schemeClr>
          </a:solidFill>
        </p:spPr>
        <p:txBody>
          <a:bodyPr wrap="square" lIns="2808000" tIns="3420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11" name="Platshållare för text 10">
            <a:extLst>
              <a:ext uri="{FF2B5EF4-FFF2-40B4-BE49-F238E27FC236}">
                <a16:creationId xmlns:a16="http://schemas.microsoft.com/office/drawing/2014/main" id="{9D155C8E-9723-8B1E-7B00-DA8246853816}"/>
              </a:ext>
            </a:extLst>
          </p:cNvPr>
          <p:cNvSpPr>
            <a:spLocks noGrp="1"/>
          </p:cNvSpPr>
          <p:nvPr>
            <p:ph type="body" sz="quarter" idx="18" hasCustomPrompt="1"/>
          </p:nvPr>
        </p:nvSpPr>
        <p:spPr>
          <a:xfrm>
            <a:off x="388938" y="381001"/>
            <a:ext cx="5210351" cy="2039938"/>
          </a:xfrm>
          <a:prstGeom prst="rect">
            <a:avLst/>
          </a:prstGeom>
          <a:solidFill>
            <a:schemeClr val="accent1"/>
          </a:solidFill>
        </p:spPr>
        <p:txBody>
          <a:bodyPr wrap="square" lIns="360000" tIns="180000" rIns="360000" bIns="180000" anchor="ctr" anchorCtr="0">
            <a:noAutofit/>
          </a:bodyPr>
          <a:lstStyle>
            <a:lvl1pPr marL="0" indent="0" algn="l">
              <a:buFontTx/>
              <a:buNone/>
              <a:defRPr sz="3300" b="0">
                <a:solidFill>
                  <a:schemeClr val="bg1"/>
                </a:solidFill>
              </a:defRPr>
            </a:lvl1pPr>
          </a:lstStyle>
          <a:p>
            <a:pPr lvl="0"/>
            <a:r>
              <a:rPr lang="sv-SE"/>
              <a:t>Skriv text här</a:t>
            </a:r>
          </a:p>
        </p:txBody>
      </p:sp>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a:xfrm>
            <a:off x="10901364" y="136525"/>
            <a:ext cx="900071" cy="141687"/>
          </a:xfrm>
        </p:spPr>
        <p:txBody>
          <a:bodyPr/>
          <a:lstStyle/>
          <a:p>
            <a:fld id="{21A4A846-428D-495E-A55C-A66F11C8B8FF}" type="datetime1">
              <a:rPr lang="sv-SE" smtClean="0"/>
              <a:t>2026-06-08</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16888055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Rubrik och bild">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BA959C0A-3CC4-CB74-4993-5594A5630A2F}"/>
              </a:ext>
            </a:extLst>
          </p:cNvPr>
          <p:cNvSpPr>
            <a:spLocks noGrp="1"/>
          </p:cNvSpPr>
          <p:nvPr>
            <p:ph type="pic" sz="quarter" idx="13"/>
          </p:nvPr>
        </p:nvSpPr>
        <p:spPr>
          <a:xfrm>
            <a:off x="389262" y="380999"/>
            <a:ext cx="11412000" cy="6091200"/>
          </a:xfrm>
          <a:prstGeom prst="rect">
            <a:avLst/>
          </a:prstGeom>
          <a:solidFill>
            <a:schemeClr val="bg1">
              <a:lumMod val="95000"/>
            </a:schemeClr>
          </a:solidFill>
        </p:spPr>
        <p:txBody>
          <a:bodyPr wrap="square" lIns="2808000" tIns="3420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11" name="Platshållare för text 10">
            <a:extLst>
              <a:ext uri="{FF2B5EF4-FFF2-40B4-BE49-F238E27FC236}">
                <a16:creationId xmlns:a16="http://schemas.microsoft.com/office/drawing/2014/main" id="{9D155C8E-9723-8B1E-7B00-DA8246853816}"/>
              </a:ext>
            </a:extLst>
          </p:cNvPr>
          <p:cNvSpPr>
            <a:spLocks noGrp="1"/>
          </p:cNvSpPr>
          <p:nvPr>
            <p:ph type="body" sz="quarter" idx="18" hasCustomPrompt="1"/>
          </p:nvPr>
        </p:nvSpPr>
        <p:spPr>
          <a:xfrm>
            <a:off x="388938" y="381001"/>
            <a:ext cx="5210351" cy="2039938"/>
          </a:xfrm>
          <a:prstGeom prst="rect">
            <a:avLst/>
          </a:prstGeom>
          <a:solidFill>
            <a:srgbClr val="E7E1DF"/>
          </a:solidFill>
        </p:spPr>
        <p:txBody>
          <a:bodyPr wrap="square" lIns="360000" tIns="180000" rIns="360000" bIns="180000" anchor="ctr" anchorCtr="0">
            <a:noAutofit/>
          </a:bodyPr>
          <a:lstStyle>
            <a:lvl1pPr marL="0" indent="0" algn="l">
              <a:buFontTx/>
              <a:buNone/>
              <a:defRPr sz="3300" b="0">
                <a:solidFill>
                  <a:schemeClr val="tx1"/>
                </a:solidFill>
              </a:defRPr>
            </a:lvl1pPr>
          </a:lstStyle>
          <a:p>
            <a:pPr lvl="0"/>
            <a:r>
              <a:rPr lang="sv-SE"/>
              <a:t>Skriv text här</a:t>
            </a:r>
          </a:p>
        </p:txBody>
      </p:sp>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a:xfrm>
            <a:off x="10901364" y="136525"/>
            <a:ext cx="900071" cy="141687"/>
          </a:xfrm>
        </p:spPr>
        <p:txBody>
          <a:bodyPr/>
          <a:lstStyle/>
          <a:p>
            <a:fld id="{21A4A846-428D-495E-A55C-A66F11C8B8FF}" type="datetime1">
              <a:rPr lang="sv-SE" smtClean="0"/>
              <a:t>2026-06-08</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20046744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Rubrik och bild">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BA959C0A-3CC4-CB74-4993-5594A5630A2F}"/>
              </a:ext>
            </a:extLst>
          </p:cNvPr>
          <p:cNvSpPr>
            <a:spLocks noGrp="1"/>
          </p:cNvSpPr>
          <p:nvPr>
            <p:ph type="pic" sz="quarter" idx="13"/>
          </p:nvPr>
        </p:nvSpPr>
        <p:spPr>
          <a:xfrm>
            <a:off x="389262" y="380999"/>
            <a:ext cx="11412000" cy="6091200"/>
          </a:xfrm>
          <a:prstGeom prst="rect">
            <a:avLst/>
          </a:prstGeom>
          <a:solidFill>
            <a:schemeClr val="bg1">
              <a:lumMod val="95000"/>
            </a:schemeClr>
          </a:solidFill>
        </p:spPr>
        <p:txBody>
          <a:bodyPr wrap="square" lIns="2808000" tIns="3420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11" name="Platshållare för text 10">
            <a:extLst>
              <a:ext uri="{FF2B5EF4-FFF2-40B4-BE49-F238E27FC236}">
                <a16:creationId xmlns:a16="http://schemas.microsoft.com/office/drawing/2014/main" id="{9D155C8E-9723-8B1E-7B00-DA8246853816}"/>
              </a:ext>
            </a:extLst>
          </p:cNvPr>
          <p:cNvSpPr>
            <a:spLocks noGrp="1"/>
          </p:cNvSpPr>
          <p:nvPr>
            <p:ph type="body" sz="quarter" idx="18" hasCustomPrompt="1"/>
          </p:nvPr>
        </p:nvSpPr>
        <p:spPr>
          <a:xfrm>
            <a:off x="388938" y="381001"/>
            <a:ext cx="5210351" cy="2039938"/>
          </a:xfrm>
          <a:prstGeom prst="rect">
            <a:avLst/>
          </a:prstGeom>
          <a:solidFill>
            <a:srgbClr val="B3EBF2"/>
          </a:solidFill>
        </p:spPr>
        <p:txBody>
          <a:bodyPr wrap="square" lIns="360000" tIns="180000" rIns="360000" bIns="180000" anchor="ctr" anchorCtr="0">
            <a:noAutofit/>
          </a:bodyPr>
          <a:lstStyle>
            <a:lvl1pPr marL="0" indent="0" algn="l">
              <a:buFontTx/>
              <a:buNone/>
              <a:defRPr sz="3300" b="0">
                <a:solidFill>
                  <a:schemeClr val="tx1"/>
                </a:solidFill>
              </a:defRPr>
            </a:lvl1pPr>
          </a:lstStyle>
          <a:p>
            <a:pPr lvl="0"/>
            <a:r>
              <a:rPr lang="sv-SE"/>
              <a:t>Skriv text här</a:t>
            </a:r>
          </a:p>
        </p:txBody>
      </p:sp>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a:xfrm>
            <a:off x="10901364" y="136525"/>
            <a:ext cx="900071" cy="141687"/>
          </a:xfrm>
        </p:spPr>
        <p:txBody>
          <a:bodyPr/>
          <a:lstStyle/>
          <a:p>
            <a:fld id="{21A4A846-428D-495E-A55C-A66F11C8B8FF}" type="datetime1">
              <a:rPr lang="sv-SE" smtClean="0"/>
              <a:t>2026-06-08</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4846521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3AB1CC7E-5066-B2D6-C273-8806FB859F9B}"/>
              </a:ext>
            </a:extLst>
          </p:cNvPr>
          <p:cNvSpPr>
            <a:spLocks noGrp="1"/>
          </p:cNvSpPr>
          <p:nvPr>
            <p:ph type="dt" sz="half" idx="10"/>
          </p:nvPr>
        </p:nvSpPr>
        <p:spPr>
          <a:xfrm>
            <a:off x="10901364" y="136525"/>
            <a:ext cx="900071" cy="141687"/>
          </a:xfrm>
        </p:spPr>
        <p:txBody>
          <a:bodyPr/>
          <a:lstStyle/>
          <a:p>
            <a:fld id="{DA185498-67B0-4A0B-8455-9A803E3F2EDA}" type="datetime1">
              <a:rPr lang="sv-SE" smtClean="0"/>
              <a:t>2026-06-08</a:t>
            </a:fld>
            <a:endParaRPr lang="sv-SE"/>
          </a:p>
        </p:txBody>
      </p:sp>
      <p:sp>
        <p:nvSpPr>
          <p:cNvPr id="5" name="Platshållare för sidfot 4">
            <a:extLst>
              <a:ext uri="{FF2B5EF4-FFF2-40B4-BE49-F238E27FC236}">
                <a16:creationId xmlns:a16="http://schemas.microsoft.com/office/drawing/2014/main" id="{12B0C1A2-56EF-E81F-53A9-CC77AD52554C}"/>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18004220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vart logo">
    <p:spTree>
      <p:nvGrpSpPr>
        <p:cNvPr id="1" name=""/>
        <p:cNvGrpSpPr/>
        <p:nvPr/>
      </p:nvGrpSpPr>
      <p:grpSpPr>
        <a:xfrm>
          <a:off x="0" y="0"/>
          <a:ext cx="0" cy="0"/>
          <a:chOff x="0" y="0"/>
          <a:chExt cx="0" cy="0"/>
        </a:xfrm>
      </p:grpSpPr>
      <p:pic>
        <p:nvPicPr>
          <p:cNvPr id="9" name="Logo" descr="Logotyp Västra Götalandsregionen">
            <a:extLst>
              <a:ext uri="{FF2B5EF4-FFF2-40B4-BE49-F238E27FC236}">
                <a16:creationId xmlns:a16="http://schemas.microsoft.com/office/drawing/2014/main" id="{E5FB7636-32CC-7B30-B38E-46E7FB598974}"/>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3525520" y="2813866"/>
            <a:ext cx="5170857" cy="921539"/>
          </a:xfrm>
          <a:prstGeom prst="rect">
            <a:avLst/>
          </a:prstGeom>
        </p:spPr>
      </p:pic>
      <p:sp>
        <p:nvSpPr>
          <p:cNvPr id="2" name="Platshållare för datum 1">
            <a:extLst>
              <a:ext uri="{FF2B5EF4-FFF2-40B4-BE49-F238E27FC236}">
                <a16:creationId xmlns:a16="http://schemas.microsoft.com/office/drawing/2014/main" id="{29CA8175-3DF2-53F0-BACA-67AB9A313412}"/>
              </a:ext>
            </a:extLst>
          </p:cNvPr>
          <p:cNvSpPr>
            <a:spLocks noGrp="1"/>
          </p:cNvSpPr>
          <p:nvPr>
            <p:ph type="dt" sz="half" idx="10"/>
          </p:nvPr>
        </p:nvSpPr>
        <p:spPr>
          <a:xfrm>
            <a:off x="10901364" y="136525"/>
            <a:ext cx="900071" cy="141687"/>
          </a:xfrm>
        </p:spPr>
        <p:txBody>
          <a:bodyPr/>
          <a:lstStyle/>
          <a:p>
            <a:fld id="{F6BD57B1-FF3A-4A75-8128-4AFE16604E80}" type="datetime1">
              <a:rPr lang="sv-SE" smtClean="0"/>
              <a:t>2026-06-08</a:t>
            </a:fld>
            <a:endParaRPr lang="sv-SE"/>
          </a:p>
        </p:txBody>
      </p:sp>
      <p:sp>
        <p:nvSpPr>
          <p:cNvPr id="5" name="Platshållare för sidfot 4">
            <a:extLst>
              <a:ext uri="{FF2B5EF4-FFF2-40B4-BE49-F238E27FC236}">
                <a16:creationId xmlns:a16="http://schemas.microsoft.com/office/drawing/2014/main" id="{6E1E6669-4CF8-70B7-0D3D-C4533A8CE1F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4924050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Vit logo">
    <p:spTree>
      <p:nvGrpSpPr>
        <p:cNvPr id="1" name=""/>
        <p:cNvGrpSpPr/>
        <p:nvPr/>
      </p:nvGrpSpPr>
      <p:grpSpPr>
        <a:xfrm>
          <a:off x="0" y="0"/>
          <a:ext cx="0" cy="0"/>
          <a:chOff x="0" y="0"/>
          <a:chExt cx="0" cy="0"/>
        </a:xfrm>
      </p:grpSpPr>
      <p:sp>
        <p:nvSpPr>
          <p:cNvPr id="3" name="Frihandsfigur 2">
            <a:extLst>
              <a:ext uri="{FF2B5EF4-FFF2-40B4-BE49-F238E27FC236}">
                <a16:creationId xmlns:a16="http://schemas.microsoft.com/office/drawing/2014/main" id="{867381A1-282C-6593-B9AE-1B8B7AA5AA86}"/>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pic>
        <p:nvPicPr>
          <p:cNvPr id="4" name="Logo" descr="Logotyp Västra Götalandsregionen">
            <a:extLst>
              <a:ext uri="{FF2B5EF4-FFF2-40B4-BE49-F238E27FC236}">
                <a16:creationId xmlns:a16="http://schemas.microsoft.com/office/drawing/2014/main" id="{12F58EA4-3891-6E22-DDDB-A16F29BA9CE9}"/>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525520" y="2813866"/>
            <a:ext cx="5170858" cy="921539"/>
          </a:xfrm>
          <a:prstGeom prst="rect">
            <a:avLst/>
          </a:prstGeom>
        </p:spPr>
      </p:pic>
      <p:sp>
        <p:nvSpPr>
          <p:cNvPr id="2" name="Platshållare för datum 1">
            <a:extLst>
              <a:ext uri="{FF2B5EF4-FFF2-40B4-BE49-F238E27FC236}">
                <a16:creationId xmlns:a16="http://schemas.microsoft.com/office/drawing/2014/main" id="{E455D0BA-9A24-0B1E-5104-31F55378AAA2}"/>
              </a:ext>
            </a:extLst>
          </p:cNvPr>
          <p:cNvSpPr>
            <a:spLocks noGrp="1"/>
          </p:cNvSpPr>
          <p:nvPr>
            <p:ph type="dt" sz="half" idx="10"/>
          </p:nvPr>
        </p:nvSpPr>
        <p:spPr>
          <a:xfrm>
            <a:off x="10901364" y="136525"/>
            <a:ext cx="900071" cy="141687"/>
          </a:xfrm>
        </p:spPr>
        <p:txBody>
          <a:bodyPr/>
          <a:lstStyle/>
          <a:p>
            <a:fld id="{4D03C71D-D98B-401F-B2CF-6FD4D048E9D2}" type="datetime1">
              <a:rPr lang="sv-SE" smtClean="0"/>
              <a:t>2026-06-08</a:t>
            </a:fld>
            <a:endParaRPr lang="sv-SE"/>
          </a:p>
        </p:txBody>
      </p:sp>
      <p:sp>
        <p:nvSpPr>
          <p:cNvPr id="7" name="Platshållare för sidfot 6">
            <a:extLst>
              <a:ext uri="{FF2B5EF4-FFF2-40B4-BE49-F238E27FC236}">
                <a16:creationId xmlns:a16="http://schemas.microsoft.com/office/drawing/2014/main" id="{4E6AFD7C-DEA7-9A46-2513-5293C053539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425272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bild, två logotyp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79401" y="1152048"/>
            <a:ext cx="5737196" cy="2387600"/>
          </a:xfrm>
          <a:prstGeom prst="rect">
            <a:avLst/>
          </a:prstGeo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80376" y="3683107"/>
            <a:ext cx="5737196"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sp>
        <p:nvSpPr>
          <p:cNvPr id="15" name="Platshållare för bild 14">
            <a:extLst>
              <a:ext uri="{FF2B5EF4-FFF2-40B4-BE49-F238E27FC236}">
                <a16:creationId xmlns:a16="http://schemas.microsoft.com/office/drawing/2014/main" id="{7930A342-B92A-082F-5C3D-382BD190DCD2}"/>
              </a:ext>
            </a:extLst>
          </p:cNvPr>
          <p:cNvSpPr>
            <a:spLocks noGrp="1"/>
          </p:cNvSpPr>
          <p:nvPr userDrawn="1">
            <p:ph type="pic" sz="quarter" idx="16"/>
          </p:nvPr>
        </p:nvSpPr>
        <p:spPr>
          <a:xfrm>
            <a:off x="8945549" y="386435"/>
            <a:ext cx="2855885" cy="3045534"/>
          </a:xfrm>
          <a:custGeom>
            <a:avLst/>
            <a:gdLst>
              <a:gd name="connsiteX0" fmla="*/ 0 w 2855885"/>
              <a:gd name="connsiteY0" fmla="*/ 0 h 3045534"/>
              <a:gd name="connsiteX1" fmla="*/ 2855885 w 2855885"/>
              <a:gd name="connsiteY1" fmla="*/ 0 h 3045534"/>
              <a:gd name="connsiteX2" fmla="*/ 2855885 w 2855885"/>
              <a:gd name="connsiteY2" fmla="*/ 3045534 h 3045534"/>
              <a:gd name="connsiteX3" fmla="*/ 576053 w 2855885"/>
              <a:gd name="connsiteY3" fmla="*/ 3045534 h 3045534"/>
              <a:gd name="connsiteX4" fmla="*/ 0 w 2855885"/>
              <a:gd name="connsiteY4" fmla="*/ 2469481 h 304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885" h="3045534">
                <a:moveTo>
                  <a:pt x="0" y="0"/>
                </a:moveTo>
                <a:lnTo>
                  <a:pt x="2855885" y="0"/>
                </a:lnTo>
                <a:lnTo>
                  <a:pt x="2855885" y="3045534"/>
                </a:lnTo>
                <a:lnTo>
                  <a:pt x="576053" y="3045534"/>
                </a:lnTo>
                <a:cubicBezTo>
                  <a:pt x="257887" y="3045534"/>
                  <a:pt x="0" y="2787649"/>
                  <a:pt x="0" y="2469481"/>
                </a:cubicBezTo>
                <a:close/>
              </a:path>
            </a:pathLst>
          </a:custGeom>
          <a:solidFill>
            <a:schemeClr val="accent2"/>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33" name="Frihandsfigur 1">
            <a:extLst>
              <a:ext uri="{FF2B5EF4-FFF2-40B4-BE49-F238E27FC236}">
                <a16:creationId xmlns:a16="http://schemas.microsoft.com/office/drawing/2014/main" id="{E421D8C7-7AE4-75A7-E72D-F2CCD5EBD1ED}"/>
              </a:ext>
              <a:ext uri="{C183D7F6-B498-43B3-948B-1728B52AA6E4}">
                <adec:decorative xmlns:adec="http://schemas.microsoft.com/office/drawing/2017/decorative" val="1"/>
              </a:ext>
            </a:extLst>
          </p:cNvPr>
          <p:cNvSpPr>
            <a:spLocks noChangeAspect="1"/>
          </p:cNvSpPr>
          <p:nvPr/>
        </p:nvSpPr>
        <p:spPr>
          <a:xfrm>
            <a:off x="7517605" y="385758"/>
            <a:ext cx="1427943" cy="1015289"/>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37" name="Frihandsfigur 2">
            <a:extLst>
              <a:ext uri="{FF2B5EF4-FFF2-40B4-BE49-F238E27FC236}">
                <a16:creationId xmlns:a16="http://schemas.microsoft.com/office/drawing/2014/main" id="{DCF49D3A-C0A5-C9B4-8C10-96910B5DF584}"/>
              </a:ext>
              <a:ext uri="{C183D7F6-B498-43B3-948B-1728B52AA6E4}">
                <adec:decorative xmlns:adec="http://schemas.microsoft.com/office/drawing/2017/decorative" val="1"/>
              </a:ext>
            </a:extLst>
          </p:cNvPr>
          <p:cNvSpPr>
            <a:spLocks noChangeAspect="1"/>
          </p:cNvSpPr>
          <p:nvPr/>
        </p:nvSpPr>
        <p:spPr>
          <a:xfrm>
            <a:off x="7517605" y="1401049"/>
            <a:ext cx="1427943" cy="2030411"/>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34" name="Frihandsfigur 3">
            <a:extLst>
              <a:ext uri="{FF2B5EF4-FFF2-40B4-BE49-F238E27FC236}">
                <a16:creationId xmlns:a16="http://schemas.microsoft.com/office/drawing/2014/main" id="{7135AF6C-31B5-EC1B-7596-331AF27159CA}"/>
              </a:ext>
              <a:ext uri="{C183D7F6-B498-43B3-948B-1728B52AA6E4}">
                <adec:decorative xmlns:adec="http://schemas.microsoft.com/office/drawing/2017/decorative" val="1"/>
              </a:ext>
            </a:extLst>
          </p:cNvPr>
          <p:cNvSpPr>
            <a:spLocks noChangeAspect="1"/>
          </p:cNvSpPr>
          <p:nvPr/>
        </p:nvSpPr>
        <p:spPr>
          <a:xfrm>
            <a:off x="7517605" y="3431800"/>
            <a:ext cx="1427943" cy="1015291"/>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38" name="Frihandsfigur 4">
            <a:extLst>
              <a:ext uri="{FF2B5EF4-FFF2-40B4-BE49-F238E27FC236}">
                <a16:creationId xmlns:a16="http://schemas.microsoft.com/office/drawing/2014/main" id="{AEC35D31-9856-2B82-F7AD-68F4A6BA881A}"/>
              </a:ext>
              <a:ext uri="{C183D7F6-B498-43B3-948B-1728B52AA6E4}">
                <adec:decorative xmlns:adec="http://schemas.microsoft.com/office/drawing/2017/decorative" val="1"/>
              </a:ext>
            </a:extLst>
          </p:cNvPr>
          <p:cNvSpPr>
            <a:spLocks noChangeAspect="1"/>
          </p:cNvSpPr>
          <p:nvPr/>
        </p:nvSpPr>
        <p:spPr>
          <a:xfrm>
            <a:off x="8945717" y="34318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40" name="Frihandsfigur 5">
            <a:extLst>
              <a:ext uri="{FF2B5EF4-FFF2-40B4-BE49-F238E27FC236}">
                <a16:creationId xmlns:a16="http://schemas.microsoft.com/office/drawing/2014/main" id="{5C169603-4E21-C187-1A1D-38882F9232D3}"/>
              </a:ext>
              <a:ext uri="{C183D7F6-B498-43B3-948B-1728B52AA6E4}">
                <adec:decorative xmlns:adec="http://schemas.microsoft.com/office/drawing/2017/decorative" val="1"/>
              </a:ext>
            </a:extLst>
          </p:cNvPr>
          <p:cNvSpPr>
            <a:spLocks noChangeAspect="1"/>
          </p:cNvSpPr>
          <p:nvPr/>
        </p:nvSpPr>
        <p:spPr>
          <a:xfrm>
            <a:off x="10373491" y="3431971"/>
            <a:ext cx="1427943" cy="2030411"/>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
        <p:nvSpPr>
          <p:cNvPr id="39" name="Frihandsfigur 6">
            <a:extLst>
              <a:ext uri="{FF2B5EF4-FFF2-40B4-BE49-F238E27FC236}">
                <a16:creationId xmlns:a16="http://schemas.microsoft.com/office/drawing/2014/main" id="{EDA18A8B-463B-9AD0-703D-FA911578B30D}"/>
              </a:ext>
              <a:ext uri="{C183D7F6-B498-43B3-948B-1728B52AA6E4}">
                <adec:decorative xmlns:adec="http://schemas.microsoft.com/office/drawing/2017/decorative" val="1"/>
              </a:ext>
            </a:extLst>
          </p:cNvPr>
          <p:cNvSpPr>
            <a:spLocks noChangeAspect="1"/>
          </p:cNvSpPr>
          <p:nvPr/>
        </p:nvSpPr>
        <p:spPr>
          <a:xfrm>
            <a:off x="7517605" y="44476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35" name="Frihandsfigur 7">
            <a:extLst>
              <a:ext uri="{FF2B5EF4-FFF2-40B4-BE49-F238E27FC236}">
                <a16:creationId xmlns:a16="http://schemas.microsoft.com/office/drawing/2014/main" id="{3214743A-6966-8ED7-BA34-E45A379E030F}"/>
              </a:ext>
              <a:ext uri="{C183D7F6-B498-43B3-948B-1728B52AA6E4}">
                <adec:decorative xmlns:adec="http://schemas.microsoft.com/office/drawing/2017/decorative" val="1"/>
              </a:ext>
            </a:extLst>
          </p:cNvPr>
          <p:cNvSpPr>
            <a:spLocks noChangeAspect="1"/>
          </p:cNvSpPr>
          <p:nvPr/>
        </p:nvSpPr>
        <p:spPr>
          <a:xfrm>
            <a:off x="8945548" y="5462891"/>
            <a:ext cx="1427943" cy="1015289"/>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36" name="Frihandsfigur 8">
            <a:extLst>
              <a:ext uri="{FF2B5EF4-FFF2-40B4-BE49-F238E27FC236}">
                <a16:creationId xmlns:a16="http://schemas.microsoft.com/office/drawing/2014/main" id="{54E9228D-01FE-98B4-466F-CE9B90DF9F7D}"/>
              </a:ext>
              <a:ext uri="{C183D7F6-B498-43B3-948B-1728B52AA6E4}">
                <adec:decorative xmlns:adec="http://schemas.microsoft.com/office/drawing/2017/decorative" val="1"/>
              </a:ext>
            </a:extLst>
          </p:cNvPr>
          <p:cNvSpPr>
            <a:spLocks noChangeAspect="1"/>
          </p:cNvSpPr>
          <p:nvPr/>
        </p:nvSpPr>
        <p:spPr>
          <a:xfrm>
            <a:off x="10373660" y="5462891"/>
            <a:ext cx="1427943" cy="1015289"/>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pic>
        <p:nvPicPr>
          <p:cNvPr id="4" name="Logo" descr="Logotyp Västra Götalandsregionen">
            <a:extLst>
              <a:ext uri="{FF2B5EF4-FFF2-40B4-BE49-F238E27FC236}">
                <a16:creationId xmlns:a16="http://schemas.microsoft.com/office/drawing/2014/main" id="{CCDBD8D8-0B63-16B1-A58A-3685331C4CCE}"/>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90752" y="6052990"/>
            <a:ext cx="2118361" cy="377529"/>
          </a:xfrm>
          <a:prstGeom prst="rect">
            <a:avLst/>
          </a:prstGeom>
        </p:spPr>
      </p:pic>
      <p:sp>
        <p:nvSpPr>
          <p:cNvPr id="6" name="Platshållare för bild 5">
            <a:extLst>
              <a:ext uri="{FF2B5EF4-FFF2-40B4-BE49-F238E27FC236}">
                <a16:creationId xmlns:a16="http://schemas.microsoft.com/office/drawing/2014/main" id="{FC3A05F8-3C95-C4BB-ED96-7938636C1507}"/>
              </a:ext>
            </a:extLst>
          </p:cNvPr>
          <p:cNvSpPr>
            <a:spLocks noGrp="1"/>
          </p:cNvSpPr>
          <p:nvPr>
            <p:ph type="pic" sz="quarter" idx="17" hasCustomPrompt="1"/>
          </p:nvPr>
        </p:nvSpPr>
        <p:spPr>
          <a:xfrm>
            <a:off x="4761570" y="5675314"/>
            <a:ext cx="2312087" cy="802698"/>
          </a:xfrm>
        </p:spPr>
        <p:txBody>
          <a:bodyPr lIns="0" anchor="t" anchorCtr="0"/>
          <a:lstStyle>
            <a:lvl1pPr marL="0" indent="0">
              <a:lnSpc>
                <a:spcPts val="1720"/>
              </a:lnSpc>
              <a:spcBef>
                <a:spcPts val="1000"/>
              </a:spcBef>
              <a:buFontTx/>
              <a:buNone/>
              <a:defRPr sz="1400"/>
            </a:lvl1pPr>
          </a:lstStyle>
          <a:p>
            <a:r>
              <a:rPr lang="sv-SE"/>
              <a:t>Klicka för att lägga till en logotyp</a:t>
            </a:r>
          </a:p>
        </p:txBody>
      </p:sp>
      <p:sp>
        <p:nvSpPr>
          <p:cNvPr id="7" name="Platshållare för datum 6">
            <a:extLst>
              <a:ext uri="{FF2B5EF4-FFF2-40B4-BE49-F238E27FC236}">
                <a16:creationId xmlns:a16="http://schemas.microsoft.com/office/drawing/2014/main" id="{C4CBFC51-E299-C1C6-C259-2EC78776D974}"/>
              </a:ext>
            </a:extLst>
          </p:cNvPr>
          <p:cNvSpPr>
            <a:spLocks noGrp="1"/>
          </p:cNvSpPr>
          <p:nvPr>
            <p:ph type="dt" sz="half" idx="14"/>
          </p:nvPr>
        </p:nvSpPr>
        <p:spPr>
          <a:xfrm>
            <a:off x="10901364" y="136525"/>
            <a:ext cx="900071" cy="141687"/>
          </a:xfrm>
        </p:spPr>
        <p:txBody>
          <a:bodyPr/>
          <a:lstStyle/>
          <a:p>
            <a:fld id="{19E49B6E-96DA-4186-8F39-3AB022B7993C}" type="datetime1">
              <a:rPr lang="sv-SE" smtClean="0"/>
              <a:t>2026-06-08</a:t>
            </a:fld>
            <a:endParaRPr lang="sv-SE"/>
          </a:p>
        </p:txBody>
      </p:sp>
      <p:sp>
        <p:nvSpPr>
          <p:cNvPr id="8" name="Platshållare för sidfot 7">
            <a:extLst>
              <a:ext uri="{FF2B5EF4-FFF2-40B4-BE49-F238E27FC236}">
                <a16:creationId xmlns:a16="http://schemas.microsoft.com/office/drawing/2014/main" id="{DAF13055-4269-7909-D2F6-610F622CD5BE}"/>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1919583926"/>
      </p:ext>
    </p:extLst>
  </p:cSld>
  <p:clrMapOvr>
    <a:masterClrMapping/>
  </p:clrMapOvr>
  <p:extLst>
    <p:ext uri="{DCECCB84-F9BA-43D5-87BE-67443E8EF086}">
      <p15:sldGuideLst xmlns:p15="http://schemas.microsoft.com/office/powerpoint/2012/main">
        <p15:guide id="1" pos="551"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vart logo två logotyper">
    <p:spTree>
      <p:nvGrpSpPr>
        <p:cNvPr id="1" name=""/>
        <p:cNvGrpSpPr/>
        <p:nvPr/>
      </p:nvGrpSpPr>
      <p:grpSpPr>
        <a:xfrm>
          <a:off x="0" y="0"/>
          <a:ext cx="0" cy="0"/>
          <a:chOff x="0" y="0"/>
          <a:chExt cx="0" cy="0"/>
        </a:xfrm>
      </p:grpSpPr>
      <p:pic>
        <p:nvPicPr>
          <p:cNvPr id="6" name="Logo" descr="Logotyp Västra Götalandsregionen">
            <a:extLst>
              <a:ext uri="{FF2B5EF4-FFF2-40B4-BE49-F238E27FC236}">
                <a16:creationId xmlns:a16="http://schemas.microsoft.com/office/drawing/2014/main" id="{87B505C0-88C7-6B61-6D26-939E8B8635FB}"/>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85932" y="2868104"/>
            <a:ext cx="3209817" cy="572047"/>
          </a:xfrm>
          <a:prstGeom prst="rect">
            <a:avLst/>
          </a:prstGeom>
        </p:spPr>
      </p:pic>
      <p:sp>
        <p:nvSpPr>
          <p:cNvPr id="8" name="Platshållare för bild 7">
            <a:extLst>
              <a:ext uri="{FF2B5EF4-FFF2-40B4-BE49-F238E27FC236}">
                <a16:creationId xmlns:a16="http://schemas.microsoft.com/office/drawing/2014/main" id="{C5206D6B-B1E0-4714-DC33-C7E19D5476F6}"/>
              </a:ext>
            </a:extLst>
          </p:cNvPr>
          <p:cNvSpPr>
            <a:spLocks noGrp="1"/>
          </p:cNvSpPr>
          <p:nvPr>
            <p:ph type="pic" sz="quarter" idx="12" hasCustomPrompt="1"/>
          </p:nvPr>
        </p:nvSpPr>
        <p:spPr>
          <a:xfrm>
            <a:off x="7196091" y="2520000"/>
            <a:ext cx="3202607" cy="1230290"/>
          </a:xfrm>
        </p:spPr>
        <p:txBody>
          <a:bodyPr/>
          <a:lstStyle>
            <a:lvl1pPr marL="0" indent="0">
              <a:buFontTx/>
              <a:buNone/>
              <a:defRPr sz="1800">
                <a:solidFill>
                  <a:schemeClr val="tx1"/>
                </a:solidFill>
              </a:defRPr>
            </a:lvl1pPr>
          </a:lstStyle>
          <a:p>
            <a:r>
              <a:rPr lang="sv-SE"/>
              <a:t>Klicka här för att lägga till en logotyp</a:t>
            </a:r>
          </a:p>
        </p:txBody>
      </p:sp>
      <p:sp>
        <p:nvSpPr>
          <p:cNvPr id="2" name="Platshållare för datum 1">
            <a:extLst>
              <a:ext uri="{FF2B5EF4-FFF2-40B4-BE49-F238E27FC236}">
                <a16:creationId xmlns:a16="http://schemas.microsoft.com/office/drawing/2014/main" id="{29CA8175-3DF2-53F0-BACA-67AB9A313412}"/>
              </a:ext>
            </a:extLst>
          </p:cNvPr>
          <p:cNvSpPr>
            <a:spLocks noGrp="1"/>
          </p:cNvSpPr>
          <p:nvPr>
            <p:ph type="dt" sz="half" idx="10"/>
          </p:nvPr>
        </p:nvSpPr>
        <p:spPr>
          <a:xfrm>
            <a:off x="10901364" y="136525"/>
            <a:ext cx="900071" cy="141687"/>
          </a:xfrm>
        </p:spPr>
        <p:txBody>
          <a:bodyPr/>
          <a:lstStyle/>
          <a:p>
            <a:fld id="{F6BD57B1-FF3A-4A75-8128-4AFE16604E80}" type="datetime1">
              <a:rPr lang="sv-SE" smtClean="0"/>
              <a:t>2026-06-08</a:t>
            </a:fld>
            <a:endParaRPr lang="sv-SE"/>
          </a:p>
        </p:txBody>
      </p:sp>
      <p:sp>
        <p:nvSpPr>
          <p:cNvPr id="5" name="Platshållare för sidfot 4">
            <a:extLst>
              <a:ext uri="{FF2B5EF4-FFF2-40B4-BE49-F238E27FC236}">
                <a16:creationId xmlns:a16="http://schemas.microsoft.com/office/drawing/2014/main" id="{6E1E6669-4CF8-70B7-0D3D-C4533A8CE1F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15514643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it logo två logotyper">
    <p:spTree>
      <p:nvGrpSpPr>
        <p:cNvPr id="1" name=""/>
        <p:cNvGrpSpPr/>
        <p:nvPr/>
      </p:nvGrpSpPr>
      <p:grpSpPr>
        <a:xfrm>
          <a:off x="0" y="0"/>
          <a:ext cx="0" cy="0"/>
          <a:chOff x="0" y="0"/>
          <a:chExt cx="0" cy="0"/>
        </a:xfrm>
      </p:grpSpPr>
      <p:sp>
        <p:nvSpPr>
          <p:cNvPr id="3" name="Frihandsfigur 2">
            <a:extLst>
              <a:ext uri="{FF2B5EF4-FFF2-40B4-BE49-F238E27FC236}">
                <a16:creationId xmlns:a16="http://schemas.microsoft.com/office/drawing/2014/main" id="{550ACD04-84A9-C753-2519-E4857C71FD41}"/>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pic>
        <p:nvPicPr>
          <p:cNvPr id="6" name="Logo" descr="Logotyp Västra Götalandsregionen">
            <a:extLst>
              <a:ext uri="{FF2B5EF4-FFF2-40B4-BE49-F238E27FC236}">
                <a16:creationId xmlns:a16="http://schemas.microsoft.com/office/drawing/2014/main" id="{87B505C0-88C7-6B61-6D26-939E8B8635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789537" y="2868104"/>
            <a:ext cx="3202607" cy="572047"/>
          </a:xfrm>
          <a:prstGeom prst="rect">
            <a:avLst/>
          </a:prstGeom>
        </p:spPr>
      </p:pic>
      <p:sp>
        <p:nvSpPr>
          <p:cNvPr id="8" name="Platshållare för bild 7">
            <a:extLst>
              <a:ext uri="{FF2B5EF4-FFF2-40B4-BE49-F238E27FC236}">
                <a16:creationId xmlns:a16="http://schemas.microsoft.com/office/drawing/2014/main" id="{A6E64F3F-CF2D-03AE-4E4D-CE9AC939E3E7}"/>
              </a:ext>
            </a:extLst>
          </p:cNvPr>
          <p:cNvSpPr>
            <a:spLocks noGrp="1"/>
          </p:cNvSpPr>
          <p:nvPr>
            <p:ph type="pic" sz="quarter" idx="12" hasCustomPrompt="1"/>
          </p:nvPr>
        </p:nvSpPr>
        <p:spPr>
          <a:xfrm>
            <a:off x="7196091" y="2520000"/>
            <a:ext cx="3202607" cy="1230290"/>
          </a:xfrm>
        </p:spPr>
        <p:txBody>
          <a:bodyPr/>
          <a:lstStyle>
            <a:lvl1pPr marL="0" indent="0">
              <a:buFontTx/>
              <a:buNone/>
              <a:defRPr sz="1800">
                <a:solidFill>
                  <a:schemeClr val="bg1"/>
                </a:solidFill>
              </a:defRPr>
            </a:lvl1pPr>
          </a:lstStyle>
          <a:p>
            <a:r>
              <a:rPr lang="sv-SE"/>
              <a:t>Klicka här för att lägga till en logotyp</a:t>
            </a:r>
          </a:p>
        </p:txBody>
      </p:sp>
      <p:sp>
        <p:nvSpPr>
          <p:cNvPr id="2" name="Platshållare för datum 1">
            <a:extLst>
              <a:ext uri="{FF2B5EF4-FFF2-40B4-BE49-F238E27FC236}">
                <a16:creationId xmlns:a16="http://schemas.microsoft.com/office/drawing/2014/main" id="{29CA8175-3DF2-53F0-BACA-67AB9A313412}"/>
              </a:ext>
            </a:extLst>
          </p:cNvPr>
          <p:cNvSpPr>
            <a:spLocks noGrp="1"/>
          </p:cNvSpPr>
          <p:nvPr>
            <p:ph type="dt" sz="half" idx="10"/>
          </p:nvPr>
        </p:nvSpPr>
        <p:spPr>
          <a:xfrm>
            <a:off x="10901364" y="136525"/>
            <a:ext cx="900071" cy="141687"/>
          </a:xfrm>
        </p:spPr>
        <p:txBody>
          <a:bodyPr/>
          <a:lstStyle/>
          <a:p>
            <a:fld id="{F6BD57B1-FF3A-4A75-8128-4AFE16604E80}" type="datetime1">
              <a:rPr lang="sv-SE" smtClean="0"/>
              <a:t>2026-06-08</a:t>
            </a:fld>
            <a:endParaRPr lang="sv-SE"/>
          </a:p>
        </p:txBody>
      </p:sp>
      <p:sp>
        <p:nvSpPr>
          <p:cNvPr id="5" name="Platshållare för sidfot 4">
            <a:extLst>
              <a:ext uri="{FF2B5EF4-FFF2-40B4-BE49-F238E27FC236}">
                <a16:creationId xmlns:a16="http://schemas.microsoft.com/office/drawing/2014/main" id="{6E1E6669-4CF8-70B7-0D3D-C4533A8CE1F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336470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8642350"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8642350"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2026-06-08</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grpSp>
        <p:nvGrpSpPr>
          <p:cNvPr id="13" name="Graphic 4">
            <a:extLst>
              <a:ext uri="{FF2B5EF4-FFF2-40B4-BE49-F238E27FC236}">
                <a16:creationId xmlns:a16="http://schemas.microsoft.com/office/drawing/2014/main" id="{162A0E45-E1EA-3009-8278-84D059CF6FCE}"/>
              </a:ext>
            </a:extLst>
          </p:cNvPr>
          <p:cNvGrpSpPr>
            <a:grpSpLocks noChangeAspect="1"/>
          </p:cNvGrpSpPr>
          <p:nvPr/>
        </p:nvGrpSpPr>
        <p:grpSpPr>
          <a:xfrm>
            <a:off x="10373519" y="385758"/>
            <a:ext cx="1427975" cy="6091200"/>
            <a:chOff x="10371138" y="380999"/>
            <a:chExt cx="1439146" cy="6138849"/>
          </a:xfrm>
        </p:grpSpPr>
        <p:sp>
          <p:nvSpPr>
            <p:cNvPr id="15" name="Frihandsfigur 1">
              <a:extLst>
                <a:ext uri="{FF2B5EF4-FFF2-40B4-BE49-F238E27FC236}">
                  <a16:creationId xmlns:a16="http://schemas.microsoft.com/office/drawing/2014/main" id="{FBA227F0-F87F-B1E9-946E-B0BDB414627D}"/>
                </a:ext>
                <a:ext uri="{C183D7F6-B498-43B3-948B-1728B52AA6E4}">
                  <adec:decorative xmlns:adec="http://schemas.microsoft.com/office/drawing/2017/decorative" val="1"/>
                </a:ext>
              </a:extLst>
            </p:cNvPr>
            <p:cNvSpPr>
              <a:spLocks noChangeAspect="1"/>
            </p:cNvSpPr>
            <p:nvPr/>
          </p:nvSpPr>
          <p:spPr>
            <a:xfrm>
              <a:off x="10371138"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7" name="Frihandsfigur 2">
              <a:extLst>
                <a:ext uri="{FF2B5EF4-FFF2-40B4-BE49-F238E27FC236}">
                  <a16:creationId xmlns:a16="http://schemas.microsoft.com/office/drawing/2014/main" id="{47751422-DED5-3AD2-D9AD-FF0A483F29C4}"/>
                </a:ext>
                <a:ext uri="{C183D7F6-B498-43B3-948B-1728B52AA6E4}">
                  <adec:decorative xmlns:adec="http://schemas.microsoft.com/office/drawing/2017/decorative" val="1"/>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sp>
          <p:nvSpPr>
            <p:cNvPr id="16" name="Frihandsfigur 3">
              <a:extLst>
                <a:ext uri="{FF2B5EF4-FFF2-40B4-BE49-F238E27FC236}">
                  <a16:creationId xmlns:a16="http://schemas.microsoft.com/office/drawing/2014/main" id="{C54C73C6-9503-842F-1121-D23FB73C8F02}"/>
                </a:ext>
                <a:ext uri="{C183D7F6-B498-43B3-948B-1728B52AA6E4}">
                  <adec:decorative xmlns:adec="http://schemas.microsoft.com/office/drawing/2017/decorative" val="1"/>
                </a:ext>
              </a:extLst>
            </p:cNvPr>
            <p:cNvSpPr>
              <a:spLocks noChangeAspect="1"/>
            </p:cNvSpPr>
            <p:nvPr/>
          </p:nvSpPr>
          <p:spPr>
            <a:xfrm>
              <a:off x="10371138" y="3450423"/>
              <a:ext cx="1439144" cy="3069425"/>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054511869"/>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81395" y="1390462"/>
            <a:ext cx="8872205" cy="1047750"/>
          </a:xfrm>
          <a:prstGeom prst="rect">
            <a:avLst/>
          </a:prstGeom>
        </p:spPr>
        <p:txBody>
          <a:bodyPr/>
          <a:lstStyle>
            <a:lvl1pPr>
              <a:defRPr b="1"/>
            </a:lvl1pPr>
          </a:lstStyle>
          <a:p>
            <a:r>
              <a:rPr lang="sv-SE"/>
              <a:t>Klicka för att lägga till rubrik</a:t>
            </a:r>
          </a:p>
        </p:txBody>
      </p:sp>
      <p:sp>
        <p:nvSpPr>
          <p:cNvPr id="5" name="Platshållare för datum 4">
            <a:extLst>
              <a:ext uri="{FF2B5EF4-FFF2-40B4-BE49-F238E27FC236}">
                <a16:creationId xmlns:a16="http://schemas.microsoft.com/office/drawing/2014/main" id="{3E0629D0-D830-BA3B-8258-4D3944A151FE}"/>
              </a:ext>
            </a:extLst>
          </p:cNvPr>
          <p:cNvSpPr>
            <a:spLocks noGrp="1"/>
          </p:cNvSpPr>
          <p:nvPr>
            <p:ph type="dt" sz="half" idx="10"/>
          </p:nvPr>
        </p:nvSpPr>
        <p:spPr>
          <a:xfrm>
            <a:off x="10901364" y="136525"/>
            <a:ext cx="900071" cy="141687"/>
          </a:xfrm>
        </p:spPr>
        <p:txBody>
          <a:bodyPr/>
          <a:lstStyle/>
          <a:p>
            <a:fld id="{F7FC82E9-E70A-41D0-BC52-9CE4D8B0E8A6}" type="datetime1">
              <a:rPr lang="sv-SE" smtClean="0"/>
              <a:t>2026-06-08</a:t>
            </a:fld>
            <a:endParaRPr lang="sv-SE"/>
          </a:p>
        </p:txBody>
      </p:sp>
      <p:sp>
        <p:nvSpPr>
          <p:cNvPr id="6" name="Platshållare för sidfot 5">
            <a:extLst>
              <a:ext uri="{FF2B5EF4-FFF2-40B4-BE49-F238E27FC236}">
                <a16:creationId xmlns:a16="http://schemas.microsoft.com/office/drawing/2014/main" id="{F61AD9AB-C85B-9888-3B59-C1F8A75F1D3A}"/>
              </a:ext>
            </a:extLst>
          </p:cNvPr>
          <p:cNvSpPr>
            <a:spLocks noGrp="1"/>
          </p:cNvSpPr>
          <p:nvPr>
            <p:ph type="ftr" sz="quarter" idx="11"/>
          </p:nvPr>
        </p:nvSpPr>
        <p:spPr/>
        <p:txBody>
          <a:bodyPr/>
          <a:lstStyle/>
          <a:p>
            <a:endParaRPr lang="sv-SE"/>
          </a:p>
        </p:txBody>
      </p:sp>
      <p:grpSp>
        <p:nvGrpSpPr>
          <p:cNvPr id="12" name="Graphic 4">
            <a:extLst>
              <a:ext uri="{FF2B5EF4-FFF2-40B4-BE49-F238E27FC236}">
                <a16:creationId xmlns:a16="http://schemas.microsoft.com/office/drawing/2014/main" id="{7103269B-EA66-46B6-71C1-E192E8F1AFC8}"/>
              </a:ext>
            </a:extLst>
          </p:cNvPr>
          <p:cNvGrpSpPr>
            <a:grpSpLocks noChangeAspect="1"/>
          </p:cNvGrpSpPr>
          <p:nvPr userDrawn="1"/>
        </p:nvGrpSpPr>
        <p:grpSpPr>
          <a:xfrm>
            <a:off x="10373517" y="385758"/>
            <a:ext cx="1427977" cy="6091200"/>
            <a:chOff x="10371143" y="380999"/>
            <a:chExt cx="1439149" cy="6138849"/>
          </a:xfrm>
        </p:grpSpPr>
        <p:sp>
          <p:nvSpPr>
            <p:cNvPr id="13" name="Frihandsfigur 1">
              <a:extLst>
                <a:ext uri="{FF2B5EF4-FFF2-40B4-BE49-F238E27FC236}">
                  <a16:creationId xmlns:a16="http://schemas.microsoft.com/office/drawing/2014/main" id="{5A9026E1-DFAC-E9EE-2962-8B79601BF3EA}"/>
                </a:ext>
                <a:ext uri="{C183D7F6-B498-43B3-948B-1728B52AA6E4}">
                  <adec:decorative xmlns:adec="http://schemas.microsoft.com/office/drawing/2017/decorative" val="1"/>
                </a:ext>
              </a:extLst>
            </p:cNvPr>
            <p:cNvSpPr>
              <a:spLocks noChangeAspect="1"/>
            </p:cNvSpPr>
            <p:nvPr/>
          </p:nvSpPr>
          <p:spPr>
            <a:xfrm>
              <a:off x="10371148"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5" name="Frihandsfigur 2">
              <a:extLst>
                <a:ext uri="{FF2B5EF4-FFF2-40B4-BE49-F238E27FC236}">
                  <a16:creationId xmlns:a16="http://schemas.microsoft.com/office/drawing/2014/main" id="{F63FA8B4-B426-9EA0-1A0C-AE8684E763C1}"/>
                </a:ext>
                <a:ext uri="{C183D7F6-B498-43B3-948B-1728B52AA6E4}">
                  <adec:decorative xmlns:adec="http://schemas.microsoft.com/office/drawing/2017/decorative" val="1"/>
                </a:ext>
              </a:extLst>
            </p:cNvPr>
            <p:cNvSpPr>
              <a:spLocks noChangeAspect="1"/>
            </p:cNvSpPr>
            <p:nvPr/>
          </p:nvSpPr>
          <p:spPr>
            <a:xfrm>
              <a:off x="10371146"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sp>
          <p:nvSpPr>
            <p:cNvPr id="14" name="Frihandsfigur 3">
              <a:extLst>
                <a:ext uri="{FF2B5EF4-FFF2-40B4-BE49-F238E27FC236}">
                  <a16:creationId xmlns:a16="http://schemas.microsoft.com/office/drawing/2014/main" id="{BADC3CCB-35F2-0433-FF67-45C7D893D06C}"/>
                </a:ext>
                <a:ext uri="{C183D7F6-B498-43B3-948B-1728B52AA6E4}">
                  <adec:decorative xmlns:adec="http://schemas.microsoft.com/office/drawing/2017/decorative" val="1"/>
                </a:ext>
              </a:extLst>
            </p:cNvPr>
            <p:cNvSpPr>
              <a:spLocks noChangeAspect="1"/>
            </p:cNvSpPr>
            <p:nvPr/>
          </p:nvSpPr>
          <p:spPr>
            <a:xfrm>
              <a:off x="10371143" y="3450424"/>
              <a:ext cx="1439144" cy="3069424"/>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193212721"/>
      </p:ext>
    </p:extLst>
  </p:cSld>
  <p:clrMapOvr>
    <a:masterClrMapping/>
  </p:clrMapOvr>
  <p:extLst>
    <p:ext uri="{DCECCB84-F9BA-43D5-87BE-67443E8EF086}">
      <p15:sldGuideLst xmlns:p15="http://schemas.microsoft.com/office/powerpoint/2012/main">
        <p15:guide id="3" pos="55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9802252"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9802252"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2026-06-08</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2171856569"/>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2954"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2026-06-08</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3143030760"/>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Rubrik, innehåll och bild">
    <p:spTree>
      <p:nvGrpSpPr>
        <p:cNvPr id="1" name=""/>
        <p:cNvGrpSpPr/>
        <p:nvPr/>
      </p:nvGrpSpPr>
      <p:grpSpPr>
        <a:xfrm>
          <a:off x="0" y="0"/>
          <a:ext cx="0" cy="0"/>
          <a:chOff x="0" y="0"/>
          <a:chExt cx="0" cy="0"/>
        </a:xfrm>
      </p:grpSpPr>
      <p:sp>
        <p:nvSpPr>
          <p:cNvPr id="55" name="Rubrik 1">
            <a:extLst>
              <a:ext uri="{FF2B5EF4-FFF2-40B4-BE49-F238E27FC236}">
                <a16:creationId xmlns:a16="http://schemas.microsoft.com/office/drawing/2014/main" id="{64F625B8-A7A1-7BE0-9DF8-7E7FE117E041}"/>
              </a:ext>
            </a:extLst>
          </p:cNvPr>
          <p:cNvSpPr>
            <a:spLocks noGrp="1"/>
          </p:cNvSpPr>
          <p:nvPr>
            <p:ph type="title" hasCustomPrompt="1"/>
          </p:nvPr>
        </p:nvSpPr>
        <p:spPr>
          <a:xfrm>
            <a:off x="1096622" y="666000"/>
            <a:ext cx="7200000" cy="1047750"/>
          </a:xfrm>
          <a:prstGeom prst="rect">
            <a:avLst/>
          </a:prstGeom>
        </p:spPr>
        <p:txBody>
          <a:bodyPr anchor="b" anchorCtr="0"/>
          <a:lstStyle>
            <a:lvl1pPr>
              <a:defRPr sz="3500" b="1"/>
            </a:lvl1pPr>
          </a:lstStyle>
          <a:p>
            <a:r>
              <a:rPr lang="sv-SE"/>
              <a:t>Rubrik</a:t>
            </a:r>
          </a:p>
        </p:txBody>
      </p:sp>
      <p:sp>
        <p:nvSpPr>
          <p:cNvPr id="49" name="Platshållare för text 5">
            <a:extLst>
              <a:ext uri="{FF2B5EF4-FFF2-40B4-BE49-F238E27FC236}">
                <a16:creationId xmlns:a16="http://schemas.microsoft.com/office/drawing/2014/main" id="{F162ADE3-0956-372F-C6D3-F1068347B53D}"/>
              </a:ext>
            </a:extLst>
          </p:cNvPr>
          <p:cNvSpPr>
            <a:spLocks noGrp="1"/>
          </p:cNvSpPr>
          <p:nvPr>
            <p:ph type="body" idx="26"/>
          </p:nvPr>
        </p:nvSpPr>
        <p:spPr>
          <a:xfrm>
            <a:off x="1096621" y="2098800"/>
            <a:ext cx="7200000" cy="3922588"/>
          </a:xfrm>
        </p:spPr>
        <p:txBody>
          <a:bodyPr/>
          <a:lstStyle/>
          <a:p>
            <a:pPr lvl="0"/>
            <a:r>
              <a:rPr lang="sv-SE"/>
              <a:t>Klicka här för att ändra format på bakgrundstexten</a:t>
            </a:r>
          </a:p>
        </p:txBody>
      </p:sp>
      <p:sp>
        <p:nvSpPr>
          <p:cNvPr id="39" name="Platshållare för bild 38">
            <a:extLst>
              <a:ext uri="{FF2B5EF4-FFF2-40B4-BE49-F238E27FC236}">
                <a16:creationId xmlns:a16="http://schemas.microsoft.com/office/drawing/2014/main" id="{187C5245-8B47-F402-0727-52A9F0502798}"/>
              </a:ext>
            </a:extLst>
          </p:cNvPr>
          <p:cNvSpPr>
            <a:spLocks noGrp="1"/>
          </p:cNvSpPr>
          <p:nvPr>
            <p:ph type="pic" sz="quarter" idx="16"/>
          </p:nvPr>
        </p:nvSpPr>
        <p:spPr>
          <a:xfrm>
            <a:off x="8943034" y="385199"/>
            <a:ext cx="2858400" cy="3045601"/>
          </a:xfrm>
          <a:custGeom>
            <a:avLst/>
            <a:gdLst>
              <a:gd name="connsiteX0" fmla="*/ 0 w 2858400"/>
              <a:gd name="connsiteY0" fmla="*/ 0 h 3045601"/>
              <a:gd name="connsiteX1" fmla="*/ 582742 w 2858400"/>
              <a:gd name="connsiteY1" fmla="*/ 0 h 3045601"/>
              <a:gd name="connsiteX2" fmla="*/ 2275658 w 2858400"/>
              <a:gd name="connsiteY2" fmla="*/ 0 h 3045601"/>
              <a:gd name="connsiteX3" fmla="*/ 2858400 w 2858400"/>
              <a:gd name="connsiteY3" fmla="*/ 0 h 3045601"/>
              <a:gd name="connsiteX4" fmla="*/ 2858400 w 2858400"/>
              <a:gd name="connsiteY4" fmla="*/ 582742 h 3045601"/>
              <a:gd name="connsiteX5" fmla="*/ 2858400 w 2858400"/>
              <a:gd name="connsiteY5" fmla="*/ 2347609 h 3045601"/>
              <a:gd name="connsiteX6" fmla="*/ 2858400 w 2858400"/>
              <a:gd name="connsiteY6" fmla="*/ 2462858 h 3045601"/>
              <a:gd name="connsiteX7" fmla="*/ 2858399 w 2858400"/>
              <a:gd name="connsiteY7" fmla="*/ 2462868 h 3045601"/>
              <a:gd name="connsiteX8" fmla="*/ 2858399 w 2858400"/>
              <a:gd name="connsiteY8" fmla="*/ 3045601 h 3045601"/>
              <a:gd name="connsiteX9" fmla="*/ 1042628 w 2858400"/>
              <a:gd name="connsiteY9" fmla="*/ 3045601 h 3045601"/>
              <a:gd name="connsiteX10" fmla="*/ 1042628 w 2858400"/>
              <a:gd name="connsiteY10" fmla="*/ 3045600 h 3045601"/>
              <a:gd name="connsiteX11" fmla="*/ 582742 w 2858400"/>
              <a:gd name="connsiteY11" fmla="*/ 3045600 h 3045601"/>
              <a:gd name="connsiteX12" fmla="*/ 0 w 2858400"/>
              <a:gd name="connsiteY12" fmla="*/ 2462858 h 3045601"/>
              <a:gd name="connsiteX13" fmla="*/ 0 w 2858400"/>
              <a:gd name="connsiteY13" fmla="*/ 2347609 h 3045601"/>
              <a:gd name="connsiteX14" fmla="*/ 0 w 2858400"/>
              <a:gd name="connsiteY14" fmla="*/ 582742 h 3045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858400" h="3045601">
                <a:moveTo>
                  <a:pt x="0" y="0"/>
                </a:moveTo>
                <a:lnTo>
                  <a:pt x="582742" y="0"/>
                </a:lnTo>
                <a:lnTo>
                  <a:pt x="2275658" y="0"/>
                </a:lnTo>
                <a:lnTo>
                  <a:pt x="2858400" y="0"/>
                </a:lnTo>
                <a:lnTo>
                  <a:pt x="2858400" y="582742"/>
                </a:lnTo>
                <a:lnTo>
                  <a:pt x="2858400" y="2347609"/>
                </a:lnTo>
                <a:lnTo>
                  <a:pt x="2858400" y="2462858"/>
                </a:lnTo>
                <a:lnTo>
                  <a:pt x="2858399" y="2462868"/>
                </a:lnTo>
                <a:lnTo>
                  <a:pt x="2858399" y="3045601"/>
                </a:lnTo>
                <a:lnTo>
                  <a:pt x="1042628" y="3045601"/>
                </a:lnTo>
                <a:lnTo>
                  <a:pt x="1042628" y="3045600"/>
                </a:lnTo>
                <a:lnTo>
                  <a:pt x="582742" y="3045600"/>
                </a:lnTo>
                <a:cubicBezTo>
                  <a:pt x="260902" y="3045600"/>
                  <a:pt x="0" y="2784698"/>
                  <a:pt x="0" y="2462858"/>
                </a:cubicBezTo>
                <a:lnTo>
                  <a:pt x="0" y="2347609"/>
                </a:lnTo>
                <a:lnTo>
                  <a:pt x="0" y="582742"/>
                </a:lnTo>
                <a:close/>
              </a:path>
            </a:pathLst>
          </a:custGeom>
          <a:solidFill>
            <a:srgbClr val="E7E1DF"/>
          </a:solidFill>
        </p:spPr>
        <p:txBody>
          <a:bodyPr wrap="square" lIns="108000" tIns="72000">
            <a:noAutofit/>
          </a:bodyPr>
          <a:lstStyle>
            <a:lvl1pPr marL="0" indent="0">
              <a:buFontTx/>
              <a:buNone/>
              <a:defRPr sz="2000"/>
            </a:lvl1pPr>
          </a:lstStyle>
          <a:p>
            <a:r>
              <a:rPr lang="sv-SE"/>
              <a:t>Klicka på ikonen för att lägga till en bild</a:t>
            </a:r>
          </a:p>
        </p:txBody>
      </p:sp>
      <p:sp>
        <p:nvSpPr>
          <p:cNvPr id="44" name="Platshållare för bild 43">
            <a:extLst>
              <a:ext uri="{FF2B5EF4-FFF2-40B4-BE49-F238E27FC236}">
                <a16:creationId xmlns:a16="http://schemas.microsoft.com/office/drawing/2014/main" id="{457125D0-9A9D-2671-96B2-99317F8C6E91}"/>
              </a:ext>
            </a:extLst>
          </p:cNvPr>
          <p:cNvSpPr>
            <a:spLocks noGrp="1"/>
          </p:cNvSpPr>
          <p:nvPr>
            <p:ph type="pic" sz="quarter" idx="24"/>
          </p:nvPr>
        </p:nvSpPr>
        <p:spPr>
          <a:xfrm>
            <a:off x="8943035" y="3429736"/>
            <a:ext cx="2858400" cy="3045600"/>
          </a:xfrm>
          <a:custGeom>
            <a:avLst/>
            <a:gdLst>
              <a:gd name="connsiteX0" fmla="*/ 582742 w 2858400"/>
              <a:gd name="connsiteY0" fmla="*/ 0 h 3045600"/>
              <a:gd name="connsiteX1" fmla="*/ 795936 w 2858400"/>
              <a:gd name="connsiteY1" fmla="*/ 0 h 3045600"/>
              <a:gd name="connsiteX2" fmla="*/ 2275658 w 2858400"/>
              <a:gd name="connsiteY2" fmla="*/ 0 h 3045600"/>
              <a:gd name="connsiteX3" fmla="*/ 2858400 w 2858400"/>
              <a:gd name="connsiteY3" fmla="*/ 0 h 3045600"/>
              <a:gd name="connsiteX4" fmla="*/ 2858400 w 2858400"/>
              <a:gd name="connsiteY4" fmla="*/ 582742 h 3045600"/>
              <a:gd name="connsiteX5" fmla="*/ 2858400 w 2858400"/>
              <a:gd name="connsiteY5" fmla="*/ 1100700 h 3045600"/>
              <a:gd name="connsiteX6" fmla="*/ 2858400 w 2858400"/>
              <a:gd name="connsiteY6" fmla="*/ 1944900 h 3045600"/>
              <a:gd name="connsiteX7" fmla="*/ 2858400 w 2858400"/>
              <a:gd name="connsiteY7" fmla="*/ 2462858 h 3045600"/>
              <a:gd name="connsiteX8" fmla="*/ 2858400 w 2858400"/>
              <a:gd name="connsiteY8" fmla="*/ 3045600 h 3045600"/>
              <a:gd name="connsiteX9" fmla="*/ 2275658 w 2858400"/>
              <a:gd name="connsiteY9" fmla="*/ 3045600 h 3045600"/>
              <a:gd name="connsiteX10" fmla="*/ 582742 w 2858400"/>
              <a:gd name="connsiteY10" fmla="*/ 3045600 h 3045600"/>
              <a:gd name="connsiteX11" fmla="*/ 0 w 2858400"/>
              <a:gd name="connsiteY11" fmla="*/ 3045600 h 3045600"/>
              <a:gd name="connsiteX12" fmla="*/ 0 w 2858400"/>
              <a:gd name="connsiteY12" fmla="*/ 2462858 h 3045600"/>
              <a:gd name="connsiteX13" fmla="*/ 0 w 2858400"/>
              <a:gd name="connsiteY13" fmla="*/ 1100700 h 3045600"/>
              <a:gd name="connsiteX14" fmla="*/ 0 w 2858400"/>
              <a:gd name="connsiteY14" fmla="*/ 582742 h 3045600"/>
              <a:gd name="connsiteX15" fmla="*/ 582742 w 2858400"/>
              <a:gd name="connsiteY15" fmla="*/ 0 h 304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858400" h="3045600">
                <a:moveTo>
                  <a:pt x="582742" y="0"/>
                </a:moveTo>
                <a:lnTo>
                  <a:pt x="795936" y="0"/>
                </a:lnTo>
                <a:lnTo>
                  <a:pt x="2275658" y="0"/>
                </a:lnTo>
                <a:lnTo>
                  <a:pt x="2858400" y="0"/>
                </a:lnTo>
                <a:lnTo>
                  <a:pt x="2858400" y="582742"/>
                </a:lnTo>
                <a:lnTo>
                  <a:pt x="2858400" y="1100700"/>
                </a:lnTo>
                <a:lnTo>
                  <a:pt x="2858400" y="1944900"/>
                </a:lnTo>
                <a:lnTo>
                  <a:pt x="2858400" y="2462858"/>
                </a:lnTo>
                <a:lnTo>
                  <a:pt x="2858400" y="3045600"/>
                </a:lnTo>
                <a:lnTo>
                  <a:pt x="2275658" y="3045600"/>
                </a:lnTo>
                <a:lnTo>
                  <a:pt x="582742" y="3045600"/>
                </a:lnTo>
                <a:lnTo>
                  <a:pt x="0" y="3045600"/>
                </a:lnTo>
                <a:lnTo>
                  <a:pt x="0" y="2462858"/>
                </a:lnTo>
                <a:lnTo>
                  <a:pt x="0" y="1100700"/>
                </a:lnTo>
                <a:lnTo>
                  <a:pt x="0" y="582742"/>
                </a:lnTo>
                <a:cubicBezTo>
                  <a:pt x="0" y="260902"/>
                  <a:pt x="260902" y="0"/>
                  <a:pt x="582742" y="0"/>
                </a:cubicBezTo>
                <a:close/>
              </a:path>
            </a:pathLst>
          </a:custGeom>
          <a:solidFill>
            <a:srgbClr val="B3EBF2"/>
          </a:solidFill>
        </p:spPr>
        <p:txBody>
          <a:bodyPr wrap="square" lIns="108000" tIns="72000">
            <a:noAutofit/>
          </a:bodyPr>
          <a:lstStyle>
            <a:lvl1pPr marL="0" indent="0">
              <a:buFontTx/>
              <a:buNone/>
              <a:defRPr sz="2000"/>
            </a:lvl1pPr>
          </a:lstStyle>
          <a:p>
            <a:r>
              <a:rPr lang="sv-SE"/>
              <a:t>Klicka på ikonen för att lägga till en bild</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2026-06-08</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1656469250"/>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Rubrik, innehåll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5760000" cy="1047750"/>
          </a:xfrm>
          <a:prstGeom prst="rect">
            <a:avLst/>
          </a:prstGeom>
        </p:spPr>
        <p:txBody>
          <a:bodyPr anchor="t" anchorCtr="0"/>
          <a:lstStyle>
            <a:lvl1pPr>
              <a:defRPr/>
            </a:lvl1pPr>
          </a:lstStyle>
          <a:p>
            <a:r>
              <a:rPr lang="sv-SE"/>
              <a:t>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5757509"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7" name="Platshållare för bild 16">
            <a:extLst>
              <a:ext uri="{FF2B5EF4-FFF2-40B4-BE49-F238E27FC236}">
                <a16:creationId xmlns:a16="http://schemas.microsoft.com/office/drawing/2014/main" id="{105C1370-15B7-AC02-005A-AB507144F062}"/>
              </a:ext>
            </a:extLst>
          </p:cNvPr>
          <p:cNvSpPr>
            <a:spLocks noGrp="1"/>
          </p:cNvSpPr>
          <p:nvPr>
            <p:ph type="pic" sz="quarter" idx="27"/>
          </p:nvPr>
        </p:nvSpPr>
        <p:spPr>
          <a:xfrm>
            <a:off x="7513833" y="385197"/>
            <a:ext cx="4287600" cy="4536000"/>
          </a:xfrm>
          <a:custGeom>
            <a:avLst/>
            <a:gdLst>
              <a:gd name="connsiteX0" fmla="*/ 0 w 4287600"/>
              <a:gd name="connsiteY0" fmla="*/ 0 h 4536000"/>
              <a:gd name="connsiteX1" fmla="*/ 603951 w 4287600"/>
              <a:gd name="connsiteY1" fmla="*/ 0 h 4536000"/>
              <a:gd name="connsiteX2" fmla="*/ 1212476 w 4287600"/>
              <a:gd name="connsiteY2" fmla="*/ 0 h 4536000"/>
              <a:gd name="connsiteX3" fmla="*/ 3683649 w 4287600"/>
              <a:gd name="connsiteY3" fmla="*/ 0 h 4536000"/>
              <a:gd name="connsiteX4" fmla="*/ 4287599 w 4287600"/>
              <a:gd name="connsiteY4" fmla="*/ 0 h 4536000"/>
              <a:gd name="connsiteX5" fmla="*/ 4287600 w 4287600"/>
              <a:gd name="connsiteY5" fmla="*/ 0 h 4536000"/>
              <a:gd name="connsiteX6" fmla="*/ 4287600 w 4287600"/>
              <a:gd name="connsiteY6" fmla="*/ 603951 h 4536000"/>
              <a:gd name="connsiteX7" fmla="*/ 4287600 w 4287600"/>
              <a:gd name="connsiteY7" fmla="*/ 3362714 h 4536000"/>
              <a:gd name="connsiteX8" fmla="*/ 4287600 w 4287600"/>
              <a:gd name="connsiteY8" fmla="*/ 3932049 h 4536000"/>
              <a:gd name="connsiteX9" fmla="*/ 4287599 w 4287600"/>
              <a:gd name="connsiteY9" fmla="*/ 3932059 h 4536000"/>
              <a:gd name="connsiteX10" fmla="*/ 4287599 w 4287600"/>
              <a:gd name="connsiteY10" fmla="*/ 4536000 h 4536000"/>
              <a:gd name="connsiteX11" fmla="*/ 3683649 w 4287600"/>
              <a:gd name="connsiteY11" fmla="*/ 4536000 h 4536000"/>
              <a:gd name="connsiteX12" fmla="*/ 1212476 w 4287600"/>
              <a:gd name="connsiteY12" fmla="*/ 4536000 h 4536000"/>
              <a:gd name="connsiteX13" fmla="*/ 603951 w 4287600"/>
              <a:gd name="connsiteY13" fmla="*/ 4536000 h 4536000"/>
              <a:gd name="connsiteX14" fmla="*/ 0 w 4287600"/>
              <a:gd name="connsiteY14" fmla="*/ 3932049 h 4536000"/>
              <a:gd name="connsiteX15" fmla="*/ 0 w 4287600"/>
              <a:gd name="connsiteY15" fmla="*/ 3362714 h 4536000"/>
              <a:gd name="connsiteX16" fmla="*/ 0 w 4287600"/>
              <a:gd name="connsiteY16" fmla="*/ 603951 h 453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87600" h="4536000">
                <a:moveTo>
                  <a:pt x="0" y="0"/>
                </a:moveTo>
                <a:lnTo>
                  <a:pt x="603951" y="0"/>
                </a:lnTo>
                <a:lnTo>
                  <a:pt x="1212476" y="0"/>
                </a:lnTo>
                <a:lnTo>
                  <a:pt x="3683649" y="0"/>
                </a:lnTo>
                <a:lnTo>
                  <a:pt x="4287599" y="0"/>
                </a:lnTo>
                <a:lnTo>
                  <a:pt x="4287600" y="0"/>
                </a:lnTo>
                <a:lnTo>
                  <a:pt x="4287600" y="603951"/>
                </a:lnTo>
                <a:lnTo>
                  <a:pt x="4287600" y="3362714"/>
                </a:lnTo>
                <a:lnTo>
                  <a:pt x="4287600" y="3932049"/>
                </a:lnTo>
                <a:lnTo>
                  <a:pt x="4287599" y="3932059"/>
                </a:lnTo>
                <a:lnTo>
                  <a:pt x="4287599" y="4536000"/>
                </a:lnTo>
                <a:lnTo>
                  <a:pt x="3683649" y="4536000"/>
                </a:lnTo>
                <a:lnTo>
                  <a:pt x="1212476" y="4536000"/>
                </a:lnTo>
                <a:lnTo>
                  <a:pt x="603951" y="4536000"/>
                </a:lnTo>
                <a:cubicBezTo>
                  <a:pt x="270398" y="4536000"/>
                  <a:pt x="0" y="4265602"/>
                  <a:pt x="0" y="3932049"/>
                </a:cubicBezTo>
                <a:lnTo>
                  <a:pt x="0" y="3362714"/>
                </a:lnTo>
                <a:lnTo>
                  <a:pt x="0" y="603951"/>
                </a:lnTo>
                <a:close/>
              </a:path>
            </a:pathLst>
          </a:custGeom>
          <a:solidFill>
            <a:srgbClr val="E7E1DF"/>
          </a:solidFill>
        </p:spPr>
        <p:txBody>
          <a:bodyPr wrap="square" lIns="144000" tIns="108000">
            <a:noAutofit/>
          </a:bodyPr>
          <a:lstStyle>
            <a:lvl1pPr marL="0" indent="0">
              <a:buFontTx/>
              <a:buNone/>
              <a:defRPr sz="2000"/>
            </a:lvl1pPr>
          </a:lstStyle>
          <a:p>
            <a:r>
              <a:rPr lang="sv-SE"/>
              <a:t>Klicka på ikonen för att lägga till en bild</a:t>
            </a:r>
          </a:p>
        </p:txBody>
      </p:sp>
      <p:sp>
        <p:nvSpPr>
          <p:cNvPr id="28" name="Frihandsfigur 1">
            <a:extLst>
              <a:ext uri="{FF2B5EF4-FFF2-40B4-BE49-F238E27FC236}">
                <a16:creationId xmlns:a16="http://schemas.microsoft.com/office/drawing/2014/main" id="{16CBC3DE-3F59-07F4-0A63-FD475D0A55CD}"/>
              </a:ext>
              <a:ext uri="{C183D7F6-B498-43B3-948B-1728B52AA6E4}">
                <adec:decorative xmlns:adec="http://schemas.microsoft.com/office/drawing/2017/decorative" val="1"/>
              </a:ext>
            </a:extLst>
          </p:cNvPr>
          <p:cNvSpPr/>
          <p:nvPr userDrawn="1"/>
        </p:nvSpPr>
        <p:spPr>
          <a:xfrm>
            <a:off x="7513832" y="4921196"/>
            <a:ext cx="4287600" cy="1555200"/>
          </a:xfrm>
          <a:custGeom>
            <a:avLst/>
            <a:gdLst>
              <a:gd name="connsiteX0" fmla="*/ 567181 w 4287600"/>
              <a:gd name="connsiteY0" fmla="*/ 0 h 1555200"/>
              <a:gd name="connsiteX1" fmla="*/ 1713733 w 4287600"/>
              <a:gd name="connsiteY1" fmla="*/ 0 h 1555200"/>
              <a:gd name="connsiteX2" fmla="*/ 3720419 w 4287600"/>
              <a:gd name="connsiteY2" fmla="*/ 0 h 1555200"/>
              <a:gd name="connsiteX3" fmla="*/ 4287600 w 4287600"/>
              <a:gd name="connsiteY3" fmla="*/ 0 h 1555200"/>
              <a:gd name="connsiteX4" fmla="*/ 4287600 w 4287600"/>
              <a:gd name="connsiteY4" fmla="*/ 567181 h 1555200"/>
              <a:gd name="connsiteX5" fmla="*/ 4287600 w 4287600"/>
              <a:gd name="connsiteY5" fmla="*/ 988019 h 1555200"/>
              <a:gd name="connsiteX6" fmla="*/ 4287600 w 4287600"/>
              <a:gd name="connsiteY6" fmla="*/ 1555200 h 1555200"/>
              <a:gd name="connsiteX7" fmla="*/ 3720419 w 4287600"/>
              <a:gd name="connsiteY7" fmla="*/ 1555200 h 1555200"/>
              <a:gd name="connsiteX8" fmla="*/ 1713733 w 4287600"/>
              <a:gd name="connsiteY8" fmla="*/ 1555200 h 1555200"/>
              <a:gd name="connsiteX9" fmla="*/ 567181 w 4287600"/>
              <a:gd name="connsiteY9" fmla="*/ 1555200 h 1555200"/>
              <a:gd name="connsiteX10" fmla="*/ 567171 w 4287600"/>
              <a:gd name="connsiteY10" fmla="*/ 1555199 h 1555200"/>
              <a:gd name="connsiteX11" fmla="*/ 0 w 4287600"/>
              <a:gd name="connsiteY11" fmla="*/ 1555199 h 1555200"/>
              <a:gd name="connsiteX12" fmla="*/ 0 w 4287600"/>
              <a:gd name="connsiteY12" fmla="*/ 988019 h 1555200"/>
              <a:gd name="connsiteX13" fmla="*/ 0 w 4287600"/>
              <a:gd name="connsiteY13" fmla="*/ 711958 h 1555200"/>
              <a:gd name="connsiteX14" fmla="*/ 0 w 4287600"/>
              <a:gd name="connsiteY14" fmla="*/ 567181 h 1555200"/>
              <a:gd name="connsiteX15" fmla="*/ 567181 w 4287600"/>
              <a:gd name="connsiteY15" fmla="*/ 0 h 155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7600" h="1555200">
                <a:moveTo>
                  <a:pt x="567181" y="0"/>
                </a:moveTo>
                <a:lnTo>
                  <a:pt x="1713733" y="0"/>
                </a:lnTo>
                <a:lnTo>
                  <a:pt x="3720419" y="0"/>
                </a:lnTo>
                <a:lnTo>
                  <a:pt x="4287600" y="0"/>
                </a:lnTo>
                <a:lnTo>
                  <a:pt x="4287600" y="567181"/>
                </a:lnTo>
                <a:lnTo>
                  <a:pt x="4287600" y="988019"/>
                </a:lnTo>
                <a:lnTo>
                  <a:pt x="4287600" y="1555200"/>
                </a:lnTo>
                <a:lnTo>
                  <a:pt x="3720419" y="1555200"/>
                </a:lnTo>
                <a:lnTo>
                  <a:pt x="1713733" y="1555200"/>
                </a:lnTo>
                <a:lnTo>
                  <a:pt x="567181" y="1555200"/>
                </a:lnTo>
                <a:lnTo>
                  <a:pt x="567171" y="1555199"/>
                </a:lnTo>
                <a:lnTo>
                  <a:pt x="0" y="1555199"/>
                </a:lnTo>
                <a:lnTo>
                  <a:pt x="0" y="988019"/>
                </a:lnTo>
                <a:lnTo>
                  <a:pt x="0" y="711958"/>
                </a:lnTo>
                <a:lnTo>
                  <a:pt x="0" y="567181"/>
                </a:lnTo>
                <a:cubicBezTo>
                  <a:pt x="0" y="253936"/>
                  <a:pt x="253936" y="0"/>
                  <a:pt x="567181"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2026-06-08</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1584559083"/>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2683E2-9A31-4B47-ACFE-390B6E0AF714}"/>
              </a:ext>
            </a:extLst>
          </p:cNvPr>
          <p:cNvSpPr>
            <a:spLocks noGrp="1"/>
          </p:cNvSpPr>
          <p:nvPr>
            <p:ph type="title"/>
          </p:nvPr>
        </p:nvSpPr>
        <p:spPr>
          <a:xfrm>
            <a:off x="1096621" y="666000"/>
            <a:ext cx="8642350" cy="1047750"/>
          </a:xfrm>
          <a:prstGeom prst="rect">
            <a:avLst/>
          </a:prstGeom>
        </p:spPr>
        <p:txBody>
          <a:bodyPr vert="horz" lIns="0" tIns="0" rIns="0" bIns="0" rtlCol="0" anchor="t" anchorCtr="0">
            <a:noAutofit/>
          </a:bodyPr>
          <a:lstStyle/>
          <a:p>
            <a:r>
              <a:rPr lang="sv-SE"/>
              <a:t>Klicka för att lägga till rubrik</a:t>
            </a:r>
          </a:p>
        </p:txBody>
      </p:sp>
      <p:sp>
        <p:nvSpPr>
          <p:cNvPr id="3" name="Platshållare för text 2">
            <a:extLst>
              <a:ext uri="{FF2B5EF4-FFF2-40B4-BE49-F238E27FC236}">
                <a16:creationId xmlns:a16="http://schemas.microsoft.com/office/drawing/2014/main" id="{81C0710F-3CB3-4F01-9977-A1A69928F1E2}"/>
              </a:ext>
            </a:extLst>
          </p:cNvPr>
          <p:cNvSpPr>
            <a:spLocks noGrp="1"/>
          </p:cNvSpPr>
          <p:nvPr>
            <p:ph type="body" idx="1"/>
          </p:nvPr>
        </p:nvSpPr>
        <p:spPr>
          <a:xfrm>
            <a:off x="1096621" y="2097088"/>
            <a:ext cx="8645150" cy="3327637"/>
          </a:xfrm>
          <a:prstGeom prst="rect">
            <a:avLst/>
          </a:prstGeom>
        </p:spPr>
        <p:txBody>
          <a:bodyPr vert="horz" lIns="0" tIns="0" rIns="0" bIns="0" rtlCol="0">
            <a:noAutofit/>
          </a:bodyPr>
          <a:lstStyle/>
          <a:p>
            <a:pPr lvl="0"/>
            <a:r>
              <a:rPr lang="sv-SE"/>
              <a:t>Skriv text här</a:t>
            </a:r>
          </a:p>
          <a:p>
            <a:pPr lvl="1"/>
            <a:r>
              <a:rPr lang="sv-SE"/>
              <a:t>Skriv text här</a:t>
            </a:r>
          </a:p>
          <a:p>
            <a:pPr lvl="2"/>
            <a:r>
              <a:rPr lang="sv-SE"/>
              <a:t>Nivå tre</a:t>
            </a:r>
          </a:p>
          <a:p>
            <a:pPr lvl="3"/>
            <a:r>
              <a:rPr lang="sv-SE"/>
              <a:t>Nivå fyra</a:t>
            </a:r>
          </a:p>
          <a:p>
            <a:pPr lvl="4"/>
            <a:r>
              <a:rPr lang="sv-SE"/>
              <a:t>Nivå fem</a:t>
            </a:r>
          </a:p>
        </p:txBody>
      </p:sp>
      <p:sp>
        <p:nvSpPr>
          <p:cNvPr id="9" name="Platshållare för datum 8">
            <a:extLst>
              <a:ext uri="{FF2B5EF4-FFF2-40B4-BE49-F238E27FC236}">
                <a16:creationId xmlns:a16="http://schemas.microsoft.com/office/drawing/2014/main" id="{94798039-E5C4-7804-7509-501B9DE7B0C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2026-06-08</a:t>
            </a:fld>
            <a:endParaRPr lang="sv-SE"/>
          </a:p>
        </p:txBody>
      </p:sp>
      <p:sp>
        <p:nvSpPr>
          <p:cNvPr id="10" name="Platshållare för sidfot 9">
            <a:extLst>
              <a:ext uri="{FF2B5EF4-FFF2-40B4-BE49-F238E27FC236}">
                <a16:creationId xmlns:a16="http://schemas.microsoft.com/office/drawing/2014/main" id="{2F44A19D-54A3-346E-3AA1-C94C6D945439}"/>
              </a:ext>
            </a:extLst>
          </p:cNvPr>
          <p:cNvSpPr>
            <a:spLocks noGrp="1"/>
          </p:cNvSpPr>
          <p:nvPr>
            <p:ph type="ftr" sz="quarter" idx="3"/>
          </p:nvPr>
        </p:nvSpPr>
        <p:spPr>
          <a:xfrm>
            <a:off x="389466" y="136525"/>
            <a:ext cx="4125383" cy="141687"/>
          </a:xfrm>
          <a:prstGeom prst="rect">
            <a:avLst/>
          </a:prstGeom>
        </p:spPr>
        <p:txBody>
          <a:bodyPr vert="horz" lIns="0" tIns="0" rIns="0" bIns="0" rtlCol="0" anchor="ctr"/>
          <a:lstStyle>
            <a:lvl1pPr algn="l">
              <a:defRPr sz="900">
                <a:solidFill>
                  <a:schemeClr val="tx1"/>
                </a:solidFill>
              </a:defRPr>
            </a:lvl1pPr>
          </a:lstStyle>
          <a:p>
            <a:endParaRPr lang="sv-SE"/>
          </a:p>
        </p:txBody>
      </p:sp>
    </p:spTree>
    <p:extLst>
      <p:ext uri="{BB962C8B-B14F-4D97-AF65-F5344CB8AC3E}">
        <p14:creationId xmlns:p14="http://schemas.microsoft.com/office/powerpoint/2010/main" val="149138282"/>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67" r:id="rId3"/>
    <p:sldLayoutId id="2147483650" r:id="rId4"/>
    <p:sldLayoutId id="2147483654" r:id="rId5"/>
    <p:sldLayoutId id="2147483676" r:id="rId6"/>
    <p:sldLayoutId id="2147483652" r:id="rId7"/>
    <p:sldLayoutId id="2147483684" r:id="rId8"/>
    <p:sldLayoutId id="2147483685" r:id="rId9"/>
    <p:sldLayoutId id="2147483689" r:id="rId10"/>
    <p:sldLayoutId id="2147483674" r:id="rId11"/>
    <p:sldLayoutId id="2147483662" r:id="rId12"/>
    <p:sldLayoutId id="2147483666" r:id="rId13"/>
    <p:sldLayoutId id="2147483672" r:id="rId14"/>
    <p:sldLayoutId id="2147483651" r:id="rId15"/>
    <p:sldLayoutId id="2147483663" r:id="rId16"/>
    <p:sldLayoutId id="2147483671" r:id="rId17"/>
    <p:sldLayoutId id="2147483680" r:id="rId18"/>
    <p:sldLayoutId id="2147483664" r:id="rId19"/>
    <p:sldLayoutId id="2147483675" r:id="rId20"/>
    <p:sldLayoutId id="2147483677" r:id="rId21"/>
    <p:sldLayoutId id="2147483679" r:id="rId22"/>
    <p:sldLayoutId id="2147483661" r:id="rId23"/>
    <p:sldLayoutId id="2147483686" r:id="rId24"/>
    <p:sldLayoutId id="2147483687" r:id="rId25"/>
    <p:sldLayoutId id="2147483688" r:id="rId26"/>
    <p:sldLayoutId id="2147483655" r:id="rId27"/>
    <p:sldLayoutId id="2147483659" r:id="rId28"/>
    <p:sldLayoutId id="2147483660" r:id="rId29"/>
    <p:sldLayoutId id="2147483668" r:id="rId30"/>
    <p:sldLayoutId id="2147483670" r:id="rId31"/>
  </p:sldLayoutIdLst>
  <p:hf sldNum="0" hdr="0" ftr="0"/>
  <p:txStyles>
    <p:titleStyle>
      <a:lvl1pPr algn="l" defTabSz="914400" rtl="0" eaLnBrk="1" latinLnBrk="0" hangingPunct="1">
        <a:lnSpc>
          <a:spcPct val="110000"/>
        </a:lnSpc>
        <a:spcBef>
          <a:spcPct val="0"/>
        </a:spcBef>
        <a:buNone/>
        <a:defRPr sz="3300" kern="1200">
          <a:solidFill>
            <a:schemeClr val="tx1"/>
          </a:solidFill>
          <a:latin typeface="+mj-lt"/>
          <a:ea typeface="+mj-ea"/>
          <a:cs typeface="+mj-cs"/>
        </a:defRPr>
      </a:lvl1pPr>
    </p:titleStyle>
    <p:bodyStyle>
      <a:lvl1pPr marL="269875" indent="-269875" algn="l" defTabSz="914400" rtl="0" eaLnBrk="1" latinLnBrk="0" hangingPunct="1">
        <a:lnSpc>
          <a:spcPct val="130000"/>
        </a:lnSpc>
        <a:spcBef>
          <a:spcPts val="1000"/>
        </a:spcBef>
        <a:buFont typeface="Verdana" panose="020B0604030504040204" pitchFamily="34" charset="0"/>
        <a:buChar char="•"/>
        <a:defRPr sz="2200" kern="1200">
          <a:solidFill>
            <a:schemeClr val="tx1"/>
          </a:solidFill>
          <a:latin typeface="+mn-lt"/>
          <a:ea typeface="+mn-ea"/>
          <a:cs typeface="+mn-cs"/>
        </a:defRPr>
      </a:lvl1pPr>
      <a:lvl2pPr marL="533400" indent="-266700" algn="l" defTabSz="914400" rtl="0" eaLnBrk="1" latinLnBrk="0" hangingPunct="1">
        <a:lnSpc>
          <a:spcPct val="130000"/>
        </a:lnSpc>
        <a:spcBef>
          <a:spcPts val="500"/>
        </a:spcBef>
        <a:buFont typeface="Verdana" panose="020B0604030504040204" pitchFamily="34" charset="0"/>
        <a:buChar char="–"/>
        <a:defRPr sz="2000" kern="1200">
          <a:solidFill>
            <a:schemeClr val="tx1"/>
          </a:solidFill>
          <a:latin typeface="+mn-lt"/>
          <a:ea typeface="+mn-ea"/>
          <a:cs typeface="+mn-cs"/>
        </a:defRPr>
      </a:lvl2pPr>
      <a:lvl3pPr marL="812800" indent="-279400" algn="l" defTabSz="914400" rtl="0" eaLnBrk="1" latinLnBrk="0" hangingPunct="1">
        <a:lnSpc>
          <a:spcPct val="130000"/>
        </a:lnSpc>
        <a:spcBef>
          <a:spcPts val="500"/>
        </a:spcBef>
        <a:buFont typeface="Verdana" panose="020B0604030504040204" pitchFamily="34" charset="0"/>
        <a:buChar char="–"/>
        <a:defRPr sz="1800" kern="1200">
          <a:solidFill>
            <a:schemeClr val="tx1"/>
          </a:solidFill>
          <a:latin typeface="+mn-lt"/>
          <a:ea typeface="+mn-ea"/>
          <a:cs typeface="+mn-cs"/>
        </a:defRPr>
      </a:lvl3pPr>
      <a:lvl4pPr marL="1079500" indent="-266700" algn="l" defTabSz="914400" rtl="0" eaLnBrk="1" latinLnBrk="0" hangingPunct="1">
        <a:lnSpc>
          <a:spcPct val="130000"/>
        </a:lnSpc>
        <a:spcBef>
          <a:spcPts val="500"/>
        </a:spcBef>
        <a:buFont typeface="Verdana" panose="020B0604030504040204" pitchFamily="34" charset="0"/>
        <a:buChar char="–"/>
        <a:tabLst>
          <a:tab pos="812800" algn="l"/>
        </a:tabLst>
        <a:defRPr sz="1600" kern="1200">
          <a:solidFill>
            <a:schemeClr val="tx1"/>
          </a:solidFill>
          <a:latin typeface="+mn-lt"/>
          <a:ea typeface="+mn-ea"/>
          <a:cs typeface="+mn-cs"/>
        </a:defRPr>
      </a:lvl4pPr>
      <a:lvl5pPr marL="1346200" indent="-266700" algn="l" defTabSz="914400" rtl="0" eaLnBrk="1" latinLnBrk="0" hangingPunct="1">
        <a:lnSpc>
          <a:spcPct val="130000"/>
        </a:lnSpc>
        <a:spcBef>
          <a:spcPts val="500"/>
        </a:spcBef>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46" userDrawn="1">
          <p15:clr>
            <a:srgbClr val="9FCC3B"/>
          </p15:clr>
        </p15:guide>
        <p15:guide id="2" orient="horz" pos="2160" userDrawn="1">
          <p15:clr>
            <a:srgbClr val="9FCC3B"/>
          </p15:clr>
        </p15:guide>
        <p15:guide id="3" orient="horz" pos="867" userDrawn="1">
          <p15:clr>
            <a:srgbClr val="9FCC3B"/>
          </p15:clr>
        </p15:guide>
        <p15:guide id="4" orient="horz" pos="1525" userDrawn="1">
          <p15:clr>
            <a:srgbClr val="9FCC3B"/>
          </p15:clr>
        </p15:guide>
        <p15:guide id="5" orient="horz" pos="3430" userDrawn="1">
          <p15:clr>
            <a:srgbClr val="9FCC3B"/>
          </p15:clr>
        </p15:guide>
        <p15:guide id="6" orient="horz" pos="2795"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D3429B4-12D9-8ACC-5D49-2E9730F6A2A3}"/>
              </a:ext>
            </a:extLst>
          </p:cNvPr>
          <p:cNvSpPr>
            <a:spLocks noGrp="1"/>
          </p:cNvSpPr>
          <p:nvPr>
            <p:ph type="ctrTitle"/>
          </p:nvPr>
        </p:nvSpPr>
        <p:spPr/>
        <p:txBody>
          <a:bodyPr/>
          <a:lstStyle/>
          <a:p>
            <a:r>
              <a:rPr lang="sv-SE"/>
              <a:t>Dialog med Regionala Pensionärsrådet</a:t>
            </a:r>
          </a:p>
        </p:txBody>
      </p:sp>
      <p:sp>
        <p:nvSpPr>
          <p:cNvPr id="6" name="Underrubrik 5">
            <a:extLst>
              <a:ext uri="{FF2B5EF4-FFF2-40B4-BE49-F238E27FC236}">
                <a16:creationId xmlns:a16="http://schemas.microsoft.com/office/drawing/2014/main" id="{AE832CBE-C9EA-6774-1DEA-5F1B48A0123D}"/>
              </a:ext>
            </a:extLst>
          </p:cNvPr>
          <p:cNvSpPr>
            <a:spLocks noGrp="1"/>
          </p:cNvSpPr>
          <p:nvPr>
            <p:ph type="subTitle" idx="1"/>
          </p:nvPr>
        </p:nvSpPr>
        <p:spPr/>
        <p:txBody>
          <a:bodyPr vert="horz" lIns="0" tIns="0" rIns="0" bIns="0" rtlCol="0" anchor="t">
            <a:noAutofit/>
          </a:bodyPr>
          <a:lstStyle/>
          <a:p>
            <a:r>
              <a:rPr lang="sv-SE">
                <a:ea typeface="Verdana"/>
              </a:rPr>
              <a:t>2026-06-05</a:t>
            </a:r>
            <a:endParaRPr lang="sv-SE"/>
          </a:p>
        </p:txBody>
      </p:sp>
      <p:sp>
        <p:nvSpPr>
          <p:cNvPr id="4" name="Platshållare för datum 3">
            <a:extLst>
              <a:ext uri="{FF2B5EF4-FFF2-40B4-BE49-F238E27FC236}">
                <a16:creationId xmlns:a16="http://schemas.microsoft.com/office/drawing/2014/main" id="{FD199928-BB13-D814-480E-514A5C023708}"/>
              </a:ext>
            </a:extLst>
          </p:cNvPr>
          <p:cNvSpPr>
            <a:spLocks noGrp="1"/>
          </p:cNvSpPr>
          <p:nvPr>
            <p:ph type="dt" sz="half" idx="2"/>
          </p:nvPr>
        </p:nvSpPr>
        <p:spPr/>
        <p:txBody>
          <a:bodyPr/>
          <a:lstStyle/>
          <a:p>
            <a:fld id="{8BA77866-C1B2-4993-AE7F-F082A0E998CD}" type="datetime1">
              <a:rPr lang="sv-SE" smtClean="0"/>
              <a:t>2026-06-08</a:t>
            </a:fld>
            <a:endParaRPr lang="sv-SE"/>
          </a:p>
        </p:txBody>
      </p:sp>
    </p:spTree>
    <p:extLst>
      <p:ext uri="{BB962C8B-B14F-4D97-AF65-F5344CB8AC3E}">
        <p14:creationId xmlns:p14="http://schemas.microsoft.com/office/powerpoint/2010/main" val="349828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EE90B03-6A20-181B-50DD-CFDFA1DC4AE3}"/>
              </a:ext>
            </a:extLst>
          </p:cNvPr>
          <p:cNvSpPr>
            <a:spLocks noGrp="1"/>
          </p:cNvSpPr>
          <p:nvPr>
            <p:ph type="title"/>
          </p:nvPr>
        </p:nvSpPr>
        <p:spPr>
          <a:xfrm>
            <a:off x="620371" y="424819"/>
            <a:ext cx="5653013" cy="861258"/>
          </a:xfrm>
        </p:spPr>
        <p:txBody>
          <a:bodyPr/>
          <a:lstStyle/>
          <a:p>
            <a:r>
              <a:rPr lang="sv-SE">
                <a:ea typeface="Verdana"/>
              </a:rPr>
              <a:t>Regionens ögon och öron</a:t>
            </a:r>
          </a:p>
        </p:txBody>
      </p:sp>
      <p:sp>
        <p:nvSpPr>
          <p:cNvPr id="12" name="Content Placeholder 2">
            <a:extLst>
              <a:ext uri="{FF2B5EF4-FFF2-40B4-BE49-F238E27FC236}">
                <a16:creationId xmlns:a16="http://schemas.microsoft.com/office/drawing/2014/main" id="{F9AC91BD-3342-B8C6-6AB3-B8591C7B7588}"/>
              </a:ext>
            </a:extLst>
          </p:cNvPr>
          <p:cNvSpPr>
            <a:spLocks noGrp="1"/>
          </p:cNvSpPr>
          <p:nvPr>
            <p:ph sz="quarter" idx="17"/>
          </p:nvPr>
        </p:nvSpPr>
        <p:spPr>
          <a:xfrm>
            <a:off x="291831" y="2367604"/>
            <a:ext cx="6771305" cy="5336702"/>
          </a:xfrm>
        </p:spPr>
        <p:txBody>
          <a:bodyPr vert="horz" lIns="0" tIns="0" rIns="0" bIns="0" rtlCol="0" anchor="t">
            <a:noAutofit/>
          </a:bodyPr>
          <a:lstStyle/>
          <a:p>
            <a:endParaRPr lang="sv-SE" sz="2000">
              <a:ea typeface="Verdana"/>
            </a:endParaRPr>
          </a:p>
          <a:p>
            <a:endParaRPr lang="sv-SE" sz="2000">
              <a:ea typeface="Verdana"/>
            </a:endParaRPr>
          </a:p>
          <a:p>
            <a:pPr marL="0" indent="0">
              <a:buNone/>
            </a:pPr>
            <a:endParaRPr lang="sv-SE">
              <a:solidFill>
                <a:srgbClr val="000000"/>
              </a:solidFill>
            </a:endParaRPr>
          </a:p>
          <a:p>
            <a:endParaRPr lang="sv-SE"/>
          </a:p>
          <a:p>
            <a:endParaRPr lang="en-US"/>
          </a:p>
        </p:txBody>
      </p:sp>
      <p:pic>
        <p:nvPicPr>
          <p:cNvPr id="5" name="Bildobjekt 4" descr="En bild som visar text, karta, kartbok, Teckensnitt&#10;&#10;AI-genererat innehåll kan vara felaktigt.">
            <a:extLst>
              <a:ext uri="{FF2B5EF4-FFF2-40B4-BE49-F238E27FC236}">
                <a16:creationId xmlns:a16="http://schemas.microsoft.com/office/drawing/2014/main" id="{19F5437E-D42B-3452-338A-4AA91E76A154}"/>
              </a:ext>
            </a:extLst>
          </p:cNvPr>
          <p:cNvPicPr>
            <a:picLocks noChangeAspect="1"/>
          </p:cNvPicPr>
          <p:nvPr/>
        </p:nvPicPr>
        <p:blipFill>
          <a:blip r:embed="rId3">
            <a:extLst>
              <a:ext uri="{28A0092B-C50C-407E-A947-70E740481C1C}">
                <a14:useLocalDpi xmlns:a14="http://schemas.microsoft.com/office/drawing/2010/main" val="0"/>
              </a:ext>
            </a:extLst>
          </a:blip>
          <a:srcRect l="12627" r="7703"/>
          <a:stretch>
            <a:fillRect/>
          </a:stretch>
        </p:blipFill>
        <p:spPr>
          <a:xfrm>
            <a:off x="7052553" y="551129"/>
            <a:ext cx="4699595"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noFill/>
        </p:spPr>
      </p:pic>
      <p:sp>
        <p:nvSpPr>
          <p:cNvPr id="3" name="TextBox 2">
            <a:extLst>
              <a:ext uri="{FF2B5EF4-FFF2-40B4-BE49-F238E27FC236}">
                <a16:creationId xmlns:a16="http://schemas.microsoft.com/office/drawing/2014/main" id="{63210EBD-5360-EE1B-DFEF-18DB1C3CFA35}"/>
              </a:ext>
            </a:extLst>
          </p:cNvPr>
          <p:cNvSpPr txBox="1"/>
          <p:nvPr/>
        </p:nvSpPr>
        <p:spPr>
          <a:xfrm>
            <a:off x="620371" y="1524069"/>
            <a:ext cx="6096000" cy="4319003"/>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342900" indent="-342900">
              <a:buFont typeface="Arial"/>
              <a:buChar char="•"/>
            </a:pPr>
            <a:r>
              <a:rPr lang="sv-SE" sz="2000" dirty="0">
                <a:ea typeface="+mn-lt"/>
                <a:cs typeface="+mn-lt"/>
              </a:rPr>
              <a:t>Ska föra </a:t>
            </a:r>
            <a:r>
              <a:rPr lang="sv-SE" sz="2000" b="1" dirty="0">
                <a:ea typeface="+mn-lt"/>
                <a:cs typeface="+mn-lt"/>
              </a:rPr>
              <a:t>dialog med kommuner och lokala intressenter</a:t>
            </a:r>
            <a:r>
              <a:rPr lang="sv-SE" sz="2000" dirty="0">
                <a:ea typeface="+mn-lt"/>
                <a:cs typeface="+mn-lt"/>
              </a:rPr>
              <a:t> inom verksamhetsområdet för att säkerställa att </a:t>
            </a:r>
            <a:r>
              <a:rPr lang="sv-SE" sz="2000" b="1" dirty="0">
                <a:ea typeface="+mn-lt"/>
                <a:cs typeface="+mn-lt"/>
              </a:rPr>
              <a:t>lokala synpunkter och önskemål omhändertas </a:t>
            </a:r>
            <a:r>
              <a:rPr lang="sv-SE" sz="2000" dirty="0">
                <a:ea typeface="+mn-lt"/>
                <a:cs typeface="+mn-lt"/>
              </a:rPr>
              <a:t>i den regionala organisationen</a:t>
            </a:r>
            <a:br>
              <a:rPr lang="sv-SE" sz="2000" dirty="0">
                <a:ea typeface="+mn-lt"/>
                <a:cs typeface="+mn-lt"/>
              </a:rPr>
            </a:br>
            <a:endParaRPr lang="sv-SE" sz="2000" dirty="0">
              <a:ea typeface="Verdana"/>
            </a:endParaRPr>
          </a:p>
          <a:p>
            <a:pPr marL="342900" indent="-342900">
              <a:buFont typeface="Arial"/>
              <a:buChar char="•"/>
            </a:pPr>
            <a:r>
              <a:rPr lang="sv-SE" sz="2000" b="1" dirty="0">
                <a:ea typeface="Verdana"/>
              </a:rPr>
              <a:t>Det lokala perspektivet</a:t>
            </a:r>
            <a:r>
              <a:rPr lang="sv-SE" sz="2000" dirty="0">
                <a:ea typeface="Verdana"/>
              </a:rPr>
              <a:t> för att följa invånarna i området</a:t>
            </a:r>
            <a:br>
              <a:rPr lang="sv-SE" sz="2000" dirty="0">
                <a:ea typeface="Verdana"/>
              </a:rPr>
            </a:br>
            <a:endParaRPr lang="sv-SE" sz="2000" dirty="0">
              <a:ea typeface="Verdana"/>
            </a:endParaRPr>
          </a:p>
          <a:p>
            <a:pPr marL="342900" indent="-342900">
              <a:buFont typeface="Arial"/>
              <a:buChar char="•"/>
            </a:pPr>
            <a:r>
              <a:rPr lang="sv-SE" sz="2000" dirty="0">
                <a:ea typeface="+mn-lt"/>
                <a:cs typeface="+mn-lt"/>
              </a:rPr>
              <a:t>Kunna agera som part för att </a:t>
            </a:r>
            <a:r>
              <a:rPr lang="sv-SE" sz="2000" b="1" dirty="0">
                <a:ea typeface="+mn-lt"/>
                <a:cs typeface="+mn-lt"/>
              </a:rPr>
              <a:t>hantera övriga frågor</a:t>
            </a:r>
            <a:r>
              <a:rPr lang="sv-SE" sz="2000" dirty="0">
                <a:ea typeface="+mn-lt"/>
                <a:cs typeface="+mn-lt"/>
              </a:rPr>
              <a:t> som ligger inom den regionala kompetensen</a:t>
            </a:r>
            <a:endParaRPr lang="sv-SE" sz="2000" dirty="0">
              <a:ea typeface="Verdana"/>
            </a:endParaRPr>
          </a:p>
          <a:p>
            <a:pPr>
              <a:lnSpc>
                <a:spcPct val="130000"/>
              </a:lnSpc>
            </a:pPr>
            <a:endParaRPr lang="en-US" dirty="0">
              <a:ea typeface="Verdana"/>
            </a:endParaRPr>
          </a:p>
        </p:txBody>
      </p:sp>
    </p:spTree>
    <p:extLst>
      <p:ext uri="{BB962C8B-B14F-4D97-AF65-F5344CB8AC3E}">
        <p14:creationId xmlns:p14="http://schemas.microsoft.com/office/powerpoint/2010/main" val="2825373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96EA3-2491-3574-89B1-F806F118895A}"/>
              </a:ext>
            </a:extLst>
          </p:cNvPr>
          <p:cNvSpPr>
            <a:spLocks noGrp="1"/>
          </p:cNvSpPr>
          <p:nvPr>
            <p:ph type="title"/>
          </p:nvPr>
        </p:nvSpPr>
        <p:spPr/>
        <p:txBody>
          <a:bodyPr/>
          <a:lstStyle/>
          <a:p>
            <a:r>
              <a:rPr lang="sv-SE">
                <a:ea typeface="Verdana"/>
              </a:rPr>
              <a:t>Hur arbetar DRN? </a:t>
            </a:r>
          </a:p>
        </p:txBody>
      </p:sp>
      <p:sp>
        <p:nvSpPr>
          <p:cNvPr id="3" name="Content Placeholder 2">
            <a:extLst>
              <a:ext uri="{FF2B5EF4-FFF2-40B4-BE49-F238E27FC236}">
                <a16:creationId xmlns:a16="http://schemas.microsoft.com/office/drawing/2014/main" id="{FB1EDE2A-1723-A1A1-9092-84A5C83ACCA9}"/>
              </a:ext>
            </a:extLst>
          </p:cNvPr>
          <p:cNvSpPr>
            <a:spLocks noGrp="1"/>
          </p:cNvSpPr>
          <p:nvPr>
            <p:ph idx="1"/>
          </p:nvPr>
        </p:nvSpPr>
        <p:spPr>
          <a:xfrm>
            <a:off x="1099112" y="1340444"/>
            <a:ext cx="8636105" cy="4680944"/>
          </a:xfrm>
        </p:spPr>
        <p:txBody>
          <a:bodyPr vert="horz" lIns="0" tIns="0" rIns="0" bIns="0" rtlCol="0" anchor="t">
            <a:noAutofit/>
          </a:bodyPr>
          <a:lstStyle/>
          <a:p>
            <a:r>
              <a:rPr lang="sv-SE" dirty="0">
                <a:ea typeface="Verdana"/>
              </a:rPr>
              <a:t>Politiska dialoger med kommuner</a:t>
            </a:r>
          </a:p>
          <a:p>
            <a:r>
              <a:rPr lang="sv-SE" dirty="0">
                <a:ea typeface="Verdana"/>
              </a:rPr>
              <a:t>Dialoger med civilsamhälle och intresseorganisationer</a:t>
            </a:r>
          </a:p>
          <a:p>
            <a:r>
              <a:rPr lang="sv-SE" dirty="0">
                <a:ea typeface="Verdana"/>
              </a:rPr>
              <a:t>Bereda samverkansavtal till den operativa hälso- och sjukvårdsnämnden</a:t>
            </a:r>
          </a:p>
          <a:p>
            <a:pPr marL="0" indent="0">
              <a:buNone/>
            </a:pPr>
            <a:r>
              <a:rPr lang="sv-SE" b="1" dirty="0">
                <a:ea typeface="Verdana"/>
              </a:rPr>
              <a:t>För att kunna…</a:t>
            </a:r>
          </a:p>
          <a:p>
            <a:r>
              <a:rPr lang="sv-SE" dirty="0">
                <a:ea typeface="Verdana"/>
              </a:rPr>
              <a:t>Uppmärksamma och ta initiativ till förändringar i strategier och uppdrag med utgångspunkt i lokala förhållanden</a:t>
            </a:r>
          </a:p>
          <a:p>
            <a:pPr marL="0" indent="0">
              <a:buNone/>
            </a:pPr>
            <a:r>
              <a:rPr lang="sv-SE" b="1" dirty="0">
                <a:ea typeface="Verdana"/>
              </a:rPr>
              <a:t>Till exempel:</a:t>
            </a:r>
            <a:endParaRPr lang="sv-SE" dirty="0">
              <a:ea typeface="Verdana"/>
            </a:endParaRPr>
          </a:p>
          <a:p>
            <a:r>
              <a:rPr lang="sv-SE" dirty="0">
                <a:ea typeface="Verdana"/>
              </a:rPr>
              <a:t>Remissvar och dialoger kring större styrande dokument, så som inspel till krav- och kvalitetsböckerna </a:t>
            </a:r>
          </a:p>
        </p:txBody>
      </p:sp>
      <p:sp>
        <p:nvSpPr>
          <p:cNvPr id="4" name="Date Placeholder 3">
            <a:extLst>
              <a:ext uri="{FF2B5EF4-FFF2-40B4-BE49-F238E27FC236}">
                <a16:creationId xmlns:a16="http://schemas.microsoft.com/office/drawing/2014/main" id="{C69A1AD8-D809-30A2-DC78-D052B8C60052}"/>
              </a:ext>
            </a:extLst>
          </p:cNvPr>
          <p:cNvSpPr>
            <a:spLocks noGrp="1"/>
          </p:cNvSpPr>
          <p:nvPr>
            <p:ph type="dt" sz="half" idx="14"/>
          </p:nvPr>
        </p:nvSpPr>
        <p:spPr/>
        <p:txBody>
          <a:bodyPr/>
          <a:lstStyle/>
          <a:p>
            <a:fld id="{094EC4B8-68CD-44A3-B172-19A87347D395}" type="datetime1">
              <a:rPr lang="sv-SE" smtClean="0"/>
              <a:t>2026-06-08</a:t>
            </a:fld>
            <a:endParaRPr lang="sv-SE"/>
          </a:p>
        </p:txBody>
      </p:sp>
    </p:spTree>
    <p:extLst>
      <p:ext uri="{BB962C8B-B14F-4D97-AF65-F5344CB8AC3E}">
        <p14:creationId xmlns:p14="http://schemas.microsoft.com/office/powerpoint/2010/main" val="311015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2DE8F-BBEB-4432-8C37-F74D004F502E}"/>
              </a:ext>
            </a:extLst>
          </p:cNvPr>
          <p:cNvSpPr>
            <a:spLocks noGrp="1"/>
          </p:cNvSpPr>
          <p:nvPr>
            <p:ph type="title"/>
          </p:nvPr>
        </p:nvSpPr>
        <p:spPr/>
        <p:txBody>
          <a:bodyPr/>
          <a:lstStyle/>
          <a:p>
            <a:r>
              <a:rPr lang="en-US">
                <a:ea typeface="Verdana"/>
              </a:rPr>
              <a:t>Hur </a:t>
            </a:r>
            <a:r>
              <a:rPr lang="sv-SE" noProof="0">
                <a:ea typeface="Verdana"/>
              </a:rPr>
              <a:t>arbetar</a:t>
            </a:r>
            <a:r>
              <a:rPr lang="en-US">
                <a:ea typeface="Verdana"/>
              </a:rPr>
              <a:t> DRN?</a:t>
            </a:r>
            <a:endParaRPr lang="en-US"/>
          </a:p>
        </p:txBody>
      </p:sp>
      <p:sp>
        <p:nvSpPr>
          <p:cNvPr id="3" name="Content Placeholder 2">
            <a:extLst>
              <a:ext uri="{FF2B5EF4-FFF2-40B4-BE49-F238E27FC236}">
                <a16:creationId xmlns:a16="http://schemas.microsoft.com/office/drawing/2014/main" id="{88C670B1-B306-012F-5E08-62A5DB4D55E3}"/>
              </a:ext>
            </a:extLst>
          </p:cNvPr>
          <p:cNvSpPr>
            <a:spLocks noGrp="1"/>
          </p:cNvSpPr>
          <p:nvPr>
            <p:ph idx="1"/>
          </p:nvPr>
        </p:nvSpPr>
        <p:spPr>
          <a:xfrm>
            <a:off x="1099112" y="1380523"/>
            <a:ext cx="8636105" cy="4982178"/>
          </a:xfrm>
        </p:spPr>
        <p:txBody>
          <a:bodyPr vert="horz" lIns="0" tIns="0" rIns="0" bIns="0" rtlCol="0" anchor="t">
            <a:noAutofit/>
          </a:bodyPr>
          <a:lstStyle/>
          <a:p>
            <a:r>
              <a:rPr lang="sv-SE" sz="2000">
                <a:ea typeface="Verdana"/>
              </a:rPr>
              <a:t>Nomineringar till OSN (och till viss del SSN)</a:t>
            </a:r>
          </a:p>
          <a:p>
            <a:pPr marL="0" indent="0">
              <a:buNone/>
            </a:pPr>
            <a:r>
              <a:rPr lang="sv-SE" sz="2000" b="1">
                <a:ea typeface="Verdana"/>
              </a:rPr>
              <a:t>För att kunna…</a:t>
            </a:r>
          </a:p>
          <a:p>
            <a:r>
              <a:rPr lang="sv-SE" sz="2000">
                <a:ea typeface="Verdana"/>
              </a:rPr>
              <a:t>Följa hur vårdutbudet förhåller sig till fastställda strategier och uppdrag </a:t>
            </a:r>
            <a:endParaRPr lang="sv-SE"/>
          </a:p>
          <a:p>
            <a:r>
              <a:rPr lang="sv-SE" sz="2000">
                <a:ea typeface="Verdana"/>
              </a:rPr>
              <a:t>Ta initiativ till förändringar i strategier och uppdrag</a:t>
            </a:r>
          </a:p>
          <a:p>
            <a:pPr marL="0" indent="0">
              <a:buNone/>
            </a:pPr>
            <a:r>
              <a:rPr lang="sv-SE" sz="2000" b="1">
                <a:ea typeface="Verdana"/>
              </a:rPr>
              <a:t>Till exempel: </a:t>
            </a:r>
            <a:endParaRPr lang="sv-SE" sz="2000" b="1">
              <a:solidFill>
                <a:srgbClr val="FF0000"/>
              </a:solidFill>
              <a:ea typeface="Verdana"/>
            </a:endParaRPr>
          </a:p>
          <a:p>
            <a:r>
              <a:rPr lang="sv-SE" sz="2000">
                <a:solidFill>
                  <a:srgbClr val="000000"/>
                </a:solidFill>
                <a:latin typeface="Verdana"/>
                <a:ea typeface="Verdana"/>
              </a:rPr>
              <a:t>Nomineringsärende om förstärkning av prehospital vård i Skaraborg/Fyrbodal/Sjuhärad (DRNÖ/DRNN/DRNS)</a:t>
            </a:r>
          </a:p>
          <a:p>
            <a:r>
              <a:rPr lang="sv-SE" sz="2000">
                <a:ea typeface="Verdana"/>
              </a:rPr>
              <a:t>Nomineringsärende </a:t>
            </a:r>
            <a:r>
              <a:rPr lang="sv-SE" sz="2000">
                <a:ea typeface="+mn-lt"/>
                <a:cs typeface="+mn-lt"/>
              </a:rPr>
              <a:t>om vårdcentralernas kompetens för äldres hälsa och proaktiva insatser kring patienter med demensdiagnos (DRNG)</a:t>
            </a:r>
            <a:endParaRPr lang="sv-SE" sz="2000" dirty="0">
              <a:ea typeface="Verdana"/>
            </a:endParaRPr>
          </a:p>
          <a:p>
            <a:pPr marL="0" indent="0">
              <a:buNone/>
            </a:pPr>
            <a:endParaRPr lang="sv-SE">
              <a:ea typeface="Verdana"/>
            </a:endParaRPr>
          </a:p>
          <a:p>
            <a:pPr marL="0" indent="0">
              <a:buNone/>
            </a:pPr>
            <a:endParaRPr lang="sv-SE" sz="2000">
              <a:ea typeface="Verdana"/>
            </a:endParaRPr>
          </a:p>
          <a:p>
            <a:endParaRPr lang="sv-SE" sz="2000">
              <a:ea typeface="Verdana"/>
            </a:endParaRPr>
          </a:p>
        </p:txBody>
      </p:sp>
      <p:sp>
        <p:nvSpPr>
          <p:cNvPr id="4" name="Date Placeholder 3">
            <a:extLst>
              <a:ext uri="{FF2B5EF4-FFF2-40B4-BE49-F238E27FC236}">
                <a16:creationId xmlns:a16="http://schemas.microsoft.com/office/drawing/2014/main" id="{2870EE59-C4C8-B5F5-8926-9B71ECF403F8}"/>
              </a:ext>
            </a:extLst>
          </p:cNvPr>
          <p:cNvSpPr>
            <a:spLocks noGrp="1"/>
          </p:cNvSpPr>
          <p:nvPr>
            <p:ph type="dt" sz="half" idx="14"/>
          </p:nvPr>
        </p:nvSpPr>
        <p:spPr/>
        <p:txBody>
          <a:bodyPr/>
          <a:lstStyle/>
          <a:p>
            <a:fld id="{094EC4B8-68CD-44A3-B172-19A87347D395}" type="datetime1">
              <a:rPr lang="sv-SE" smtClean="0"/>
              <a:t>2026-06-08</a:t>
            </a:fld>
            <a:endParaRPr lang="sv-SE"/>
          </a:p>
        </p:txBody>
      </p:sp>
    </p:spTree>
    <p:extLst>
      <p:ext uri="{BB962C8B-B14F-4D97-AF65-F5344CB8AC3E}">
        <p14:creationId xmlns:p14="http://schemas.microsoft.com/office/powerpoint/2010/main" val="2204449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E3997-8B07-4723-6167-D590976D9B88}"/>
              </a:ext>
            </a:extLst>
          </p:cNvPr>
          <p:cNvSpPr>
            <a:spLocks noGrp="1"/>
          </p:cNvSpPr>
          <p:nvPr>
            <p:ph type="title"/>
          </p:nvPr>
        </p:nvSpPr>
        <p:spPr>
          <a:xfrm>
            <a:off x="1093075" y="175251"/>
            <a:ext cx="8642350" cy="641765"/>
          </a:xfrm>
        </p:spPr>
        <p:txBody>
          <a:bodyPr/>
          <a:lstStyle/>
          <a:p>
            <a:r>
              <a:rPr lang="en-US" dirty="0">
                <a:ea typeface="Verdana"/>
              </a:rPr>
              <a:t>Hur </a:t>
            </a:r>
            <a:r>
              <a:rPr lang="sv-SE" noProof="0" dirty="0">
                <a:ea typeface="Verdana"/>
              </a:rPr>
              <a:t>arbetar</a:t>
            </a:r>
            <a:r>
              <a:rPr lang="en-US" dirty="0">
                <a:ea typeface="Verdana"/>
              </a:rPr>
              <a:t> DRN?</a:t>
            </a:r>
            <a:endParaRPr lang="en-US" dirty="0"/>
          </a:p>
        </p:txBody>
      </p:sp>
      <p:sp>
        <p:nvSpPr>
          <p:cNvPr id="3" name="Content Placeholder 2">
            <a:extLst>
              <a:ext uri="{FF2B5EF4-FFF2-40B4-BE49-F238E27FC236}">
                <a16:creationId xmlns:a16="http://schemas.microsoft.com/office/drawing/2014/main" id="{7F1E398B-844F-4F02-FDB1-C701471DFEFF}"/>
              </a:ext>
            </a:extLst>
          </p:cNvPr>
          <p:cNvSpPr>
            <a:spLocks noGrp="1"/>
          </p:cNvSpPr>
          <p:nvPr>
            <p:ph idx="1"/>
          </p:nvPr>
        </p:nvSpPr>
        <p:spPr>
          <a:xfrm>
            <a:off x="500744" y="729343"/>
            <a:ext cx="9699170" cy="5673045"/>
          </a:xfrm>
        </p:spPr>
        <p:txBody>
          <a:bodyPr vert="horz" lIns="0" tIns="0" rIns="0" bIns="0" rtlCol="0" anchor="t">
            <a:noAutofit/>
          </a:bodyPr>
          <a:lstStyle/>
          <a:p>
            <a:r>
              <a:rPr lang="sv-SE" dirty="0">
                <a:ea typeface="Verdana"/>
              </a:rPr>
              <a:t>Ingår </a:t>
            </a:r>
            <a:r>
              <a:rPr lang="sv-SE" noProof="0" dirty="0">
                <a:ea typeface="Verdana"/>
              </a:rPr>
              <a:t>folkhälsoavtal och beslutar om andra folkhälsomedel</a:t>
            </a:r>
          </a:p>
          <a:p>
            <a:pPr marL="0" indent="0">
              <a:buNone/>
            </a:pPr>
            <a:r>
              <a:rPr lang="sv-SE" b="1" noProof="0" dirty="0">
                <a:ea typeface="Verdana"/>
              </a:rPr>
              <a:t>För att kunna...</a:t>
            </a:r>
          </a:p>
          <a:p>
            <a:r>
              <a:rPr lang="sv-SE" noProof="0" dirty="0">
                <a:ea typeface="Verdana"/>
              </a:rPr>
              <a:t>Verka för en förbättring av befolkningens livsvillkor och levnadsvanor i samverkan med </a:t>
            </a:r>
            <a:r>
              <a:rPr lang="sv-SE" dirty="0" err="1">
                <a:ea typeface="Verdana"/>
              </a:rPr>
              <a:t>bl</a:t>
            </a:r>
            <a:r>
              <a:rPr lang="sv-SE" dirty="0">
                <a:ea typeface="Verdana"/>
              </a:rPr>
              <a:t> a</a:t>
            </a:r>
            <a:r>
              <a:rPr lang="sv-SE" noProof="0" dirty="0">
                <a:ea typeface="Verdana"/>
              </a:rPr>
              <a:t> kommuner</a:t>
            </a:r>
          </a:p>
          <a:p>
            <a:r>
              <a:rPr lang="sv-SE" dirty="0">
                <a:ea typeface="Verdana"/>
              </a:rPr>
              <a:t>Ansvara för </a:t>
            </a:r>
            <a:r>
              <a:rPr lang="sv-SE" noProof="0" dirty="0" err="1">
                <a:ea typeface="Verdana"/>
              </a:rPr>
              <a:t>VGR:s</a:t>
            </a:r>
            <a:r>
              <a:rPr lang="sv-SE" noProof="0" dirty="0">
                <a:ea typeface="Verdana"/>
              </a:rPr>
              <a:t> lokala arbete med mänskliga rättigheter</a:t>
            </a:r>
            <a:endParaRPr lang="sv-SE" noProof="0" dirty="0"/>
          </a:p>
          <a:p>
            <a:r>
              <a:rPr lang="sv-SE" noProof="0" dirty="0">
                <a:ea typeface="Verdana"/>
              </a:rPr>
              <a:t>Särskilt fokus på barn och ungdomars psykiska hälsa och </a:t>
            </a:r>
            <a:r>
              <a:rPr lang="sv-SE" i="1" noProof="0" dirty="0">
                <a:ea typeface="Verdana"/>
              </a:rPr>
              <a:t>de mest sjuka äldre</a:t>
            </a:r>
          </a:p>
          <a:p>
            <a:pPr marL="0" indent="0">
              <a:buNone/>
            </a:pPr>
            <a:r>
              <a:rPr lang="sv-SE" b="1" dirty="0">
                <a:ea typeface="Verdana"/>
              </a:rPr>
              <a:t>Till exempel:</a:t>
            </a:r>
          </a:p>
          <a:p>
            <a:r>
              <a:rPr lang="sv-SE" dirty="0">
                <a:ea typeface="Verdana"/>
              </a:rPr>
              <a:t>Likalydande folkhälsoavtal med alla kommuner från och med 2026 (inriktning </a:t>
            </a:r>
            <a:r>
              <a:rPr lang="sv-SE" dirty="0" err="1">
                <a:ea typeface="Verdana"/>
              </a:rPr>
              <a:t>bl</a:t>
            </a:r>
            <a:r>
              <a:rPr lang="sv-SE" dirty="0">
                <a:ea typeface="Verdana"/>
              </a:rPr>
              <a:t> a </a:t>
            </a:r>
            <a:r>
              <a:rPr lang="sv-SE" dirty="0">
                <a:ea typeface="+mn-lt"/>
                <a:cs typeface="+mn-lt"/>
              </a:rPr>
              <a:t>psykisk hälsa med fokus på barn/unga och äldre, ofrivillig ensamhet)</a:t>
            </a:r>
          </a:p>
          <a:p>
            <a:r>
              <a:rPr lang="sv-SE" dirty="0">
                <a:ea typeface="Verdana"/>
              </a:rPr>
              <a:t>Tillfälliga folkhälsomedel: </a:t>
            </a:r>
            <a:r>
              <a:rPr lang="sv-SE" dirty="0">
                <a:ea typeface="+mn-lt"/>
                <a:cs typeface="+mn-lt"/>
              </a:rPr>
              <a:t>Bowlingskola för pensionärer (DRNÖ)</a:t>
            </a:r>
            <a:endParaRPr lang="sv-SE" dirty="0">
              <a:ea typeface="Verdana"/>
            </a:endParaRPr>
          </a:p>
          <a:p>
            <a:endParaRPr lang="sv-SE" dirty="0">
              <a:ea typeface="Verdana"/>
            </a:endParaRPr>
          </a:p>
        </p:txBody>
      </p:sp>
      <p:sp>
        <p:nvSpPr>
          <p:cNvPr id="4" name="Date Placeholder 3">
            <a:extLst>
              <a:ext uri="{FF2B5EF4-FFF2-40B4-BE49-F238E27FC236}">
                <a16:creationId xmlns:a16="http://schemas.microsoft.com/office/drawing/2014/main" id="{8EAA9152-C1AB-6094-D635-DC4893F153EF}"/>
              </a:ext>
            </a:extLst>
          </p:cNvPr>
          <p:cNvSpPr>
            <a:spLocks noGrp="1"/>
          </p:cNvSpPr>
          <p:nvPr>
            <p:ph type="dt" sz="half" idx="14"/>
          </p:nvPr>
        </p:nvSpPr>
        <p:spPr/>
        <p:txBody>
          <a:bodyPr/>
          <a:lstStyle/>
          <a:p>
            <a:fld id="{094EC4B8-68CD-44A3-B172-19A87347D395}" type="datetime1">
              <a:rPr lang="sv-SE" smtClean="0"/>
              <a:t>2026-06-08</a:t>
            </a:fld>
            <a:endParaRPr lang="sv-SE"/>
          </a:p>
        </p:txBody>
      </p:sp>
    </p:spTree>
    <p:extLst>
      <p:ext uri="{BB962C8B-B14F-4D97-AF65-F5344CB8AC3E}">
        <p14:creationId xmlns:p14="http://schemas.microsoft.com/office/powerpoint/2010/main" val="66174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A990E1FA-6CCC-D47B-CEA0-FC043D938629}"/>
              </a:ext>
            </a:extLst>
          </p:cNvPr>
          <p:cNvGraphicFramePr>
            <a:graphicFrameLocks noGrp="1"/>
          </p:cNvGraphicFramePr>
          <p:nvPr>
            <p:ph idx="1"/>
            <p:extLst>
              <p:ext uri="{D42A27DB-BD31-4B8C-83A1-F6EECF244321}">
                <p14:modId xmlns:p14="http://schemas.microsoft.com/office/powerpoint/2010/main" val="3680089885"/>
              </p:ext>
            </p:extLst>
          </p:nvPr>
        </p:nvGraphicFramePr>
        <p:xfrm>
          <a:off x="250371" y="674914"/>
          <a:ext cx="10134600" cy="4659088"/>
        </p:xfrm>
        <a:graphic>
          <a:graphicData uri="http://schemas.openxmlformats.org/drawingml/2006/table">
            <a:tbl>
              <a:tblPr/>
              <a:tblGrid>
                <a:gridCol w="1941104">
                  <a:extLst>
                    <a:ext uri="{9D8B030D-6E8A-4147-A177-3AD203B41FA5}">
                      <a16:colId xmlns:a16="http://schemas.microsoft.com/office/drawing/2014/main" val="3725963543"/>
                    </a:ext>
                  </a:extLst>
                </a:gridCol>
                <a:gridCol w="1614180">
                  <a:extLst>
                    <a:ext uri="{9D8B030D-6E8A-4147-A177-3AD203B41FA5}">
                      <a16:colId xmlns:a16="http://schemas.microsoft.com/office/drawing/2014/main" val="3741755714"/>
                    </a:ext>
                  </a:extLst>
                </a:gridCol>
                <a:gridCol w="1460935">
                  <a:extLst>
                    <a:ext uri="{9D8B030D-6E8A-4147-A177-3AD203B41FA5}">
                      <a16:colId xmlns:a16="http://schemas.microsoft.com/office/drawing/2014/main" val="3748084758"/>
                    </a:ext>
                  </a:extLst>
                </a:gridCol>
                <a:gridCol w="1552882">
                  <a:extLst>
                    <a:ext uri="{9D8B030D-6E8A-4147-A177-3AD203B41FA5}">
                      <a16:colId xmlns:a16="http://schemas.microsoft.com/office/drawing/2014/main" val="442669812"/>
                    </a:ext>
                  </a:extLst>
                </a:gridCol>
                <a:gridCol w="1685694">
                  <a:extLst>
                    <a:ext uri="{9D8B030D-6E8A-4147-A177-3AD203B41FA5}">
                      <a16:colId xmlns:a16="http://schemas.microsoft.com/office/drawing/2014/main" val="644695419"/>
                    </a:ext>
                  </a:extLst>
                </a:gridCol>
                <a:gridCol w="1879805">
                  <a:extLst>
                    <a:ext uri="{9D8B030D-6E8A-4147-A177-3AD203B41FA5}">
                      <a16:colId xmlns:a16="http://schemas.microsoft.com/office/drawing/2014/main" val="948169457"/>
                    </a:ext>
                  </a:extLst>
                </a:gridCol>
              </a:tblGrid>
              <a:tr h="535541">
                <a:tc>
                  <a:txBody>
                    <a:bodyPr/>
                    <a:lstStyle/>
                    <a:p>
                      <a:pPr algn="l" rtl="0" fontAlgn="base">
                        <a:lnSpc>
                          <a:spcPts val="1200"/>
                        </a:lnSpc>
                        <a:buNone/>
                      </a:pPr>
                      <a:endParaRPr lang="sv-SE" b="0" i="0" dirty="0">
                        <a:effectLst/>
                      </a:endParaRPr>
                    </a:p>
                  </a:txBody>
                  <a:tcPr>
                    <a:lnL w="12700" cap="flat" cmpd="sng" algn="ctr">
                      <a:solidFill>
                        <a:schemeClr val="tx1"/>
                      </a:solidFill>
                      <a:prstDash val="solid"/>
                      <a:round/>
                      <a:headEnd type="none" w="med" len="med"/>
                      <a:tailEnd type="none" w="med" len="med"/>
                    </a:lnL>
                    <a:lnR w="6350" cap="flat" cmpd="sng" algn="ctr">
                      <a:solidFill>
                        <a:srgbClr val="3078AB"/>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ase">
                        <a:lnSpc>
                          <a:spcPts val="1200"/>
                        </a:lnSpc>
                        <a:buNone/>
                      </a:pPr>
                      <a:r>
                        <a:rPr lang="sv-SE" sz="1000" b="1" i="0">
                          <a:solidFill>
                            <a:srgbClr val="000000"/>
                          </a:solidFill>
                          <a:effectLst/>
                          <a:latin typeface="Verdana" panose="020B0604030504040204" pitchFamily="34" charset="0"/>
                        </a:rPr>
                        <a:t>DRNN</a:t>
                      </a:r>
                      <a:r>
                        <a:rPr lang="sv-SE" sz="1000" b="0" i="0">
                          <a:solidFill>
                            <a:srgbClr val="000000"/>
                          </a:solidFill>
                          <a:effectLst/>
                          <a:latin typeface="Verdana" panose="020B0604030504040204" pitchFamily="34" charset="0"/>
                        </a:rPr>
                        <a:t> </a:t>
                      </a:r>
                      <a:endParaRPr lang="sv-SE" b="0" i="0">
                        <a:effectLst/>
                      </a:endParaRPr>
                    </a:p>
                  </a:txBody>
                  <a:tcPr>
                    <a:lnL w="6350" cap="flat" cmpd="sng" algn="ctr">
                      <a:solidFill>
                        <a:srgbClr val="3078AB"/>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ase">
                        <a:lnSpc>
                          <a:spcPts val="1200"/>
                        </a:lnSpc>
                        <a:buNone/>
                      </a:pPr>
                      <a:r>
                        <a:rPr lang="sv-SE" sz="1000" b="1" i="0">
                          <a:solidFill>
                            <a:srgbClr val="000000"/>
                          </a:solidFill>
                          <a:effectLst/>
                          <a:latin typeface="Verdana" panose="020B0604030504040204" pitchFamily="34" charset="0"/>
                        </a:rPr>
                        <a:t>DRNV</a:t>
                      </a:r>
                      <a:r>
                        <a:rPr lang="sv-SE" sz="1000" b="0" i="0">
                          <a:solidFill>
                            <a:srgbClr val="000000"/>
                          </a:solidFill>
                          <a:effectLst/>
                          <a:latin typeface="Verdana" panose="020B0604030504040204" pitchFamily="34" charset="0"/>
                        </a:rPr>
                        <a:t>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ase">
                        <a:lnSpc>
                          <a:spcPts val="1200"/>
                        </a:lnSpc>
                        <a:buNone/>
                      </a:pPr>
                      <a:r>
                        <a:rPr lang="sv-SE" sz="1000" b="1" i="0">
                          <a:solidFill>
                            <a:srgbClr val="000000"/>
                          </a:solidFill>
                          <a:effectLst/>
                          <a:latin typeface="Verdana" panose="020B0604030504040204" pitchFamily="34" charset="0"/>
                        </a:rPr>
                        <a:t>DRNG</a:t>
                      </a:r>
                      <a:r>
                        <a:rPr lang="sv-SE" sz="1000" b="0" i="0">
                          <a:solidFill>
                            <a:srgbClr val="000000"/>
                          </a:solidFill>
                          <a:effectLst/>
                          <a:latin typeface="Verdana" panose="020B0604030504040204" pitchFamily="34" charset="0"/>
                        </a:rPr>
                        <a:t>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ase">
                        <a:lnSpc>
                          <a:spcPts val="1200"/>
                        </a:lnSpc>
                        <a:buNone/>
                      </a:pPr>
                      <a:r>
                        <a:rPr lang="sv-SE" sz="1000" b="1" i="0">
                          <a:solidFill>
                            <a:srgbClr val="000000"/>
                          </a:solidFill>
                          <a:effectLst/>
                          <a:latin typeface="Verdana" panose="020B0604030504040204" pitchFamily="34" charset="0"/>
                        </a:rPr>
                        <a:t>DRNS</a:t>
                      </a:r>
                      <a:r>
                        <a:rPr lang="sv-SE" sz="1000" b="0" i="0">
                          <a:solidFill>
                            <a:srgbClr val="000000"/>
                          </a:solidFill>
                          <a:effectLst/>
                          <a:latin typeface="Verdana" panose="020B0604030504040204" pitchFamily="34" charset="0"/>
                        </a:rPr>
                        <a:t>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base">
                        <a:lnSpc>
                          <a:spcPts val="1200"/>
                        </a:lnSpc>
                        <a:buNone/>
                      </a:pPr>
                      <a:r>
                        <a:rPr lang="sv-SE" sz="1000" b="1" i="0" dirty="0">
                          <a:solidFill>
                            <a:srgbClr val="000000"/>
                          </a:solidFill>
                          <a:effectLst/>
                          <a:latin typeface="Verdana" panose="020B0604030504040204" pitchFamily="34" charset="0"/>
                        </a:rPr>
                        <a:t>DRNÖ</a:t>
                      </a:r>
                      <a:r>
                        <a:rPr lang="sv-SE" sz="1000" b="0" i="0" dirty="0">
                          <a:solidFill>
                            <a:srgbClr val="000000"/>
                          </a:solidFill>
                          <a:effectLst/>
                          <a:latin typeface="Verdana" panose="020B0604030504040204" pitchFamily="34" charset="0"/>
                        </a:rPr>
                        <a:t> </a:t>
                      </a:r>
                      <a:endParaRPr lang="sv-SE" b="0" i="0" dirty="0">
                        <a:effectLst/>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230120"/>
                  </a:ext>
                </a:extLst>
              </a:tr>
              <a:tr h="558675">
                <a:tc>
                  <a:txBody>
                    <a:bodyPr/>
                    <a:lstStyle/>
                    <a:p>
                      <a:pPr algn="l" rtl="0" fontAlgn="base">
                        <a:lnSpc>
                          <a:spcPts val="1200"/>
                        </a:lnSpc>
                        <a:buNone/>
                      </a:pPr>
                      <a:r>
                        <a:rPr lang="sv-SE" sz="1000" b="1" i="0">
                          <a:solidFill>
                            <a:srgbClr val="000000"/>
                          </a:solidFill>
                          <a:effectLst/>
                          <a:latin typeface="Verdana" panose="020B0604030504040204" pitchFamily="34" charset="0"/>
                        </a:rPr>
                        <a:t>Antal kommuner per DRN</a:t>
                      </a:r>
                      <a:r>
                        <a:rPr lang="sv-SE" sz="1000" b="0" i="0">
                          <a:solidFill>
                            <a:srgbClr val="000000"/>
                          </a:solidFill>
                          <a:effectLst/>
                          <a:latin typeface="Verdana" panose="020B0604030504040204" pitchFamily="34" charset="0"/>
                        </a:rPr>
                        <a:t> </a:t>
                      </a:r>
                      <a:endParaRPr lang="sv-SE" b="0" i="0">
                        <a:effectLst/>
                      </a:endParaRPr>
                    </a:p>
                  </a:txBody>
                  <a:tcPr>
                    <a:lnL>
                      <a:noFill/>
                    </a:lnL>
                    <a:lnR w="6350" cap="flat" cmpd="sng" algn="ctr">
                      <a:solidFill>
                        <a:srgbClr val="B0877A"/>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14 </a:t>
                      </a:r>
                      <a:endParaRPr lang="sv-SE" b="0" i="0">
                        <a:effectLst/>
                      </a:endParaRPr>
                    </a:p>
                  </a:txBody>
                  <a:tcPr>
                    <a:lnL w="6350" cap="flat" cmpd="sng" algn="ctr">
                      <a:solidFill>
                        <a:srgbClr val="B0877A"/>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D9D9D9"/>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11 </a:t>
                      </a:r>
                      <a:endParaRPr lang="sv-SE" b="0" i="0" dirty="0">
                        <a:effectLst/>
                      </a:endParaRPr>
                    </a:p>
                  </a:txBody>
                  <a:tcPr>
                    <a:lnL>
                      <a:noFill/>
                    </a:lnL>
                    <a:lnR>
                      <a:noFill/>
                    </a:lnR>
                    <a:lnT w="12700" cap="flat" cmpd="sng" algn="ctr">
                      <a:solidFill>
                        <a:schemeClr val="tx1"/>
                      </a:solidFill>
                      <a:prstDash val="solid"/>
                      <a:round/>
                      <a:headEnd type="none" w="med" len="med"/>
                      <a:tailEnd type="none" w="med" len="med"/>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stadsområden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8 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15 </a:t>
                      </a:r>
                      <a:endParaRPr lang="sv-SE" b="0" i="0">
                        <a:effectLst/>
                      </a:endParaRPr>
                    </a:p>
                  </a:txBody>
                  <a:tcPr>
                    <a:lnL>
                      <a:noFill/>
                    </a:lnL>
                    <a:lnR>
                      <a:noFill/>
                    </a:lnR>
                    <a:lnT w="12700" cap="flat" cmpd="sng" algn="ctr">
                      <a:solidFill>
                        <a:schemeClr val="tx1"/>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460214615"/>
                  </a:ext>
                </a:extLst>
              </a:tr>
              <a:tr h="741517">
                <a:tc>
                  <a:txBody>
                    <a:bodyPr/>
                    <a:lstStyle/>
                    <a:p>
                      <a:pPr algn="l" rtl="0" fontAlgn="base">
                        <a:lnSpc>
                          <a:spcPts val="1200"/>
                        </a:lnSpc>
                        <a:buNone/>
                      </a:pPr>
                      <a:r>
                        <a:rPr lang="sv-SE" sz="1000" b="1" i="0" dirty="0">
                          <a:solidFill>
                            <a:srgbClr val="000000"/>
                          </a:solidFill>
                          <a:effectLst/>
                          <a:latin typeface="Verdana" panose="020B0604030504040204" pitchFamily="34" charset="0"/>
                        </a:rPr>
                        <a:t>Struktur för dialog</a:t>
                      </a:r>
                      <a:endParaRPr lang="sv-SE" b="0" i="0" dirty="0">
                        <a:effectLst/>
                      </a:endParaRPr>
                    </a:p>
                  </a:txBody>
                  <a:tcPr>
                    <a:lnL>
                      <a:noFill/>
                    </a:lnL>
                    <a:lnR w="6350" cap="flat" cmpd="sng" algn="ctr">
                      <a:solidFill>
                        <a:srgbClr val="70967A"/>
                      </a:solidFill>
                      <a:prstDash val="solid"/>
                      <a:round/>
                      <a:headEnd type="none" w="med" len="med"/>
                      <a:tailEnd type="none" w="med" len="med"/>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Presidiet i DRNN ansvarar</a:t>
                      </a:r>
                      <a:endParaRPr lang="sv-SE" b="0" i="0" dirty="0">
                        <a:effectLst/>
                      </a:endParaRPr>
                    </a:p>
                  </a:txBody>
                  <a:tcPr>
                    <a:lnL w="6350" cap="flat" cmpd="sng" algn="ctr">
                      <a:solidFill>
                        <a:srgbClr val="70967A"/>
                      </a:solidFill>
                      <a:prstDash val="solid"/>
                      <a:round/>
                      <a:headEnd type="none" w="med" len="med"/>
                      <a:tailEnd type="none" w="med" len="med"/>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Ingår i arbetsgrupp Äldre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Ingår i arbetsgrupp Äldre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Ingår i arbetsgrupp Äldre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Ingår i arbetsgrupp Äldre </a:t>
                      </a:r>
                      <a:endParaRPr lang="sv-SE" b="0" i="0" dirty="0">
                        <a:effectLst/>
                      </a:endParaRPr>
                    </a:p>
                  </a:txBody>
                  <a:tcPr>
                    <a:lnL>
                      <a:noFill/>
                    </a:lnL>
                    <a:lnR>
                      <a:noFill/>
                    </a:lnR>
                    <a:lnT>
                      <a:noFill/>
                    </a:lnT>
                    <a:lnB>
                      <a:noFill/>
                    </a:lnB>
                    <a:noFill/>
                  </a:tcPr>
                </a:tc>
                <a:extLst>
                  <a:ext uri="{0D108BD9-81ED-4DB2-BD59-A6C34878D82A}">
                    <a16:rowId xmlns:a16="http://schemas.microsoft.com/office/drawing/2014/main" val="2999856307"/>
                  </a:ext>
                </a:extLst>
              </a:tr>
              <a:tr h="535541">
                <a:tc>
                  <a:txBody>
                    <a:bodyPr/>
                    <a:lstStyle/>
                    <a:p>
                      <a:pPr algn="l" rtl="0" fontAlgn="base">
                        <a:lnSpc>
                          <a:spcPts val="1200"/>
                        </a:lnSpc>
                        <a:buNone/>
                      </a:pPr>
                      <a:r>
                        <a:rPr lang="sv-SE" sz="1000" b="1" i="0">
                          <a:solidFill>
                            <a:srgbClr val="000000"/>
                          </a:solidFill>
                          <a:effectLst/>
                          <a:latin typeface="Verdana" panose="020B0604030504040204" pitchFamily="34" charset="0"/>
                        </a:rPr>
                        <a:t>Antal kallade föreningar</a:t>
                      </a:r>
                      <a:r>
                        <a:rPr lang="sv-SE" sz="1000" b="0" i="0">
                          <a:solidFill>
                            <a:srgbClr val="000000"/>
                          </a:solidFill>
                          <a:effectLst/>
                          <a:latin typeface="Verdana" panose="020B0604030504040204" pitchFamily="34" charset="0"/>
                        </a:rPr>
                        <a:t> </a:t>
                      </a:r>
                      <a:endParaRPr lang="sv-SE" b="0" i="0">
                        <a:effectLst/>
                      </a:endParaRPr>
                    </a:p>
                  </a:txBody>
                  <a:tcPr>
                    <a:lnL>
                      <a:noFill/>
                    </a:lnL>
                    <a:lnR w="6350" cap="flat" cmpd="sng" algn="ctr">
                      <a:solidFill>
                        <a:srgbClr val="F0B07A"/>
                      </a:solidFill>
                      <a:prstDash val="solid"/>
                      <a:round/>
                      <a:headEnd type="none" w="med" len="med"/>
                      <a:tailEnd type="none" w="med" len="med"/>
                    </a:lnR>
                    <a:lnT>
                      <a:noFill/>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a:t>
                      </a:r>
                      <a:endParaRPr lang="sv-SE" b="0" i="0">
                        <a:effectLst/>
                      </a:endParaRPr>
                    </a:p>
                  </a:txBody>
                  <a:tcPr>
                    <a:lnL w="6350" cap="flat" cmpd="sng" algn="ctr">
                      <a:solidFill>
                        <a:srgbClr val="F0B07A"/>
                      </a:solidFill>
                      <a:prstDash val="solid"/>
                      <a:round/>
                      <a:headEnd type="none" w="med" len="med"/>
                      <a:tailEnd type="none" w="med" len="med"/>
                    </a:lnL>
                    <a:lnR>
                      <a:noFill/>
                    </a:lnR>
                    <a:lnT>
                      <a:noFill/>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a:t>
                      </a:r>
                      <a:endParaRPr lang="sv-SE" b="0" i="0">
                        <a:effectLst/>
                      </a:endParaRPr>
                    </a:p>
                  </a:txBody>
                  <a:tcPr>
                    <a:lnL>
                      <a:noFill/>
                    </a:lnL>
                    <a:lnR>
                      <a:noFill/>
                    </a:lnR>
                    <a:lnT>
                      <a:noFill/>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a:t>
                      </a:r>
                      <a:endParaRPr lang="sv-SE" b="0" i="0">
                        <a:effectLst/>
                      </a:endParaRPr>
                    </a:p>
                  </a:txBody>
                  <a:tcPr>
                    <a:lnL>
                      <a:noFill/>
                    </a:lnL>
                    <a:lnR>
                      <a:noFill/>
                    </a:lnR>
                    <a:lnT>
                      <a:noFill/>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a:t>
                      </a:r>
                      <a:endParaRPr lang="sv-SE" b="0" i="0">
                        <a:effectLst/>
                      </a:endParaRPr>
                    </a:p>
                  </a:txBody>
                  <a:tcPr>
                    <a:lnL>
                      <a:noFill/>
                    </a:lnL>
                    <a:lnR>
                      <a:noFill/>
                    </a:lnR>
                    <a:lnT>
                      <a:noFill/>
                    </a:lnT>
                    <a:lnB>
                      <a:noFill/>
                    </a:lnB>
                    <a:solidFill>
                      <a:srgbClr val="D9D9D9"/>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a:t>
                      </a:r>
                      <a:endParaRPr lang="sv-SE" b="0" i="0">
                        <a:effectLst/>
                      </a:endParaRPr>
                    </a:p>
                  </a:txBody>
                  <a:tcPr>
                    <a:lnL>
                      <a:noFill/>
                    </a:lnL>
                    <a:lnR>
                      <a:noFill/>
                    </a:lnR>
                    <a:lnT>
                      <a:noFill/>
                    </a:lnT>
                    <a:lnB>
                      <a:noFill/>
                    </a:lnB>
                    <a:solidFill>
                      <a:srgbClr val="D9D9D9"/>
                    </a:solidFill>
                  </a:tcPr>
                </a:tc>
                <a:extLst>
                  <a:ext uri="{0D108BD9-81ED-4DB2-BD59-A6C34878D82A}">
                    <a16:rowId xmlns:a16="http://schemas.microsoft.com/office/drawing/2014/main" val="461310665"/>
                  </a:ext>
                </a:extLst>
              </a:tr>
              <a:tr h="681191">
                <a:tc>
                  <a:txBody>
                    <a:bodyPr/>
                    <a:lstStyle/>
                    <a:p>
                      <a:pPr algn="l" rtl="0" fontAlgn="base">
                        <a:lnSpc>
                          <a:spcPts val="1200"/>
                        </a:lnSpc>
                        <a:buNone/>
                      </a:pPr>
                      <a:r>
                        <a:rPr lang="sv-SE" sz="1000" b="1" i="0" dirty="0">
                          <a:solidFill>
                            <a:srgbClr val="000000"/>
                          </a:solidFill>
                          <a:effectLst/>
                          <a:latin typeface="Verdana" panose="020B0604030504040204" pitchFamily="34" charset="0"/>
                        </a:rPr>
                        <a:t>Representation DRN</a:t>
                      </a:r>
                      <a:r>
                        <a:rPr lang="sv-SE" sz="1000" b="0" i="0" dirty="0">
                          <a:solidFill>
                            <a:srgbClr val="000000"/>
                          </a:solidFill>
                          <a:effectLst/>
                          <a:latin typeface="Verdana" panose="020B0604030504040204" pitchFamily="34" charset="0"/>
                        </a:rPr>
                        <a:t> </a:t>
                      </a:r>
                      <a:endParaRPr lang="sv-SE" b="0" i="0" dirty="0">
                        <a:effectLst/>
                      </a:endParaRPr>
                    </a:p>
                  </a:txBody>
                  <a:tcPr>
                    <a:lnL>
                      <a:noFill/>
                    </a:lnL>
                    <a:lnR w="6350" cap="flat" cmpd="sng" algn="ctr">
                      <a:solidFill>
                        <a:srgbClr val="50BB7A"/>
                      </a:solidFill>
                      <a:prstDash val="solid"/>
                      <a:round/>
                      <a:headEnd type="none" w="med" len="med"/>
                      <a:tailEnd type="none" w="med" len="med"/>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Presidiet </a:t>
                      </a:r>
                      <a:endParaRPr lang="sv-SE" b="0" i="0" dirty="0">
                        <a:effectLst/>
                      </a:endParaRPr>
                    </a:p>
                  </a:txBody>
                  <a:tcPr>
                    <a:lnL w="6350" cap="flat" cmpd="sng" algn="ctr">
                      <a:solidFill>
                        <a:srgbClr val="50BB7A"/>
                      </a:solidFill>
                      <a:prstDash val="solid"/>
                      <a:round/>
                      <a:headEnd type="none" w="med" len="med"/>
                      <a:tailEnd type="none" w="med" len="med"/>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Presidiet + arbetsgrupp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Presidiet + arbetsgrupp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Arbetsgrupp </a:t>
                      </a:r>
                      <a:endParaRPr lang="sv-SE" b="0" i="0">
                        <a:effectLst/>
                      </a:endParaRPr>
                    </a:p>
                  </a:txBody>
                  <a:tcPr>
                    <a:lnL>
                      <a:noFill/>
                    </a:lnL>
                    <a:lnR>
                      <a:noFill/>
                    </a:lnR>
                    <a:lnT>
                      <a:noFill/>
                    </a:lnT>
                    <a:lnB>
                      <a:noFill/>
                    </a:lnB>
                    <a:no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Arbetsgrupp </a:t>
                      </a:r>
                      <a:endParaRPr lang="sv-SE" b="0" i="0">
                        <a:effectLst/>
                      </a:endParaRPr>
                    </a:p>
                  </a:txBody>
                  <a:tcPr>
                    <a:lnL>
                      <a:noFill/>
                    </a:lnL>
                    <a:lnR>
                      <a:noFill/>
                    </a:lnR>
                    <a:lnT>
                      <a:noFill/>
                    </a:lnT>
                    <a:lnB>
                      <a:noFill/>
                    </a:lnB>
                    <a:noFill/>
                  </a:tcPr>
                </a:tc>
                <a:extLst>
                  <a:ext uri="{0D108BD9-81ED-4DB2-BD59-A6C34878D82A}">
                    <a16:rowId xmlns:a16="http://schemas.microsoft.com/office/drawing/2014/main" val="159787434"/>
                  </a:ext>
                </a:extLst>
              </a:tr>
              <a:tr h="535541">
                <a:tc>
                  <a:txBody>
                    <a:bodyPr/>
                    <a:lstStyle/>
                    <a:p>
                      <a:pPr algn="l" rtl="0" fontAlgn="base">
                        <a:lnSpc>
                          <a:spcPts val="1200"/>
                        </a:lnSpc>
                        <a:buNone/>
                      </a:pPr>
                      <a:r>
                        <a:rPr lang="sv-SE" sz="1000" b="1" i="0" dirty="0">
                          <a:solidFill>
                            <a:srgbClr val="000000"/>
                          </a:solidFill>
                          <a:effectLst/>
                          <a:latin typeface="Verdana"/>
                        </a:rPr>
                        <a:t>Tjänstepersonsstöd under dialog</a:t>
                      </a:r>
                      <a:r>
                        <a:rPr lang="sv-SE" sz="1000" b="0" i="0" dirty="0">
                          <a:solidFill>
                            <a:srgbClr val="000000"/>
                          </a:solidFill>
                          <a:effectLst/>
                          <a:latin typeface="Verdana"/>
                        </a:rPr>
                        <a:t> </a:t>
                      </a:r>
                      <a:endParaRPr lang="sv-SE" b="0" i="0" dirty="0">
                        <a:effectLst/>
                        <a:latin typeface="Verdana"/>
                      </a:endParaRPr>
                    </a:p>
                  </a:txBody>
                  <a:tcPr>
                    <a:lnL>
                      <a:noFill/>
                    </a:lnL>
                    <a:lnR w="6350" cap="flat" cmpd="sng" algn="ctr">
                      <a:solidFill>
                        <a:srgbClr val="F0DE7A"/>
                      </a:solidFill>
                      <a:prstDash val="solid"/>
                      <a:round/>
                      <a:headEnd type="none" w="med" len="med"/>
                      <a:tailEnd type="none" w="med" len="med"/>
                    </a:lnR>
                    <a:lnT>
                      <a:noFill/>
                    </a:lnT>
                    <a:lnB>
                      <a:noFill/>
                    </a:lnB>
                    <a:solidFill>
                      <a:schemeClr val="bg1">
                        <a:lumMod val="85000"/>
                      </a:schemeClr>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Ja </a:t>
                      </a:r>
                      <a:endParaRPr lang="sv-SE" b="0" i="0" dirty="0">
                        <a:effectLst/>
                      </a:endParaRPr>
                    </a:p>
                  </a:txBody>
                  <a:tcPr>
                    <a:lnL w="6350" cap="flat" cmpd="sng" algn="ctr">
                      <a:solidFill>
                        <a:srgbClr val="F0DE7A"/>
                      </a:solidFill>
                      <a:prstDash val="solid"/>
                      <a:round/>
                      <a:headEnd type="none" w="med" len="med"/>
                      <a:tailEnd type="none" w="med" len="med"/>
                    </a:lnL>
                    <a:lnR>
                      <a:noFill/>
                    </a:lnR>
                    <a:lnT>
                      <a:noFill/>
                    </a:lnT>
                    <a:lnB>
                      <a:noFill/>
                    </a:lnB>
                    <a:solidFill>
                      <a:schemeClr val="bg1">
                        <a:lumMod val="85000"/>
                      </a:schemeClr>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Delvis </a:t>
                      </a:r>
                      <a:endParaRPr lang="sv-SE" b="0" i="0">
                        <a:effectLst/>
                      </a:endParaRPr>
                    </a:p>
                  </a:txBody>
                  <a:tcPr>
                    <a:lnL>
                      <a:noFill/>
                    </a:lnL>
                    <a:lnR>
                      <a:noFill/>
                    </a:lnR>
                    <a:lnT>
                      <a:noFill/>
                    </a:lnT>
                    <a:lnB>
                      <a:noFill/>
                    </a:lnB>
                    <a:solidFill>
                      <a:schemeClr val="bg1">
                        <a:lumMod val="85000"/>
                      </a:schemeClr>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Delvis </a:t>
                      </a:r>
                      <a:endParaRPr lang="sv-SE" b="0" i="0">
                        <a:effectLst/>
                      </a:endParaRPr>
                    </a:p>
                  </a:txBody>
                  <a:tcPr>
                    <a:lnL>
                      <a:noFill/>
                    </a:lnL>
                    <a:lnR>
                      <a:noFill/>
                    </a:lnR>
                    <a:lnT>
                      <a:noFill/>
                    </a:lnT>
                    <a:lnB>
                      <a:noFill/>
                    </a:lnB>
                    <a:solidFill>
                      <a:schemeClr val="bg1">
                        <a:lumMod val="85000"/>
                      </a:schemeClr>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Nej </a:t>
                      </a:r>
                      <a:endParaRPr lang="sv-SE" b="0" i="0" dirty="0">
                        <a:effectLst/>
                      </a:endParaRPr>
                    </a:p>
                  </a:txBody>
                  <a:tcPr>
                    <a:lnL>
                      <a:noFill/>
                    </a:lnL>
                    <a:lnR>
                      <a:noFill/>
                    </a:lnR>
                    <a:lnT>
                      <a:noFill/>
                    </a:lnT>
                    <a:lnB>
                      <a:noFill/>
                    </a:lnB>
                    <a:solidFill>
                      <a:schemeClr val="bg1">
                        <a:lumMod val="85000"/>
                      </a:schemeClr>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Nej </a:t>
                      </a:r>
                      <a:endParaRPr lang="sv-SE" b="0" i="0" dirty="0">
                        <a:effectLst/>
                      </a:endParaRPr>
                    </a:p>
                  </a:txBody>
                  <a:tcPr>
                    <a:lnL>
                      <a:noFill/>
                    </a:lnL>
                    <a:lnR>
                      <a:noFill/>
                    </a:lnR>
                    <a:lnT>
                      <a:noFill/>
                    </a:lnT>
                    <a:lnB>
                      <a:noFill/>
                    </a:lnB>
                    <a:solidFill>
                      <a:schemeClr val="bg1">
                        <a:lumMod val="85000"/>
                      </a:schemeClr>
                    </a:solidFill>
                  </a:tcPr>
                </a:tc>
                <a:extLst>
                  <a:ext uri="{0D108BD9-81ED-4DB2-BD59-A6C34878D82A}">
                    <a16:rowId xmlns:a16="http://schemas.microsoft.com/office/drawing/2014/main" val="1459410773"/>
                  </a:ext>
                </a:extLst>
              </a:tr>
              <a:tr h="535541">
                <a:tc>
                  <a:txBody>
                    <a:bodyPr/>
                    <a:lstStyle/>
                    <a:p>
                      <a:pPr algn="l" rtl="0" fontAlgn="base">
                        <a:lnSpc>
                          <a:spcPts val="1200"/>
                        </a:lnSpc>
                        <a:buNone/>
                      </a:pPr>
                      <a:r>
                        <a:rPr lang="sv-SE" sz="1000" b="1" i="0">
                          <a:solidFill>
                            <a:srgbClr val="000000"/>
                          </a:solidFill>
                          <a:effectLst/>
                          <a:latin typeface="Verdana"/>
                        </a:rPr>
                        <a:t>Arvode till deltagarna</a:t>
                      </a:r>
                      <a:r>
                        <a:rPr lang="sv-SE" sz="1000" b="0" i="0">
                          <a:solidFill>
                            <a:srgbClr val="000000"/>
                          </a:solidFill>
                          <a:effectLst/>
                          <a:latin typeface="Verdana"/>
                        </a:rPr>
                        <a:t> </a:t>
                      </a:r>
                      <a:endParaRPr lang="sv-SE" b="0" i="0">
                        <a:effectLst/>
                        <a:latin typeface="Verdana"/>
                      </a:endParaRPr>
                    </a:p>
                  </a:txBody>
                  <a:tcPr>
                    <a:lnL>
                      <a:noFill/>
                    </a:lnL>
                    <a:lnR w="6350" cap="flat" cmpd="sng" algn="ctr">
                      <a:solidFill>
                        <a:srgbClr val="70E579"/>
                      </a:solidFill>
                      <a:prstDash val="solid"/>
                      <a:round/>
                      <a:headEnd type="none" w="med" len="med"/>
                      <a:tailEnd type="none" w="med" len="med"/>
                    </a:lnR>
                    <a:lnT>
                      <a:noFill/>
                    </a:lnT>
                    <a:lnB>
                      <a:noFill/>
                    </a:lnB>
                    <a:no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Ja </a:t>
                      </a:r>
                      <a:endParaRPr lang="sv-SE" b="0" i="0">
                        <a:effectLst/>
                      </a:endParaRPr>
                    </a:p>
                  </a:txBody>
                  <a:tcPr>
                    <a:lnL w="6350" cap="flat" cmpd="sng" algn="ctr">
                      <a:solidFill>
                        <a:srgbClr val="70E579"/>
                      </a:solidFill>
                      <a:prstDash val="solid"/>
                      <a:round/>
                      <a:headEnd type="none" w="med" len="med"/>
                      <a:tailEnd type="none" w="med" len="med"/>
                    </a:lnL>
                    <a:lnR>
                      <a:noFill/>
                    </a:lnR>
                    <a:lnT>
                      <a:noFill/>
                    </a:lnT>
                    <a:lnB>
                      <a:noFill/>
                    </a:lnB>
                    <a:no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Ja </a:t>
                      </a:r>
                      <a:endParaRPr lang="sv-SE" b="0" i="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Ja </a:t>
                      </a:r>
                      <a:endParaRPr lang="sv-SE" b="0" i="0" dirty="0">
                        <a:effectLst/>
                      </a:endParaRPr>
                    </a:p>
                  </a:txBody>
                  <a:tcPr>
                    <a:lnL>
                      <a:noFill/>
                    </a:lnL>
                    <a:lnR>
                      <a:noFill/>
                    </a:lnR>
                    <a:lnT>
                      <a:noFill/>
                    </a:lnT>
                    <a:lnB>
                      <a:noFill/>
                    </a:lnB>
                    <a:no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Ja </a:t>
                      </a:r>
                      <a:endParaRPr lang="sv-SE" b="0" i="0">
                        <a:effectLst/>
                      </a:endParaRPr>
                    </a:p>
                  </a:txBody>
                  <a:tcPr>
                    <a:lnL>
                      <a:noFill/>
                    </a:lnL>
                    <a:lnR>
                      <a:noFill/>
                    </a:lnR>
                    <a:lnT>
                      <a:noFill/>
                    </a:lnT>
                    <a:lnB>
                      <a:noFill/>
                    </a:lnB>
                    <a:no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Ja </a:t>
                      </a:r>
                      <a:endParaRPr lang="sv-SE" b="0" i="0" dirty="0">
                        <a:effectLst/>
                      </a:endParaRPr>
                    </a:p>
                  </a:txBody>
                  <a:tcPr>
                    <a:lnL>
                      <a:noFill/>
                    </a:lnL>
                    <a:lnR>
                      <a:noFill/>
                    </a:lnR>
                    <a:lnT>
                      <a:noFill/>
                    </a:lnT>
                    <a:lnB>
                      <a:noFill/>
                    </a:lnB>
                    <a:noFill/>
                  </a:tcPr>
                </a:tc>
                <a:extLst>
                  <a:ext uri="{0D108BD9-81ED-4DB2-BD59-A6C34878D82A}">
                    <a16:rowId xmlns:a16="http://schemas.microsoft.com/office/drawing/2014/main" val="3114919483"/>
                  </a:ext>
                </a:extLst>
              </a:tr>
              <a:tr h="535541">
                <a:tc>
                  <a:txBody>
                    <a:bodyPr/>
                    <a:lstStyle/>
                    <a:p>
                      <a:pPr algn="l" rtl="0" fontAlgn="base">
                        <a:lnSpc>
                          <a:spcPts val="1200"/>
                        </a:lnSpc>
                        <a:buNone/>
                      </a:pPr>
                      <a:r>
                        <a:rPr lang="sv-SE" sz="1000" b="1" i="0">
                          <a:solidFill>
                            <a:srgbClr val="000000"/>
                          </a:solidFill>
                          <a:effectLst/>
                          <a:latin typeface="Verdana" panose="020B0604030504040204" pitchFamily="34" charset="0"/>
                        </a:rPr>
                        <a:t>Aktivitet (hur ofta träffar)</a:t>
                      </a:r>
                      <a:r>
                        <a:rPr lang="sv-SE" sz="1000" b="0" i="0">
                          <a:solidFill>
                            <a:srgbClr val="000000"/>
                          </a:solidFill>
                          <a:effectLst/>
                          <a:latin typeface="Verdana" panose="020B0604030504040204" pitchFamily="34" charset="0"/>
                        </a:rPr>
                        <a:t> </a:t>
                      </a:r>
                      <a:endParaRPr lang="sv-SE" b="0" i="0">
                        <a:effectLst/>
                      </a:endParaRPr>
                    </a:p>
                  </a:txBody>
                  <a:tcPr>
                    <a:lnL>
                      <a:noFill/>
                    </a:lnL>
                    <a:lnR w="6350" cap="flat" cmpd="sng" algn="ctr">
                      <a:solidFill>
                        <a:srgbClr val="50F879"/>
                      </a:solidFill>
                      <a:prstDash val="solid"/>
                      <a:round/>
                      <a:headEnd type="none" w="med" len="med"/>
                      <a:tailEnd type="none" w="med" len="med"/>
                    </a:lnR>
                    <a:lnT>
                      <a:noFill/>
                    </a:lnT>
                    <a:lnB>
                      <a:noFill/>
                    </a:lnB>
                    <a:solidFill>
                      <a:schemeClr val="bg1">
                        <a:lumMod val="85000"/>
                      </a:schemeClr>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ggr/år </a:t>
                      </a:r>
                      <a:endParaRPr lang="sv-SE" b="0" i="0">
                        <a:effectLst/>
                      </a:endParaRPr>
                    </a:p>
                  </a:txBody>
                  <a:tcPr>
                    <a:lnL w="6350" cap="flat" cmpd="sng" algn="ctr">
                      <a:solidFill>
                        <a:srgbClr val="50F879"/>
                      </a:solidFill>
                      <a:prstDash val="solid"/>
                      <a:round/>
                      <a:headEnd type="none" w="med" len="med"/>
                      <a:tailEnd type="none" w="med" len="med"/>
                    </a:lnL>
                    <a:lnR>
                      <a:noFill/>
                    </a:lnR>
                    <a:lnT>
                      <a:noFill/>
                    </a:lnT>
                    <a:lnB>
                      <a:noFill/>
                    </a:lnB>
                    <a:solidFill>
                      <a:schemeClr val="bg1">
                        <a:lumMod val="85000"/>
                      </a:schemeClr>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 Ca 3-4 ggr/år </a:t>
                      </a:r>
                      <a:endParaRPr lang="sv-SE" b="0" i="0" dirty="0">
                        <a:effectLst/>
                      </a:endParaRPr>
                    </a:p>
                  </a:txBody>
                  <a:tcPr>
                    <a:lnL>
                      <a:noFill/>
                    </a:lnL>
                    <a:lnR>
                      <a:noFill/>
                    </a:lnR>
                    <a:lnT>
                      <a:noFill/>
                    </a:lnT>
                    <a:lnB>
                      <a:noFill/>
                    </a:lnB>
                    <a:solidFill>
                      <a:schemeClr val="bg1">
                        <a:lumMod val="85000"/>
                      </a:schemeClr>
                    </a:solidFill>
                  </a:tcPr>
                </a:tc>
                <a:tc>
                  <a:txBody>
                    <a:bodyPr/>
                    <a:lstStyle/>
                    <a:p>
                      <a:pPr algn="l" rtl="0" fontAlgn="base">
                        <a:lnSpc>
                          <a:spcPts val="1200"/>
                        </a:lnSpc>
                        <a:buNone/>
                      </a:pPr>
                      <a:r>
                        <a:rPr lang="sv-SE" sz="1000" b="0" i="0" dirty="0">
                          <a:solidFill>
                            <a:srgbClr val="000000"/>
                          </a:solidFill>
                          <a:effectLst/>
                          <a:latin typeface="Verdana" panose="020B0604030504040204" pitchFamily="34" charset="0"/>
                        </a:rPr>
                        <a:t> Ca 3-4 ggr/år </a:t>
                      </a:r>
                      <a:endParaRPr lang="sv-SE" b="0" i="0" dirty="0">
                        <a:effectLst/>
                      </a:endParaRPr>
                    </a:p>
                  </a:txBody>
                  <a:tcPr>
                    <a:lnL>
                      <a:noFill/>
                    </a:lnL>
                    <a:lnR>
                      <a:noFill/>
                    </a:lnR>
                    <a:lnT>
                      <a:noFill/>
                    </a:lnT>
                    <a:lnB>
                      <a:noFill/>
                    </a:lnB>
                    <a:solidFill>
                      <a:schemeClr val="bg1">
                        <a:lumMod val="85000"/>
                      </a:schemeClr>
                    </a:solidFill>
                  </a:tcPr>
                </a:tc>
                <a:tc>
                  <a:txBody>
                    <a:bodyPr/>
                    <a:lstStyle/>
                    <a:p>
                      <a:pPr algn="l" rtl="0" fontAlgn="base">
                        <a:lnSpc>
                          <a:spcPts val="1200"/>
                        </a:lnSpc>
                        <a:buNone/>
                      </a:pPr>
                      <a:r>
                        <a:rPr lang="sv-SE" sz="1000" b="0" i="0">
                          <a:solidFill>
                            <a:srgbClr val="000000"/>
                          </a:solidFill>
                          <a:effectLst/>
                          <a:latin typeface="Verdana" panose="020B0604030504040204" pitchFamily="34" charset="0"/>
                        </a:rPr>
                        <a:t>4 ggr/år </a:t>
                      </a:r>
                      <a:endParaRPr lang="sv-SE" b="0" i="0">
                        <a:effectLst/>
                      </a:endParaRPr>
                    </a:p>
                  </a:txBody>
                  <a:tcPr>
                    <a:lnL>
                      <a:noFill/>
                    </a:lnL>
                    <a:lnR>
                      <a:noFill/>
                    </a:lnR>
                    <a:lnT>
                      <a:noFill/>
                    </a:lnT>
                    <a:lnB>
                      <a:noFill/>
                    </a:lnB>
                    <a:solidFill>
                      <a:schemeClr val="bg1">
                        <a:lumMod val="85000"/>
                      </a:schemeClr>
                    </a:solidFill>
                  </a:tcPr>
                </a:tc>
                <a:tc>
                  <a:txBody>
                    <a:bodyPr/>
                    <a:lstStyle/>
                    <a:p>
                      <a:pPr lvl="0" algn="l">
                        <a:lnSpc>
                          <a:spcPts val="1200"/>
                        </a:lnSpc>
                        <a:buNone/>
                      </a:pPr>
                      <a:r>
                        <a:rPr lang="sv-SE" sz="1000" b="0" i="0" u="none" strike="noStrike" noProof="0" dirty="0">
                          <a:solidFill>
                            <a:srgbClr val="000000"/>
                          </a:solidFill>
                          <a:effectLst/>
                          <a:latin typeface="Verdana"/>
                          <a:ea typeface="Verdana"/>
                        </a:rPr>
                        <a:t> Ca 3 ggr/år </a:t>
                      </a:r>
                      <a:endParaRPr lang="en-US" u="none" strike="noStrike" noProof="0" dirty="0">
                        <a:latin typeface="Verdana"/>
                        <a:ea typeface="Verdana"/>
                      </a:endParaRPr>
                    </a:p>
                  </a:txBody>
                  <a:tcPr>
                    <a:lnL>
                      <a:noFill/>
                    </a:lnL>
                    <a:lnR>
                      <a:noFill/>
                    </a:lnR>
                    <a:lnT>
                      <a:noFill/>
                    </a:lnT>
                    <a:lnB>
                      <a:noFill/>
                    </a:lnB>
                    <a:solidFill>
                      <a:schemeClr val="bg1">
                        <a:lumMod val="85000"/>
                      </a:schemeClr>
                    </a:solidFill>
                  </a:tcPr>
                </a:tc>
                <a:extLst>
                  <a:ext uri="{0D108BD9-81ED-4DB2-BD59-A6C34878D82A}">
                    <a16:rowId xmlns:a16="http://schemas.microsoft.com/office/drawing/2014/main" val="627156669"/>
                  </a:ext>
                </a:extLst>
              </a:tr>
            </a:tbl>
          </a:graphicData>
        </a:graphic>
      </p:graphicFrame>
      <p:sp>
        <p:nvSpPr>
          <p:cNvPr id="4" name="Platshållare för datum 3">
            <a:extLst>
              <a:ext uri="{FF2B5EF4-FFF2-40B4-BE49-F238E27FC236}">
                <a16:creationId xmlns:a16="http://schemas.microsoft.com/office/drawing/2014/main" id="{BDE3B697-05B5-B87D-4A86-E5F2B95BF49B}"/>
              </a:ext>
            </a:extLst>
          </p:cNvPr>
          <p:cNvSpPr>
            <a:spLocks noGrp="1"/>
          </p:cNvSpPr>
          <p:nvPr>
            <p:ph type="dt" sz="half" idx="14"/>
          </p:nvPr>
        </p:nvSpPr>
        <p:spPr/>
        <p:txBody>
          <a:bodyPr/>
          <a:lstStyle/>
          <a:p>
            <a:fld id="{094EC4B8-68CD-44A3-B172-19A87347D395}" type="datetime1">
              <a:rPr lang="sv-SE" smtClean="0"/>
              <a:t>2026-06-08</a:t>
            </a:fld>
            <a:endParaRPr lang="sv-SE"/>
          </a:p>
        </p:txBody>
      </p:sp>
    </p:spTree>
    <p:extLst>
      <p:ext uri="{BB962C8B-B14F-4D97-AF65-F5344CB8AC3E}">
        <p14:creationId xmlns:p14="http://schemas.microsoft.com/office/powerpoint/2010/main" val="3923889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35E1D5-96A9-7FBD-3139-E6C184434AC8}"/>
              </a:ext>
            </a:extLst>
          </p:cNvPr>
          <p:cNvSpPr>
            <a:spLocks noGrp="1"/>
          </p:cNvSpPr>
          <p:nvPr>
            <p:ph type="title"/>
          </p:nvPr>
        </p:nvSpPr>
        <p:spPr>
          <a:xfrm>
            <a:off x="1119967" y="639106"/>
            <a:ext cx="8642350" cy="1047750"/>
          </a:xfrm>
        </p:spPr>
        <p:txBody>
          <a:bodyPr/>
          <a:lstStyle/>
          <a:p>
            <a:r>
              <a:rPr lang="sv-SE" dirty="0"/>
              <a:t>Fler exempel på konkreta dialoger eller insatser riktat till äldre</a:t>
            </a:r>
          </a:p>
        </p:txBody>
      </p:sp>
      <p:sp>
        <p:nvSpPr>
          <p:cNvPr id="3" name="Platshållare för innehåll 2">
            <a:extLst>
              <a:ext uri="{FF2B5EF4-FFF2-40B4-BE49-F238E27FC236}">
                <a16:creationId xmlns:a16="http://schemas.microsoft.com/office/drawing/2014/main" id="{E648B3D7-7C68-9694-3775-D24B2AC88768}"/>
              </a:ext>
            </a:extLst>
          </p:cNvPr>
          <p:cNvSpPr>
            <a:spLocks noGrp="1"/>
          </p:cNvSpPr>
          <p:nvPr>
            <p:ph idx="1"/>
          </p:nvPr>
        </p:nvSpPr>
        <p:spPr>
          <a:xfrm>
            <a:off x="1099111" y="1814945"/>
            <a:ext cx="9380394" cy="4682837"/>
          </a:xfrm>
        </p:spPr>
        <p:txBody>
          <a:bodyPr/>
          <a:lstStyle/>
          <a:p>
            <a:r>
              <a:rPr lang="sv-SE" dirty="0"/>
              <a:t>Utvecklat broschyr för dialog med äldre om att söka vård (DRNN)</a:t>
            </a:r>
          </a:p>
          <a:p>
            <a:r>
              <a:rPr lang="sv-SE" sz="2400" dirty="0"/>
              <a:t>Inspel om tillgänglighet på vårdcentraler och behov av </a:t>
            </a:r>
            <a:r>
              <a:rPr lang="sv-SE" sz="2400" dirty="0" err="1"/>
              <a:t>äldrekompetens</a:t>
            </a:r>
            <a:r>
              <a:rPr lang="sv-SE" sz="2400" dirty="0"/>
              <a:t>/fast vårdkontakt (DRNG)</a:t>
            </a:r>
          </a:p>
          <a:p>
            <a:r>
              <a:rPr lang="sv-SE" sz="2400" dirty="0"/>
              <a:t>Inspel till </a:t>
            </a:r>
            <a:r>
              <a:rPr lang="sv-SE" sz="2400" dirty="0" err="1"/>
              <a:t>KoK</a:t>
            </a:r>
            <a:r>
              <a:rPr lang="sv-SE" sz="2400" dirty="0"/>
              <a:t>-boken (DRNV/DRNG)</a:t>
            </a:r>
          </a:p>
          <a:p>
            <a:r>
              <a:rPr lang="sv-SE" sz="2400" dirty="0"/>
              <a:t>Gemensam agendaplanering och utvärdering pensionärsföreningar/arbetsgrupp (DRNS/DRNÖ)</a:t>
            </a:r>
          </a:p>
          <a:p>
            <a:r>
              <a:rPr lang="sv-SE" sz="2400" dirty="0"/>
              <a:t>Samverkanskonceptet med temaområde Äldre (samtliga DRN)</a:t>
            </a:r>
          </a:p>
          <a:p>
            <a:endParaRPr lang="sv-SE" dirty="0"/>
          </a:p>
          <a:p>
            <a:endParaRPr lang="sv-SE" dirty="0"/>
          </a:p>
        </p:txBody>
      </p:sp>
      <p:sp>
        <p:nvSpPr>
          <p:cNvPr id="4" name="Platshållare för datum 3">
            <a:extLst>
              <a:ext uri="{FF2B5EF4-FFF2-40B4-BE49-F238E27FC236}">
                <a16:creationId xmlns:a16="http://schemas.microsoft.com/office/drawing/2014/main" id="{972CB1F3-FDE6-F317-142F-A13A05A78DDB}"/>
              </a:ext>
            </a:extLst>
          </p:cNvPr>
          <p:cNvSpPr>
            <a:spLocks noGrp="1"/>
          </p:cNvSpPr>
          <p:nvPr>
            <p:ph type="dt" sz="half" idx="14"/>
          </p:nvPr>
        </p:nvSpPr>
        <p:spPr/>
        <p:txBody>
          <a:bodyPr/>
          <a:lstStyle/>
          <a:p>
            <a:fld id="{094EC4B8-68CD-44A3-B172-19A87347D395}" type="datetime1">
              <a:rPr lang="sv-SE" smtClean="0"/>
              <a:t>2026-06-08</a:t>
            </a:fld>
            <a:endParaRPr lang="sv-SE"/>
          </a:p>
        </p:txBody>
      </p:sp>
    </p:spTree>
    <p:extLst>
      <p:ext uri="{BB962C8B-B14F-4D97-AF65-F5344CB8AC3E}">
        <p14:creationId xmlns:p14="http://schemas.microsoft.com/office/powerpoint/2010/main" val="47846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9E8C0B-EFA1-8F22-0FF4-D8EEA8FEF171}"/>
              </a:ext>
            </a:extLst>
          </p:cNvPr>
          <p:cNvSpPr>
            <a:spLocks noGrp="1"/>
          </p:cNvSpPr>
          <p:nvPr>
            <p:ph type="title"/>
          </p:nvPr>
        </p:nvSpPr>
        <p:spPr>
          <a:xfrm>
            <a:off x="1097554" y="974558"/>
            <a:ext cx="5279351" cy="4662237"/>
          </a:xfrm>
        </p:spPr>
        <p:txBody>
          <a:bodyPr/>
          <a:lstStyle/>
          <a:p>
            <a:r>
              <a:rPr lang="sv-SE" dirty="0"/>
              <a:t>Dialog!</a:t>
            </a:r>
            <a:br>
              <a:rPr lang="sv-SE" dirty="0"/>
            </a:br>
            <a:r>
              <a:rPr lang="sv-SE" sz="1800" b="1" dirty="0"/>
              <a:t>Utifrån era erfarenheter under den senaste mandatperioden:</a:t>
            </a:r>
            <a:br>
              <a:rPr lang="sv-SE" sz="1800" dirty="0"/>
            </a:br>
            <a:r>
              <a:rPr lang="sv-SE" sz="1800" dirty="0"/>
              <a:t>Vad skulle ni vilja utveckla eller förändra i arbetssätten och dialogen med de delregionala nämnderna för att det ska fungera ännu bättre nästa mandatperiod?</a:t>
            </a:r>
            <a:endParaRPr lang="sv-SE" dirty="0"/>
          </a:p>
        </p:txBody>
      </p:sp>
      <p:sp>
        <p:nvSpPr>
          <p:cNvPr id="4" name="Platshållare för datum 3">
            <a:extLst>
              <a:ext uri="{FF2B5EF4-FFF2-40B4-BE49-F238E27FC236}">
                <a16:creationId xmlns:a16="http://schemas.microsoft.com/office/drawing/2014/main" id="{0D440773-89AC-B336-BB91-64ECD8A759F7}"/>
              </a:ext>
            </a:extLst>
          </p:cNvPr>
          <p:cNvSpPr>
            <a:spLocks noGrp="1"/>
          </p:cNvSpPr>
          <p:nvPr>
            <p:ph type="dt" sz="half" idx="2"/>
          </p:nvPr>
        </p:nvSpPr>
        <p:spPr/>
        <p:txBody>
          <a:bodyPr/>
          <a:lstStyle/>
          <a:p>
            <a:fld id="{8BA77866-C1B2-4993-AE7F-F082A0E998CD}" type="datetime1">
              <a:rPr lang="sv-SE" smtClean="0"/>
              <a:t>2026-06-08</a:t>
            </a:fld>
            <a:endParaRPr lang="sv-SE"/>
          </a:p>
        </p:txBody>
      </p:sp>
      <p:pic>
        <p:nvPicPr>
          <p:cNvPr id="14" name="Platshållare för bild 13" descr="Två prat bubblor">
            <a:extLst>
              <a:ext uri="{FF2B5EF4-FFF2-40B4-BE49-F238E27FC236}">
                <a16:creationId xmlns:a16="http://schemas.microsoft.com/office/drawing/2014/main" id="{078AF623-DDA6-6D75-3BE3-67AE5B80482A}"/>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8926" r="8926"/>
          <a:stretch>
            <a:fillRect/>
          </a:stretch>
        </p:blipFill>
        <p:spPr/>
      </p:pic>
    </p:spTree>
    <p:extLst>
      <p:ext uri="{BB962C8B-B14F-4D97-AF65-F5344CB8AC3E}">
        <p14:creationId xmlns:p14="http://schemas.microsoft.com/office/powerpoint/2010/main" val="180548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EBC8FD5-B837-AF48-721F-7DB5CAD74012}"/>
              </a:ext>
            </a:extLst>
          </p:cNvPr>
          <p:cNvSpPr>
            <a:spLocks noGrp="1"/>
          </p:cNvSpPr>
          <p:nvPr>
            <p:ph type="dt" sz="half" idx="10"/>
          </p:nvPr>
        </p:nvSpPr>
        <p:spPr/>
        <p:txBody>
          <a:bodyPr/>
          <a:lstStyle/>
          <a:p>
            <a:fld id="{F6BD57B1-FF3A-4A75-8128-4AFE16604E80}" type="datetime1">
              <a:rPr lang="sv-SE" smtClean="0"/>
              <a:t>2026-06-08</a:t>
            </a:fld>
            <a:endParaRPr lang="sv-SE"/>
          </a:p>
        </p:txBody>
      </p:sp>
    </p:spTree>
    <p:extLst>
      <p:ext uri="{BB962C8B-B14F-4D97-AF65-F5344CB8AC3E}">
        <p14:creationId xmlns:p14="http://schemas.microsoft.com/office/powerpoint/2010/main" val="2975070065"/>
      </p:ext>
    </p:extLst>
  </p:cSld>
  <p:clrMapOvr>
    <a:masterClrMapping/>
  </p:clrMapOvr>
</p:sld>
</file>

<file path=ppt/theme/theme1.xml><?xml version="1.0" encoding="utf-8"?>
<a:theme xmlns:a="http://schemas.openxmlformats.org/drawingml/2006/main" name="VGR Hos blå-blå-ljusbrun">
  <a:themeElements>
    <a:clrScheme name="Anpassat 30">
      <a:dk1>
        <a:srgbClr val="000000"/>
      </a:dk1>
      <a:lt1>
        <a:srgbClr val="FFFFFF"/>
      </a:lt1>
      <a:dk2>
        <a:srgbClr val="000000"/>
      </a:dk2>
      <a:lt2>
        <a:srgbClr val="E7E1DF"/>
      </a:lt2>
      <a:accent1>
        <a:srgbClr val="005B89"/>
      </a:accent1>
      <a:accent2>
        <a:srgbClr val="1A9FB3"/>
      </a:accent2>
      <a:accent3>
        <a:srgbClr val="ED5F8C"/>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lnSpc>
            <a:spcPct val="130000"/>
          </a:lnSpc>
          <a:defRPr dirty="0"/>
        </a:defPPr>
      </a:lstStyle>
    </a:txDef>
  </a:objectDefaults>
  <a:extraClrSchemeLst/>
  <a:custClrLst>
    <a:custClr>
      <a:srgbClr val="FFC107"/>
    </a:custClr>
    <a:custClr>
      <a:srgbClr val="CCDB49"/>
    </a:custClr>
    <a:custClr>
      <a:srgbClr val="FD5930"/>
    </a:custClr>
    <a:custClr>
      <a:srgbClr val="FFECB3"/>
    </a:custClr>
    <a:custClr>
      <a:srgbClr val="F7BBD0"/>
    </a:custClr>
    <a:custClr>
      <a:srgbClr val="D1C4E9"/>
    </a:custClr>
    <a:custClr>
      <a:srgbClr val="EFF4C6"/>
    </a:custClr>
    <a:custClr>
      <a:srgbClr val="C0EEC2"/>
    </a:custClr>
    <a:custClr>
      <a:srgbClr val="FECCBF"/>
    </a:custClr>
    <a:custClr>
      <a:srgbClr val="B3EBF2"/>
    </a:custClr>
    <a:custClr>
      <a:srgbClr val="E7E1DF"/>
    </a:custClr>
  </a:custClrLst>
  <a:extLst>
    <a:ext uri="{05A4C25C-085E-4340-85A3-A5531E510DB2}">
      <thm15:themeFamily xmlns:thm15="http://schemas.microsoft.com/office/thememl/2012/main" name="PP-presentation HoS blå-blå-ljusbrun" id="{8C8BFC06-E8D9-4035-80D1-0A9DF11D50D1}" vid="{89051EEA-146D-458A-AF95-B7FE710C60E7}"/>
    </a:ext>
  </a:extLst>
</a:theme>
</file>

<file path=ppt/theme/theme2.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VGR Dokument RS" ma:contentTypeID="0x01010006EBECDF67F89F4D8BC5FAF3B8FA559B0200E55FA13278C8BE4D9C2C2F1FAD1C583D" ma:contentTypeVersion="23" ma:contentTypeDescription="" ma:contentTypeScope="" ma:versionID="a606372b45d162ffacb2c2dc9a06b77c">
  <xsd:schema xmlns:xsd="http://www.w3.org/2001/XMLSchema" xmlns:xs="http://www.w3.org/2001/XMLSchema" xmlns:p="http://schemas.microsoft.com/office/2006/metadata/properties" xmlns:ns2="6b7cd384-e66e-41db-8738-5ddeeacefea1" xmlns:ns3="597d7713-8a3d-4bd2-ae30-edced55b2c1b" xmlns:ns6="4552c23f-a756-462f-8287-3ff35245ed68" xmlns:ns7="b1772e28-5c43-4979-91d1-0f68e7ff0f51" targetNamespace="http://schemas.microsoft.com/office/2006/metadata/properties" ma:root="true" ma:fieldsID="bd9645cbbd794af2268104c6ef1c0438" ns2:_="" ns3:_="" ns6:_="" ns7:_="">
    <xsd:import namespace="6b7cd384-e66e-41db-8738-5ddeeacefea1"/>
    <xsd:import namespace="597d7713-8a3d-4bd2-ae30-edced55b2c1b"/>
    <xsd:import namespace="4552c23f-a756-462f-8287-3ff35245ed68"/>
    <xsd:import namespace="b1772e28-5c43-4979-91d1-0f68e7ff0f51"/>
    <xsd:element name="properties">
      <xsd:complexType>
        <xsd:sequence>
          <xsd:element name="documentManagement">
            <xsd:complexType>
              <xsd:all>
                <xsd:element ref="ns2:_dlc_DocIdUrl" minOccurs="0"/>
                <xsd:element ref="ns3:VGR_DokBeskrivning" minOccurs="0"/>
                <xsd:element ref="ns7:Kategorierf_x00f6_rteamprofil"/>
                <xsd:element ref="ns2:_dlc_DocIdPersistId" minOccurs="0"/>
                <xsd:element ref="ns3:m534ae9efef34a1ab5a1291502fec5e5" minOccurs="0"/>
                <xsd:element ref="ns2:TaxCatchAll" minOccurs="0"/>
                <xsd:element ref="ns2:TaxCatchAllLabel" minOccurs="0"/>
                <xsd:element ref="ns3:a7144f27c6ef407e8fb4465121afbe2b" minOccurs="0"/>
                <xsd:element ref="ns3:ec6953a5eee3424faece5c2353cf0721" minOccurs="0"/>
                <xsd:element ref="ns3:VGR_EgenAmnesindelning" minOccurs="0"/>
                <xsd:element ref="ns2:TaxKeywordTaxHTField" minOccurs="0"/>
                <xsd:element ref="ns3:VGR_TillgangligFran" minOccurs="0"/>
                <xsd:element ref="ns3:VGR_TillgangligTill" minOccurs="0"/>
                <xsd:element ref="ns3:VGR_AtkomstRatt" minOccurs="0"/>
                <xsd:element ref="ns3:VGR_Sekretess" minOccurs="0"/>
                <xsd:element ref="ns3:i1597c54c9084fe5ae9163fac681e86b" minOccurs="0"/>
                <xsd:element ref="ns3:VGR_PubliceratAv" minOccurs="0"/>
                <xsd:element ref="ns3:VGR_PubliceratDatum" minOccurs="0"/>
                <xsd:element ref="ns3:VGR_DokStatus" minOccurs="0"/>
                <xsd:element ref="ns3:VGR_DokStatusMessage" minOccurs="0"/>
                <xsd:element ref="ns3:VGR_DokItemId" minOccurs="0"/>
                <xsd:element ref="ns3:VGR_MellanarkivId" minOccurs="0"/>
                <xsd:element ref="ns3:VGR_MellanarkivUrl" minOccurs="0"/>
                <xsd:element ref="ns3:VGR_MellanarkivWebbUrl" minOccurs="0"/>
                <xsd:element ref="ns3:VGR_ArkivDatum" minOccurs="0"/>
                <xsd:element ref="ns3:VGR_Gallras" minOccurs="0"/>
                <xsd:element ref="ns6:iff0133ac3934f858b1ec890ab98b185" minOccurs="0"/>
                <xsd:element ref="ns2:_dlc_DocId" minOccurs="0"/>
                <xsd:element ref="ns7:MediaServiceMetadata" minOccurs="0"/>
                <xsd:element ref="ns7:MediaServiceFastMetadata" minOccurs="0"/>
                <xsd:element ref="ns7:MediaServiceOCR" minOccurs="0"/>
                <xsd:element ref="ns7:MediaServiceGenerationTime" minOccurs="0"/>
                <xsd:element ref="ns7:MediaServiceEventHashCode" minOccurs="0"/>
                <xsd:element ref="ns6:SharedWithUsers" minOccurs="0"/>
                <xsd:element ref="ns6:SharedWithDetails" minOccurs="0"/>
                <xsd:element ref="ns7:MediaServiceAutoKeyPoints" minOccurs="0"/>
                <xsd:element ref="ns7:MediaServiceKeyPoints" minOccurs="0"/>
                <xsd:element ref="ns7:lcf76f155ced4ddcb4097134ff3c332f" minOccurs="0"/>
                <xsd:element ref="ns7:MediaServiceDateTaken" minOccurs="0"/>
                <xsd:element ref="ns7:MediaLengthInSeconds" minOccurs="0"/>
                <xsd:element ref="ns7:MediaServiceObjectDetectorVersions" minOccurs="0"/>
                <xsd:element ref="ns7: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cd384-e66e-41db-8738-5ddeeacefea1" elementFormDefault="qualified">
    <xsd:import namespace="http://schemas.microsoft.com/office/2006/documentManagement/types"/>
    <xsd:import namespace="http://schemas.microsoft.com/office/infopath/2007/PartnerControls"/>
    <xsd:element name="_dlc_DocIdUrl" ma:index="2" nillable="true" ma:displayName="Dokument-ID" ma:description="Permanent länk till det här dokumente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Spara ID" ma:description="Behåll ID vid tillägg." ma:hidden="true" ma:internalName="_dlc_DocIdPersistId" ma:readOnly="false">
      <xsd:simpleType>
        <xsd:restriction base="dms:Boolean"/>
      </xsd:simpleType>
    </xsd:element>
    <xsd:element name="TaxCatchAll" ma:index="12" nillable="true" ma:displayName="Taxonomy Catch All Column" ma:hidden="true" ma:list="{54f5db18-3934-4813-8776-4530e4cdc332}" ma:internalName="TaxCatchAll" ma:readOnly="false" ma:showField="CatchAllData" ma:web="6b7cd384-e66e-41db-8738-5ddeeacefea1">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54f5db18-3934-4813-8776-4530e4cdc332}" ma:internalName="TaxCatchAllLabel" ma:readOnly="false" ma:showField="CatchAllDataLabel" ma:web="6b7cd384-e66e-41db-8738-5ddeeacefea1">
      <xsd:complexType>
        <xsd:complexContent>
          <xsd:extension base="dms:MultiChoiceLookup">
            <xsd:sequence>
              <xsd:element name="Value" type="dms:Lookup" maxOccurs="unbounded" minOccurs="0" nillable="true"/>
            </xsd:sequence>
          </xsd:extension>
        </xsd:complexContent>
      </xsd:complexType>
    </xsd:element>
    <xsd:element name="TaxKeywordTaxHTField" ma:index="20" nillable="true" ma:taxonomy="true" ma:internalName="TaxKeywordTaxHTField" ma:taxonomyFieldName="TaxKeyword" ma:displayName="Företagsnyckelord" ma:readOnly="false" ma:fieldId="{23f27201-bee3-471e-b2e7-b64fd8b7ca38}" ma:taxonomyMulti="true" ma:sspId="5c300478-92f1-4a1e-b2db-7f8c75821d37" ma:termSetId="00000000-0000-0000-0000-000000000000" ma:anchorId="00000000-0000-0000-0000-000000000000" ma:open="true" ma:isKeyword="true">
      <xsd:complexType>
        <xsd:sequence>
          <xsd:element ref="pc:Terms" minOccurs="0" maxOccurs="1"/>
        </xsd:sequence>
      </xsd:complexType>
    </xsd:element>
    <xsd:element name="_dlc_DocId" ma:index="45" nillable="true" ma:displayName="Dokument-ID-värde" ma:description="Värdet för dokument-ID som tilldelats till det här objektet." ma:hidden="true" ma:indexed="true" ma:internalName="_dlc_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7d7713-8a3d-4bd2-ae30-edced55b2c1b" elementFormDefault="qualified">
    <xsd:import namespace="http://schemas.microsoft.com/office/2006/documentManagement/types"/>
    <xsd:import namespace="http://schemas.microsoft.com/office/infopath/2007/PartnerControls"/>
    <xsd:element name="VGR_DokBeskrivning" ma:index="3" nillable="true" ma:displayName="Dokumentbeskrivning" ma:description="Kort beskrivning av innehållet i handlingen." ma:internalName="VGR_DokBeskrivning" ma:readOnly="false">
      <xsd:simpleType>
        <xsd:restriction base="dms:Note">
          <xsd:maxLength value="255"/>
        </xsd:restriction>
      </xsd:simpleType>
    </xsd:element>
    <xsd:element name="m534ae9efef34a1ab5a1291502fec5e5" ma:index="11" nillable="true" ma:taxonomy="true" ma:internalName="m534ae9efef34a1ab5a1291502fec5e5" ma:taxonomyFieldName="VGR_SkapatEnhet" ma:displayName="Upprättad av enhet" ma:readOnly="false" ma:default="" ma:fieldId="{6534ae9e-fef3-4a1a-b5a1-291502fec5e5}"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a7144f27c6ef407e8fb4465121afbe2b" ma:index="15" nillable="true" ma:taxonomy="true" ma:internalName="a7144f27c6ef407e8fb4465121afbe2b" ma:taxonomyFieldName="VGR_UpprattadForEnheter" ma:displayName="Upprättad för enhet" ma:readOnly="false" ma:default="" ma:fieldId="{a7144f27-c6ef-407e-8fb4-465121afbe2b}" ma:taxonomyMulti="true"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ec6953a5eee3424faece5c2353cf0721" ma:index="17" nillable="true" ma:taxonomy="true" ma:internalName="ec6953a5eee3424faece5c2353cf0721" ma:taxonomyFieldName="VGR_AmnesIndelning" ma:displayName="Regional ämnesindelning" ma:readOnly="false" ma:default="" ma:fieldId="{ec6953a5-eee3-424f-aece-5c2353cf0721}" ma:taxonomyMulti="true" ma:sspId="5c300478-92f1-4a1e-b2db-7f8c75821d37" ma:termSetId="66c52c7a-5036-4d83-ab03-8b3f33605b60" ma:anchorId="00000000-0000-0000-0000-000000000000" ma:open="false" ma:isKeyword="false">
      <xsd:complexType>
        <xsd:sequence>
          <xsd:element ref="pc:Terms" minOccurs="0" maxOccurs="1"/>
        </xsd:sequence>
      </xsd:complexType>
    </xsd:element>
    <xsd:element name="VGR_EgenAmnesindelning" ma:index="19" nillable="true" ma:displayName="Egen ämnesindelning" ma:description="Används för att samla upprättade handlingar utifrån egna ämnesindelningar. Flera ämnen separeras med kommatecken. Används vid publicering på webben." ma:hidden="true" ma:internalName="VGR_EgenAmnesindelning" ma:readOnly="false">
      <xsd:simpleType>
        <xsd:restriction base="dms:Text">
          <xsd:maxLength value="255"/>
        </xsd:restriction>
      </xsd:simpleType>
    </xsd:element>
    <xsd:element name="VGR_TillgangligFran" ma:index="23" nillable="true" ma:displayName="Tillgänglig från" ma:description="Tidpunkt när den upprättade handlingen blir publik och därmed nås från söktjänster och eventuella websidor." ma:format="DateTime" ma:hidden="true" ma:internalName="VGR_TillgangligFran" ma:readOnly="false">
      <xsd:simpleType>
        <xsd:restriction base="dms:DateTime"/>
      </xsd:simpleType>
    </xsd:element>
    <xsd:element name="VGR_TillgangligTill" ma:index="24" nillable="true" ma:displayName="Tillgänglig till" ma:description="Tidpunkt när den upprättade handlingen inte längre är publik och inte längre nås från söktjänster och eventuella websidor." ma:format="DateTime" ma:hidden="true" ma:internalName="VGR_TillgangligTill" ma:readOnly="false">
      <xsd:simpleType>
        <xsd:restriction base="dms:DateTime"/>
      </xsd:simpleType>
    </xsd:element>
    <xsd:element name="VGR_AtkomstRatt" ma:index="25" nillable="true" ma:displayName="Åtkomsträtt (värde)" ma:default="0" ma:description="Vilken spridning den upprättade handlingen ska ha. Vilka som ska kunna komma åt handlingen från mellanarkivet, söktjänster och eventuella websidor." ma:format="Dropdown" ma:hidden="true" ma:internalName="VGR_AtkomstRatt" ma:readOnly="false">
      <xsd:simpleType>
        <xsd:restriction base="dms:Choice">
          <xsd:enumeration value="0"/>
          <xsd:enumeration value="1"/>
          <xsd:enumeration value="2"/>
          <xsd:enumeration value="3"/>
          <xsd:enumeration value="4"/>
        </xsd:restriction>
      </xsd:simpleType>
    </xsd:element>
    <xsd:element name="VGR_Sekretess" ma:index="26" nillable="true" ma:displayName="Skyddskod" ma:default="Allmän handling - Offentlig" ma:description="Skyddsbehov av informationen i den upprättade handlingen. Vid sekretess eller känsliga personuppgifter ska detta anges." ma:format="Dropdown" ma:hidden="true" ma:internalName="VGR_Sekretess" ma:readOnly="false">
      <xsd:simpleType>
        <xsd:restriction base="dms:Choice">
          <xsd:enumeration value="Allmän handling - Offentlig"/>
          <xsd:enumeration value="Sekretess - Allmän handling - skyddad enligt sekretess"/>
          <xsd:enumeration value="GDPR - Allmän handling - skyddad enligt GDPR"/>
        </xsd:restriction>
      </xsd:simpleType>
    </xsd:element>
    <xsd:element name="i1597c54c9084fe5ae9163fac681e86b" ma:index="27" nillable="true" ma:taxonomy="true" ma:internalName="i1597c54c9084fe5ae9163fac681e86b" ma:taxonomyFieldName="VGR_Lagparagraf" ma:displayName="Lagparagraf" ma:readOnly="false" ma:default="" ma:fieldId="{21597c54-c908-4fe5-ae91-63fac681e86b}" ma:sspId="5c300478-92f1-4a1e-b2db-7f8c75821d37" ma:termSetId="ddb163ed-d655-4cf1-bb2c-a91ec57f9ce0" ma:anchorId="00000000-0000-0000-0000-000000000000" ma:open="false" ma:isKeyword="false">
      <xsd:complexType>
        <xsd:sequence>
          <xsd:element ref="pc:Terms" minOccurs="0" maxOccurs="1"/>
        </xsd:sequence>
      </xsd:complexType>
    </xsd:element>
    <xsd:element name="VGR_PubliceratAv" ma:index="29" nillable="true" ma:displayName="Upprättad av" ma:description="Inloggad person som upprättat dokumentet" ma:hidden="true" ma:list="UserInfo" ma:SharePointGroup="0" ma:internalName="VGR_PubliceratAv"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GR_PubliceratDatum" ma:index="30" nillable="true" ma:displayName="Upprättad datum" ma:description="Tidpunkt när dokumentet upprättades och levererades som allmän handling till mellanarkivet" ma:format="DateTime" ma:hidden="true" ma:internalName="VGR_PubliceratDatum" ma:readOnly="false">
      <xsd:simpleType>
        <xsd:restriction base="dms:DateTime"/>
      </xsd:simpleType>
    </xsd:element>
    <xsd:element name="VGR_DokStatus" ma:index="31" nillable="true" ma:displayName="Mellanarkivstatus" ma:default="Arbetsmaterial" ma:description="Statusmärkning för dokument som beskriver var i processen dokumentet finns." ma:format="Dropdown" ma:hidden="true" ma:internalName="VGR_DokStatus" ma:readOnly="true">
      <xsd:simpleType>
        <xsd:restriction base="dms:Choice">
          <xsd:enumeration value="Arbetsmaterial"/>
          <xsd:enumeration value="Väntar på allmän handling"/>
          <xsd:enumeration value="Väntar på allmän handling (skickad)"/>
          <xsd:enumeration value="Väntar på framtida upprättande"/>
          <xsd:enumeration value="Allmän handling"/>
          <xsd:enumeration value="Fel vid allmän handling"/>
          <xsd:enumeration value="Flytt pågår"/>
          <xsd:enumeration value="Överflyttning pågår"/>
          <xsd:enumeration value="Överflyttad"/>
        </xsd:restriction>
      </xsd:simpleType>
    </xsd:element>
    <xsd:element name="VGR_DokStatusMessage" ma:index="34" nillable="true" ma:displayName="Dokumentlogg" ma:hidden="true" ma:internalName="VGR_DokStatusMessage" ma:readOnly="false">
      <xsd:simpleType>
        <xsd:restriction base="dms:Note">
          <xsd:maxLength value="62000"/>
        </xsd:restriction>
      </xsd:simpleType>
    </xsd:element>
    <xsd:element name="VGR_DokItemId" ma:index="35" nillable="true" ma:displayName="DokItemId" ma:hidden="true" ma:internalName="VGR_DokItemId" ma:readOnly="false">
      <xsd:simpleType>
        <xsd:restriction base="dms:Text">
          <xsd:maxLength value="255"/>
        </xsd:restriction>
      </xsd:simpleType>
    </xsd:element>
    <xsd:element name="VGR_MellanarkivId" ma:index="36" nillable="true" ma:displayName="MellanarkivId" ma:hidden="true" ma:internalName="VGR_MellanarkivId" ma:readOnly="false">
      <xsd:simpleType>
        <xsd:restriction base="dms:Text">
          <xsd:maxLength value="255"/>
        </xsd:restriction>
      </xsd:simpleType>
    </xsd:element>
    <xsd:element name="VGR_MellanarkivUrl" ma:index="37" nillable="true" ma:displayName="Arkivlänk" ma:format="Hyperlink" ma:hidden="true" ma:internalName="VGR_Mellanarkiv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GR_MellanarkivWebbUrl" ma:index="38" nillable="true" ma:displayName="Arkivlänk för webben" ma:hidden="true" ma:internalName="VGR_MellanarkivWebbUrl" ma:readOnly="false">
      <xsd:simpleType>
        <xsd:restriction base="dms:Text">
          <xsd:maxLength value="255"/>
        </xsd:restriction>
      </xsd:simpleType>
    </xsd:element>
    <xsd:element name="VGR_ArkivDatum" ma:index="39" nillable="true" ma:displayName="ArkivDatum" ma:format="DateTime" ma:hidden="true" ma:internalName="VGR_ArkivDatum" ma:readOnly="false">
      <xsd:simpleType>
        <xsd:restriction base="dms:DateTime"/>
      </xsd:simpleType>
    </xsd:element>
    <xsd:element name="VGR_Gallras" ma:index="40" nillable="true" ma:displayName="Gallras" ma:description="" ma:hidden="true" ma:internalName="VGR_Gallras"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52c23f-a756-462f-8287-3ff35245ed68" elementFormDefault="qualified">
    <xsd:import namespace="http://schemas.microsoft.com/office/2006/documentManagement/types"/>
    <xsd:import namespace="http://schemas.microsoft.com/office/infopath/2007/PartnerControls"/>
    <xsd:element name="iff0133ac3934f858b1ec890ab98b185" ma:index="44" nillable="true" ma:taxonomy="true" ma:internalName="iff0133ac3934f858b1ec890ab98b185" ma:taxonomyFieldName="Handlingstyp_RS" ma:displayName="Handlingstyp RS" ma:readOnly="false" ma:fieldId="{2ff0133a-c393-4f85-8b1e-c890ab98b185}" ma:sspId="5c300478-92f1-4a1e-b2db-7f8c75821d37" ma:termSetId="de4697c2-9f06-477d-bb71-fe748a59b617" ma:anchorId="00000000-0000-0000-0000-000000000000" ma:open="false" ma:isKeyword="false">
      <xsd:complexType>
        <xsd:sequence>
          <xsd:element ref="pc:Terms" minOccurs="0" maxOccurs="1"/>
        </xsd:sequence>
      </xsd:complexType>
    </xsd:element>
    <xsd:element name="SharedWithUsers" ma:index="52" nillable="true" ma:displayName="Delat med"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3" nillable="true" ma:displayName="Delat med information"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772e28-5c43-4979-91d1-0f68e7ff0f51" elementFormDefault="qualified">
    <xsd:import namespace="http://schemas.microsoft.com/office/2006/documentManagement/types"/>
    <xsd:import namespace="http://schemas.microsoft.com/office/infopath/2007/PartnerControls"/>
    <xsd:element name="Kategorierf_x00f6_rteamprofil" ma:index="9" ma:displayName="Kategori" ma:format="Dropdown" ma:internalName="Kategorierf_x00f6_rteamprofil">
      <xsd:simpleType>
        <xsd:union memberTypes="dms:Text">
          <xsd:simpleType>
            <xsd:restriction base="dms:Choice">
              <xsd:enumeration value="Administration"/>
              <xsd:enumeration value="Mässor"/>
              <xsd:enumeration value="Presentationer"/>
              <xsd:enumeration value="Profilprodukter"/>
              <xsd:enumeration value="Skyltriktlinjer"/>
              <xsd:enumeration value="Språk"/>
              <xsd:enumeration value="Uppdrag och mål för team profil"/>
              <xsd:enumeration value="Varumärke"/>
              <xsd:enumeration value="Visuell identitet"/>
              <xsd:enumeration value="Övrigt"/>
            </xsd:restriction>
          </xsd:simpleType>
        </xsd:union>
      </xsd:simpleType>
    </xsd:element>
    <xsd:element name="MediaServiceMetadata" ma:index="46" nillable="true" ma:displayName="MediaServiceMetadata" ma:hidden="true" ma:internalName="MediaServiceMetadata" ma:readOnly="true">
      <xsd:simpleType>
        <xsd:restriction base="dms:Note"/>
      </xsd:simpleType>
    </xsd:element>
    <xsd:element name="MediaServiceFastMetadata" ma:index="47" nillable="true" ma:displayName="MediaServiceFastMetadata" ma:hidden="true" ma:internalName="MediaServiceFastMetadata" ma:readOnly="true">
      <xsd:simpleType>
        <xsd:restriction base="dms:Note"/>
      </xsd:simpleType>
    </xsd:element>
    <xsd:element name="MediaServiceOCR" ma:index="49" nillable="true" ma:displayName="Extracted Text" ma:hidden="true" ma:internalName="MediaServiceOCR" ma:readOnly="true">
      <xsd:simpleType>
        <xsd:restriction base="dms:Note"/>
      </xsd:simpleType>
    </xsd:element>
    <xsd:element name="MediaServiceGenerationTime" ma:index="50" nillable="true" ma:displayName="MediaServiceGenerationTime" ma:hidden="true" ma:internalName="MediaServiceGenerationTime" ma:readOnly="true">
      <xsd:simpleType>
        <xsd:restriction base="dms:Text"/>
      </xsd:simpleType>
    </xsd:element>
    <xsd:element name="MediaServiceEventHashCode" ma:index="51" nillable="true" ma:displayName="MediaServiceEventHashCode" ma:hidden="true" ma:internalName="MediaServiceEventHashCode" ma:readOnly="true">
      <xsd:simpleType>
        <xsd:restriction base="dms:Text"/>
      </xsd:simpleType>
    </xsd:element>
    <xsd:element name="MediaServiceAutoKeyPoints" ma:index="54" nillable="true" ma:displayName="MediaServiceAutoKeyPoints" ma:hidden="true" ma:internalName="MediaServiceAutoKeyPoints" ma:readOnly="true">
      <xsd:simpleType>
        <xsd:restriction base="dms:Note"/>
      </xsd:simpleType>
    </xsd:element>
    <xsd:element name="MediaServiceKeyPoints" ma:index="55" nillable="true" ma:displayName="KeyPoints" ma:hidden="true" ma:internalName="MediaServiceKeyPoints" ma:readOnly="true">
      <xsd:simpleType>
        <xsd:restriction base="dms:Note"/>
      </xsd:simpleType>
    </xsd:element>
    <xsd:element name="lcf76f155ced4ddcb4097134ff3c332f" ma:index="57" nillable="true" ma:taxonomy="true" ma:internalName="lcf76f155ced4ddcb4097134ff3c332f" ma:taxonomyFieldName="MediaServiceImageTags" ma:displayName="Bildmarkeringar" ma:readOnly="false" ma:fieldId="{5cf76f15-5ced-4ddc-b409-7134ff3c332f}" ma:taxonomyMulti="true" ma:sspId="5c300478-92f1-4a1e-b2db-7f8c75821d37" ma:termSetId="09814cd3-568e-fe90-9814-8d621ff8fb84" ma:anchorId="fba54fb3-c3e1-fe81-a776-ca4b69148c4d" ma:open="true" ma:isKeyword="false">
      <xsd:complexType>
        <xsd:sequence>
          <xsd:element ref="pc:Terms" minOccurs="0" maxOccurs="1"/>
        </xsd:sequence>
      </xsd:complexType>
    </xsd:element>
    <xsd:element name="MediaServiceDateTaken" ma:index="58" nillable="true" ma:displayName="MediaServiceDateTaken" ma:hidden="true" ma:indexed="true" ma:internalName="MediaServiceDateTaken" ma:readOnly="true">
      <xsd:simpleType>
        <xsd:restriction base="dms:Text"/>
      </xsd:simpleType>
    </xsd:element>
    <xsd:element name="MediaLengthInSeconds" ma:index="59" nillable="true" ma:displayName="MediaLengthInSeconds" ma:hidden="true" ma:internalName="MediaLengthInSeconds" ma:readOnly="true">
      <xsd:simpleType>
        <xsd:restriction base="dms:Unknown"/>
      </xsd:simpleType>
    </xsd:element>
    <xsd:element name="MediaServiceObjectDetectorVersions" ma:index="60" nillable="true" ma:displayName="MediaServiceObjectDetectorVersions" ma:hidden="true" ma:indexed="true" ma:internalName="MediaServiceObjectDetectorVersions" ma:readOnly="true">
      <xsd:simpleType>
        <xsd:restriction base="dms:Text"/>
      </xsd:simpleType>
    </xsd:element>
    <xsd:element name="MediaServiceSearchProperties" ma:index="6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b7cd384-e66e-41db-8738-5ddeeacefea1" xsi:nil="true"/>
    <lcf76f155ced4ddcb4097134ff3c332f xmlns="b1772e28-5c43-4979-91d1-0f68e7ff0f51">
      <Terms xmlns="http://schemas.microsoft.com/office/infopath/2007/PartnerControls"/>
    </lcf76f155ced4ddcb4097134ff3c332f>
    <VGR_Sekretess xmlns="597d7713-8a3d-4bd2-ae30-edced55b2c1b">Allmän handling - Offentlig</VGR_Sekretess>
    <ec6953a5eee3424faece5c2353cf0721 xmlns="597d7713-8a3d-4bd2-ae30-edced55b2c1b">
      <Terms xmlns="http://schemas.microsoft.com/office/infopath/2007/PartnerControls"/>
    </ec6953a5eee3424faece5c2353cf0721>
    <VGR_DokItemId xmlns="597d7713-8a3d-4bd2-ae30-edced55b2c1b" xsi:nil="true"/>
    <VGR_Gallras xmlns="597d7713-8a3d-4bd2-ae30-edced55b2c1b" xsi:nil="true"/>
    <VGR_DokStatusMessage xmlns="597d7713-8a3d-4bd2-ae30-edced55b2c1b" xsi:nil="true"/>
    <VGR_DokBeskrivning xmlns="597d7713-8a3d-4bd2-ae30-edced55b2c1b" xsi:nil="true"/>
    <VGR_EgenAmnesindelning xmlns="597d7713-8a3d-4bd2-ae30-edced55b2c1b" xsi:nil="true"/>
    <_dlc_DocIdPersistId xmlns="6b7cd384-e66e-41db-8738-5ddeeacefea1" xsi:nil="true"/>
    <VGR_TillgangligFran xmlns="597d7713-8a3d-4bd2-ae30-edced55b2c1b" xsi:nil="true"/>
    <Kategorierf_x00f6_rteamprofil xmlns="b1772e28-5c43-4979-91d1-0f68e7ff0f51"/>
    <VGR_MellanarkivWebbUrl xmlns="597d7713-8a3d-4bd2-ae30-edced55b2c1b" xsi:nil="true"/>
    <VGR_MellanarkivId xmlns="597d7713-8a3d-4bd2-ae30-edced55b2c1b" xsi:nil="true"/>
    <VGR_ArkivDatum xmlns="597d7713-8a3d-4bd2-ae30-edced55b2c1b" xsi:nil="true"/>
    <iff0133ac3934f858b1ec890ab98b185 xmlns="4552c23f-a756-462f-8287-3ff35245ed68">
      <Terms xmlns="http://schemas.microsoft.com/office/infopath/2007/PartnerControls"/>
    </iff0133ac3934f858b1ec890ab98b185>
    <a7144f27c6ef407e8fb4465121afbe2b xmlns="597d7713-8a3d-4bd2-ae30-edced55b2c1b">
      <Terms xmlns="http://schemas.microsoft.com/office/infopath/2007/PartnerControls"/>
    </a7144f27c6ef407e8fb4465121afbe2b>
    <VGR_PubliceratAv xmlns="597d7713-8a3d-4bd2-ae30-edced55b2c1b">
      <UserInfo>
        <DisplayName/>
        <AccountId xsi:nil="true"/>
        <AccountType/>
      </UserInfo>
    </VGR_PubliceratAv>
    <i1597c54c9084fe5ae9163fac681e86b xmlns="597d7713-8a3d-4bd2-ae30-edced55b2c1b">
      <Terms xmlns="http://schemas.microsoft.com/office/infopath/2007/PartnerControls"/>
    </i1597c54c9084fe5ae9163fac681e86b>
    <m534ae9efef34a1ab5a1291502fec5e5 xmlns="597d7713-8a3d-4bd2-ae30-edced55b2c1b">
      <Terms xmlns="http://schemas.microsoft.com/office/infopath/2007/PartnerControls"/>
    </m534ae9efef34a1ab5a1291502fec5e5>
    <VGR_TillgangligTill xmlns="597d7713-8a3d-4bd2-ae30-edced55b2c1b" xsi:nil="true"/>
    <_dlc_DocIdUrl xmlns="6b7cd384-e66e-41db-8738-5ddeeacefea1">
      <Url>https://vgregion.sharepoint.com/sites/sy-rs-team-profil/_layouts/15/DocIdRedir.aspx?ID=RS4195-257102219-6344</Url>
      <Description>RS4195-257102219-6344</Description>
    </_dlc_DocIdUrl>
    <TaxKeywordTaxHTField xmlns="6b7cd384-e66e-41db-8738-5ddeeacefea1">
      <Terms xmlns="http://schemas.microsoft.com/office/infopath/2007/PartnerControls"/>
    </TaxKeywordTaxHTField>
    <VGR_AtkomstRatt xmlns="597d7713-8a3d-4bd2-ae30-edced55b2c1b">0</VGR_AtkomstRatt>
    <VGR_PubliceratDatum xmlns="597d7713-8a3d-4bd2-ae30-edced55b2c1b" xsi:nil="true"/>
    <VGR_MellanarkivUrl xmlns="597d7713-8a3d-4bd2-ae30-edced55b2c1b">
      <Url xsi:nil="true"/>
      <Description xsi:nil="true"/>
    </VGR_MellanarkivUrl>
    <TaxCatchAllLabel xmlns="6b7cd384-e66e-41db-8738-5ddeeacefea1" xsi:nil="true"/>
    <_dlc_DocId xmlns="6b7cd384-e66e-41db-8738-5ddeeacefea1">RS4195-257102219-6344</_dlc_DocId>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BA0120-5342-4B41-8F19-37A03D5441DA}">
  <ds:schemaRefs>
    <ds:schemaRef ds:uri="http://schemas.microsoft.com/sharepoint/events"/>
  </ds:schemaRefs>
</ds:datastoreItem>
</file>

<file path=customXml/itemProps2.xml><?xml version="1.0" encoding="utf-8"?>
<ds:datastoreItem xmlns:ds="http://schemas.openxmlformats.org/officeDocument/2006/customXml" ds:itemID="{FC0849F0-F394-4F32-B812-73EDD98A3A44}">
  <ds:schemaRefs>
    <ds:schemaRef ds:uri="4552c23f-a756-462f-8287-3ff35245ed68"/>
    <ds:schemaRef ds:uri="597d7713-8a3d-4bd2-ae30-edced55b2c1b"/>
    <ds:schemaRef ds:uri="6b7cd384-e66e-41db-8738-5ddeeacefea1"/>
    <ds:schemaRef ds:uri="b1772e28-5c43-4979-91d1-0f68e7ff0f5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4ABDA6A-1F6C-4B42-8544-08E5AE6AC91F}">
  <ds:schemaRefs>
    <ds:schemaRef ds:uri="10c3a147-0d64-46aa-a281-dc97358e8373"/>
    <ds:schemaRef ds:uri="4552c23f-a756-462f-8287-3ff35245ed68"/>
    <ds:schemaRef ds:uri="597d7713-8a3d-4bd2-ae30-edced55b2c1b"/>
    <ds:schemaRef ds:uri="6b7cd384-e66e-41db-8738-5ddeeacefea1"/>
    <ds:schemaRef ds:uri="b1772e28-5c43-4979-91d1-0f68e7ff0f51"/>
    <ds:schemaRef ds:uri="d7532cd0-e888-47d6-8f58-db0210f2500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9CEBAD6A-AFE5-46E0-9A90-AF4AB80FFB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PP-presentation Hälso- och sjukvård blå-blå-ljusbrun mall</Template>
  <TotalTime>2716</TotalTime>
  <Words>1225</Words>
  <Application>Microsoft Office PowerPoint</Application>
  <PresentationFormat>Bredbild</PresentationFormat>
  <Paragraphs>129</Paragraphs>
  <Slides>9</Slides>
  <Notes>8</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9</vt:i4>
      </vt:variant>
    </vt:vector>
  </HeadingPairs>
  <TitlesOfParts>
    <vt:vector size="13" baseType="lpstr">
      <vt:lpstr>Arial</vt:lpstr>
      <vt:lpstr>Calibri</vt:lpstr>
      <vt:lpstr>Verdana</vt:lpstr>
      <vt:lpstr>VGR Hos blå-blå-ljusbrun</vt:lpstr>
      <vt:lpstr>Dialog med Regionala Pensionärsrådet</vt:lpstr>
      <vt:lpstr>Regionens ögon och öron</vt:lpstr>
      <vt:lpstr>Hur arbetar DRN? </vt:lpstr>
      <vt:lpstr>Hur arbetar DRN?</vt:lpstr>
      <vt:lpstr>Hur arbetar DRN?</vt:lpstr>
      <vt:lpstr>PowerPoint-presentation</vt:lpstr>
      <vt:lpstr>Fler exempel på konkreta dialoger eller insatser riktat till äldre</vt:lpstr>
      <vt:lpstr>Dialog! Utifrån era erfarenheter under den senaste mandatperioden: Vad skulle ni vilja utveckla eller förändra i arbetssätten och dialogen med de delregionala nämnderna för att det ska fungera ännu bättre nästa mandatperiod?</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Jenny Hellsten</dc:creator>
  <cp:lastModifiedBy>Camilla Tengström</cp:lastModifiedBy>
  <cp:revision>52</cp:revision>
  <dcterms:created xsi:type="dcterms:W3CDTF">2026-05-12T06:04:09Z</dcterms:created>
  <dcterms:modified xsi:type="dcterms:W3CDTF">2026-06-08T09:38:04Z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0x01010006EBECDF67F89F4D8BC5FAF3B8FA559B0200E55FA13278C8BE4D9C2C2F1FAD1C583D</vt:lpwstr>
  </property>
  <property fmtid="{D5CDD505-2E9C-101B-9397-08002B2CF9AE}" pid="3" name="Order">
    <vt:r8>32000</vt:r8>
  </property>
  <property fmtid="{D5CDD505-2E9C-101B-9397-08002B2CF9AE}" pid="4" name="MediaServiceImageTags">
    <vt:lpwstr/>
  </property>
  <property fmtid="{D5CDD505-2E9C-101B-9397-08002B2CF9AE}" pid="5" name="VGR_AmnesIndelning">
    <vt:lpwstr/>
  </property>
  <property fmtid="{D5CDD505-2E9C-101B-9397-08002B2CF9AE}" pid="6" name="TaxKeyword">
    <vt:lpwstr/>
  </property>
  <property fmtid="{D5CDD505-2E9C-101B-9397-08002B2CF9AE}" pid="7" name="Handlingstyp_RS">
    <vt:lpwstr/>
  </property>
  <property fmtid="{D5CDD505-2E9C-101B-9397-08002B2CF9AE}" pid="8" name="VGR_SkapatEnhet">
    <vt:lpwstr/>
  </property>
  <property fmtid="{D5CDD505-2E9C-101B-9397-08002B2CF9AE}" pid="9" name="_dlc_DocIdItemGuid">
    <vt:lpwstr>a996f2f7-65aa-44eb-8b55-3b6256ae983b</vt:lpwstr>
  </property>
  <property fmtid="{D5CDD505-2E9C-101B-9397-08002B2CF9AE}" pid="10" name="VGR_UpprattadForEnheter">
    <vt:lpwstr/>
  </property>
  <property fmtid="{D5CDD505-2E9C-101B-9397-08002B2CF9AE}" pid="11" name="VGR_Lagparagraf">
    <vt:lpwstr/>
  </property>
</Properties>
</file>