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2.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theme/theme3.xml" ContentType="application/vnd.openxmlformats-officedocument.theme+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theme/theme4.xml" ContentType="application/vnd.openxmlformats-officedocument.theme+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theme/theme5.xml" ContentType="application/vnd.openxmlformats-officedocument.theme+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theme/theme6.xml" ContentType="application/vnd.openxmlformats-officedocument.theme+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theme/theme7.xml" ContentType="application/vnd.openxmlformats-officedocument.theme+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theme/theme8.xml" ContentType="application/vnd.openxmlformats-officedocument.theme+xml"/>
  <Override PartName="/ppt/theme/theme9.xml" ContentType="application/vnd.openxmlformats-officedocument.theme+xml"/>
  <Override PartName="/ppt/theme/theme10.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042" r:id="rId1"/>
    <p:sldMasterId id="2147484410" r:id="rId2"/>
    <p:sldMasterId id="2147484427" r:id="rId3"/>
    <p:sldMasterId id="2147484444" r:id="rId4"/>
    <p:sldMasterId id="2147484461" r:id="rId5"/>
    <p:sldMasterId id="2147484478" r:id="rId6"/>
    <p:sldMasterId id="2147484495" r:id="rId7"/>
    <p:sldMasterId id="2147484512" r:id="rId8"/>
  </p:sldMasterIdLst>
  <p:notesMasterIdLst>
    <p:notesMasterId r:id="rId16"/>
  </p:notesMasterIdLst>
  <p:handoutMasterIdLst>
    <p:handoutMasterId r:id="rId17"/>
  </p:handoutMasterIdLst>
  <p:sldIdLst>
    <p:sldId id="263" r:id="rId9"/>
    <p:sldId id="265" r:id="rId10"/>
    <p:sldId id="266" r:id="rId11"/>
    <p:sldId id="267" r:id="rId12"/>
    <p:sldId id="260" r:id="rId13"/>
    <p:sldId id="269" r:id="rId14"/>
    <p:sldId id="259" r:id="rId1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F5564"/>
    <a:srgbClr val="FFF2B0"/>
    <a:srgbClr val="0077BC"/>
    <a:srgbClr val="D53878"/>
    <a:srgbClr val="008391"/>
    <a:srgbClr val="FBF2B4"/>
    <a:srgbClr val="F0CD50"/>
    <a:srgbClr val="4675B7"/>
    <a:srgbClr val="DBD1E6"/>
    <a:srgbClr val="D2D8D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A98EA6C-E430-481A-B2A5-5867003D97C0}" v="32" dt="2023-03-29T07:23:16.449"/>
  </p1510:revLst>
</p1510:revInfo>
</file>

<file path=ppt/tableStyles.xml><?xml version="1.0" encoding="utf-8"?>
<a:tblStyleLst xmlns:a="http://schemas.openxmlformats.org/drawingml/2006/main" def="{5C22544A-7EE6-4342-B048-85BDC9FD1C3A}">
  <a:tblStyle styleId="{5C22544A-7EE6-4342-B048-85BDC9FD1C3A}" styleName="Mellanmörkt format 2 - Dekorfär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980" autoAdjust="0"/>
    <p:restoredTop sz="96807" autoAdjust="0"/>
  </p:normalViewPr>
  <p:slideViewPr>
    <p:cSldViewPr snapToGrid="0">
      <p:cViewPr varScale="1">
        <p:scale>
          <a:sx n="94" d="100"/>
          <a:sy n="94" d="100"/>
        </p:scale>
        <p:origin x="182" y="91"/>
      </p:cViewPr>
      <p:guideLst/>
    </p:cSldViewPr>
  </p:slideViewPr>
  <p:outlineViewPr>
    <p:cViewPr>
      <p:scale>
        <a:sx n="33" d="100"/>
        <a:sy n="33" d="100"/>
      </p:scale>
      <p:origin x="0" y="0"/>
    </p:cViewPr>
  </p:outlineViewPr>
  <p:notesTextViewPr>
    <p:cViewPr>
      <p:scale>
        <a:sx n="150" d="100"/>
        <a:sy n="150" d="100"/>
      </p:scale>
      <p:origin x="0" y="0"/>
    </p:cViewPr>
  </p:notesTextViewPr>
  <p:notesViewPr>
    <p:cSldViewPr snapToGrid="0">
      <p:cViewPr varScale="1">
        <p:scale>
          <a:sx n="93" d="100"/>
          <a:sy n="93" d="100"/>
        </p:scale>
        <p:origin x="3624" y="84"/>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8.xml"/><Relationship Id="rId13" Type="http://schemas.openxmlformats.org/officeDocument/2006/relationships/slide" Target="slides/slide5.xml"/><Relationship Id="rId18" Type="http://schemas.openxmlformats.org/officeDocument/2006/relationships/presProps" Target="presProps.xml"/><Relationship Id="rId3" Type="http://schemas.openxmlformats.org/officeDocument/2006/relationships/slideMaster" Target="slideMasters/slideMaster3.xml"/><Relationship Id="rId21" Type="http://schemas.openxmlformats.org/officeDocument/2006/relationships/tableStyles" Target="tableStyles.xml"/><Relationship Id="rId7" Type="http://schemas.openxmlformats.org/officeDocument/2006/relationships/slideMaster" Target="slideMasters/slideMaster7.xml"/><Relationship Id="rId12" Type="http://schemas.openxmlformats.org/officeDocument/2006/relationships/slide" Target="slides/slide4.xml"/><Relationship Id="rId17" Type="http://schemas.openxmlformats.org/officeDocument/2006/relationships/handoutMaster" Target="handoutMasters/handoutMaster1.xml"/><Relationship Id="rId2" Type="http://schemas.openxmlformats.org/officeDocument/2006/relationships/slideMaster" Target="slideMasters/slideMaster2.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3.xml"/><Relationship Id="rId5" Type="http://schemas.openxmlformats.org/officeDocument/2006/relationships/slideMaster" Target="slideMasters/slideMaster5.xml"/><Relationship Id="rId15" Type="http://schemas.openxmlformats.org/officeDocument/2006/relationships/slide" Target="slides/slide7.xml"/><Relationship Id="rId10" Type="http://schemas.openxmlformats.org/officeDocument/2006/relationships/slide" Target="slides/slide2.xml"/><Relationship Id="rId19"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slide" Target="slides/slide1.xml"/><Relationship Id="rId14" Type="http://schemas.openxmlformats.org/officeDocument/2006/relationships/slide" Target="slides/slide6.xml"/><Relationship Id="rId22" Type="http://schemas.microsoft.com/office/2015/10/relationships/revisionInfo" Target="revisionInfo.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10.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a:extLst>
              <a:ext uri="{FF2B5EF4-FFF2-40B4-BE49-F238E27FC236}">
                <a16:creationId xmlns:a16="http://schemas.microsoft.com/office/drawing/2014/main" id="{28D75527-1052-40CF-90A7-805EC4F7728D}"/>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sv-SE"/>
          </a:p>
        </p:txBody>
      </p:sp>
      <p:sp>
        <p:nvSpPr>
          <p:cNvPr id="3" name="Platshållare för datum 2">
            <a:extLst>
              <a:ext uri="{FF2B5EF4-FFF2-40B4-BE49-F238E27FC236}">
                <a16:creationId xmlns:a16="http://schemas.microsoft.com/office/drawing/2014/main" id="{782182B2-420A-475A-83CF-72C9A1964B53}"/>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191BB566-3845-4DC0-8CE2-DC15231A2062}" type="datetime1">
              <a:rPr lang="sv-SE" smtClean="0"/>
              <a:t>2023-03-27</a:t>
            </a:fld>
            <a:endParaRPr lang="sv-SE"/>
          </a:p>
        </p:txBody>
      </p:sp>
      <p:sp>
        <p:nvSpPr>
          <p:cNvPr id="4" name="Platshållare för sidfot 3">
            <a:extLst>
              <a:ext uri="{FF2B5EF4-FFF2-40B4-BE49-F238E27FC236}">
                <a16:creationId xmlns:a16="http://schemas.microsoft.com/office/drawing/2014/main" id="{3CFEBD13-AD79-4726-9C7A-9E5C531A1A58}"/>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sv-SE"/>
          </a:p>
        </p:txBody>
      </p:sp>
      <p:sp>
        <p:nvSpPr>
          <p:cNvPr id="5" name="Platshållare för bildnummer 4">
            <a:extLst>
              <a:ext uri="{FF2B5EF4-FFF2-40B4-BE49-F238E27FC236}">
                <a16:creationId xmlns:a16="http://schemas.microsoft.com/office/drawing/2014/main" id="{F00A28DF-4169-4B51-B8D3-AA9A5D61235C}"/>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789A0780-C7EB-45E8-96EB-66D0986C42C0}" type="slidenum">
              <a:rPr lang="sv-SE" smtClean="0"/>
              <a:t>‹#›</a:t>
            </a:fld>
            <a:endParaRPr lang="sv-SE"/>
          </a:p>
        </p:txBody>
      </p:sp>
    </p:spTree>
    <p:extLst>
      <p:ext uri="{BB962C8B-B14F-4D97-AF65-F5344CB8AC3E}">
        <p14:creationId xmlns:p14="http://schemas.microsoft.com/office/powerpoint/2010/main" val="810337014"/>
      </p:ext>
    </p:extLst>
  </p:cSld>
  <p:clrMap bg1="lt1" tx1="dk1" bg2="lt2" tx2="dk2" accent1="accent1" accent2="accent2" accent3="accent3" accent4="accent4" accent5="accent5" accent6="accent6" hlink="hlink" folHlink="folHlink"/>
  <p:hf hdr="0" ft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9.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sv-SE" dirty="0"/>
          </a:p>
        </p:txBody>
      </p:sp>
      <p:sp>
        <p:nvSpPr>
          <p:cNvPr id="3" name="Platshållare fö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995FFDC-F934-4037-B505-500B08CD3B8C}" type="datetime1">
              <a:rPr lang="sv-SE" smtClean="0"/>
              <a:t>2023-03-27</a:t>
            </a:fld>
            <a:endParaRPr lang="sv-SE"/>
          </a:p>
        </p:txBody>
      </p:sp>
      <p:sp>
        <p:nvSpPr>
          <p:cNvPr id="4" name="Platshållare för bildobjekt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sv-SE"/>
          </a:p>
        </p:txBody>
      </p:sp>
      <p:sp>
        <p:nvSpPr>
          <p:cNvPr id="5" name="Platshållare för anteckninga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sv-SE" dirty="0"/>
              <a:t>Redigera format för bakgrundstext</a:t>
            </a:r>
          </a:p>
          <a:p>
            <a:pPr lvl="1"/>
            <a:r>
              <a:rPr lang="sv-SE" dirty="0"/>
              <a:t>Nivå två</a:t>
            </a:r>
          </a:p>
          <a:p>
            <a:pPr lvl="2"/>
            <a:r>
              <a:rPr lang="sv-SE" dirty="0"/>
              <a:t>Nivå tre</a:t>
            </a:r>
          </a:p>
          <a:p>
            <a:pPr lvl="3"/>
            <a:r>
              <a:rPr lang="sv-SE" dirty="0"/>
              <a:t>Nivå fyra</a:t>
            </a:r>
          </a:p>
          <a:p>
            <a:pPr lvl="4"/>
            <a:r>
              <a:rPr lang="sv-SE" dirty="0"/>
              <a:t>Nivå fem</a:t>
            </a:r>
          </a:p>
        </p:txBody>
      </p:sp>
      <p:sp>
        <p:nvSpPr>
          <p:cNvPr id="6" name="Platshållare för sidfo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sv-SE"/>
          </a:p>
        </p:txBody>
      </p:sp>
      <p:sp>
        <p:nvSpPr>
          <p:cNvPr id="7" name="Platshållare för bild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B1086EF-3011-429C-976B-61D9CA3A2B54}" type="slidenum">
              <a:rPr lang="sv-SE" smtClean="0"/>
              <a:t>‹#›</a:t>
            </a:fld>
            <a:endParaRPr lang="sv-SE"/>
          </a:p>
        </p:txBody>
      </p:sp>
    </p:spTree>
    <p:extLst>
      <p:ext uri="{BB962C8B-B14F-4D97-AF65-F5344CB8AC3E}">
        <p14:creationId xmlns:p14="http://schemas.microsoft.com/office/powerpoint/2010/main" val="2079586871"/>
      </p:ext>
    </p:extLst>
  </p:cSld>
  <p:clrMap bg1="lt1" tx1="dk1" bg2="lt2" tx2="dk2" accent1="accent1" accent2="accent2" accent3="accent3" accent4="accent4" accent5="accent5" accent6="accent6" hlink="hlink" folHlink="folHlink"/>
  <p:hf hdr="0" ftr="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normAutofit fontScale="92500" lnSpcReduction="10000"/>
          </a:bodyPr>
          <a:lstStyle/>
          <a:p>
            <a:r>
              <a:rPr lang="sv-SE" sz="1200" b="1" dirty="0"/>
              <a:t>Det ska vara </a:t>
            </a:r>
            <a:r>
              <a:rPr lang="sv-SE" sz="1200" dirty="0"/>
              <a:t>ett fritt val att stödja, hjälpa och vårda en närstående och inte vara ett tvång på grund av eventuella bristande resurser i samhället. </a:t>
            </a:r>
          </a:p>
          <a:p>
            <a:endParaRPr lang="sv-SE" sz="1200" dirty="0"/>
          </a:p>
          <a:p>
            <a:r>
              <a:rPr lang="sv-SE" sz="1200" b="1" dirty="0"/>
              <a:t>Den anhörige ska </a:t>
            </a:r>
            <a:r>
              <a:rPr lang="sv-SE" sz="1200" dirty="0"/>
              <a:t>själv kunna avgöra hur stort ansvar han eller hon vill ta i fråga om att stödja, vårda eller bistå en närstående. </a:t>
            </a:r>
          </a:p>
          <a:p>
            <a:endParaRPr lang="sv-SE" sz="1200" dirty="0"/>
          </a:p>
          <a:p>
            <a:r>
              <a:rPr lang="sv-SE" sz="1200" b="1" dirty="0"/>
              <a:t>Anhöriga ska mötas</a:t>
            </a:r>
            <a:r>
              <a:rPr lang="sv-SE" sz="1200" dirty="0"/>
              <a:t> med respekt och erkännande och deras kunskap och kompetens ska tas tillvara.</a:t>
            </a:r>
          </a:p>
          <a:p>
            <a:endParaRPr lang="sv-SE" sz="1200" dirty="0"/>
          </a:p>
          <a:p>
            <a:pPr>
              <a:buNone/>
            </a:pPr>
            <a:r>
              <a:rPr lang="sv-SE" sz="1200" b="1" dirty="0"/>
              <a:t>Stödet ska, så</a:t>
            </a:r>
            <a:r>
              <a:rPr lang="sv-SE" sz="1200" dirty="0"/>
              <a:t> långt det är möjligt, planeras och utföras i samråd med den anhörige och dennes närstående. </a:t>
            </a:r>
          </a:p>
          <a:p>
            <a:endParaRPr lang="sv-SE" sz="1200" dirty="0"/>
          </a:p>
          <a:p>
            <a:pPr>
              <a:buNone/>
            </a:pPr>
            <a:r>
              <a:rPr lang="sv-SE" sz="1200" dirty="0"/>
              <a:t>•    </a:t>
            </a:r>
            <a:r>
              <a:rPr lang="sv-SE" sz="1200" b="1" dirty="0"/>
              <a:t>Stödet ska vara </a:t>
            </a:r>
            <a:r>
              <a:rPr lang="sv-SE" sz="1200" dirty="0"/>
              <a:t>flexibelt och av god kvalitet och vara till nytta för både den anhörige och dennes närstående. </a:t>
            </a:r>
          </a:p>
          <a:p>
            <a:endParaRPr lang="sv-SE" sz="1200" dirty="0"/>
          </a:p>
          <a:p>
            <a:pPr>
              <a:buNone/>
            </a:pPr>
            <a:r>
              <a:rPr lang="sv-SE" sz="1200" dirty="0"/>
              <a:t>•    </a:t>
            </a:r>
            <a:r>
              <a:rPr lang="sv-SE" sz="1200" b="1" dirty="0"/>
              <a:t>Insatserna ska utformas </a:t>
            </a:r>
            <a:r>
              <a:rPr lang="sv-SE" sz="1200" dirty="0"/>
              <a:t>så att det underlättar för den anhörige både fysiskt, psykiskt och socialt. </a:t>
            </a:r>
          </a:p>
          <a:p>
            <a:endParaRPr lang="sv-SE" sz="1200" dirty="0"/>
          </a:p>
          <a:p>
            <a:pPr>
              <a:buNone/>
            </a:pPr>
            <a:r>
              <a:rPr lang="sv-SE" sz="1200" dirty="0"/>
              <a:t>•     </a:t>
            </a:r>
            <a:r>
              <a:rPr lang="sv-SE" sz="1200" b="1" dirty="0"/>
              <a:t>Stödinsatserna ska vara </a:t>
            </a:r>
            <a:r>
              <a:rPr lang="sv-SE" sz="1200" dirty="0"/>
              <a:t>förebyggande och hälsofrämjande karaktär. </a:t>
            </a:r>
          </a:p>
          <a:p>
            <a:endParaRPr lang="sv-SE" sz="1200" dirty="0"/>
          </a:p>
          <a:p>
            <a:pPr>
              <a:buNone/>
            </a:pPr>
            <a:r>
              <a:rPr lang="sv-SE" sz="1200" dirty="0"/>
              <a:t>•    </a:t>
            </a:r>
            <a:r>
              <a:rPr lang="sv-SE" sz="1200" b="1" dirty="0"/>
              <a:t>Stödet ska leda </a:t>
            </a:r>
            <a:r>
              <a:rPr lang="sv-SE" sz="1200" dirty="0"/>
              <a:t>till att den anhörige kan känna trygghet och få en bibehållen eller ökad livskvalitet. </a:t>
            </a:r>
          </a:p>
          <a:p>
            <a:endParaRPr lang="sv-SE" sz="1200" dirty="0"/>
          </a:p>
          <a:p>
            <a:endParaRPr lang="sv-SE" dirty="0"/>
          </a:p>
        </p:txBody>
      </p:sp>
      <p:sp>
        <p:nvSpPr>
          <p:cNvPr id="4" name="Platshållare för bildnummer 3"/>
          <p:cNvSpPr>
            <a:spLocks noGrp="1"/>
          </p:cNvSpPr>
          <p:nvPr>
            <p:ph type="sldNum" sz="quarter" idx="10"/>
          </p:nvPr>
        </p:nvSpPr>
        <p:spPr/>
        <p:txBody>
          <a:bodyPr/>
          <a:lstStyle/>
          <a:p>
            <a:fld id="{31923A6F-ACE0-4268-9E06-491B196D3ECB}" type="slidenum">
              <a:rPr lang="sv-SE" smtClean="0"/>
              <a:pPr/>
              <a:t>2</a:t>
            </a:fld>
            <a:endParaRPr lang="sv-SE"/>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normAutofit/>
          </a:bodyPr>
          <a:lstStyle/>
          <a:p>
            <a:r>
              <a:rPr lang="sv-SE" dirty="0"/>
              <a:t>All personal i socialtjänstens och hälso- och sjukvårdens verksamheter som möter anhöriga ska uppmärksamma dem och bemöta dem på ett bra och respektfullt sätt. Verksamheterna bör samarbeta med anhöriga så att de blir delaktiga. Den anhöriges behov ska uppmärksammas och medarbetarna ska vid behov hänvisa till annan profession. </a:t>
            </a:r>
          </a:p>
          <a:p>
            <a:endParaRPr lang="sv-SE" dirty="0"/>
          </a:p>
          <a:p>
            <a:r>
              <a:rPr lang="sv-SE" dirty="0"/>
              <a:t>En förutsättning för att verksamheter inom vård och omsorg erbjuder anhöriga stöd är att de har ett anhörigperspektiv. Vilket innebär att familjen eller andra personer som är viktiga för individen synliggörs och när det är möjligt involveras i vården och omsorgen om den närstående. Ett anhörigperspektiv i vården och omsorgen innebär således att verksamheterna ser, respekterar och samarbetar med både brukaren och de personer som är viktiga för honom eller henne </a:t>
            </a:r>
          </a:p>
        </p:txBody>
      </p:sp>
      <p:sp>
        <p:nvSpPr>
          <p:cNvPr id="4" name="Platshållare för bildnummer 3"/>
          <p:cNvSpPr>
            <a:spLocks noGrp="1"/>
          </p:cNvSpPr>
          <p:nvPr>
            <p:ph type="sldNum" sz="quarter" idx="10"/>
          </p:nvPr>
        </p:nvSpPr>
        <p:spPr/>
        <p:txBody>
          <a:bodyPr/>
          <a:lstStyle/>
          <a:p>
            <a:fld id="{31923A6F-ACE0-4268-9E06-491B196D3ECB}" type="slidenum">
              <a:rPr lang="sv-SE" smtClean="0"/>
              <a:pPr/>
              <a:t>3</a:t>
            </a:fld>
            <a:endParaRPr lang="sv-SE"/>
          </a:p>
        </p:txBody>
      </p:sp>
    </p:spTree>
    <p:extLst>
      <p:ext uri="{BB962C8B-B14F-4D97-AF65-F5344CB8AC3E}">
        <p14:creationId xmlns:p14="http://schemas.microsoft.com/office/powerpoint/2010/main" val="165157456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31923A6F-ACE0-4268-9E06-491B196D3ECB}" type="slidenum">
              <a:rPr lang="sv-SE" smtClean="0"/>
              <a:pPr/>
              <a:t>4</a:t>
            </a:fld>
            <a:endParaRPr lang="sv-SE"/>
          </a:p>
        </p:txBody>
      </p:sp>
    </p:spTree>
    <p:extLst>
      <p:ext uri="{BB962C8B-B14F-4D97-AF65-F5344CB8AC3E}">
        <p14:creationId xmlns:p14="http://schemas.microsoft.com/office/powerpoint/2010/main" val="256540145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normAutofit fontScale="92500" lnSpcReduction="20000"/>
          </a:bodyPr>
          <a:lstStyle/>
          <a:p>
            <a:r>
              <a:rPr lang="sv-SE" sz="1200" dirty="0">
                <a:latin typeface="Calibri" panose="020F0502020204030204" pitchFamily="34" charset="0"/>
                <a:ea typeface="Calibri" panose="020F0502020204030204" pitchFamily="34" charset="0"/>
              </a:rPr>
              <a:t>Anhörigkonsulenten ger anhöriga en möjlighet att under sekretess tala med en neutral person som varken registrerar eller dokumenterar samtalet. Någon som tar sig tid och lyssnar utan att det kostar något eller ställer motkrav. Anhöriga blir mindre ensamma med en anhörigkonsulent vid sin sida i vissa situationer. Vi kan förklara, bygga broar. </a:t>
            </a:r>
          </a:p>
          <a:p>
            <a:endParaRPr lang="sv-SE" sz="1200" kern="1200" dirty="0">
              <a:solidFill>
                <a:schemeClr val="tx1"/>
              </a:solidFill>
              <a:latin typeface="+mn-lt"/>
              <a:ea typeface="+mn-ea"/>
              <a:cs typeface="+mn-cs"/>
            </a:endParaRPr>
          </a:p>
          <a:p>
            <a:r>
              <a:rPr lang="sv-SE" sz="1200" kern="1200" dirty="0">
                <a:solidFill>
                  <a:schemeClr val="tx1"/>
                </a:solidFill>
                <a:latin typeface="+mn-lt"/>
                <a:ea typeface="+mn-ea"/>
                <a:cs typeface="+mn-cs"/>
              </a:rPr>
              <a:t>Det finns olika typer av stöd beroende på vilka behov man har. Om man måste avstå från att lönearbeta kan man till exempel få ekonomiskt stöd och om man bara behöver någon att prata med kan man få det. Eftersom det finns många olika typer av stöd kan det vara bra att ta kontakt med kommunen för att få reda på vilken typ av stöd som kan vara lämpligt för en själv.</a:t>
            </a:r>
          </a:p>
          <a:p>
            <a:endParaRPr lang="sv-SE" sz="1200" kern="1200" dirty="0">
              <a:solidFill>
                <a:schemeClr val="tx1"/>
              </a:solidFill>
              <a:latin typeface="+mn-lt"/>
              <a:ea typeface="+mn-ea"/>
              <a:cs typeface="+mn-cs"/>
            </a:endParaRPr>
          </a:p>
          <a:p>
            <a:r>
              <a:rPr lang="sv-SE" sz="1200" kern="1200" dirty="0">
                <a:solidFill>
                  <a:schemeClr val="tx1"/>
                </a:solidFill>
                <a:latin typeface="+mn-lt"/>
                <a:ea typeface="+mn-ea"/>
                <a:cs typeface="+mn-cs"/>
              </a:rPr>
              <a:t>Många som vårdar sina anhöriga får sällan eller aldrig sova ostört och har svårt att lämna hemmet även för kortare stunder. Det värdefulla arbetet utförs i det tysta. Du som vårdar en anhörig i hemmet har möjlighet att få stöd och avlastning kortare perioder eller under en längre tid. Anhörigstöd kan även innebära utbildning i grupp som anordnas av kommunen eller stödorganisationer.</a:t>
            </a:r>
          </a:p>
          <a:p>
            <a:endParaRPr lang="sv-SE" sz="1200" kern="1200" dirty="0">
              <a:solidFill>
                <a:schemeClr val="tx1"/>
              </a:solidFill>
              <a:latin typeface="+mn-lt"/>
              <a:ea typeface="+mn-ea"/>
              <a:cs typeface="+mn-cs"/>
            </a:endParaRPr>
          </a:p>
          <a:p>
            <a:pPr>
              <a:buFontTx/>
              <a:buChar char="-"/>
            </a:pPr>
            <a:r>
              <a:rPr lang="sv-SE" sz="1200" i="1" kern="1200" dirty="0">
                <a:solidFill>
                  <a:schemeClr val="tx1"/>
                </a:solidFill>
                <a:latin typeface="+mn-lt"/>
                <a:ea typeface="+mn-ea"/>
                <a:cs typeface="+mn-cs"/>
              </a:rPr>
              <a:t>Det</a:t>
            </a:r>
            <a:r>
              <a:rPr lang="sv-SE" sz="1200" i="1" kern="1200" baseline="0" dirty="0">
                <a:solidFill>
                  <a:schemeClr val="tx1"/>
                </a:solidFill>
                <a:latin typeface="+mn-lt"/>
                <a:ea typeface="+mn-ea"/>
                <a:cs typeface="+mn-cs"/>
              </a:rPr>
              <a:t> viktigaste är att det fungerar bra för min närstående. </a:t>
            </a:r>
            <a:r>
              <a:rPr lang="sv-SE" sz="1200" i="0" kern="1200" baseline="0" dirty="0">
                <a:solidFill>
                  <a:schemeClr val="tx1"/>
                </a:solidFill>
                <a:latin typeface="+mn-lt"/>
                <a:ea typeface="+mn-ea"/>
                <a:cs typeface="+mn-cs"/>
              </a:rPr>
              <a:t>Som anhörig tänker man sälla på sig själv i första hand. Att den närstående har det bra är </a:t>
            </a:r>
            <a:r>
              <a:rPr lang="sv-SE" sz="1200" i="0" kern="1200" baseline="0" dirty="0" err="1">
                <a:solidFill>
                  <a:schemeClr val="tx1"/>
                </a:solidFill>
                <a:latin typeface="+mn-lt"/>
                <a:ea typeface="+mn-ea"/>
                <a:cs typeface="+mn-cs"/>
              </a:rPr>
              <a:t>prio</a:t>
            </a:r>
            <a:r>
              <a:rPr lang="sv-SE" sz="1200" i="0" kern="1200" baseline="0" dirty="0">
                <a:solidFill>
                  <a:schemeClr val="tx1"/>
                </a:solidFill>
                <a:latin typeface="+mn-lt"/>
                <a:ea typeface="+mn-ea"/>
                <a:cs typeface="+mn-cs"/>
              </a:rPr>
              <a:t> ett. När man känner att allt verkligen fungerar kan man känna sig trygg och utan dåligt samvete börja tänka på sina egna behov. </a:t>
            </a:r>
            <a:r>
              <a:rPr lang="sv-SE" sz="1200" b="1" i="0" kern="1200" baseline="0" dirty="0">
                <a:solidFill>
                  <a:schemeClr val="tx1"/>
                </a:solidFill>
                <a:latin typeface="+mn-lt"/>
                <a:ea typeface="+mn-ea"/>
                <a:cs typeface="+mn-cs"/>
              </a:rPr>
              <a:t>En god grundkvalitet genom hela vård och omsorgskedjan är anhörigstödets bas.</a:t>
            </a:r>
          </a:p>
          <a:p>
            <a:pPr>
              <a:buFontTx/>
              <a:buChar char="-"/>
            </a:pPr>
            <a:endParaRPr lang="sv-SE" sz="1200" b="1" i="0" kern="1200" baseline="0" dirty="0">
              <a:solidFill>
                <a:schemeClr val="tx1"/>
              </a:solidFill>
              <a:latin typeface="+mn-lt"/>
              <a:ea typeface="+mn-ea"/>
              <a:cs typeface="+mn-cs"/>
            </a:endParaRPr>
          </a:p>
          <a:p>
            <a:pPr>
              <a:buFontTx/>
              <a:buChar char="-"/>
            </a:pPr>
            <a:r>
              <a:rPr lang="sv-SE" sz="1200" b="1" i="1" kern="1200" baseline="0" dirty="0">
                <a:solidFill>
                  <a:schemeClr val="tx1"/>
                </a:solidFill>
                <a:latin typeface="+mn-lt"/>
                <a:ea typeface="+mn-ea"/>
                <a:cs typeface="+mn-cs"/>
              </a:rPr>
              <a:t> </a:t>
            </a:r>
            <a:r>
              <a:rPr lang="sv-SE" sz="1200" b="0" i="1" kern="1200" baseline="0" dirty="0">
                <a:solidFill>
                  <a:schemeClr val="tx1"/>
                </a:solidFill>
                <a:latin typeface="+mn-lt"/>
                <a:ea typeface="+mn-ea"/>
                <a:cs typeface="+mn-cs"/>
              </a:rPr>
              <a:t>Se mig, lyssna på mig. </a:t>
            </a:r>
            <a:r>
              <a:rPr lang="sv-SE" sz="1200" b="0" i="0" kern="1200" baseline="0" dirty="0">
                <a:solidFill>
                  <a:schemeClr val="tx1"/>
                </a:solidFill>
                <a:latin typeface="+mn-lt"/>
                <a:ea typeface="+mn-ea"/>
                <a:cs typeface="+mn-cs"/>
              </a:rPr>
              <a:t>Anhöriga vill bidra utifrån sina egna resurser och villkor. När vi erbjuder delaktighet, ser och lyssnar på dem, är det i sig anhörigstöd. </a:t>
            </a:r>
            <a:r>
              <a:rPr lang="sv-SE" sz="1200" b="1" i="0" kern="1200" baseline="0" dirty="0">
                <a:solidFill>
                  <a:schemeClr val="tx1"/>
                </a:solidFill>
                <a:latin typeface="+mn-lt"/>
                <a:ea typeface="+mn-ea"/>
                <a:cs typeface="+mn-cs"/>
              </a:rPr>
              <a:t>Det goda samtalet är anhörigstödets röda tråd.</a:t>
            </a:r>
            <a:endParaRPr lang="sv-SE" sz="1200" b="1" i="1" kern="1200" dirty="0">
              <a:solidFill>
                <a:schemeClr val="tx1"/>
              </a:solidFill>
              <a:latin typeface="+mn-lt"/>
              <a:ea typeface="+mn-ea"/>
              <a:cs typeface="+mn-cs"/>
            </a:endParaRPr>
          </a:p>
        </p:txBody>
      </p:sp>
      <p:sp>
        <p:nvSpPr>
          <p:cNvPr id="4" name="Platshållare för bildnummer 3"/>
          <p:cNvSpPr>
            <a:spLocks noGrp="1"/>
          </p:cNvSpPr>
          <p:nvPr>
            <p:ph type="sldNum" sz="quarter" idx="10"/>
          </p:nvPr>
        </p:nvSpPr>
        <p:spPr/>
        <p:txBody>
          <a:bodyPr/>
          <a:lstStyle/>
          <a:p>
            <a:fld id="{68EA88CE-8613-4749-A073-DEC3CBE180B5}" type="slidenum">
              <a:rPr lang="sv-SE" smtClean="0"/>
              <a:pPr/>
              <a:t>5</a:t>
            </a:fld>
            <a:endParaRPr lang="sv-SE"/>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datum 3"/>
          <p:cNvSpPr>
            <a:spLocks noGrp="1"/>
          </p:cNvSpPr>
          <p:nvPr>
            <p:ph type="dt" idx="10"/>
          </p:nvPr>
        </p:nvSpPr>
        <p:spPr/>
        <p:txBody>
          <a:bodyPr/>
          <a:lstStyle/>
          <a:p>
            <a:fld id="{FBBFA50B-E819-411C-B95B-B3FD3A3FC2B7}" type="datetime1">
              <a:rPr lang="sv-SE" smtClean="0"/>
              <a:t>2023-03-27</a:t>
            </a:fld>
            <a:endParaRPr lang="sv-SE"/>
          </a:p>
        </p:txBody>
      </p:sp>
      <p:sp>
        <p:nvSpPr>
          <p:cNvPr id="5" name="Platshållare för bildnummer 4"/>
          <p:cNvSpPr>
            <a:spLocks noGrp="1"/>
          </p:cNvSpPr>
          <p:nvPr>
            <p:ph type="sldNum" sz="quarter" idx="11"/>
          </p:nvPr>
        </p:nvSpPr>
        <p:spPr/>
        <p:txBody>
          <a:bodyPr/>
          <a:lstStyle/>
          <a:p>
            <a:fld id="{4B1086EF-3011-429C-976B-61D9CA3A2B54}" type="slidenum">
              <a:rPr lang="sv-SE" smtClean="0"/>
              <a:t>7</a:t>
            </a:fld>
            <a:endParaRPr lang="sv-SE"/>
          </a:p>
        </p:txBody>
      </p:sp>
    </p:spTree>
    <p:extLst>
      <p:ext uri="{BB962C8B-B14F-4D97-AF65-F5344CB8AC3E}">
        <p14:creationId xmlns:p14="http://schemas.microsoft.com/office/powerpoint/2010/main" val="81273585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7.xml"/></Relationships>
</file>

<file path=ppt/slideLayouts/_rels/slideLayout1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7.xml"/></Relationships>
</file>

<file path=ppt/slideLayouts/_rels/slideLayout1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7.xml"/></Relationships>
</file>

<file path=ppt/slideLayouts/_rels/slideLayout1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7.xml"/></Relationships>
</file>

<file path=ppt/slideLayouts/_rels/slideLayout1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8.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2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8.xml"/></Relationships>
</file>

<file path=ppt/slideLayouts/_rels/slideLayout12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8.xml"/></Relationships>
</file>

<file path=ppt/slideLayouts/_rels/slideLayout12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8.xml"/></Relationships>
</file>

<file path=ppt/slideLayouts/_rels/slideLayout12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8.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6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6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6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6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5.xml"/></Relationships>
</file>

<file path=ppt/slideLayouts/_rels/slideLayout7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5.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8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5.xml"/></Relationships>
</file>

<file path=ppt/slideLayouts/_rels/slideLayout8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6.xml"/></Relationships>
</file>

<file path=ppt/slideLayouts/_rels/slideLayout9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6.xml"/></Relationships>
</file>

<file path=ppt/slideLayouts/_rels/slideLayout9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9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6.xml"/></Relationships>
</file>

<file path=ppt/slideLayouts/_rels/slideLayout9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7.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Rubrikbild">
    <p:spTree>
      <p:nvGrpSpPr>
        <p:cNvPr id="1" name=""/>
        <p:cNvGrpSpPr/>
        <p:nvPr/>
      </p:nvGrpSpPr>
      <p:grpSpPr>
        <a:xfrm>
          <a:off x="0" y="0"/>
          <a:ext cx="0" cy="0"/>
          <a:chOff x="0" y="0"/>
          <a:chExt cx="0" cy="0"/>
        </a:xfrm>
      </p:grpSpPr>
      <p:sp>
        <p:nvSpPr>
          <p:cNvPr id="3" name="Rektangel 2">
            <a:extLst>
              <a:ext uri="{FF2B5EF4-FFF2-40B4-BE49-F238E27FC236}">
                <a16:creationId xmlns:a16="http://schemas.microsoft.com/office/drawing/2014/main" id="{89901358-FAEB-466E-A059-DFCAF845E54F}"/>
              </a:ext>
            </a:extLst>
          </p:cNvPr>
          <p:cNvSpPr/>
          <p:nvPr userDrawn="1"/>
        </p:nvSpPr>
        <p:spPr>
          <a:xfrm>
            <a:off x="407987" y="1144857"/>
            <a:ext cx="11374809" cy="5307954"/>
          </a:xfrm>
          <a:prstGeom prst="rect">
            <a:avLst/>
          </a:prstGeom>
          <a:ln>
            <a:no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sv-SE" dirty="0"/>
          </a:p>
        </p:txBody>
      </p:sp>
      <p:sp>
        <p:nvSpPr>
          <p:cNvPr id="2" name="Title 1"/>
          <p:cNvSpPr>
            <a:spLocks noGrp="1"/>
          </p:cNvSpPr>
          <p:nvPr>
            <p:ph type="ctrTitle"/>
          </p:nvPr>
        </p:nvSpPr>
        <p:spPr>
          <a:xfrm>
            <a:off x="1731696" y="2626153"/>
            <a:ext cx="8728608" cy="1349829"/>
          </a:xfrm>
          <a:prstGeom prst="rect">
            <a:avLst/>
          </a:prstGeom>
        </p:spPr>
        <p:txBody>
          <a:bodyPr anchor="ctr" anchorCtr="0">
            <a:noAutofit/>
          </a:bodyPr>
          <a:lstStyle>
            <a:lvl1pPr algn="l">
              <a:lnSpc>
                <a:spcPct val="90000"/>
              </a:lnSpc>
              <a:defRPr sz="4200" kern="0" spc="0" baseline="0">
                <a:solidFill>
                  <a:schemeClr val="bg1"/>
                </a:solidFill>
              </a:defRPr>
            </a:lvl1pPr>
          </a:lstStyle>
          <a:p>
            <a:r>
              <a:rPr lang="sv-SE"/>
              <a:t>Klicka här för att ändra mall för rubrikformat</a:t>
            </a:r>
            <a:endParaRPr lang="en-US" dirty="0"/>
          </a:p>
        </p:txBody>
      </p:sp>
      <p:sp>
        <p:nvSpPr>
          <p:cNvPr id="5" name="Platshållare för text 4">
            <a:extLst>
              <a:ext uri="{FF2B5EF4-FFF2-40B4-BE49-F238E27FC236}">
                <a16:creationId xmlns:a16="http://schemas.microsoft.com/office/drawing/2014/main" id="{A0F7CA53-6D92-4A66-95D1-2CEF9E76DF2C}"/>
              </a:ext>
            </a:extLst>
          </p:cNvPr>
          <p:cNvSpPr>
            <a:spLocks noGrp="1"/>
          </p:cNvSpPr>
          <p:nvPr>
            <p:ph type="body" sz="quarter" idx="10" hasCustomPrompt="1"/>
          </p:nvPr>
        </p:nvSpPr>
        <p:spPr>
          <a:xfrm>
            <a:off x="1731696" y="4165601"/>
            <a:ext cx="8728608" cy="251417"/>
          </a:xfrm>
        </p:spPr>
        <p:txBody>
          <a:bodyPr>
            <a:noAutofit/>
          </a:bodyPr>
          <a:lstStyle>
            <a:lvl1pPr marL="0" indent="0">
              <a:lnSpc>
                <a:spcPct val="100000"/>
              </a:lnSpc>
              <a:spcBef>
                <a:spcPts val="0"/>
              </a:spcBef>
              <a:buNone/>
              <a:defRPr sz="1800" kern="0" baseline="0">
                <a:solidFill>
                  <a:schemeClr val="bg1"/>
                </a:solidFill>
                <a:latin typeface="+mj-lt"/>
              </a:defRPr>
            </a:lvl1pPr>
          </a:lstStyle>
          <a:p>
            <a:pPr lvl="0"/>
            <a:r>
              <a:rPr lang="sv-SE" dirty="0"/>
              <a:t>Eventuell underrubrik</a:t>
            </a:r>
          </a:p>
        </p:txBody>
      </p:sp>
      <p:sp>
        <p:nvSpPr>
          <p:cNvPr id="6" name="Platshållare för text 4">
            <a:extLst>
              <a:ext uri="{FF2B5EF4-FFF2-40B4-BE49-F238E27FC236}">
                <a16:creationId xmlns:a16="http://schemas.microsoft.com/office/drawing/2014/main" id="{384ED656-5CBC-4AAE-AA1E-D848C8E71DB6}"/>
              </a:ext>
            </a:extLst>
          </p:cNvPr>
          <p:cNvSpPr>
            <a:spLocks noGrp="1"/>
          </p:cNvSpPr>
          <p:nvPr>
            <p:ph type="body" sz="quarter" idx="11" hasCustomPrompt="1"/>
          </p:nvPr>
        </p:nvSpPr>
        <p:spPr>
          <a:xfrm>
            <a:off x="1731696" y="4606637"/>
            <a:ext cx="8728608" cy="251417"/>
          </a:xfrm>
        </p:spPr>
        <p:txBody>
          <a:bodyPr>
            <a:noAutofit/>
          </a:bodyPr>
          <a:lstStyle>
            <a:lvl1pPr marL="0" indent="0">
              <a:lnSpc>
                <a:spcPct val="100000"/>
              </a:lnSpc>
              <a:spcBef>
                <a:spcPts val="0"/>
              </a:spcBef>
              <a:buNone/>
              <a:defRPr sz="1400" kern="0" baseline="0">
                <a:solidFill>
                  <a:schemeClr val="bg1"/>
                </a:solidFill>
                <a:latin typeface="+mn-lt"/>
              </a:defRPr>
            </a:lvl1pPr>
          </a:lstStyle>
          <a:p>
            <a:pPr lvl="0"/>
            <a:r>
              <a:rPr lang="sv-SE" dirty="0"/>
              <a:t>Eventuellt namn på föredragshållare</a:t>
            </a:r>
          </a:p>
        </p:txBody>
      </p:sp>
      <p:sp>
        <p:nvSpPr>
          <p:cNvPr id="11" name="textruta 10">
            <a:extLst>
              <a:ext uri="{FF2B5EF4-FFF2-40B4-BE49-F238E27FC236}">
                <a16:creationId xmlns:a16="http://schemas.microsoft.com/office/drawing/2014/main" id="{2522B255-A89B-4F1E-A846-36B4A9F18AE3}"/>
              </a:ext>
            </a:extLst>
          </p:cNvPr>
          <p:cNvSpPr txBox="1"/>
          <p:nvPr userDrawn="1"/>
        </p:nvSpPr>
        <p:spPr>
          <a:xfrm>
            <a:off x="407987" y="580165"/>
            <a:ext cx="8640000" cy="144000"/>
          </a:xfrm>
          <a:prstGeom prst="rect">
            <a:avLst/>
          </a:prstGeom>
          <a:noFill/>
        </p:spPr>
        <p:txBody>
          <a:bodyPr wrap="square" lIns="0" tIns="0" rIns="0" bIns="0" rtlCol="0" anchor="ctr" anchorCtr="0">
            <a:noAutofit/>
          </a:bodyPr>
          <a:lstStyle/>
          <a:p>
            <a:r>
              <a:rPr lang="sv-SE" sz="1100" dirty="0">
                <a:solidFill>
                  <a:schemeClr val="tx1"/>
                </a:solidFill>
                <a:latin typeface="+mn-lt"/>
              </a:rPr>
              <a:t>Hållbar stad – öppen för världen</a:t>
            </a:r>
          </a:p>
        </p:txBody>
      </p:sp>
      <p:pic>
        <p:nvPicPr>
          <p:cNvPr id="8" name="Bildobjekt 7" descr="Logo" title="Logo">
            <a:extLst>
              <a:ext uri="{FF2B5EF4-FFF2-40B4-BE49-F238E27FC236}">
                <a16:creationId xmlns:a16="http://schemas.microsoft.com/office/drawing/2014/main" id="{2DF30E6D-8B83-4DA1-ADDE-3B45462766FF}"/>
              </a:ext>
            </a:extLst>
          </p:cNvPr>
          <p:cNvPicPr>
            <a:picLocks noChangeAspect="1"/>
          </p:cNvPicPr>
          <p:nvPr userDrawn="1"/>
        </p:nvPicPr>
        <p:blipFill>
          <a:blip r:embed="rId2"/>
          <a:stretch>
            <a:fillRect/>
          </a:stretch>
        </p:blipFill>
        <p:spPr>
          <a:xfrm>
            <a:off x="10297795" y="401983"/>
            <a:ext cx="1481456" cy="499915"/>
          </a:xfrm>
          <a:prstGeom prst="rect">
            <a:avLst/>
          </a:prstGeom>
        </p:spPr>
      </p:pic>
    </p:spTree>
    <p:extLst>
      <p:ext uri="{BB962C8B-B14F-4D97-AF65-F5344CB8AC3E}">
        <p14:creationId xmlns:p14="http://schemas.microsoft.com/office/powerpoint/2010/main" val="418699711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Bild helsida med rubrik">
    <p:spTree>
      <p:nvGrpSpPr>
        <p:cNvPr id="1" name=""/>
        <p:cNvGrpSpPr/>
        <p:nvPr/>
      </p:nvGrpSpPr>
      <p:grpSpPr>
        <a:xfrm>
          <a:off x="0" y="0"/>
          <a:ext cx="0" cy="0"/>
          <a:chOff x="0" y="0"/>
          <a:chExt cx="0" cy="0"/>
        </a:xfrm>
      </p:grpSpPr>
      <p:sp>
        <p:nvSpPr>
          <p:cNvPr id="2" name="Platshållare för sidfot 1">
            <a:extLst>
              <a:ext uri="{FF2B5EF4-FFF2-40B4-BE49-F238E27FC236}">
                <a16:creationId xmlns:a16="http://schemas.microsoft.com/office/drawing/2014/main" id="{4C2CB002-9FCD-48CA-BEF4-9C216A36070A}"/>
              </a:ext>
            </a:extLst>
          </p:cNvPr>
          <p:cNvSpPr>
            <a:spLocks noGrp="1"/>
          </p:cNvSpPr>
          <p:nvPr>
            <p:ph type="ftr" sz="quarter" idx="11"/>
          </p:nvPr>
        </p:nvSpPr>
        <p:spPr>
          <a:xfrm>
            <a:off x="479999" y="6376989"/>
            <a:ext cx="5616000" cy="147636"/>
          </a:xfrm>
          <a:prstGeom prst="rect">
            <a:avLst/>
          </a:prstGeom>
        </p:spPr>
        <p:txBody>
          <a:bodyPr/>
          <a:lstStyle/>
          <a:p>
            <a:endParaRPr lang="sv-SE" dirty="0"/>
          </a:p>
        </p:txBody>
      </p:sp>
      <p:sp>
        <p:nvSpPr>
          <p:cNvPr id="4" name="Platshållare för bild 5">
            <a:extLst>
              <a:ext uri="{FF2B5EF4-FFF2-40B4-BE49-F238E27FC236}">
                <a16:creationId xmlns:a16="http://schemas.microsoft.com/office/drawing/2014/main" id="{1566CF40-59BE-4449-B880-5CCAFCC9D997}"/>
              </a:ext>
            </a:extLst>
          </p:cNvPr>
          <p:cNvSpPr>
            <a:spLocks noGrp="1"/>
          </p:cNvSpPr>
          <p:nvPr>
            <p:ph type="pic" sz="quarter" idx="10" hasCustomPrompt="1"/>
          </p:nvPr>
        </p:nvSpPr>
        <p:spPr>
          <a:xfrm>
            <a:off x="0" y="0"/>
            <a:ext cx="12192000" cy="6858000"/>
          </a:xfrm>
          <a:prstGeom prst="round2SameRect">
            <a:avLst>
              <a:gd name="adj1" fmla="val 0"/>
              <a:gd name="adj2" fmla="val 0"/>
            </a:avLst>
          </a:prstGeom>
          <a:solidFill>
            <a:schemeClr val="bg1">
              <a:lumMod val="85000"/>
            </a:schemeClr>
          </a:solidFill>
        </p:spPr>
        <p:txBody>
          <a:bodyPr anchor="ctr" anchorCtr="0">
            <a:normAutofit/>
          </a:bodyPr>
          <a:lstStyle>
            <a:lvl1pPr marL="0" marR="0" indent="0" algn="ctr" defTabSz="914332" rtl="0" eaLnBrk="1" fontAlgn="auto" latinLnBrk="0" hangingPunct="1">
              <a:lnSpc>
                <a:spcPct val="100000"/>
              </a:lnSpc>
              <a:spcBef>
                <a:spcPts val="1843"/>
              </a:spcBef>
              <a:spcAft>
                <a:spcPts val="0"/>
              </a:spcAft>
              <a:buClrTx/>
              <a:buSzTx/>
              <a:buFont typeface="Arial" panose="020B0604020202020204" pitchFamily="34" charset="0"/>
              <a:buNone/>
              <a:tabLst/>
              <a:defRPr sz="1600">
                <a:solidFill>
                  <a:schemeClr val="tx1"/>
                </a:solidFill>
              </a:defRPr>
            </a:lvl1pPr>
          </a:lstStyle>
          <a:p>
            <a:pPr marL="0" marR="0" lvl="0" indent="0" algn="l" defTabSz="914332" rtl="0" eaLnBrk="1" fontAlgn="auto" latinLnBrk="0" hangingPunct="1">
              <a:lnSpc>
                <a:spcPct val="100000"/>
              </a:lnSpc>
              <a:spcBef>
                <a:spcPts val="1843"/>
              </a:spcBef>
              <a:spcAft>
                <a:spcPts val="0"/>
              </a:spcAft>
              <a:buClrTx/>
              <a:buSzTx/>
              <a:buFont typeface="Arial" panose="020B0604020202020204" pitchFamily="34" charset="0"/>
              <a:buNone/>
              <a:tabLst/>
              <a:defRPr/>
            </a:pPr>
            <a:br>
              <a:rPr lang="sv-SE" dirty="0"/>
            </a:br>
            <a:br>
              <a:rPr lang="sv-SE" dirty="0"/>
            </a:br>
            <a:br>
              <a:rPr lang="sv-SE" dirty="0"/>
            </a:br>
            <a:r>
              <a:rPr lang="sv-SE" dirty="0"/>
              <a:t>Klicka på ikonen ovan</a:t>
            </a:r>
            <a:br>
              <a:rPr lang="sv-SE" dirty="0"/>
            </a:br>
            <a:r>
              <a:rPr lang="sv-SE" dirty="0"/>
              <a:t>för att lägga till en bild</a:t>
            </a:r>
            <a:endParaRPr lang="en-US" dirty="0"/>
          </a:p>
        </p:txBody>
      </p:sp>
      <p:sp>
        <p:nvSpPr>
          <p:cNvPr id="6" name="Title 1">
            <a:extLst>
              <a:ext uri="{FF2B5EF4-FFF2-40B4-BE49-F238E27FC236}">
                <a16:creationId xmlns:a16="http://schemas.microsoft.com/office/drawing/2014/main" id="{5F556A3A-7138-45B2-8593-FAB5296ADD6C}"/>
              </a:ext>
            </a:extLst>
          </p:cNvPr>
          <p:cNvSpPr>
            <a:spLocks noGrp="1"/>
          </p:cNvSpPr>
          <p:nvPr>
            <p:ph type="ctrTitle"/>
          </p:nvPr>
        </p:nvSpPr>
        <p:spPr>
          <a:xfrm>
            <a:off x="1528841" y="2404809"/>
            <a:ext cx="9134323" cy="1113092"/>
          </a:xfrm>
          <a:prstGeom prst="rect">
            <a:avLst/>
          </a:prstGeom>
        </p:spPr>
        <p:txBody>
          <a:bodyPr anchor="ctr" anchorCtr="0">
            <a:noAutofit/>
          </a:bodyPr>
          <a:lstStyle>
            <a:lvl1pPr algn="ctr">
              <a:lnSpc>
                <a:spcPct val="90000"/>
              </a:lnSpc>
              <a:defRPr sz="4500">
                <a:solidFill>
                  <a:schemeClr val="bg1"/>
                </a:solidFill>
              </a:defRPr>
            </a:lvl1pPr>
          </a:lstStyle>
          <a:p>
            <a:r>
              <a:rPr lang="sv-SE"/>
              <a:t>Klicka här för att ändra mall för rubrikformat</a:t>
            </a:r>
            <a:endParaRPr lang="en-US" dirty="0"/>
          </a:p>
        </p:txBody>
      </p:sp>
    </p:spTree>
    <p:extLst>
      <p:ext uri="{BB962C8B-B14F-4D97-AF65-F5344CB8AC3E}">
        <p14:creationId xmlns:p14="http://schemas.microsoft.com/office/powerpoint/2010/main" val="2407237358"/>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preserve="1" userDrawn="1">
  <p:cSld name="Två delar">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A4424537-5ECE-4D36-9AE9-88D8AFB54949}"/>
              </a:ext>
            </a:extLst>
          </p:cNvPr>
          <p:cNvSpPr>
            <a:spLocks noGrp="1"/>
          </p:cNvSpPr>
          <p:nvPr>
            <p:ph type="title"/>
          </p:nvPr>
        </p:nvSpPr>
        <p:spPr/>
        <p:txBody>
          <a:bodyPr/>
          <a:lstStyle/>
          <a:p>
            <a:r>
              <a:rPr lang="sv-SE"/>
              <a:t>Klicka här för att ändra mall för rubrikformat</a:t>
            </a:r>
            <a:endParaRPr lang="sv-SE" dirty="0"/>
          </a:p>
        </p:txBody>
      </p:sp>
      <p:sp>
        <p:nvSpPr>
          <p:cNvPr id="3" name="Content Placeholder 2"/>
          <p:cNvSpPr>
            <a:spLocks noGrp="1"/>
          </p:cNvSpPr>
          <p:nvPr>
            <p:ph sz="half" idx="1"/>
          </p:nvPr>
        </p:nvSpPr>
        <p:spPr>
          <a:xfrm>
            <a:off x="407988" y="1736729"/>
            <a:ext cx="5400000" cy="4176710"/>
          </a:xfrm>
        </p:spPr>
        <p:txBody>
          <a:bodyPr/>
          <a:lstStyle/>
          <a:p>
            <a:pPr lvl="0"/>
            <a:r>
              <a:rPr lang="sv-SE" dirty="0"/>
              <a:t>Redigera format för bakgrundstext</a:t>
            </a:r>
          </a:p>
          <a:p>
            <a:pPr lvl="1"/>
            <a:r>
              <a:rPr lang="sv-SE" dirty="0"/>
              <a:t>Nivå två</a:t>
            </a:r>
          </a:p>
          <a:p>
            <a:pPr lvl="2"/>
            <a:r>
              <a:rPr lang="sv-SE" dirty="0"/>
              <a:t>Nivå tre</a:t>
            </a:r>
          </a:p>
          <a:p>
            <a:pPr lvl="3"/>
            <a:r>
              <a:rPr lang="sv-SE" dirty="0"/>
              <a:t>Nivå fyra</a:t>
            </a:r>
          </a:p>
          <a:p>
            <a:pPr lvl="4"/>
            <a:r>
              <a:rPr lang="sv-SE" dirty="0"/>
              <a:t>Nivå fem</a:t>
            </a:r>
            <a:endParaRPr lang="en-US" dirty="0"/>
          </a:p>
        </p:txBody>
      </p:sp>
      <p:sp>
        <p:nvSpPr>
          <p:cNvPr id="4" name="Content Placeholder 3"/>
          <p:cNvSpPr>
            <a:spLocks noGrp="1"/>
          </p:cNvSpPr>
          <p:nvPr>
            <p:ph sz="half" idx="2"/>
          </p:nvPr>
        </p:nvSpPr>
        <p:spPr>
          <a:xfrm>
            <a:off x="6379250" y="1736729"/>
            <a:ext cx="5400000" cy="4176710"/>
          </a:xfrm>
        </p:spPr>
        <p:txBody>
          <a:bodyPr/>
          <a:lstStyle/>
          <a:p>
            <a:pPr lvl="0"/>
            <a:r>
              <a:rPr lang="sv-SE" dirty="0"/>
              <a:t>Redigera format för bakgrundstext</a:t>
            </a:r>
          </a:p>
          <a:p>
            <a:pPr lvl="1"/>
            <a:r>
              <a:rPr lang="sv-SE" dirty="0"/>
              <a:t>Nivå två</a:t>
            </a:r>
          </a:p>
          <a:p>
            <a:pPr lvl="2"/>
            <a:r>
              <a:rPr lang="sv-SE" dirty="0"/>
              <a:t>Nivå tre</a:t>
            </a:r>
          </a:p>
          <a:p>
            <a:pPr lvl="3"/>
            <a:r>
              <a:rPr lang="sv-SE" dirty="0"/>
              <a:t>Nivå fyra</a:t>
            </a:r>
          </a:p>
          <a:p>
            <a:pPr lvl="4"/>
            <a:r>
              <a:rPr lang="sv-SE" dirty="0"/>
              <a:t>Nivå fem</a:t>
            </a:r>
            <a:endParaRPr lang="en-US" dirty="0"/>
          </a:p>
        </p:txBody>
      </p:sp>
      <p:sp>
        <p:nvSpPr>
          <p:cNvPr id="5" name="Platshållare för bildnummer 4">
            <a:extLst>
              <a:ext uri="{FF2B5EF4-FFF2-40B4-BE49-F238E27FC236}">
                <a16:creationId xmlns:a16="http://schemas.microsoft.com/office/drawing/2014/main" id="{EC9B43C6-89FD-4564-BB62-9B67C1AE2E6A}"/>
              </a:ext>
            </a:extLst>
          </p:cNvPr>
          <p:cNvSpPr>
            <a:spLocks noGrp="1"/>
          </p:cNvSpPr>
          <p:nvPr>
            <p:ph type="sldNum" sz="quarter" idx="10"/>
          </p:nvPr>
        </p:nvSpPr>
        <p:spPr>
          <a:xfrm>
            <a:off x="11136000" y="6453187"/>
            <a:ext cx="643250" cy="144463"/>
          </a:xfrm>
          <a:prstGeom prst="rect">
            <a:avLst/>
          </a:prstGeom>
        </p:spPr>
        <p:txBody>
          <a:bodyPr/>
          <a:lstStyle/>
          <a:p>
            <a:fld id="{59C8BBA8-F427-4879-AAC6-186856FF899B}" type="slidenum">
              <a:rPr lang="sv-SE" smtClean="0"/>
              <a:pPr/>
              <a:t>‹#›</a:t>
            </a:fld>
            <a:endParaRPr lang="sv-SE" dirty="0"/>
          </a:p>
        </p:txBody>
      </p:sp>
    </p:spTree>
    <p:extLst>
      <p:ext uri="{BB962C8B-B14F-4D97-AF65-F5344CB8AC3E}">
        <p14:creationId xmlns:p14="http://schemas.microsoft.com/office/powerpoint/2010/main" val="2956211683"/>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preserve="1" userDrawn="1">
  <p:cSld name="Jämförelse">
    <p:spTree>
      <p:nvGrpSpPr>
        <p:cNvPr id="1" name=""/>
        <p:cNvGrpSpPr/>
        <p:nvPr/>
      </p:nvGrpSpPr>
      <p:grpSpPr>
        <a:xfrm>
          <a:off x="0" y="0"/>
          <a:ext cx="0" cy="0"/>
          <a:chOff x="0" y="0"/>
          <a:chExt cx="0" cy="0"/>
        </a:xfrm>
      </p:grpSpPr>
      <p:sp>
        <p:nvSpPr>
          <p:cNvPr id="7" name="Rubrik 6">
            <a:extLst>
              <a:ext uri="{FF2B5EF4-FFF2-40B4-BE49-F238E27FC236}">
                <a16:creationId xmlns:a16="http://schemas.microsoft.com/office/drawing/2014/main" id="{BCE7E41F-F5AB-42BF-88B5-ED5B44A6461E}"/>
              </a:ext>
            </a:extLst>
          </p:cNvPr>
          <p:cNvSpPr>
            <a:spLocks noGrp="1"/>
          </p:cNvSpPr>
          <p:nvPr>
            <p:ph type="title"/>
          </p:nvPr>
        </p:nvSpPr>
        <p:spPr/>
        <p:txBody>
          <a:bodyPr/>
          <a:lstStyle/>
          <a:p>
            <a:r>
              <a:rPr lang="sv-SE"/>
              <a:t>Klicka här för att ändra mall för rubrikformat</a:t>
            </a:r>
            <a:endParaRPr lang="sv-SE" dirty="0"/>
          </a:p>
        </p:txBody>
      </p:sp>
      <p:sp>
        <p:nvSpPr>
          <p:cNvPr id="3" name="Text Placeholder 2"/>
          <p:cNvSpPr>
            <a:spLocks noGrp="1"/>
          </p:cNvSpPr>
          <p:nvPr>
            <p:ph type="body" idx="1"/>
          </p:nvPr>
        </p:nvSpPr>
        <p:spPr>
          <a:xfrm>
            <a:off x="407988" y="1588563"/>
            <a:ext cx="5278080" cy="648720"/>
          </a:xfrm>
        </p:spPr>
        <p:txBody>
          <a:bodyPr anchor="t" anchorCtr="0">
            <a:normAutofit/>
          </a:bodyPr>
          <a:lstStyle>
            <a:lvl1pPr marL="0" indent="0">
              <a:spcBef>
                <a:spcPts val="0"/>
              </a:spcBef>
              <a:buNone/>
              <a:defRPr sz="2000" b="1"/>
            </a:lvl1pPr>
            <a:lvl2pPr marL="457167" indent="0">
              <a:buNone/>
              <a:defRPr sz="2000" b="1"/>
            </a:lvl2pPr>
            <a:lvl3pPr marL="914332" indent="0">
              <a:buNone/>
              <a:defRPr sz="1800" b="1"/>
            </a:lvl3pPr>
            <a:lvl4pPr marL="1371498" indent="0">
              <a:buNone/>
              <a:defRPr sz="1600" b="1"/>
            </a:lvl4pPr>
            <a:lvl5pPr marL="1828664" indent="0">
              <a:buNone/>
              <a:defRPr sz="1600" b="1"/>
            </a:lvl5pPr>
            <a:lvl6pPr marL="2285830" indent="0">
              <a:buNone/>
              <a:defRPr sz="1600" b="1"/>
            </a:lvl6pPr>
            <a:lvl7pPr marL="2742994" indent="0">
              <a:buNone/>
              <a:defRPr sz="1600" b="1"/>
            </a:lvl7pPr>
            <a:lvl8pPr marL="3200160" indent="0">
              <a:buNone/>
              <a:defRPr sz="1600" b="1"/>
            </a:lvl8pPr>
            <a:lvl9pPr marL="3657327" indent="0">
              <a:buNone/>
              <a:defRPr sz="1600" b="1"/>
            </a:lvl9pPr>
          </a:lstStyle>
          <a:p>
            <a:pPr lvl="0"/>
            <a:r>
              <a:rPr lang="sv-SE"/>
              <a:t>Redigera format för bakgrundstext</a:t>
            </a:r>
          </a:p>
        </p:txBody>
      </p:sp>
      <p:sp>
        <p:nvSpPr>
          <p:cNvPr id="4" name="Content Placeholder 3"/>
          <p:cNvSpPr>
            <a:spLocks noGrp="1"/>
          </p:cNvSpPr>
          <p:nvPr>
            <p:ph sz="half" idx="2"/>
          </p:nvPr>
        </p:nvSpPr>
        <p:spPr>
          <a:xfrm>
            <a:off x="407988" y="2281031"/>
            <a:ext cx="5278080" cy="3524684"/>
          </a:xfrm>
        </p:spPr>
        <p:txBody>
          <a:bodyPr/>
          <a:lstStyle/>
          <a:p>
            <a:pPr lvl="0"/>
            <a:r>
              <a:rPr lang="sv-SE" dirty="0"/>
              <a:t>Redigera format för bakgrundstext</a:t>
            </a:r>
          </a:p>
          <a:p>
            <a:pPr lvl="1"/>
            <a:r>
              <a:rPr lang="sv-SE" dirty="0"/>
              <a:t>Nivå två</a:t>
            </a:r>
          </a:p>
          <a:p>
            <a:pPr lvl="2"/>
            <a:r>
              <a:rPr lang="sv-SE" dirty="0"/>
              <a:t>Nivå tre</a:t>
            </a:r>
          </a:p>
          <a:p>
            <a:pPr lvl="3"/>
            <a:r>
              <a:rPr lang="sv-SE" dirty="0"/>
              <a:t>Nivå fyra</a:t>
            </a:r>
          </a:p>
          <a:p>
            <a:pPr lvl="4"/>
            <a:r>
              <a:rPr lang="sv-SE" dirty="0"/>
              <a:t>Nivå fem</a:t>
            </a:r>
            <a:endParaRPr lang="en-US" dirty="0"/>
          </a:p>
        </p:txBody>
      </p:sp>
      <p:sp>
        <p:nvSpPr>
          <p:cNvPr id="5" name="Text Placeholder 4"/>
          <p:cNvSpPr>
            <a:spLocks noGrp="1"/>
          </p:cNvSpPr>
          <p:nvPr>
            <p:ph type="body" sz="quarter" idx="3"/>
          </p:nvPr>
        </p:nvSpPr>
        <p:spPr>
          <a:xfrm>
            <a:off x="6432000" y="1591385"/>
            <a:ext cx="5280000" cy="648720"/>
          </a:xfrm>
        </p:spPr>
        <p:txBody>
          <a:bodyPr anchor="t" anchorCtr="0">
            <a:normAutofit/>
          </a:bodyPr>
          <a:lstStyle>
            <a:lvl1pPr marL="0" indent="0">
              <a:spcBef>
                <a:spcPts val="0"/>
              </a:spcBef>
              <a:buNone/>
              <a:defRPr sz="2000" b="1"/>
            </a:lvl1pPr>
            <a:lvl2pPr marL="457167" indent="0">
              <a:buNone/>
              <a:defRPr sz="2000" b="1"/>
            </a:lvl2pPr>
            <a:lvl3pPr marL="914332" indent="0">
              <a:buNone/>
              <a:defRPr sz="1800" b="1"/>
            </a:lvl3pPr>
            <a:lvl4pPr marL="1371498" indent="0">
              <a:buNone/>
              <a:defRPr sz="1600" b="1"/>
            </a:lvl4pPr>
            <a:lvl5pPr marL="1828664" indent="0">
              <a:buNone/>
              <a:defRPr sz="1600" b="1"/>
            </a:lvl5pPr>
            <a:lvl6pPr marL="2285830" indent="0">
              <a:buNone/>
              <a:defRPr sz="1600" b="1"/>
            </a:lvl6pPr>
            <a:lvl7pPr marL="2742994" indent="0">
              <a:buNone/>
              <a:defRPr sz="1600" b="1"/>
            </a:lvl7pPr>
            <a:lvl8pPr marL="3200160" indent="0">
              <a:buNone/>
              <a:defRPr sz="1600" b="1"/>
            </a:lvl8pPr>
            <a:lvl9pPr marL="3657327" indent="0">
              <a:buNone/>
              <a:defRPr sz="1600" b="1"/>
            </a:lvl9pPr>
          </a:lstStyle>
          <a:p>
            <a:pPr lvl="0"/>
            <a:r>
              <a:rPr lang="sv-SE"/>
              <a:t>Redigera format för bakgrundstext</a:t>
            </a:r>
          </a:p>
        </p:txBody>
      </p:sp>
      <p:sp>
        <p:nvSpPr>
          <p:cNvPr id="6" name="Content Placeholder 5"/>
          <p:cNvSpPr>
            <a:spLocks noGrp="1"/>
          </p:cNvSpPr>
          <p:nvPr>
            <p:ph sz="quarter" idx="4"/>
          </p:nvPr>
        </p:nvSpPr>
        <p:spPr>
          <a:xfrm>
            <a:off x="6432000" y="2281035"/>
            <a:ext cx="5280000" cy="3524685"/>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en-US" dirty="0"/>
          </a:p>
        </p:txBody>
      </p:sp>
      <p:sp>
        <p:nvSpPr>
          <p:cNvPr id="2" name="Platshållare för bildnummer 1">
            <a:extLst>
              <a:ext uri="{FF2B5EF4-FFF2-40B4-BE49-F238E27FC236}">
                <a16:creationId xmlns:a16="http://schemas.microsoft.com/office/drawing/2014/main" id="{5B0B39BD-A593-4A83-AD46-53A96C2F78AD}"/>
              </a:ext>
            </a:extLst>
          </p:cNvPr>
          <p:cNvSpPr>
            <a:spLocks noGrp="1"/>
          </p:cNvSpPr>
          <p:nvPr>
            <p:ph type="sldNum" sz="quarter" idx="10"/>
          </p:nvPr>
        </p:nvSpPr>
        <p:spPr>
          <a:xfrm>
            <a:off x="11136000" y="6453187"/>
            <a:ext cx="643250" cy="144463"/>
          </a:xfrm>
          <a:prstGeom prst="rect">
            <a:avLst/>
          </a:prstGeom>
        </p:spPr>
        <p:txBody>
          <a:bodyPr/>
          <a:lstStyle/>
          <a:p>
            <a:fld id="{59C8BBA8-F427-4879-AAC6-186856FF899B}" type="slidenum">
              <a:rPr lang="sv-SE" smtClean="0"/>
              <a:pPr/>
              <a:t>‹#›</a:t>
            </a:fld>
            <a:endParaRPr lang="sv-SE" dirty="0"/>
          </a:p>
        </p:txBody>
      </p:sp>
    </p:spTree>
    <p:extLst>
      <p:ext uri="{BB962C8B-B14F-4D97-AF65-F5344CB8AC3E}">
        <p14:creationId xmlns:p14="http://schemas.microsoft.com/office/powerpoint/2010/main" val="3754303892"/>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preserve="1" userDrawn="1">
  <p:cSld name="Endast rubrik">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F68562D-9C3D-4ED0-821E-7821BFECF33E}"/>
              </a:ext>
            </a:extLst>
          </p:cNvPr>
          <p:cNvSpPr>
            <a:spLocks noGrp="1"/>
          </p:cNvSpPr>
          <p:nvPr>
            <p:ph type="title"/>
          </p:nvPr>
        </p:nvSpPr>
        <p:spPr/>
        <p:txBody>
          <a:bodyPr/>
          <a:lstStyle/>
          <a:p>
            <a:r>
              <a:rPr lang="sv-SE"/>
              <a:t>Klicka här för att ändra mall för rubrikformat</a:t>
            </a:r>
            <a:endParaRPr lang="sv-SE" dirty="0"/>
          </a:p>
        </p:txBody>
      </p:sp>
      <p:sp>
        <p:nvSpPr>
          <p:cNvPr id="3" name="Platshållare för bildnummer 2">
            <a:extLst>
              <a:ext uri="{FF2B5EF4-FFF2-40B4-BE49-F238E27FC236}">
                <a16:creationId xmlns:a16="http://schemas.microsoft.com/office/drawing/2014/main" id="{471AB884-926D-4607-993A-83391A779C12}"/>
              </a:ext>
            </a:extLst>
          </p:cNvPr>
          <p:cNvSpPr>
            <a:spLocks noGrp="1"/>
          </p:cNvSpPr>
          <p:nvPr>
            <p:ph type="sldNum" sz="quarter" idx="10"/>
          </p:nvPr>
        </p:nvSpPr>
        <p:spPr>
          <a:xfrm>
            <a:off x="11136000" y="6453187"/>
            <a:ext cx="643250" cy="144463"/>
          </a:xfrm>
          <a:prstGeom prst="rect">
            <a:avLst/>
          </a:prstGeom>
        </p:spPr>
        <p:txBody>
          <a:bodyPr/>
          <a:lstStyle/>
          <a:p>
            <a:fld id="{59C8BBA8-F427-4879-AAC6-186856FF899B}" type="slidenum">
              <a:rPr lang="sv-SE" smtClean="0"/>
              <a:pPr/>
              <a:t>‹#›</a:t>
            </a:fld>
            <a:endParaRPr lang="sv-SE" dirty="0"/>
          </a:p>
        </p:txBody>
      </p:sp>
    </p:spTree>
    <p:extLst>
      <p:ext uri="{BB962C8B-B14F-4D97-AF65-F5344CB8AC3E}">
        <p14:creationId xmlns:p14="http://schemas.microsoft.com/office/powerpoint/2010/main" val="1708716520"/>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preserve="1" userDrawn="1">
  <p:cSld name="Bild med bild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2EDB076-0118-4581-B17D-C1A0602FB948}"/>
              </a:ext>
            </a:extLst>
          </p:cNvPr>
          <p:cNvSpPr>
            <a:spLocks noGrp="1"/>
          </p:cNvSpPr>
          <p:nvPr>
            <p:ph type="title"/>
          </p:nvPr>
        </p:nvSpPr>
        <p:spPr/>
        <p:txBody>
          <a:bodyPr/>
          <a:lstStyle/>
          <a:p>
            <a:r>
              <a:rPr lang="sv-SE"/>
              <a:t>Klicka här för att ändra mall för rubrikformat</a:t>
            </a:r>
            <a:endParaRPr lang="sv-SE" dirty="0"/>
          </a:p>
        </p:txBody>
      </p:sp>
      <p:sp>
        <p:nvSpPr>
          <p:cNvPr id="6" name="Content Placeholder 2">
            <a:extLst>
              <a:ext uri="{FF2B5EF4-FFF2-40B4-BE49-F238E27FC236}">
                <a16:creationId xmlns:a16="http://schemas.microsoft.com/office/drawing/2014/main" id="{51FAA0E3-3FDA-41A6-B9F8-73A1FEF31347}"/>
              </a:ext>
            </a:extLst>
          </p:cNvPr>
          <p:cNvSpPr>
            <a:spLocks noGrp="1"/>
          </p:cNvSpPr>
          <p:nvPr>
            <p:ph sz="half" idx="10"/>
          </p:nvPr>
        </p:nvSpPr>
        <p:spPr>
          <a:xfrm>
            <a:off x="417075" y="1736728"/>
            <a:ext cx="5678925" cy="4194629"/>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en-US" dirty="0"/>
          </a:p>
        </p:txBody>
      </p:sp>
      <p:sp>
        <p:nvSpPr>
          <p:cNvPr id="3" name="Picture Placeholder 2"/>
          <p:cNvSpPr>
            <a:spLocks noGrp="1"/>
          </p:cNvSpPr>
          <p:nvPr>
            <p:ph type="pic" idx="1" hasCustomPrompt="1"/>
          </p:nvPr>
        </p:nvSpPr>
        <p:spPr>
          <a:xfrm>
            <a:off x="7598925" y="1738313"/>
            <a:ext cx="4176000" cy="4175125"/>
          </a:xfrm>
          <a:solidFill>
            <a:schemeClr val="bg1">
              <a:lumMod val="85000"/>
            </a:schemeClr>
          </a:solidFill>
        </p:spPr>
        <p:txBody>
          <a:bodyPr anchor="ctr" anchorCtr="0">
            <a:normAutofit/>
          </a:bodyPr>
          <a:lstStyle>
            <a:lvl1pPr marL="0" indent="0" algn="ctr">
              <a:buNone/>
              <a:defRPr sz="2000"/>
            </a:lvl1pPr>
            <a:lvl2pPr marL="457167" indent="0">
              <a:buNone/>
              <a:defRPr sz="2800"/>
            </a:lvl2pPr>
            <a:lvl3pPr marL="914332" indent="0">
              <a:buNone/>
              <a:defRPr sz="2400"/>
            </a:lvl3pPr>
            <a:lvl4pPr marL="1371498" indent="0">
              <a:buNone/>
              <a:defRPr sz="2000"/>
            </a:lvl4pPr>
            <a:lvl5pPr marL="1828664" indent="0">
              <a:buNone/>
              <a:defRPr sz="2000"/>
            </a:lvl5pPr>
            <a:lvl6pPr marL="2285830" indent="0">
              <a:buNone/>
              <a:defRPr sz="2000"/>
            </a:lvl6pPr>
            <a:lvl7pPr marL="2742994" indent="0">
              <a:buNone/>
              <a:defRPr sz="2000"/>
            </a:lvl7pPr>
            <a:lvl8pPr marL="3200160" indent="0">
              <a:buNone/>
              <a:defRPr sz="2000"/>
            </a:lvl8pPr>
            <a:lvl9pPr marL="3657327" indent="0">
              <a:buNone/>
              <a:defRPr sz="2000"/>
            </a:lvl9pPr>
          </a:lstStyle>
          <a:p>
            <a:r>
              <a:rPr lang="sv-SE" dirty="0"/>
              <a:t>Klicka på ikonen </a:t>
            </a:r>
            <a:br>
              <a:rPr lang="sv-SE" dirty="0"/>
            </a:br>
            <a:br>
              <a:rPr lang="sv-SE" dirty="0"/>
            </a:br>
            <a:r>
              <a:rPr lang="sv-SE" dirty="0"/>
              <a:t>för att lägga till en bild</a:t>
            </a:r>
            <a:endParaRPr lang="en-US" dirty="0"/>
          </a:p>
        </p:txBody>
      </p:sp>
      <p:sp>
        <p:nvSpPr>
          <p:cNvPr id="4" name="Platshållare för bildnummer 3">
            <a:extLst>
              <a:ext uri="{FF2B5EF4-FFF2-40B4-BE49-F238E27FC236}">
                <a16:creationId xmlns:a16="http://schemas.microsoft.com/office/drawing/2014/main" id="{AB6397E3-2F6A-46E7-B952-96596182496A}"/>
              </a:ext>
            </a:extLst>
          </p:cNvPr>
          <p:cNvSpPr>
            <a:spLocks noGrp="1"/>
          </p:cNvSpPr>
          <p:nvPr>
            <p:ph type="sldNum" sz="quarter" idx="11"/>
          </p:nvPr>
        </p:nvSpPr>
        <p:spPr>
          <a:xfrm>
            <a:off x="11136000" y="6453187"/>
            <a:ext cx="643250" cy="144463"/>
          </a:xfrm>
          <a:prstGeom prst="rect">
            <a:avLst/>
          </a:prstGeom>
        </p:spPr>
        <p:txBody>
          <a:bodyPr/>
          <a:lstStyle/>
          <a:p>
            <a:fld id="{59C8BBA8-F427-4879-AAC6-186856FF899B}" type="slidenum">
              <a:rPr lang="sv-SE" smtClean="0"/>
              <a:pPr/>
              <a:t>‹#›</a:t>
            </a:fld>
            <a:endParaRPr lang="sv-SE" dirty="0"/>
          </a:p>
        </p:txBody>
      </p:sp>
    </p:spTree>
    <p:extLst>
      <p:ext uri="{BB962C8B-B14F-4D97-AF65-F5344CB8AC3E}">
        <p14:creationId xmlns:p14="http://schemas.microsoft.com/office/powerpoint/2010/main" val="2510832336"/>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preserve="1" userDrawn="1">
  <p:cSld name="1_Bild med bild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800F4CB-80BD-4C46-8862-E3F5646FDE7A}"/>
              </a:ext>
            </a:extLst>
          </p:cNvPr>
          <p:cNvSpPr>
            <a:spLocks noGrp="1"/>
          </p:cNvSpPr>
          <p:nvPr>
            <p:ph type="title"/>
          </p:nvPr>
        </p:nvSpPr>
        <p:spPr/>
        <p:txBody>
          <a:bodyPr/>
          <a:lstStyle/>
          <a:p>
            <a:r>
              <a:rPr lang="sv-SE"/>
              <a:t>Klicka här för att ändra mall för rubrikformat</a:t>
            </a:r>
            <a:endParaRPr lang="sv-SE" dirty="0"/>
          </a:p>
        </p:txBody>
      </p:sp>
      <p:sp>
        <p:nvSpPr>
          <p:cNvPr id="5" name="Content Placeholder 2">
            <a:extLst>
              <a:ext uri="{FF2B5EF4-FFF2-40B4-BE49-F238E27FC236}">
                <a16:creationId xmlns:a16="http://schemas.microsoft.com/office/drawing/2014/main" id="{D18EAA5A-4340-4EE5-A1A8-3200B98C0962}"/>
              </a:ext>
            </a:extLst>
          </p:cNvPr>
          <p:cNvSpPr>
            <a:spLocks noGrp="1"/>
          </p:cNvSpPr>
          <p:nvPr>
            <p:ph sz="half" idx="10"/>
          </p:nvPr>
        </p:nvSpPr>
        <p:spPr>
          <a:xfrm>
            <a:off x="6096000" y="1736728"/>
            <a:ext cx="5688013" cy="4194629"/>
          </a:xfrm>
        </p:spPr>
        <p:txBody>
          <a:bodyPr/>
          <a:lstStyle/>
          <a:p>
            <a:pPr lvl="0"/>
            <a:r>
              <a:rPr lang="sv-SE" dirty="0"/>
              <a:t>Redigera format för bakgrundstext</a:t>
            </a:r>
          </a:p>
          <a:p>
            <a:pPr lvl="1"/>
            <a:r>
              <a:rPr lang="sv-SE" dirty="0"/>
              <a:t>Nivå två</a:t>
            </a:r>
          </a:p>
          <a:p>
            <a:pPr lvl="2"/>
            <a:r>
              <a:rPr lang="sv-SE" dirty="0"/>
              <a:t>Nivå tre</a:t>
            </a:r>
          </a:p>
          <a:p>
            <a:pPr lvl="3"/>
            <a:r>
              <a:rPr lang="sv-SE" dirty="0"/>
              <a:t>Nivå fyra</a:t>
            </a:r>
          </a:p>
          <a:p>
            <a:pPr lvl="4"/>
            <a:r>
              <a:rPr lang="sv-SE" dirty="0"/>
              <a:t>Nivå fem</a:t>
            </a:r>
            <a:endParaRPr lang="en-US" dirty="0"/>
          </a:p>
        </p:txBody>
      </p:sp>
      <p:sp>
        <p:nvSpPr>
          <p:cNvPr id="3" name="Picture Placeholder 2"/>
          <p:cNvSpPr>
            <a:spLocks noGrp="1"/>
          </p:cNvSpPr>
          <p:nvPr>
            <p:ph type="pic" idx="1" hasCustomPrompt="1"/>
          </p:nvPr>
        </p:nvSpPr>
        <p:spPr>
          <a:xfrm>
            <a:off x="407988" y="1738313"/>
            <a:ext cx="4176000" cy="4175125"/>
          </a:xfrm>
          <a:solidFill>
            <a:schemeClr val="bg1">
              <a:lumMod val="85000"/>
            </a:schemeClr>
          </a:solidFill>
        </p:spPr>
        <p:txBody>
          <a:bodyPr anchor="ctr" anchorCtr="0">
            <a:normAutofit/>
          </a:bodyPr>
          <a:lstStyle>
            <a:lvl1pPr marL="0" indent="0" algn="ctr">
              <a:buNone/>
              <a:defRPr sz="2000"/>
            </a:lvl1pPr>
            <a:lvl2pPr marL="457167" indent="0">
              <a:buNone/>
              <a:defRPr sz="2800"/>
            </a:lvl2pPr>
            <a:lvl3pPr marL="914332" indent="0">
              <a:buNone/>
              <a:defRPr sz="2400"/>
            </a:lvl3pPr>
            <a:lvl4pPr marL="1371498" indent="0">
              <a:buNone/>
              <a:defRPr sz="2000"/>
            </a:lvl4pPr>
            <a:lvl5pPr marL="1828664" indent="0">
              <a:buNone/>
              <a:defRPr sz="2000"/>
            </a:lvl5pPr>
            <a:lvl6pPr marL="2285830" indent="0">
              <a:buNone/>
              <a:defRPr sz="2000"/>
            </a:lvl6pPr>
            <a:lvl7pPr marL="2742994" indent="0">
              <a:buNone/>
              <a:defRPr sz="2000"/>
            </a:lvl7pPr>
            <a:lvl8pPr marL="3200160" indent="0">
              <a:buNone/>
              <a:defRPr sz="2000"/>
            </a:lvl8pPr>
            <a:lvl9pPr marL="3657327" indent="0">
              <a:buNone/>
              <a:defRPr sz="2000"/>
            </a:lvl9pPr>
          </a:lstStyle>
          <a:p>
            <a:r>
              <a:rPr lang="sv-SE" dirty="0"/>
              <a:t>Klicka på ikonen </a:t>
            </a:r>
            <a:br>
              <a:rPr lang="sv-SE" dirty="0"/>
            </a:br>
            <a:br>
              <a:rPr lang="sv-SE" dirty="0"/>
            </a:br>
            <a:r>
              <a:rPr lang="sv-SE" dirty="0"/>
              <a:t>för att lägga till en bild</a:t>
            </a:r>
            <a:endParaRPr lang="en-US" dirty="0"/>
          </a:p>
        </p:txBody>
      </p:sp>
      <p:sp>
        <p:nvSpPr>
          <p:cNvPr id="4" name="Platshållare för bildnummer 3">
            <a:extLst>
              <a:ext uri="{FF2B5EF4-FFF2-40B4-BE49-F238E27FC236}">
                <a16:creationId xmlns:a16="http://schemas.microsoft.com/office/drawing/2014/main" id="{DEAD5FAA-1657-4061-B125-FAABE5DDE224}"/>
              </a:ext>
            </a:extLst>
          </p:cNvPr>
          <p:cNvSpPr>
            <a:spLocks noGrp="1"/>
          </p:cNvSpPr>
          <p:nvPr>
            <p:ph type="sldNum" sz="quarter" idx="11"/>
          </p:nvPr>
        </p:nvSpPr>
        <p:spPr>
          <a:xfrm>
            <a:off x="11136000" y="6453187"/>
            <a:ext cx="643250" cy="144463"/>
          </a:xfrm>
          <a:prstGeom prst="rect">
            <a:avLst/>
          </a:prstGeom>
        </p:spPr>
        <p:txBody>
          <a:bodyPr/>
          <a:lstStyle/>
          <a:p>
            <a:fld id="{59C8BBA8-F427-4879-AAC6-186856FF899B}" type="slidenum">
              <a:rPr lang="sv-SE" smtClean="0"/>
              <a:pPr/>
              <a:t>‹#›</a:t>
            </a:fld>
            <a:endParaRPr lang="sv-SE" dirty="0"/>
          </a:p>
        </p:txBody>
      </p:sp>
    </p:spTree>
    <p:extLst>
      <p:ext uri="{BB962C8B-B14F-4D97-AF65-F5344CB8AC3E}">
        <p14:creationId xmlns:p14="http://schemas.microsoft.com/office/powerpoint/2010/main" val="180403556"/>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preserve="1" userDrawn="1">
  <p:cSld name="2_Bild med bild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5C800227-24F3-424A-950F-9031EC7717A1}"/>
              </a:ext>
            </a:extLst>
          </p:cNvPr>
          <p:cNvSpPr>
            <a:spLocks noGrp="1"/>
          </p:cNvSpPr>
          <p:nvPr>
            <p:ph type="title"/>
          </p:nvPr>
        </p:nvSpPr>
        <p:spPr/>
        <p:txBody>
          <a:bodyPr/>
          <a:lstStyle/>
          <a:p>
            <a:r>
              <a:rPr lang="sv-SE"/>
              <a:t>Klicka här för att ändra mall för rubrikformat</a:t>
            </a:r>
            <a:endParaRPr lang="sv-SE" dirty="0"/>
          </a:p>
        </p:txBody>
      </p:sp>
      <p:sp>
        <p:nvSpPr>
          <p:cNvPr id="3" name="Picture Placeholder 2"/>
          <p:cNvSpPr>
            <a:spLocks noGrp="1"/>
          </p:cNvSpPr>
          <p:nvPr>
            <p:ph type="pic" idx="1" hasCustomPrompt="1"/>
          </p:nvPr>
        </p:nvSpPr>
        <p:spPr>
          <a:xfrm>
            <a:off x="407988" y="1738313"/>
            <a:ext cx="3600000" cy="3660464"/>
          </a:xfrm>
          <a:solidFill>
            <a:schemeClr val="bg1">
              <a:lumMod val="85000"/>
            </a:schemeClr>
          </a:solidFill>
        </p:spPr>
        <p:txBody>
          <a:bodyPr anchor="ctr" anchorCtr="0">
            <a:normAutofit/>
          </a:bodyPr>
          <a:lstStyle>
            <a:lvl1pPr marL="0" indent="0" algn="ctr">
              <a:buNone/>
              <a:defRPr sz="2000"/>
            </a:lvl1pPr>
            <a:lvl2pPr marL="457167" indent="0">
              <a:buNone/>
              <a:defRPr sz="2800"/>
            </a:lvl2pPr>
            <a:lvl3pPr marL="914332" indent="0">
              <a:buNone/>
              <a:defRPr sz="2400"/>
            </a:lvl3pPr>
            <a:lvl4pPr marL="1371498" indent="0">
              <a:buNone/>
              <a:defRPr sz="2000"/>
            </a:lvl4pPr>
            <a:lvl5pPr marL="1828664" indent="0">
              <a:buNone/>
              <a:defRPr sz="2000"/>
            </a:lvl5pPr>
            <a:lvl6pPr marL="2285830" indent="0">
              <a:buNone/>
              <a:defRPr sz="2000"/>
            </a:lvl6pPr>
            <a:lvl7pPr marL="2742994" indent="0">
              <a:buNone/>
              <a:defRPr sz="2000"/>
            </a:lvl7pPr>
            <a:lvl8pPr marL="3200160" indent="0">
              <a:buNone/>
              <a:defRPr sz="2000"/>
            </a:lvl8pPr>
            <a:lvl9pPr marL="3657327" indent="0">
              <a:buNone/>
              <a:defRPr sz="2000"/>
            </a:lvl9pPr>
          </a:lstStyle>
          <a:p>
            <a:r>
              <a:rPr lang="sv-SE" dirty="0"/>
              <a:t>Klicka på ikonen </a:t>
            </a:r>
            <a:br>
              <a:rPr lang="sv-SE" dirty="0"/>
            </a:br>
            <a:br>
              <a:rPr lang="sv-SE" dirty="0"/>
            </a:br>
            <a:r>
              <a:rPr lang="sv-SE" dirty="0"/>
              <a:t>för att lägga till en bild</a:t>
            </a:r>
            <a:endParaRPr lang="en-US" dirty="0"/>
          </a:p>
        </p:txBody>
      </p:sp>
      <p:sp>
        <p:nvSpPr>
          <p:cNvPr id="4" name="Text Placeholder 3"/>
          <p:cNvSpPr>
            <a:spLocks noGrp="1"/>
          </p:cNvSpPr>
          <p:nvPr>
            <p:ph type="body" sz="half" idx="2"/>
          </p:nvPr>
        </p:nvSpPr>
        <p:spPr>
          <a:xfrm>
            <a:off x="407988" y="5528974"/>
            <a:ext cx="3600000" cy="384464"/>
          </a:xfrm>
        </p:spPr>
        <p:txBody>
          <a:bodyPr>
            <a:normAutofit/>
          </a:bodyPr>
          <a:lstStyle>
            <a:lvl1pPr marL="0" indent="0">
              <a:buFont typeface="Arial" panose="020B0604020202020204" pitchFamily="34" charset="0"/>
              <a:buNone/>
              <a:defRPr sz="1400"/>
            </a:lvl1pPr>
            <a:lvl2pPr marL="457167" indent="0">
              <a:buNone/>
              <a:defRPr sz="1400"/>
            </a:lvl2pPr>
            <a:lvl3pPr marL="914332" indent="0">
              <a:buNone/>
              <a:defRPr sz="1200"/>
            </a:lvl3pPr>
            <a:lvl4pPr marL="1371498" indent="0">
              <a:buNone/>
              <a:defRPr sz="1000"/>
            </a:lvl4pPr>
            <a:lvl5pPr marL="1828664" indent="0">
              <a:buNone/>
              <a:defRPr sz="1000"/>
            </a:lvl5pPr>
            <a:lvl6pPr marL="2285830" indent="0">
              <a:buNone/>
              <a:defRPr sz="1000"/>
            </a:lvl6pPr>
            <a:lvl7pPr marL="2742994" indent="0">
              <a:buNone/>
              <a:defRPr sz="1000"/>
            </a:lvl7pPr>
            <a:lvl8pPr marL="3200160" indent="0">
              <a:buNone/>
              <a:defRPr sz="1000"/>
            </a:lvl8pPr>
            <a:lvl9pPr marL="3657327" indent="0">
              <a:buNone/>
              <a:defRPr sz="1000"/>
            </a:lvl9pPr>
          </a:lstStyle>
          <a:p>
            <a:pPr lvl="0"/>
            <a:r>
              <a:rPr lang="sv-SE" dirty="0"/>
              <a:t>Redigera format för bakgrundstext</a:t>
            </a:r>
          </a:p>
        </p:txBody>
      </p:sp>
      <p:sp>
        <p:nvSpPr>
          <p:cNvPr id="10" name="Picture Placeholder 2">
            <a:extLst>
              <a:ext uri="{FF2B5EF4-FFF2-40B4-BE49-F238E27FC236}">
                <a16:creationId xmlns:a16="http://schemas.microsoft.com/office/drawing/2014/main" id="{F5F04B5A-F0FB-4FC9-9F5F-CDA6CEE251C7}"/>
              </a:ext>
            </a:extLst>
          </p:cNvPr>
          <p:cNvSpPr>
            <a:spLocks noGrp="1"/>
          </p:cNvSpPr>
          <p:nvPr>
            <p:ph type="pic" idx="12" hasCustomPrompt="1"/>
          </p:nvPr>
        </p:nvSpPr>
        <p:spPr>
          <a:xfrm>
            <a:off x="4296000" y="1738313"/>
            <a:ext cx="3600000" cy="3660464"/>
          </a:xfrm>
          <a:solidFill>
            <a:schemeClr val="bg1">
              <a:lumMod val="85000"/>
            </a:schemeClr>
          </a:solidFill>
        </p:spPr>
        <p:txBody>
          <a:bodyPr anchor="ctr" anchorCtr="0">
            <a:normAutofit/>
          </a:bodyPr>
          <a:lstStyle>
            <a:lvl1pPr marL="0" indent="0" algn="ctr">
              <a:buNone/>
              <a:defRPr sz="2000"/>
            </a:lvl1pPr>
            <a:lvl2pPr marL="457167" indent="0">
              <a:buNone/>
              <a:defRPr sz="2800"/>
            </a:lvl2pPr>
            <a:lvl3pPr marL="914332" indent="0">
              <a:buNone/>
              <a:defRPr sz="2400"/>
            </a:lvl3pPr>
            <a:lvl4pPr marL="1371498" indent="0">
              <a:buNone/>
              <a:defRPr sz="2000"/>
            </a:lvl4pPr>
            <a:lvl5pPr marL="1828664" indent="0">
              <a:buNone/>
              <a:defRPr sz="2000"/>
            </a:lvl5pPr>
            <a:lvl6pPr marL="2285830" indent="0">
              <a:buNone/>
              <a:defRPr sz="2000"/>
            </a:lvl6pPr>
            <a:lvl7pPr marL="2742994" indent="0">
              <a:buNone/>
              <a:defRPr sz="2000"/>
            </a:lvl7pPr>
            <a:lvl8pPr marL="3200160" indent="0">
              <a:buNone/>
              <a:defRPr sz="2000"/>
            </a:lvl8pPr>
            <a:lvl9pPr marL="3657327" indent="0">
              <a:buNone/>
              <a:defRPr sz="2000"/>
            </a:lvl9pPr>
          </a:lstStyle>
          <a:p>
            <a:r>
              <a:rPr lang="sv-SE" dirty="0"/>
              <a:t>Klicka på ikonen </a:t>
            </a:r>
            <a:br>
              <a:rPr lang="sv-SE" dirty="0"/>
            </a:br>
            <a:br>
              <a:rPr lang="sv-SE" dirty="0"/>
            </a:br>
            <a:r>
              <a:rPr lang="sv-SE" dirty="0"/>
              <a:t>för att lägga till en bild</a:t>
            </a:r>
            <a:endParaRPr lang="en-US" dirty="0"/>
          </a:p>
        </p:txBody>
      </p:sp>
      <p:sp>
        <p:nvSpPr>
          <p:cNvPr id="15" name="Text Placeholder 3">
            <a:extLst>
              <a:ext uri="{FF2B5EF4-FFF2-40B4-BE49-F238E27FC236}">
                <a16:creationId xmlns:a16="http://schemas.microsoft.com/office/drawing/2014/main" id="{A5F93C07-C166-474C-8E0B-4E9C3BBCB337}"/>
              </a:ext>
            </a:extLst>
          </p:cNvPr>
          <p:cNvSpPr>
            <a:spLocks noGrp="1"/>
          </p:cNvSpPr>
          <p:nvPr>
            <p:ph type="body" sz="half" idx="15"/>
          </p:nvPr>
        </p:nvSpPr>
        <p:spPr>
          <a:xfrm>
            <a:off x="4296000" y="5528974"/>
            <a:ext cx="3600000" cy="384464"/>
          </a:xfrm>
        </p:spPr>
        <p:txBody>
          <a:bodyPr>
            <a:normAutofit/>
          </a:bodyPr>
          <a:lstStyle>
            <a:lvl1pPr marL="0" indent="0">
              <a:buFont typeface="Arial" panose="020B0604020202020204" pitchFamily="34" charset="0"/>
              <a:buNone/>
              <a:defRPr sz="1400"/>
            </a:lvl1pPr>
            <a:lvl2pPr marL="457167" indent="0">
              <a:buNone/>
              <a:defRPr sz="1400"/>
            </a:lvl2pPr>
            <a:lvl3pPr marL="914332" indent="0">
              <a:buNone/>
              <a:defRPr sz="1200"/>
            </a:lvl3pPr>
            <a:lvl4pPr marL="1371498" indent="0">
              <a:buNone/>
              <a:defRPr sz="1000"/>
            </a:lvl4pPr>
            <a:lvl5pPr marL="1828664" indent="0">
              <a:buNone/>
              <a:defRPr sz="1000"/>
            </a:lvl5pPr>
            <a:lvl6pPr marL="2285830" indent="0">
              <a:buNone/>
              <a:defRPr sz="1000"/>
            </a:lvl6pPr>
            <a:lvl7pPr marL="2742994" indent="0">
              <a:buNone/>
              <a:defRPr sz="1000"/>
            </a:lvl7pPr>
            <a:lvl8pPr marL="3200160" indent="0">
              <a:buNone/>
              <a:defRPr sz="1000"/>
            </a:lvl8pPr>
            <a:lvl9pPr marL="3657327" indent="0">
              <a:buNone/>
              <a:defRPr sz="1000"/>
            </a:lvl9pPr>
          </a:lstStyle>
          <a:p>
            <a:pPr lvl="0"/>
            <a:r>
              <a:rPr lang="sv-SE"/>
              <a:t>Redigera format för bakgrundstext</a:t>
            </a:r>
          </a:p>
        </p:txBody>
      </p:sp>
      <p:sp>
        <p:nvSpPr>
          <p:cNvPr id="11" name="Picture Placeholder 2">
            <a:extLst>
              <a:ext uri="{FF2B5EF4-FFF2-40B4-BE49-F238E27FC236}">
                <a16:creationId xmlns:a16="http://schemas.microsoft.com/office/drawing/2014/main" id="{A7F97845-F21E-448F-BCE4-594A545AB8CB}"/>
              </a:ext>
            </a:extLst>
          </p:cNvPr>
          <p:cNvSpPr>
            <a:spLocks noGrp="1"/>
          </p:cNvSpPr>
          <p:nvPr>
            <p:ph type="pic" idx="13" hasCustomPrompt="1"/>
          </p:nvPr>
        </p:nvSpPr>
        <p:spPr>
          <a:xfrm>
            <a:off x="8184013" y="1738313"/>
            <a:ext cx="3600000" cy="3660464"/>
          </a:xfrm>
          <a:solidFill>
            <a:schemeClr val="bg1">
              <a:lumMod val="85000"/>
            </a:schemeClr>
          </a:solidFill>
        </p:spPr>
        <p:txBody>
          <a:bodyPr anchor="ctr" anchorCtr="0">
            <a:normAutofit/>
          </a:bodyPr>
          <a:lstStyle>
            <a:lvl1pPr marL="0" indent="0" algn="ctr">
              <a:buNone/>
              <a:defRPr sz="2000"/>
            </a:lvl1pPr>
            <a:lvl2pPr marL="457167" indent="0">
              <a:buNone/>
              <a:defRPr sz="2800"/>
            </a:lvl2pPr>
            <a:lvl3pPr marL="914332" indent="0">
              <a:buNone/>
              <a:defRPr sz="2400"/>
            </a:lvl3pPr>
            <a:lvl4pPr marL="1371498" indent="0">
              <a:buNone/>
              <a:defRPr sz="2000"/>
            </a:lvl4pPr>
            <a:lvl5pPr marL="1828664" indent="0">
              <a:buNone/>
              <a:defRPr sz="2000"/>
            </a:lvl5pPr>
            <a:lvl6pPr marL="2285830" indent="0">
              <a:buNone/>
              <a:defRPr sz="2000"/>
            </a:lvl6pPr>
            <a:lvl7pPr marL="2742994" indent="0">
              <a:buNone/>
              <a:defRPr sz="2000"/>
            </a:lvl7pPr>
            <a:lvl8pPr marL="3200160" indent="0">
              <a:buNone/>
              <a:defRPr sz="2000"/>
            </a:lvl8pPr>
            <a:lvl9pPr marL="3657327" indent="0">
              <a:buNone/>
              <a:defRPr sz="2000"/>
            </a:lvl9pPr>
          </a:lstStyle>
          <a:p>
            <a:r>
              <a:rPr lang="sv-SE" dirty="0"/>
              <a:t>Klicka på ikonen </a:t>
            </a:r>
            <a:br>
              <a:rPr lang="sv-SE" dirty="0"/>
            </a:br>
            <a:br>
              <a:rPr lang="sv-SE" dirty="0"/>
            </a:br>
            <a:r>
              <a:rPr lang="sv-SE" dirty="0"/>
              <a:t>för att lägga till en bild</a:t>
            </a:r>
            <a:endParaRPr lang="en-US" dirty="0"/>
          </a:p>
        </p:txBody>
      </p:sp>
      <p:sp>
        <p:nvSpPr>
          <p:cNvPr id="14" name="Text Placeholder 3">
            <a:extLst>
              <a:ext uri="{FF2B5EF4-FFF2-40B4-BE49-F238E27FC236}">
                <a16:creationId xmlns:a16="http://schemas.microsoft.com/office/drawing/2014/main" id="{5F230963-9997-4CAE-9B9D-4F53D8044D29}"/>
              </a:ext>
            </a:extLst>
          </p:cNvPr>
          <p:cNvSpPr>
            <a:spLocks noGrp="1"/>
          </p:cNvSpPr>
          <p:nvPr>
            <p:ph type="body" sz="half" idx="14"/>
          </p:nvPr>
        </p:nvSpPr>
        <p:spPr>
          <a:xfrm>
            <a:off x="8184013" y="5528974"/>
            <a:ext cx="3600000" cy="384464"/>
          </a:xfrm>
        </p:spPr>
        <p:txBody>
          <a:bodyPr>
            <a:normAutofit/>
          </a:bodyPr>
          <a:lstStyle>
            <a:lvl1pPr marL="0" indent="0">
              <a:buFont typeface="Arial" panose="020B0604020202020204" pitchFamily="34" charset="0"/>
              <a:buNone/>
              <a:defRPr sz="1400"/>
            </a:lvl1pPr>
            <a:lvl2pPr marL="457167" indent="0">
              <a:buNone/>
              <a:defRPr sz="1400"/>
            </a:lvl2pPr>
            <a:lvl3pPr marL="914332" indent="0">
              <a:buNone/>
              <a:defRPr sz="1200"/>
            </a:lvl3pPr>
            <a:lvl4pPr marL="1371498" indent="0">
              <a:buNone/>
              <a:defRPr sz="1000"/>
            </a:lvl4pPr>
            <a:lvl5pPr marL="1828664" indent="0">
              <a:buNone/>
              <a:defRPr sz="1000"/>
            </a:lvl5pPr>
            <a:lvl6pPr marL="2285830" indent="0">
              <a:buNone/>
              <a:defRPr sz="1000"/>
            </a:lvl6pPr>
            <a:lvl7pPr marL="2742994" indent="0">
              <a:buNone/>
              <a:defRPr sz="1000"/>
            </a:lvl7pPr>
            <a:lvl8pPr marL="3200160" indent="0">
              <a:buNone/>
              <a:defRPr sz="1000"/>
            </a:lvl8pPr>
            <a:lvl9pPr marL="3657327" indent="0">
              <a:buNone/>
              <a:defRPr sz="1000"/>
            </a:lvl9pPr>
          </a:lstStyle>
          <a:p>
            <a:pPr lvl="0"/>
            <a:r>
              <a:rPr lang="sv-SE" dirty="0"/>
              <a:t>Redigera format för bakgrundstext</a:t>
            </a:r>
          </a:p>
        </p:txBody>
      </p:sp>
      <p:sp>
        <p:nvSpPr>
          <p:cNvPr id="5" name="Platshållare för bildnummer 4">
            <a:extLst>
              <a:ext uri="{FF2B5EF4-FFF2-40B4-BE49-F238E27FC236}">
                <a16:creationId xmlns:a16="http://schemas.microsoft.com/office/drawing/2014/main" id="{23227AAC-52A1-439E-A66E-B8A4CE23E2A5}"/>
              </a:ext>
            </a:extLst>
          </p:cNvPr>
          <p:cNvSpPr>
            <a:spLocks noGrp="1"/>
          </p:cNvSpPr>
          <p:nvPr>
            <p:ph type="sldNum" sz="quarter" idx="16"/>
          </p:nvPr>
        </p:nvSpPr>
        <p:spPr>
          <a:xfrm>
            <a:off x="11136000" y="6453187"/>
            <a:ext cx="643250" cy="144463"/>
          </a:xfrm>
          <a:prstGeom prst="rect">
            <a:avLst/>
          </a:prstGeom>
        </p:spPr>
        <p:txBody>
          <a:bodyPr/>
          <a:lstStyle/>
          <a:p>
            <a:fld id="{59C8BBA8-F427-4879-AAC6-186856FF899B}" type="slidenum">
              <a:rPr lang="sv-SE" smtClean="0"/>
              <a:pPr/>
              <a:t>‹#›</a:t>
            </a:fld>
            <a:endParaRPr lang="sv-SE" dirty="0"/>
          </a:p>
        </p:txBody>
      </p:sp>
    </p:spTree>
    <p:extLst>
      <p:ext uri="{BB962C8B-B14F-4D97-AF65-F5344CB8AC3E}">
        <p14:creationId xmlns:p14="http://schemas.microsoft.com/office/powerpoint/2010/main" val="317876507"/>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showMasterSp="0" preserve="1" userDrawn="1">
  <p:cSld name="Bild helsida">
    <p:spTree>
      <p:nvGrpSpPr>
        <p:cNvPr id="1" name=""/>
        <p:cNvGrpSpPr/>
        <p:nvPr/>
      </p:nvGrpSpPr>
      <p:grpSpPr>
        <a:xfrm>
          <a:off x="0" y="0"/>
          <a:ext cx="0" cy="0"/>
          <a:chOff x="0" y="0"/>
          <a:chExt cx="0" cy="0"/>
        </a:xfrm>
      </p:grpSpPr>
      <p:sp>
        <p:nvSpPr>
          <p:cNvPr id="5" name="Platshållare för bild 4"/>
          <p:cNvSpPr>
            <a:spLocks noGrp="1"/>
          </p:cNvSpPr>
          <p:nvPr>
            <p:ph type="pic" sz="quarter" idx="10" hasCustomPrompt="1"/>
          </p:nvPr>
        </p:nvSpPr>
        <p:spPr>
          <a:xfrm>
            <a:off x="0" y="0"/>
            <a:ext cx="12192000" cy="6858000"/>
          </a:xfrm>
          <a:prstGeom prst="round2SameRect">
            <a:avLst>
              <a:gd name="adj1" fmla="val 0"/>
              <a:gd name="adj2" fmla="val 0"/>
            </a:avLst>
          </a:prstGeom>
          <a:solidFill>
            <a:schemeClr val="bg1">
              <a:lumMod val="85000"/>
            </a:schemeClr>
          </a:solidFill>
        </p:spPr>
        <p:txBody>
          <a:bodyPr anchor="ctr" anchorCtr="0"/>
          <a:lstStyle>
            <a:lvl1pPr marL="0" marR="0" indent="0" algn="ctr" defTabSz="914332" rtl="0" eaLnBrk="1" fontAlgn="auto" latinLnBrk="0" hangingPunct="1">
              <a:lnSpc>
                <a:spcPct val="100000"/>
              </a:lnSpc>
              <a:spcBef>
                <a:spcPts val="1843"/>
              </a:spcBef>
              <a:spcAft>
                <a:spcPts val="0"/>
              </a:spcAft>
              <a:buClrTx/>
              <a:buSzTx/>
              <a:buFont typeface="Arial" panose="020B0604020202020204" pitchFamily="34" charset="0"/>
              <a:buNone/>
              <a:tabLst/>
              <a:defRPr/>
            </a:lvl1pPr>
          </a:lstStyle>
          <a:p>
            <a:pPr marL="0" marR="0" lvl="0" indent="0" algn="l" defTabSz="914332" rtl="0" eaLnBrk="1" fontAlgn="auto" latinLnBrk="0" hangingPunct="1">
              <a:lnSpc>
                <a:spcPct val="100000"/>
              </a:lnSpc>
              <a:spcBef>
                <a:spcPts val="1843"/>
              </a:spcBef>
              <a:spcAft>
                <a:spcPts val="0"/>
              </a:spcAft>
              <a:buClrTx/>
              <a:buSzTx/>
              <a:buFont typeface="Arial" panose="020B0604020202020204" pitchFamily="34" charset="0"/>
              <a:buNone/>
              <a:tabLst/>
              <a:defRPr/>
            </a:pPr>
            <a:r>
              <a:rPr lang="sv-SE" dirty="0"/>
              <a:t>Klicka på ikonen </a:t>
            </a:r>
            <a:br>
              <a:rPr lang="sv-SE" dirty="0"/>
            </a:br>
            <a:br>
              <a:rPr lang="sv-SE" dirty="0"/>
            </a:br>
            <a:r>
              <a:rPr lang="sv-SE" dirty="0"/>
              <a:t>för att lägga till en bild</a:t>
            </a:r>
            <a:endParaRPr lang="en-US" dirty="0"/>
          </a:p>
        </p:txBody>
      </p:sp>
    </p:spTree>
    <p:extLst>
      <p:ext uri="{BB962C8B-B14F-4D97-AF65-F5344CB8AC3E}">
        <p14:creationId xmlns:p14="http://schemas.microsoft.com/office/powerpoint/2010/main" val="2588336705"/>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showMasterSp="0" preserve="1" userDrawn="1">
  <p:cSld name="Bild helsida med rubrik">
    <p:spTree>
      <p:nvGrpSpPr>
        <p:cNvPr id="1" name=""/>
        <p:cNvGrpSpPr/>
        <p:nvPr/>
      </p:nvGrpSpPr>
      <p:grpSpPr>
        <a:xfrm>
          <a:off x="0" y="0"/>
          <a:ext cx="0" cy="0"/>
          <a:chOff x="0" y="0"/>
          <a:chExt cx="0" cy="0"/>
        </a:xfrm>
      </p:grpSpPr>
      <p:sp>
        <p:nvSpPr>
          <p:cNvPr id="2" name="Platshållare för sidfot 1">
            <a:extLst>
              <a:ext uri="{FF2B5EF4-FFF2-40B4-BE49-F238E27FC236}">
                <a16:creationId xmlns:a16="http://schemas.microsoft.com/office/drawing/2014/main" id="{4C2CB002-9FCD-48CA-BEF4-9C216A36070A}"/>
              </a:ext>
            </a:extLst>
          </p:cNvPr>
          <p:cNvSpPr>
            <a:spLocks noGrp="1"/>
          </p:cNvSpPr>
          <p:nvPr>
            <p:ph type="ftr" sz="quarter" idx="11"/>
          </p:nvPr>
        </p:nvSpPr>
        <p:spPr>
          <a:xfrm>
            <a:off x="479999" y="6376989"/>
            <a:ext cx="5616000" cy="147636"/>
          </a:xfrm>
          <a:prstGeom prst="rect">
            <a:avLst/>
          </a:prstGeom>
        </p:spPr>
        <p:txBody>
          <a:bodyPr/>
          <a:lstStyle/>
          <a:p>
            <a:endParaRPr lang="sv-SE" dirty="0"/>
          </a:p>
        </p:txBody>
      </p:sp>
      <p:sp>
        <p:nvSpPr>
          <p:cNvPr id="4" name="Platshållare för bild 5">
            <a:extLst>
              <a:ext uri="{FF2B5EF4-FFF2-40B4-BE49-F238E27FC236}">
                <a16:creationId xmlns:a16="http://schemas.microsoft.com/office/drawing/2014/main" id="{1566CF40-59BE-4449-B880-5CCAFCC9D997}"/>
              </a:ext>
            </a:extLst>
          </p:cNvPr>
          <p:cNvSpPr>
            <a:spLocks noGrp="1"/>
          </p:cNvSpPr>
          <p:nvPr>
            <p:ph type="pic" sz="quarter" idx="10" hasCustomPrompt="1"/>
          </p:nvPr>
        </p:nvSpPr>
        <p:spPr>
          <a:xfrm>
            <a:off x="0" y="0"/>
            <a:ext cx="12192000" cy="6858000"/>
          </a:xfrm>
          <a:prstGeom prst="round2SameRect">
            <a:avLst>
              <a:gd name="adj1" fmla="val 0"/>
              <a:gd name="adj2" fmla="val 0"/>
            </a:avLst>
          </a:prstGeom>
          <a:solidFill>
            <a:schemeClr val="bg1">
              <a:lumMod val="85000"/>
            </a:schemeClr>
          </a:solidFill>
        </p:spPr>
        <p:txBody>
          <a:bodyPr anchor="ctr" anchorCtr="0">
            <a:normAutofit/>
          </a:bodyPr>
          <a:lstStyle>
            <a:lvl1pPr marL="0" marR="0" indent="0" algn="ctr" defTabSz="914332" rtl="0" eaLnBrk="1" fontAlgn="auto" latinLnBrk="0" hangingPunct="1">
              <a:lnSpc>
                <a:spcPct val="100000"/>
              </a:lnSpc>
              <a:spcBef>
                <a:spcPts val="1843"/>
              </a:spcBef>
              <a:spcAft>
                <a:spcPts val="0"/>
              </a:spcAft>
              <a:buClrTx/>
              <a:buSzTx/>
              <a:buFont typeface="Arial" panose="020B0604020202020204" pitchFamily="34" charset="0"/>
              <a:buNone/>
              <a:tabLst/>
              <a:defRPr sz="1600">
                <a:solidFill>
                  <a:schemeClr val="tx1"/>
                </a:solidFill>
              </a:defRPr>
            </a:lvl1pPr>
          </a:lstStyle>
          <a:p>
            <a:pPr marL="0" marR="0" lvl="0" indent="0" algn="l" defTabSz="914332" rtl="0" eaLnBrk="1" fontAlgn="auto" latinLnBrk="0" hangingPunct="1">
              <a:lnSpc>
                <a:spcPct val="100000"/>
              </a:lnSpc>
              <a:spcBef>
                <a:spcPts val="1843"/>
              </a:spcBef>
              <a:spcAft>
                <a:spcPts val="0"/>
              </a:spcAft>
              <a:buClrTx/>
              <a:buSzTx/>
              <a:buFont typeface="Arial" panose="020B0604020202020204" pitchFamily="34" charset="0"/>
              <a:buNone/>
              <a:tabLst/>
              <a:defRPr/>
            </a:pPr>
            <a:br>
              <a:rPr lang="sv-SE" dirty="0"/>
            </a:br>
            <a:br>
              <a:rPr lang="sv-SE" dirty="0"/>
            </a:br>
            <a:br>
              <a:rPr lang="sv-SE" dirty="0"/>
            </a:br>
            <a:r>
              <a:rPr lang="sv-SE" dirty="0"/>
              <a:t>Klicka på ikonen ovan</a:t>
            </a:r>
            <a:br>
              <a:rPr lang="sv-SE" dirty="0"/>
            </a:br>
            <a:r>
              <a:rPr lang="sv-SE" dirty="0"/>
              <a:t>för att lägga till en bild</a:t>
            </a:r>
            <a:endParaRPr lang="en-US" dirty="0"/>
          </a:p>
        </p:txBody>
      </p:sp>
      <p:sp>
        <p:nvSpPr>
          <p:cNvPr id="6" name="Title 1">
            <a:extLst>
              <a:ext uri="{FF2B5EF4-FFF2-40B4-BE49-F238E27FC236}">
                <a16:creationId xmlns:a16="http://schemas.microsoft.com/office/drawing/2014/main" id="{5F556A3A-7138-45B2-8593-FAB5296ADD6C}"/>
              </a:ext>
            </a:extLst>
          </p:cNvPr>
          <p:cNvSpPr>
            <a:spLocks noGrp="1"/>
          </p:cNvSpPr>
          <p:nvPr>
            <p:ph type="ctrTitle"/>
          </p:nvPr>
        </p:nvSpPr>
        <p:spPr>
          <a:xfrm>
            <a:off x="1528841" y="2404809"/>
            <a:ext cx="9134323" cy="1113092"/>
          </a:xfrm>
          <a:prstGeom prst="rect">
            <a:avLst/>
          </a:prstGeom>
        </p:spPr>
        <p:txBody>
          <a:bodyPr anchor="ctr" anchorCtr="0">
            <a:noAutofit/>
          </a:bodyPr>
          <a:lstStyle>
            <a:lvl1pPr algn="ctr">
              <a:lnSpc>
                <a:spcPct val="90000"/>
              </a:lnSpc>
              <a:defRPr sz="4500">
                <a:solidFill>
                  <a:schemeClr val="bg1"/>
                </a:solidFill>
              </a:defRPr>
            </a:lvl1pPr>
          </a:lstStyle>
          <a:p>
            <a:r>
              <a:rPr lang="sv-SE"/>
              <a:t>Klicka här för att ändra mall för rubrikformat</a:t>
            </a:r>
            <a:endParaRPr lang="en-US" dirty="0"/>
          </a:p>
        </p:txBody>
      </p:sp>
    </p:spTree>
    <p:extLst>
      <p:ext uri="{BB962C8B-B14F-4D97-AF65-F5344CB8AC3E}">
        <p14:creationId xmlns:p14="http://schemas.microsoft.com/office/powerpoint/2010/main" val="3388672670"/>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tshållare för bildnummer 1">
            <a:extLst>
              <a:ext uri="{FF2B5EF4-FFF2-40B4-BE49-F238E27FC236}">
                <a16:creationId xmlns:a16="http://schemas.microsoft.com/office/drawing/2014/main" id="{4BC2FFEF-6434-4E63-AD0D-37B93846A0B7}"/>
              </a:ext>
            </a:extLst>
          </p:cNvPr>
          <p:cNvSpPr>
            <a:spLocks noGrp="1"/>
          </p:cNvSpPr>
          <p:nvPr>
            <p:ph type="sldNum" sz="quarter" idx="10"/>
          </p:nvPr>
        </p:nvSpPr>
        <p:spPr>
          <a:xfrm>
            <a:off x="11136000" y="6453187"/>
            <a:ext cx="643250" cy="144463"/>
          </a:xfrm>
          <a:prstGeom prst="rect">
            <a:avLst/>
          </a:prstGeom>
        </p:spPr>
        <p:txBody>
          <a:bodyPr/>
          <a:lstStyle/>
          <a:p>
            <a:fld id="{59C8BBA8-F427-4879-AAC6-186856FF899B}" type="slidenum">
              <a:rPr lang="sv-SE" smtClean="0"/>
              <a:pPr/>
              <a:t>‹#›</a:t>
            </a:fld>
            <a:endParaRPr lang="sv-SE" dirty="0"/>
          </a:p>
        </p:txBody>
      </p:sp>
    </p:spTree>
    <p:extLst>
      <p:ext uri="{BB962C8B-B14F-4D97-AF65-F5344CB8AC3E}">
        <p14:creationId xmlns:p14="http://schemas.microsoft.com/office/powerpoint/2010/main" val="1923942868"/>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showMasterSp="0" type="blank" preserve="1">
  <p:cSld name="Helt tom">
    <p:spTree>
      <p:nvGrpSpPr>
        <p:cNvPr id="1" name=""/>
        <p:cNvGrpSpPr/>
        <p:nvPr/>
      </p:nvGrpSpPr>
      <p:grpSpPr>
        <a:xfrm>
          <a:off x="0" y="0"/>
          <a:ext cx="0" cy="0"/>
          <a:chOff x="0" y="0"/>
          <a:chExt cx="0" cy="0"/>
        </a:xfrm>
      </p:grpSpPr>
    </p:spTree>
    <p:extLst>
      <p:ext uri="{BB962C8B-B14F-4D97-AF65-F5344CB8AC3E}">
        <p14:creationId xmlns:p14="http://schemas.microsoft.com/office/powerpoint/2010/main" val="312077547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3" name="Platshållare för bildnummer 2">
            <a:extLst>
              <a:ext uri="{FF2B5EF4-FFF2-40B4-BE49-F238E27FC236}">
                <a16:creationId xmlns:a16="http://schemas.microsoft.com/office/drawing/2014/main" id="{474F5195-589E-4BA5-AA31-A11EABAE756F}"/>
              </a:ext>
            </a:extLst>
          </p:cNvPr>
          <p:cNvSpPr>
            <a:spLocks noGrp="1"/>
          </p:cNvSpPr>
          <p:nvPr>
            <p:ph type="sldNum" sz="quarter" idx="10"/>
          </p:nvPr>
        </p:nvSpPr>
        <p:spPr/>
        <p:txBody>
          <a:bodyPr/>
          <a:lstStyle/>
          <a:p>
            <a:fld id="{59C8BBA8-F427-4879-AAC6-186856FF899B}" type="slidenum">
              <a:rPr lang="sv-SE" smtClean="0"/>
              <a:pPr/>
              <a:t>‹#›</a:t>
            </a:fld>
            <a:endParaRPr lang="sv-SE" dirty="0"/>
          </a:p>
        </p:txBody>
      </p:sp>
    </p:spTree>
    <p:extLst>
      <p:ext uri="{BB962C8B-B14F-4D97-AF65-F5344CB8AC3E}">
        <p14:creationId xmlns:p14="http://schemas.microsoft.com/office/powerpoint/2010/main" val="4114864215"/>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showMasterSp="0" preserve="1" userDrawn="1">
  <p:cSld name="Avsnittsrubrik med bild">
    <p:spTree>
      <p:nvGrpSpPr>
        <p:cNvPr id="1" name=""/>
        <p:cNvGrpSpPr/>
        <p:nvPr/>
      </p:nvGrpSpPr>
      <p:grpSpPr>
        <a:xfrm>
          <a:off x="0" y="0"/>
          <a:ext cx="0" cy="0"/>
          <a:chOff x="0" y="0"/>
          <a:chExt cx="0" cy="0"/>
        </a:xfrm>
      </p:grpSpPr>
      <p:sp>
        <p:nvSpPr>
          <p:cNvPr id="8" name="Platshållare för bild 5">
            <a:extLst>
              <a:ext uri="{FF2B5EF4-FFF2-40B4-BE49-F238E27FC236}">
                <a16:creationId xmlns:a16="http://schemas.microsoft.com/office/drawing/2014/main" id="{E89F1A3B-CD83-40C2-B654-7491BD29FCD5}"/>
              </a:ext>
            </a:extLst>
          </p:cNvPr>
          <p:cNvSpPr>
            <a:spLocks noGrp="1"/>
          </p:cNvSpPr>
          <p:nvPr>
            <p:ph type="pic" sz="quarter" idx="11" hasCustomPrompt="1"/>
          </p:nvPr>
        </p:nvSpPr>
        <p:spPr>
          <a:xfrm>
            <a:off x="407989" y="404812"/>
            <a:ext cx="11376024" cy="5508625"/>
          </a:xfrm>
          <a:prstGeom prst="round2SameRect">
            <a:avLst>
              <a:gd name="adj1" fmla="val 0"/>
              <a:gd name="adj2" fmla="val 0"/>
            </a:avLst>
          </a:prstGeom>
          <a:solidFill>
            <a:schemeClr val="bg1">
              <a:lumMod val="85000"/>
            </a:schemeClr>
          </a:solidFill>
        </p:spPr>
        <p:txBody>
          <a:bodyPr anchor="ctr" anchorCtr="0">
            <a:normAutofit/>
          </a:bodyPr>
          <a:lstStyle>
            <a:lvl1pPr marL="0" marR="0" indent="0" algn="ctr" defTabSz="914332" rtl="0" eaLnBrk="1" fontAlgn="auto" latinLnBrk="0" hangingPunct="1">
              <a:lnSpc>
                <a:spcPct val="100000"/>
              </a:lnSpc>
              <a:spcBef>
                <a:spcPts val="1843"/>
              </a:spcBef>
              <a:spcAft>
                <a:spcPts val="0"/>
              </a:spcAft>
              <a:buClrTx/>
              <a:buSzTx/>
              <a:buFont typeface="Arial" panose="020B0604020202020204" pitchFamily="34" charset="0"/>
              <a:buNone/>
              <a:tabLst/>
              <a:defRPr sz="1600">
                <a:solidFill>
                  <a:schemeClr val="tx1"/>
                </a:solidFill>
              </a:defRPr>
            </a:lvl1pPr>
          </a:lstStyle>
          <a:p>
            <a:pPr marL="0" marR="0" lvl="0" indent="0" algn="l" defTabSz="914332" rtl="0" eaLnBrk="1" fontAlgn="auto" latinLnBrk="0" hangingPunct="1">
              <a:lnSpc>
                <a:spcPct val="100000"/>
              </a:lnSpc>
              <a:spcBef>
                <a:spcPts val="1843"/>
              </a:spcBef>
              <a:spcAft>
                <a:spcPts val="0"/>
              </a:spcAft>
              <a:buClrTx/>
              <a:buSzTx/>
              <a:buFont typeface="Arial" panose="020B0604020202020204" pitchFamily="34" charset="0"/>
              <a:buNone/>
              <a:tabLst/>
              <a:defRPr/>
            </a:pPr>
            <a:br>
              <a:rPr lang="sv-SE" dirty="0"/>
            </a:br>
            <a:br>
              <a:rPr lang="sv-SE" dirty="0"/>
            </a:br>
            <a:br>
              <a:rPr lang="sv-SE" dirty="0"/>
            </a:br>
            <a:r>
              <a:rPr lang="sv-SE" dirty="0"/>
              <a:t>Klicka på ikonen ovan</a:t>
            </a:r>
            <a:br>
              <a:rPr lang="sv-SE" dirty="0"/>
            </a:br>
            <a:r>
              <a:rPr lang="sv-SE" dirty="0"/>
              <a:t>för att lägga till en bild</a:t>
            </a:r>
            <a:endParaRPr lang="en-US" dirty="0"/>
          </a:p>
        </p:txBody>
      </p:sp>
      <p:sp>
        <p:nvSpPr>
          <p:cNvPr id="9" name="Title 1">
            <a:extLst>
              <a:ext uri="{FF2B5EF4-FFF2-40B4-BE49-F238E27FC236}">
                <a16:creationId xmlns:a16="http://schemas.microsoft.com/office/drawing/2014/main" id="{EAB74EFB-B5F9-4503-84BF-A1C8C3809B6F}"/>
              </a:ext>
            </a:extLst>
          </p:cNvPr>
          <p:cNvSpPr>
            <a:spLocks noGrp="1"/>
          </p:cNvSpPr>
          <p:nvPr>
            <p:ph type="ctrTitle"/>
          </p:nvPr>
        </p:nvSpPr>
        <p:spPr>
          <a:xfrm>
            <a:off x="1879600" y="1973603"/>
            <a:ext cx="8483640" cy="885112"/>
          </a:xfrm>
          <a:prstGeom prst="rect">
            <a:avLst/>
          </a:prstGeom>
        </p:spPr>
        <p:txBody>
          <a:bodyPr anchor="ctr" anchorCtr="0">
            <a:noAutofit/>
          </a:bodyPr>
          <a:lstStyle>
            <a:lvl1pPr algn="ctr">
              <a:lnSpc>
                <a:spcPct val="90000"/>
              </a:lnSpc>
              <a:defRPr sz="4000">
                <a:solidFill>
                  <a:schemeClr val="bg1"/>
                </a:solidFill>
              </a:defRPr>
            </a:lvl1pPr>
          </a:lstStyle>
          <a:p>
            <a:r>
              <a:rPr lang="sv-SE"/>
              <a:t>Klicka här för att ändra mall för rubrikformat</a:t>
            </a:r>
            <a:endParaRPr lang="en-US" dirty="0"/>
          </a:p>
        </p:txBody>
      </p:sp>
      <p:sp>
        <p:nvSpPr>
          <p:cNvPr id="6" name="textruta 5">
            <a:extLst>
              <a:ext uri="{FF2B5EF4-FFF2-40B4-BE49-F238E27FC236}">
                <a16:creationId xmlns:a16="http://schemas.microsoft.com/office/drawing/2014/main" id="{BE03C4AA-7F69-47DB-B0C7-C398C29343E8}"/>
              </a:ext>
            </a:extLst>
          </p:cNvPr>
          <p:cNvSpPr txBox="1"/>
          <p:nvPr userDrawn="1"/>
        </p:nvSpPr>
        <p:spPr>
          <a:xfrm>
            <a:off x="407988" y="6453188"/>
            <a:ext cx="8640000" cy="144000"/>
          </a:xfrm>
          <a:prstGeom prst="rect">
            <a:avLst/>
          </a:prstGeom>
          <a:noFill/>
        </p:spPr>
        <p:txBody>
          <a:bodyPr wrap="square" lIns="0" tIns="0" rIns="0" bIns="0" rtlCol="0" anchor="ctr" anchorCtr="0">
            <a:noAutofit/>
          </a:bodyPr>
          <a:lstStyle/>
          <a:p>
            <a:r>
              <a:rPr lang="sv-SE" sz="1050" dirty="0"/>
              <a:t>Hållbar stad – öppen för världen</a:t>
            </a:r>
          </a:p>
        </p:txBody>
      </p:sp>
      <p:pic>
        <p:nvPicPr>
          <p:cNvPr id="7" name="Bildobjekt 6" descr="Logo" title="Logo">
            <a:extLst>
              <a:ext uri="{FF2B5EF4-FFF2-40B4-BE49-F238E27FC236}">
                <a16:creationId xmlns:a16="http://schemas.microsoft.com/office/drawing/2014/main" id="{A42DC399-9929-4DB1-86A7-EDD1619A0A0E}"/>
              </a:ext>
            </a:extLst>
          </p:cNvPr>
          <p:cNvPicPr>
            <a:picLocks noChangeAspect="1"/>
          </p:cNvPicPr>
          <p:nvPr userDrawn="1"/>
        </p:nvPicPr>
        <p:blipFill>
          <a:blip r:embed="rId2"/>
          <a:stretch>
            <a:fillRect/>
          </a:stretch>
        </p:blipFill>
        <p:spPr>
          <a:xfrm>
            <a:off x="10498641" y="6168924"/>
            <a:ext cx="1280271" cy="426757"/>
          </a:xfrm>
          <a:prstGeom prst="rect">
            <a:avLst/>
          </a:prstGeom>
        </p:spPr>
      </p:pic>
    </p:spTree>
    <p:extLst>
      <p:ext uri="{BB962C8B-B14F-4D97-AF65-F5344CB8AC3E}">
        <p14:creationId xmlns:p14="http://schemas.microsoft.com/office/powerpoint/2010/main" val="3197552768"/>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showMasterSp="0" preserve="1" userDrawn="1">
  <p:cSld name="Avsnittsrubrik">
    <p:spTree>
      <p:nvGrpSpPr>
        <p:cNvPr id="1" name=""/>
        <p:cNvGrpSpPr/>
        <p:nvPr/>
      </p:nvGrpSpPr>
      <p:grpSpPr>
        <a:xfrm>
          <a:off x="0" y="0"/>
          <a:ext cx="0" cy="0"/>
          <a:chOff x="0" y="0"/>
          <a:chExt cx="0" cy="0"/>
        </a:xfrm>
      </p:grpSpPr>
      <p:sp>
        <p:nvSpPr>
          <p:cNvPr id="7" name="Rektangel 6">
            <a:extLst>
              <a:ext uri="{FF2B5EF4-FFF2-40B4-BE49-F238E27FC236}">
                <a16:creationId xmlns:a16="http://schemas.microsoft.com/office/drawing/2014/main" id="{8966CA57-627C-4882-9601-245D15D92392}"/>
              </a:ext>
            </a:extLst>
          </p:cNvPr>
          <p:cNvSpPr/>
          <p:nvPr userDrawn="1"/>
        </p:nvSpPr>
        <p:spPr>
          <a:xfrm>
            <a:off x="407988" y="404813"/>
            <a:ext cx="11376025" cy="5508000"/>
          </a:xfrm>
          <a:prstGeom prst="rect">
            <a:avLst/>
          </a:prstGeom>
          <a:solidFill>
            <a:schemeClr val="accent6"/>
          </a:solidFill>
          <a:ln>
            <a:no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sv-SE" sz="1800" dirty="0"/>
          </a:p>
        </p:txBody>
      </p:sp>
      <p:sp>
        <p:nvSpPr>
          <p:cNvPr id="2" name="Title 1"/>
          <p:cNvSpPr>
            <a:spLocks noGrp="1"/>
          </p:cNvSpPr>
          <p:nvPr>
            <p:ph type="ctrTitle"/>
          </p:nvPr>
        </p:nvSpPr>
        <p:spPr>
          <a:xfrm>
            <a:off x="1528841" y="2404809"/>
            <a:ext cx="9134323" cy="1349829"/>
          </a:xfrm>
          <a:prstGeom prst="rect">
            <a:avLst/>
          </a:prstGeom>
        </p:spPr>
        <p:txBody>
          <a:bodyPr anchor="ctr" anchorCtr="0">
            <a:noAutofit/>
          </a:bodyPr>
          <a:lstStyle>
            <a:lvl1pPr algn="ctr">
              <a:lnSpc>
                <a:spcPct val="90000"/>
              </a:lnSpc>
              <a:defRPr sz="4500">
                <a:solidFill>
                  <a:schemeClr val="bg1"/>
                </a:solidFill>
              </a:defRPr>
            </a:lvl1pPr>
          </a:lstStyle>
          <a:p>
            <a:r>
              <a:rPr lang="sv-SE"/>
              <a:t>Klicka här för att ändra mall för rubrikformat</a:t>
            </a:r>
            <a:endParaRPr lang="en-US" dirty="0"/>
          </a:p>
        </p:txBody>
      </p:sp>
      <p:pic>
        <p:nvPicPr>
          <p:cNvPr id="6" name="Bildobjekt 5" descr="Logo" title="Logo">
            <a:extLst>
              <a:ext uri="{FF2B5EF4-FFF2-40B4-BE49-F238E27FC236}">
                <a16:creationId xmlns:a16="http://schemas.microsoft.com/office/drawing/2014/main" id="{1BFA490F-F636-4FBD-9551-5FE7BB924C4D}"/>
              </a:ext>
            </a:extLst>
          </p:cNvPr>
          <p:cNvPicPr>
            <a:picLocks noChangeAspect="1"/>
          </p:cNvPicPr>
          <p:nvPr userDrawn="1"/>
        </p:nvPicPr>
        <p:blipFill>
          <a:blip r:embed="rId2"/>
          <a:stretch>
            <a:fillRect/>
          </a:stretch>
        </p:blipFill>
        <p:spPr>
          <a:xfrm>
            <a:off x="10498641" y="6168924"/>
            <a:ext cx="1280271" cy="426757"/>
          </a:xfrm>
          <a:prstGeom prst="rect">
            <a:avLst/>
          </a:prstGeom>
        </p:spPr>
      </p:pic>
      <p:sp>
        <p:nvSpPr>
          <p:cNvPr id="8" name="textruta 7">
            <a:extLst>
              <a:ext uri="{FF2B5EF4-FFF2-40B4-BE49-F238E27FC236}">
                <a16:creationId xmlns:a16="http://schemas.microsoft.com/office/drawing/2014/main" id="{388E3460-7228-4DB3-A6B8-F304B211BC3F}"/>
              </a:ext>
            </a:extLst>
          </p:cNvPr>
          <p:cNvSpPr txBox="1"/>
          <p:nvPr userDrawn="1"/>
        </p:nvSpPr>
        <p:spPr>
          <a:xfrm>
            <a:off x="407988" y="6453188"/>
            <a:ext cx="8640000" cy="144000"/>
          </a:xfrm>
          <a:prstGeom prst="rect">
            <a:avLst/>
          </a:prstGeom>
          <a:noFill/>
        </p:spPr>
        <p:txBody>
          <a:bodyPr wrap="square" lIns="0" tIns="0" rIns="0" bIns="0" rtlCol="0" anchor="ctr" anchorCtr="0">
            <a:noAutofit/>
          </a:bodyPr>
          <a:lstStyle/>
          <a:p>
            <a:r>
              <a:rPr lang="sv-SE" sz="1050" dirty="0">
                <a:solidFill>
                  <a:schemeClr val="tx1">
                    <a:lumMod val="95000"/>
                    <a:lumOff val="5000"/>
                  </a:schemeClr>
                </a:solidFill>
              </a:rPr>
              <a:t>Hållbar stad – öppen för världen</a:t>
            </a:r>
          </a:p>
        </p:txBody>
      </p:sp>
    </p:spTree>
    <p:extLst>
      <p:ext uri="{BB962C8B-B14F-4D97-AF65-F5344CB8AC3E}">
        <p14:creationId xmlns:p14="http://schemas.microsoft.com/office/powerpoint/2010/main" val="1001414883"/>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showMasterSp="0" preserve="1" userDrawn="1">
  <p:cSld name="Avslutsbild">
    <p:spTree>
      <p:nvGrpSpPr>
        <p:cNvPr id="1" name=""/>
        <p:cNvGrpSpPr/>
        <p:nvPr/>
      </p:nvGrpSpPr>
      <p:grpSpPr>
        <a:xfrm>
          <a:off x="0" y="0"/>
          <a:ext cx="0" cy="0"/>
          <a:chOff x="0" y="0"/>
          <a:chExt cx="0" cy="0"/>
        </a:xfrm>
      </p:grpSpPr>
      <p:sp>
        <p:nvSpPr>
          <p:cNvPr id="3" name="Rektangel 2">
            <a:extLst>
              <a:ext uri="{FF2B5EF4-FFF2-40B4-BE49-F238E27FC236}">
                <a16:creationId xmlns:a16="http://schemas.microsoft.com/office/drawing/2014/main" id="{89901358-FAEB-466E-A059-DFCAF845E54F}"/>
              </a:ext>
            </a:extLst>
          </p:cNvPr>
          <p:cNvSpPr/>
          <p:nvPr userDrawn="1"/>
        </p:nvSpPr>
        <p:spPr>
          <a:xfrm>
            <a:off x="407987" y="1144857"/>
            <a:ext cx="11374809" cy="5307954"/>
          </a:xfrm>
          <a:prstGeom prst="rect">
            <a:avLst/>
          </a:prstGeom>
          <a:solidFill>
            <a:schemeClr val="accent6"/>
          </a:solidFill>
          <a:ln>
            <a:no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sv-SE" dirty="0"/>
          </a:p>
        </p:txBody>
      </p:sp>
      <p:pic>
        <p:nvPicPr>
          <p:cNvPr id="13" name="Bildobjekt 12" descr="Logo" title="Logo">
            <a:extLst>
              <a:ext uri="{FF2B5EF4-FFF2-40B4-BE49-F238E27FC236}">
                <a16:creationId xmlns:a16="http://schemas.microsoft.com/office/drawing/2014/main" id="{8FA31A6C-4824-4084-8D71-178D8B56BB48}"/>
              </a:ext>
            </a:extLst>
          </p:cNvPr>
          <p:cNvPicPr>
            <a:picLocks noChangeAspect="1"/>
          </p:cNvPicPr>
          <p:nvPr userDrawn="1"/>
        </p:nvPicPr>
        <p:blipFill>
          <a:blip r:embed="rId2"/>
          <a:stretch>
            <a:fillRect/>
          </a:stretch>
        </p:blipFill>
        <p:spPr>
          <a:xfrm>
            <a:off x="10297795" y="401983"/>
            <a:ext cx="1481456" cy="499915"/>
          </a:xfrm>
          <a:prstGeom prst="rect">
            <a:avLst/>
          </a:prstGeom>
        </p:spPr>
      </p:pic>
      <p:sp>
        <p:nvSpPr>
          <p:cNvPr id="8" name="Rubrik 3">
            <a:extLst>
              <a:ext uri="{FF2B5EF4-FFF2-40B4-BE49-F238E27FC236}">
                <a16:creationId xmlns:a16="http://schemas.microsoft.com/office/drawing/2014/main" id="{81ADCA10-B0AD-4D27-A94A-34783BF31DB3}"/>
              </a:ext>
            </a:extLst>
          </p:cNvPr>
          <p:cNvSpPr>
            <a:spLocks noGrp="1"/>
          </p:cNvSpPr>
          <p:nvPr>
            <p:ph type="title" hasCustomPrompt="1"/>
          </p:nvPr>
        </p:nvSpPr>
        <p:spPr>
          <a:xfrm>
            <a:off x="1420650" y="2399545"/>
            <a:ext cx="6148878" cy="309600"/>
          </a:xfrm>
        </p:spPr>
        <p:txBody>
          <a:bodyPr>
            <a:normAutofit/>
          </a:bodyPr>
          <a:lstStyle>
            <a:lvl1pPr>
              <a:defRPr sz="1700">
                <a:solidFill>
                  <a:schemeClr val="bg1"/>
                </a:solidFill>
              </a:defRPr>
            </a:lvl1pPr>
          </a:lstStyle>
          <a:p>
            <a:r>
              <a:rPr lang="sv-SE" dirty="0"/>
              <a:t>Kontakt</a:t>
            </a:r>
          </a:p>
        </p:txBody>
      </p:sp>
      <p:sp>
        <p:nvSpPr>
          <p:cNvPr id="15" name="Platshållare för text 4">
            <a:extLst>
              <a:ext uri="{FF2B5EF4-FFF2-40B4-BE49-F238E27FC236}">
                <a16:creationId xmlns:a16="http://schemas.microsoft.com/office/drawing/2014/main" id="{483A67E9-807F-424F-890D-A3A5CA39AF09}"/>
              </a:ext>
            </a:extLst>
          </p:cNvPr>
          <p:cNvSpPr>
            <a:spLocks noGrp="1"/>
          </p:cNvSpPr>
          <p:nvPr>
            <p:ph type="body" sz="quarter" idx="11" hasCustomPrompt="1"/>
          </p:nvPr>
        </p:nvSpPr>
        <p:spPr>
          <a:xfrm>
            <a:off x="1420649" y="2830624"/>
            <a:ext cx="6148878" cy="2971086"/>
          </a:xfrm>
        </p:spPr>
        <p:txBody>
          <a:bodyPr numCol="1" spcCol="180000">
            <a:noAutofit/>
          </a:bodyPr>
          <a:lstStyle>
            <a:lvl1pPr marL="0" indent="0">
              <a:lnSpc>
                <a:spcPct val="110000"/>
              </a:lnSpc>
              <a:spcBef>
                <a:spcPts val="0"/>
              </a:spcBef>
              <a:buNone/>
              <a:defRPr sz="1600" b="1" kern="0" baseline="0">
                <a:solidFill>
                  <a:schemeClr val="bg1"/>
                </a:solidFill>
                <a:latin typeface="+mn-lt"/>
              </a:defRPr>
            </a:lvl1pPr>
          </a:lstStyle>
          <a:p>
            <a:pPr lvl="0"/>
            <a:r>
              <a:rPr lang="sv-SE" dirty="0"/>
              <a:t>Avdelning</a:t>
            </a:r>
            <a:br>
              <a:rPr lang="sv-SE" dirty="0"/>
            </a:br>
            <a:r>
              <a:rPr lang="sv-SE" dirty="0"/>
              <a:t>Område, Göteborgs Stad</a:t>
            </a:r>
            <a:br>
              <a:rPr lang="sv-SE" dirty="0"/>
            </a:br>
            <a:r>
              <a:rPr lang="sv-SE" dirty="0"/>
              <a:t>Namn</a:t>
            </a:r>
            <a:br>
              <a:rPr lang="sv-SE" dirty="0"/>
            </a:br>
            <a:r>
              <a:rPr lang="sv-SE" dirty="0"/>
              <a:t>namn@namn.se</a:t>
            </a:r>
          </a:p>
        </p:txBody>
      </p:sp>
      <p:sp>
        <p:nvSpPr>
          <p:cNvPr id="7" name="textruta 6">
            <a:extLst>
              <a:ext uri="{FF2B5EF4-FFF2-40B4-BE49-F238E27FC236}">
                <a16:creationId xmlns:a16="http://schemas.microsoft.com/office/drawing/2014/main" id="{6553C1A9-DB36-4729-A526-0352AB7C6E25}"/>
              </a:ext>
            </a:extLst>
          </p:cNvPr>
          <p:cNvSpPr txBox="1"/>
          <p:nvPr userDrawn="1"/>
        </p:nvSpPr>
        <p:spPr>
          <a:xfrm>
            <a:off x="407987" y="580165"/>
            <a:ext cx="8640000" cy="144000"/>
          </a:xfrm>
          <a:prstGeom prst="rect">
            <a:avLst/>
          </a:prstGeom>
          <a:noFill/>
        </p:spPr>
        <p:txBody>
          <a:bodyPr wrap="square" lIns="0" tIns="0" rIns="0" bIns="0" rtlCol="0" anchor="ctr" anchorCtr="0">
            <a:noAutofit/>
          </a:bodyPr>
          <a:lstStyle/>
          <a:p>
            <a:r>
              <a:rPr lang="sv-SE" sz="1100" dirty="0">
                <a:solidFill>
                  <a:schemeClr val="tx1">
                    <a:lumMod val="95000"/>
                    <a:lumOff val="5000"/>
                  </a:schemeClr>
                </a:solidFill>
                <a:latin typeface="+mn-lt"/>
              </a:rPr>
              <a:t>Hållbar stad – öppen för världen</a:t>
            </a:r>
          </a:p>
        </p:txBody>
      </p:sp>
    </p:spTree>
    <p:extLst>
      <p:ext uri="{BB962C8B-B14F-4D97-AF65-F5344CB8AC3E}">
        <p14:creationId xmlns:p14="http://schemas.microsoft.com/office/powerpoint/2010/main" val="382123098"/>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showMasterSp="0" preserve="1" userDrawn="1">
  <p:cSld name="Logotyp">
    <p:spTree>
      <p:nvGrpSpPr>
        <p:cNvPr id="1" name=""/>
        <p:cNvGrpSpPr/>
        <p:nvPr/>
      </p:nvGrpSpPr>
      <p:grpSpPr>
        <a:xfrm>
          <a:off x="0" y="0"/>
          <a:ext cx="0" cy="0"/>
          <a:chOff x="0" y="0"/>
          <a:chExt cx="0" cy="0"/>
        </a:xfrm>
      </p:grpSpPr>
      <p:pic>
        <p:nvPicPr>
          <p:cNvPr id="3" name="Bildobjekt 2" descr="Logo" title="Logo">
            <a:extLst>
              <a:ext uri="{FF2B5EF4-FFF2-40B4-BE49-F238E27FC236}">
                <a16:creationId xmlns:a16="http://schemas.microsoft.com/office/drawing/2014/main" id="{1F12769C-ECF3-448E-A565-83EEEC398EEF}"/>
              </a:ext>
            </a:extLst>
          </p:cNvPr>
          <p:cNvPicPr>
            <a:picLocks noChangeAspect="1"/>
          </p:cNvPicPr>
          <p:nvPr userDrawn="1"/>
        </p:nvPicPr>
        <p:blipFill>
          <a:blip r:embed="rId2"/>
          <a:stretch>
            <a:fillRect/>
          </a:stretch>
        </p:blipFill>
        <p:spPr>
          <a:xfrm>
            <a:off x="5382706" y="2300663"/>
            <a:ext cx="1426588" cy="2261812"/>
          </a:xfrm>
          <a:prstGeom prst="rect">
            <a:avLst/>
          </a:prstGeom>
        </p:spPr>
      </p:pic>
    </p:spTree>
    <p:extLst>
      <p:ext uri="{BB962C8B-B14F-4D97-AF65-F5344CB8AC3E}">
        <p14:creationId xmlns:p14="http://schemas.microsoft.com/office/powerpoint/2010/main" val="714965300"/>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showMasterSp="0" preserve="1" userDrawn="1">
  <p:cSld name="Rubrikbild">
    <p:spTree>
      <p:nvGrpSpPr>
        <p:cNvPr id="1" name=""/>
        <p:cNvGrpSpPr/>
        <p:nvPr/>
      </p:nvGrpSpPr>
      <p:grpSpPr>
        <a:xfrm>
          <a:off x="0" y="0"/>
          <a:ext cx="0" cy="0"/>
          <a:chOff x="0" y="0"/>
          <a:chExt cx="0" cy="0"/>
        </a:xfrm>
      </p:grpSpPr>
      <p:sp>
        <p:nvSpPr>
          <p:cNvPr id="3" name="Rektangel 2">
            <a:extLst>
              <a:ext uri="{FF2B5EF4-FFF2-40B4-BE49-F238E27FC236}">
                <a16:creationId xmlns:a16="http://schemas.microsoft.com/office/drawing/2014/main" id="{89901358-FAEB-466E-A059-DFCAF845E54F}"/>
              </a:ext>
            </a:extLst>
          </p:cNvPr>
          <p:cNvSpPr/>
          <p:nvPr userDrawn="1"/>
        </p:nvSpPr>
        <p:spPr>
          <a:xfrm>
            <a:off x="407987" y="1144857"/>
            <a:ext cx="11374809" cy="5307954"/>
          </a:xfrm>
          <a:prstGeom prst="rect">
            <a:avLst/>
          </a:prstGeom>
          <a:solidFill>
            <a:schemeClr val="bg2"/>
          </a:solidFill>
          <a:ln>
            <a:no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sv-SE" dirty="0"/>
          </a:p>
        </p:txBody>
      </p:sp>
      <p:sp>
        <p:nvSpPr>
          <p:cNvPr id="2" name="Title 1"/>
          <p:cNvSpPr>
            <a:spLocks noGrp="1"/>
          </p:cNvSpPr>
          <p:nvPr>
            <p:ph type="ctrTitle"/>
          </p:nvPr>
        </p:nvSpPr>
        <p:spPr>
          <a:xfrm>
            <a:off x="1731696" y="2626153"/>
            <a:ext cx="8728608" cy="1349829"/>
          </a:xfrm>
          <a:prstGeom prst="rect">
            <a:avLst/>
          </a:prstGeom>
        </p:spPr>
        <p:txBody>
          <a:bodyPr anchor="ctr" anchorCtr="0">
            <a:noAutofit/>
          </a:bodyPr>
          <a:lstStyle>
            <a:lvl1pPr algn="l">
              <a:lnSpc>
                <a:spcPct val="90000"/>
              </a:lnSpc>
              <a:defRPr sz="4200" kern="0" spc="0" baseline="0">
                <a:solidFill>
                  <a:schemeClr val="tx1"/>
                </a:solidFill>
              </a:defRPr>
            </a:lvl1pPr>
          </a:lstStyle>
          <a:p>
            <a:r>
              <a:rPr lang="sv-SE" dirty="0"/>
              <a:t>Klicka här för att ändra mall för rubrikformat</a:t>
            </a:r>
            <a:endParaRPr lang="en-US" dirty="0"/>
          </a:p>
        </p:txBody>
      </p:sp>
      <p:sp>
        <p:nvSpPr>
          <p:cNvPr id="5" name="Platshållare för text 4">
            <a:extLst>
              <a:ext uri="{FF2B5EF4-FFF2-40B4-BE49-F238E27FC236}">
                <a16:creationId xmlns:a16="http://schemas.microsoft.com/office/drawing/2014/main" id="{A0F7CA53-6D92-4A66-95D1-2CEF9E76DF2C}"/>
              </a:ext>
            </a:extLst>
          </p:cNvPr>
          <p:cNvSpPr>
            <a:spLocks noGrp="1"/>
          </p:cNvSpPr>
          <p:nvPr>
            <p:ph type="body" sz="quarter" idx="10" hasCustomPrompt="1"/>
          </p:nvPr>
        </p:nvSpPr>
        <p:spPr>
          <a:xfrm>
            <a:off x="1731696" y="4165601"/>
            <a:ext cx="8728608" cy="251417"/>
          </a:xfrm>
        </p:spPr>
        <p:txBody>
          <a:bodyPr>
            <a:noAutofit/>
          </a:bodyPr>
          <a:lstStyle>
            <a:lvl1pPr marL="0" indent="0">
              <a:lnSpc>
                <a:spcPct val="100000"/>
              </a:lnSpc>
              <a:spcBef>
                <a:spcPts val="0"/>
              </a:spcBef>
              <a:buNone/>
              <a:defRPr sz="1800" kern="0" baseline="0">
                <a:solidFill>
                  <a:schemeClr val="tx1"/>
                </a:solidFill>
                <a:latin typeface="+mj-lt"/>
              </a:defRPr>
            </a:lvl1pPr>
          </a:lstStyle>
          <a:p>
            <a:pPr lvl="0"/>
            <a:r>
              <a:rPr lang="sv-SE" dirty="0"/>
              <a:t>Eventuell underrubrik</a:t>
            </a:r>
          </a:p>
        </p:txBody>
      </p:sp>
      <p:sp>
        <p:nvSpPr>
          <p:cNvPr id="6" name="Platshållare för text 4">
            <a:extLst>
              <a:ext uri="{FF2B5EF4-FFF2-40B4-BE49-F238E27FC236}">
                <a16:creationId xmlns:a16="http://schemas.microsoft.com/office/drawing/2014/main" id="{384ED656-5CBC-4AAE-AA1E-D848C8E71DB6}"/>
              </a:ext>
            </a:extLst>
          </p:cNvPr>
          <p:cNvSpPr>
            <a:spLocks noGrp="1"/>
          </p:cNvSpPr>
          <p:nvPr>
            <p:ph type="body" sz="quarter" idx="11" hasCustomPrompt="1"/>
          </p:nvPr>
        </p:nvSpPr>
        <p:spPr>
          <a:xfrm>
            <a:off x="1731696" y="4606637"/>
            <a:ext cx="8728608" cy="251417"/>
          </a:xfrm>
        </p:spPr>
        <p:txBody>
          <a:bodyPr>
            <a:noAutofit/>
          </a:bodyPr>
          <a:lstStyle>
            <a:lvl1pPr marL="0" indent="0">
              <a:lnSpc>
                <a:spcPct val="100000"/>
              </a:lnSpc>
              <a:spcBef>
                <a:spcPts val="0"/>
              </a:spcBef>
              <a:buNone/>
              <a:defRPr sz="1400" kern="0" baseline="0">
                <a:solidFill>
                  <a:schemeClr val="tx1"/>
                </a:solidFill>
                <a:latin typeface="+mn-lt"/>
              </a:defRPr>
            </a:lvl1pPr>
          </a:lstStyle>
          <a:p>
            <a:pPr lvl="0"/>
            <a:r>
              <a:rPr lang="sv-SE" dirty="0"/>
              <a:t>Eventuellt namn på föredragshållare</a:t>
            </a:r>
          </a:p>
        </p:txBody>
      </p:sp>
      <p:sp>
        <p:nvSpPr>
          <p:cNvPr id="11" name="textruta 10">
            <a:extLst>
              <a:ext uri="{FF2B5EF4-FFF2-40B4-BE49-F238E27FC236}">
                <a16:creationId xmlns:a16="http://schemas.microsoft.com/office/drawing/2014/main" id="{2522B255-A89B-4F1E-A846-36B4A9F18AE3}"/>
              </a:ext>
            </a:extLst>
          </p:cNvPr>
          <p:cNvSpPr txBox="1"/>
          <p:nvPr userDrawn="1"/>
        </p:nvSpPr>
        <p:spPr>
          <a:xfrm>
            <a:off x="407987" y="580165"/>
            <a:ext cx="8640000" cy="144000"/>
          </a:xfrm>
          <a:prstGeom prst="rect">
            <a:avLst/>
          </a:prstGeom>
          <a:noFill/>
        </p:spPr>
        <p:txBody>
          <a:bodyPr wrap="square" lIns="0" tIns="0" rIns="0" bIns="0" rtlCol="0" anchor="ctr" anchorCtr="0">
            <a:noAutofit/>
          </a:bodyPr>
          <a:lstStyle/>
          <a:p>
            <a:r>
              <a:rPr lang="sv-SE" sz="1100" dirty="0">
                <a:latin typeface="+mn-lt"/>
              </a:rPr>
              <a:t>Hållbar stad – öppen för världen</a:t>
            </a:r>
          </a:p>
        </p:txBody>
      </p:sp>
      <p:pic>
        <p:nvPicPr>
          <p:cNvPr id="8" name="Bildobjekt 7" descr="Logo" title="Logo">
            <a:extLst>
              <a:ext uri="{FF2B5EF4-FFF2-40B4-BE49-F238E27FC236}">
                <a16:creationId xmlns:a16="http://schemas.microsoft.com/office/drawing/2014/main" id="{2DF30E6D-8B83-4DA1-ADDE-3B45462766FF}"/>
              </a:ext>
            </a:extLst>
          </p:cNvPr>
          <p:cNvPicPr>
            <a:picLocks noChangeAspect="1"/>
          </p:cNvPicPr>
          <p:nvPr userDrawn="1"/>
        </p:nvPicPr>
        <p:blipFill>
          <a:blip r:embed="rId2"/>
          <a:stretch>
            <a:fillRect/>
          </a:stretch>
        </p:blipFill>
        <p:spPr>
          <a:xfrm>
            <a:off x="10297795" y="401983"/>
            <a:ext cx="1481456" cy="499915"/>
          </a:xfrm>
          <a:prstGeom prst="rect">
            <a:avLst/>
          </a:prstGeom>
        </p:spPr>
      </p:pic>
    </p:spTree>
    <p:extLst>
      <p:ext uri="{BB962C8B-B14F-4D97-AF65-F5344CB8AC3E}">
        <p14:creationId xmlns:p14="http://schemas.microsoft.com/office/powerpoint/2010/main" val="926868400"/>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preserve="1" userDrawn="1">
  <p:cSld name="Rubrik och innehåll">
    <p:spTree>
      <p:nvGrpSpPr>
        <p:cNvPr id="1" name=""/>
        <p:cNvGrpSpPr/>
        <p:nvPr/>
      </p:nvGrpSpPr>
      <p:grpSpPr>
        <a:xfrm>
          <a:off x="0" y="0"/>
          <a:ext cx="0" cy="0"/>
          <a:chOff x="0" y="0"/>
          <a:chExt cx="0" cy="0"/>
        </a:xfrm>
      </p:grpSpPr>
      <p:sp>
        <p:nvSpPr>
          <p:cNvPr id="5" name="Rubrik 4">
            <a:extLst>
              <a:ext uri="{FF2B5EF4-FFF2-40B4-BE49-F238E27FC236}">
                <a16:creationId xmlns:a16="http://schemas.microsoft.com/office/drawing/2014/main" id="{956AE382-6D43-4751-9CE2-2A4899C59678}"/>
              </a:ext>
            </a:extLst>
          </p:cNvPr>
          <p:cNvSpPr>
            <a:spLocks noGrp="1"/>
          </p:cNvSpPr>
          <p:nvPr>
            <p:ph type="title"/>
          </p:nvPr>
        </p:nvSpPr>
        <p:spPr/>
        <p:txBody>
          <a:bodyPr/>
          <a:lstStyle/>
          <a:p>
            <a:r>
              <a:rPr lang="sv-SE" dirty="0"/>
              <a:t>Klicka här för att ändra mall för rubrikformat</a:t>
            </a:r>
          </a:p>
        </p:txBody>
      </p:sp>
      <p:sp>
        <p:nvSpPr>
          <p:cNvPr id="8" name="Content Placeholder 2">
            <a:extLst>
              <a:ext uri="{FF2B5EF4-FFF2-40B4-BE49-F238E27FC236}">
                <a16:creationId xmlns:a16="http://schemas.microsoft.com/office/drawing/2014/main" id="{143E3ABC-9643-4C0C-A216-D9FDF5F8C34E}"/>
              </a:ext>
            </a:extLst>
          </p:cNvPr>
          <p:cNvSpPr>
            <a:spLocks noGrp="1"/>
          </p:cNvSpPr>
          <p:nvPr>
            <p:ph idx="11"/>
          </p:nvPr>
        </p:nvSpPr>
        <p:spPr>
          <a:xfrm>
            <a:off x="1056000" y="1738313"/>
            <a:ext cx="10080000" cy="4175124"/>
          </a:xfrm>
        </p:spPr>
        <p:txBody>
          <a:bodyPr/>
          <a:lstStyle>
            <a:lvl1pPr>
              <a:lnSpc>
                <a:spcPct val="110000"/>
              </a:lnSpc>
              <a:defRPr/>
            </a:lvl1pPr>
            <a:lvl2pPr>
              <a:lnSpc>
                <a:spcPct val="110000"/>
              </a:lnSpc>
              <a:defRPr/>
            </a:lvl2pPr>
            <a:lvl3pPr>
              <a:lnSpc>
                <a:spcPct val="110000"/>
              </a:lnSpc>
              <a:defRPr/>
            </a:lvl3pPr>
            <a:lvl4pPr>
              <a:lnSpc>
                <a:spcPct val="110000"/>
              </a:lnSpc>
              <a:defRPr/>
            </a:lvl4pPr>
            <a:lvl5pPr>
              <a:lnSpc>
                <a:spcPct val="110000"/>
              </a:lnSpc>
              <a:defRPr/>
            </a:lvl5pPr>
          </a:lstStyle>
          <a:p>
            <a:pPr lvl="0"/>
            <a:r>
              <a:rPr lang="sv-SE" dirty="0"/>
              <a:t>Redigera format för bakgrundstext</a:t>
            </a:r>
          </a:p>
          <a:p>
            <a:pPr lvl="1"/>
            <a:r>
              <a:rPr lang="sv-SE" dirty="0"/>
              <a:t>Nivå två</a:t>
            </a:r>
          </a:p>
          <a:p>
            <a:pPr lvl="2"/>
            <a:r>
              <a:rPr lang="sv-SE" dirty="0"/>
              <a:t>Nivå tre</a:t>
            </a:r>
          </a:p>
          <a:p>
            <a:pPr lvl="3"/>
            <a:r>
              <a:rPr lang="sv-SE" dirty="0"/>
              <a:t>Nivå fyra</a:t>
            </a:r>
          </a:p>
          <a:p>
            <a:pPr lvl="4"/>
            <a:r>
              <a:rPr lang="sv-SE" dirty="0"/>
              <a:t>Nivå fem</a:t>
            </a:r>
            <a:endParaRPr lang="en-US" dirty="0"/>
          </a:p>
        </p:txBody>
      </p:sp>
      <p:sp>
        <p:nvSpPr>
          <p:cNvPr id="2" name="Platshållare för bildnummer 1">
            <a:extLst>
              <a:ext uri="{FF2B5EF4-FFF2-40B4-BE49-F238E27FC236}">
                <a16:creationId xmlns:a16="http://schemas.microsoft.com/office/drawing/2014/main" id="{AF1C70CC-B8D4-4719-BB1B-23D6C9B7187C}"/>
              </a:ext>
            </a:extLst>
          </p:cNvPr>
          <p:cNvSpPr>
            <a:spLocks noGrp="1"/>
          </p:cNvSpPr>
          <p:nvPr>
            <p:ph type="sldNum" sz="quarter" idx="12"/>
          </p:nvPr>
        </p:nvSpPr>
        <p:spPr>
          <a:xfrm>
            <a:off x="11136000" y="6453187"/>
            <a:ext cx="643250" cy="144463"/>
          </a:xfrm>
          <a:prstGeom prst="rect">
            <a:avLst/>
          </a:prstGeom>
        </p:spPr>
        <p:txBody>
          <a:bodyPr/>
          <a:lstStyle/>
          <a:p>
            <a:fld id="{59C8BBA8-F427-4879-AAC6-186856FF899B}" type="slidenum">
              <a:rPr lang="sv-SE" smtClean="0"/>
              <a:pPr/>
              <a:t>‹#›</a:t>
            </a:fld>
            <a:endParaRPr lang="sv-SE" dirty="0"/>
          </a:p>
        </p:txBody>
      </p:sp>
    </p:spTree>
    <p:extLst>
      <p:ext uri="{BB962C8B-B14F-4D97-AF65-F5344CB8AC3E}">
        <p14:creationId xmlns:p14="http://schemas.microsoft.com/office/powerpoint/2010/main" val="3121293716"/>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preserve="1" userDrawn="1">
  <p:cSld name="Två delar">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A4424537-5ECE-4D36-9AE9-88D8AFB54949}"/>
              </a:ext>
            </a:extLst>
          </p:cNvPr>
          <p:cNvSpPr>
            <a:spLocks noGrp="1"/>
          </p:cNvSpPr>
          <p:nvPr>
            <p:ph type="title"/>
          </p:nvPr>
        </p:nvSpPr>
        <p:spPr/>
        <p:txBody>
          <a:bodyPr/>
          <a:lstStyle/>
          <a:p>
            <a:r>
              <a:rPr lang="sv-SE" dirty="0"/>
              <a:t>Klicka här för att ändra mall för rubrikformat</a:t>
            </a:r>
          </a:p>
        </p:txBody>
      </p:sp>
      <p:sp>
        <p:nvSpPr>
          <p:cNvPr id="3" name="Content Placeholder 2"/>
          <p:cNvSpPr>
            <a:spLocks noGrp="1"/>
          </p:cNvSpPr>
          <p:nvPr>
            <p:ph sz="half" idx="1"/>
          </p:nvPr>
        </p:nvSpPr>
        <p:spPr>
          <a:xfrm>
            <a:off x="407988" y="1736729"/>
            <a:ext cx="5400000" cy="4176710"/>
          </a:xfrm>
        </p:spPr>
        <p:txBody>
          <a:bodyPr/>
          <a:lstStyle/>
          <a:p>
            <a:pPr lvl="0"/>
            <a:r>
              <a:rPr lang="sv-SE" dirty="0"/>
              <a:t>Redigera format för bakgrundstext</a:t>
            </a:r>
          </a:p>
          <a:p>
            <a:pPr lvl="1"/>
            <a:r>
              <a:rPr lang="sv-SE" dirty="0"/>
              <a:t>Nivå två</a:t>
            </a:r>
          </a:p>
          <a:p>
            <a:pPr lvl="2"/>
            <a:r>
              <a:rPr lang="sv-SE" dirty="0"/>
              <a:t>Nivå tre</a:t>
            </a:r>
          </a:p>
          <a:p>
            <a:pPr lvl="3"/>
            <a:r>
              <a:rPr lang="sv-SE" dirty="0"/>
              <a:t>Nivå fyra</a:t>
            </a:r>
          </a:p>
          <a:p>
            <a:pPr lvl="4"/>
            <a:r>
              <a:rPr lang="sv-SE" dirty="0"/>
              <a:t>Nivå fem</a:t>
            </a:r>
            <a:endParaRPr lang="en-US" dirty="0"/>
          </a:p>
        </p:txBody>
      </p:sp>
      <p:sp>
        <p:nvSpPr>
          <p:cNvPr id="4" name="Content Placeholder 3"/>
          <p:cNvSpPr>
            <a:spLocks noGrp="1"/>
          </p:cNvSpPr>
          <p:nvPr>
            <p:ph sz="half" idx="2"/>
          </p:nvPr>
        </p:nvSpPr>
        <p:spPr>
          <a:xfrm>
            <a:off x="6379250" y="1736729"/>
            <a:ext cx="5400000" cy="4176710"/>
          </a:xfrm>
        </p:spPr>
        <p:txBody>
          <a:bodyPr/>
          <a:lstStyle/>
          <a:p>
            <a:pPr lvl="0"/>
            <a:r>
              <a:rPr lang="sv-SE" dirty="0"/>
              <a:t>Redigera format för bakgrundstext</a:t>
            </a:r>
          </a:p>
          <a:p>
            <a:pPr lvl="1"/>
            <a:r>
              <a:rPr lang="sv-SE" dirty="0"/>
              <a:t>Nivå två</a:t>
            </a:r>
          </a:p>
          <a:p>
            <a:pPr lvl="2"/>
            <a:r>
              <a:rPr lang="sv-SE" dirty="0"/>
              <a:t>Nivå tre</a:t>
            </a:r>
          </a:p>
          <a:p>
            <a:pPr lvl="3"/>
            <a:r>
              <a:rPr lang="sv-SE" dirty="0"/>
              <a:t>Nivå fyra</a:t>
            </a:r>
          </a:p>
          <a:p>
            <a:pPr lvl="4"/>
            <a:r>
              <a:rPr lang="sv-SE" dirty="0"/>
              <a:t>Nivå fem</a:t>
            </a:r>
            <a:endParaRPr lang="en-US" dirty="0"/>
          </a:p>
        </p:txBody>
      </p:sp>
      <p:sp>
        <p:nvSpPr>
          <p:cNvPr id="5" name="Platshållare för bildnummer 4">
            <a:extLst>
              <a:ext uri="{FF2B5EF4-FFF2-40B4-BE49-F238E27FC236}">
                <a16:creationId xmlns:a16="http://schemas.microsoft.com/office/drawing/2014/main" id="{EC9B43C6-89FD-4564-BB62-9B67C1AE2E6A}"/>
              </a:ext>
            </a:extLst>
          </p:cNvPr>
          <p:cNvSpPr>
            <a:spLocks noGrp="1"/>
          </p:cNvSpPr>
          <p:nvPr>
            <p:ph type="sldNum" sz="quarter" idx="10"/>
          </p:nvPr>
        </p:nvSpPr>
        <p:spPr>
          <a:xfrm>
            <a:off x="11136000" y="6453187"/>
            <a:ext cx="643250" cy="144463"/>
          </a:xfrm>
          <a:prstGeom prst="rect">
            <a:avLst/>
          </a:prstGeom>
        </p:spPr>
        <p:txBody>
          <a:bodyPr/>
          <a:lstStyle/>
          <a:p>
            <a:fld id="{59C8BBA8-F427-4879-AAC6-186856FF899B}" type="slidenum">
              <a:rPr lang="sv-SE" smtClean="0"/>
              <a:pPr/>
              <a:t>‹#›</a:t>
            </a:fld>
            <a:endParaRPr lang="sv-SE" dirty="0"/>
          </a:p>
        </p:txBody>
      </p:sp>
    </p:spTree>
    <p:extLst>
      <p:ext uri="{BB962C8B-B14F-4D97-AF65-F5344CB8AC3E}">
        <p14:creationId xmlns:p14="http://schemas.microsoft.com/office/powerpoint/2010/main" val="1855698386"/>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preserve="1" userDrawn="1">
  <p:cSld name="Jämförelse">
    <p:spTree>
      <p:nvGrpSpPr>
        <p:cNvPr id="1" name=""/>
        <p:cNvGrpSpPr/>
        <p:nvPr/>
      </p:nvGrpSpPr>
      <p:grpSpPr>
        <a:xfrm>
          <a:off x="0" y="0"/>
          <a:ext cx="0" cy="0"/>
          <a:chOff x="0" y="0"/>
          <a:chExt cx="0" cy="0"/>
        </a:xfrm>
      </p:grpSpPr>
      <p:sp>
        <p:nvSpPr>
          <p:cNvPr id="7" name="Rubrik 6">
            <a:extLst>
              <a:ext uri="{FF2B5EF4-FFF2-40B4-BE49-F238E27FC236}">
                <a16:creationId xmlns:a16="http://schemas.microsoft.com/office/drawing/2014/main" id="{BCE7E41F-F5AB-42BF-88B5-ED5B44A6461E}"/>
              </a:ext>
            </a:extLst>
          </p:cNvPr>
          <p:cNvSpPr>
            <a:spLocks noGrp="1"/>
          </p:cNvSpPr>
          <p:nvPr>
            <p:ph type="title"/>
          </p:nvPr>
        </p:nvSpPr>
        <p:spPr/>
        <p:txBody>
          <a:bodyPr/>
          <a:lstStyle/>
          <a:p>
            <a:r>
              <a:rPr lang="sv-SE"/>
              <a:t>Klicka här för att ändra mall för rubrikformat</a:t>
            </a:r>
            <a:endParaRPr lang="sv-SE" dirty="0"/>
          </a:p>
        </p:txBody>
      </p:sp>
      <p:sp>
        <p:nvSpPr>
          <p:cNvPr id="3" name="Text Placeholder 2"/>
          <p:cNvSpPr>
            <a:spLocks noGrp="1"/>
          </p:cNvSpPr>
          <p:nvPr>
            <p:ph type="body" idx="1"/>
          </p:nvPr>
        </p:nvSpPr>
        <p:spPr>
          <a:xfrm>
            <a:off x="407988" y="1588563"/>
            <a:ext cx="5278080" cy="648720"/>
          </a:xfrm>
        </p:spPr>
        <p:txBody>
          <a:bodyPr anchor="t" anchorCtr="0">
            <a:normAutofit/>
          </a:bodyPr>
          <a:lstStyle>
            <a:lvl1pPr marL="0" indent="0">
              <a:spcBef>
                <a:spcPts val="0"/>
              </a:spcBef>
              <a:buNone/>
              <a:defRPr sz="2000" b="1"/>
            </a:lvl1pPr>
            <a:lvl2pPr marL="457167" indent="0">
              <a:buNone/>
              <a:defRPr sz="2000" b="1"/>
            </a:lvl2pPr>
            <a:lvl3pPr marL="914332" indent="0">
              <a:buNone/>
              <a:defRPr sz="1800" b="1"/>
            </a:lvl3pPr>
            <a:lvl4pPr marL="1371498" indent="0">
              <a:buNone/>
              <a:defRPr sz="1600" b="1"/>
            </a:lvl4pPr>
            <a:lvl5pPr marL="1828664" indent="0">
              <a:buNone/>
              <a:defRPr sz="1600" b="1"/>
            </a:lvl5pPr>
            <a:lvl6pPr marL="2285830" indent="0">
              <a:buNone/>
              <a:defRPr sz="1600" b="1"/>
            </a:lvl6pPr>
            <a:lvl7pPr marL="2742994" indent="0">
              <a:buNone/>
              <a:defRPr sz="1600" b="1"/>
            </a:lvl7pPr>
            <a:lvl8pPr marL="3200160" indent="0">
              <a:buNone/>
              <a:defRPr sz="1600" b="1"/>
            </a:lvl8pPr>
            <a:lvl9pPr marL="3657327" indent="0">
              <a:buNone/>
              <a:defRPr sz="1600" b="1"/>
            </a:lvl9pPr>
          </a:lstStyle>
          <a:p>
            <a:pPr lvl="0"/>
            <a:r>
              <a:rPr lang="sv-SE" dirty="0"/>
              <a:t>Redigera format för bakgrundstext</a:t>
            </a:r>
          </a:p>
        </p:txBody>
      </p:sp>
      <p:sp>
        <p:nvSpPr>
          <p:cNvPr id="4" name="Content Placeholder 3"/>
          <p:cNvSpPr>
            <a:spLocks noGrp="1"/>
          </p:cNvSpPr>
          <p:nvPr>
            <p:ph sz="half" idx="2"/>
          </p:nvPr>
        </p:nvSpPr>
        <p:spPr>
          <a:xfrm>
            <a:off x="407988" y="2281031"/>
            <a:ext cx="5278080" cy="3524684"/>
          </a:xfrm>
        </p:spPr>
        <p:txBody>
          <a:bodyPr/>
          <a:lstStyle/>
          <a:p>
            <a:pPr lvl="0"/>
            <a:r>
              <a:rPr lang="sv-SE" dirty="0"/>
              <a:t>Redigera format för bakgrundstext</a:t>
            </a:r>
          </a:p>
          <a:p>
            <a:pPr lvl="1"/>
            <a:r>
              <a:rPr lang="sv-SE" dirty="0"/>
              <a:t>Nivå två</a:t>
            </a:r>
          </a:p>
          <a:p>
            <a:pPr lvl="2"/>
            <a:r>
              <a:rPr lang="sv-SE" dirty="0"/>
              <a:t>Nivå tre</a:t>
            </a:r>
          </a:p>
          <a:p>
            <a:pPr lvl="3"/>
            <a:r>
              <a:rPr lang="sv-SE" dirty="0"/>
              <a:t>Nivå fyra</a:t>
            </a:r>
          </a:p>
          <a:p>
            <a:pPr lvl="4"/>
            <a:r>
              <a:rPr lang="sv-SE" dirty="0"/>
              <a:t>Nivå fem</a:t>
            </a:r>
            <a:endParaRPr lang="en-US" dirty="0"/>
          </a:p>
        </p:txBody>
      </p:sp>
      <p:sp>
        <p:nvSpPr>
          <p:cNvPr id="5" name="Text Placeholder 4"/>
          <p:cNvSpPr>
            <a:spLocks noGrp="1"/>
          </p:cNvSpPr>
          <p:nvPr>
            <p:ph type="body" sz="quarter" idx="3"/>
          </p:nvPr>
        </p:nvSpPr>
        <p:spPr>
          <a:xfrm>
            <a:off x="6432000" y="1591385"/>
            <a:ext cx="5280000" cy="648720"/>
          </a:xfrm>
        </p:spPr>
        <p:txBody>
          <a:bodyPr anchor="t" anchorCtr="0">
            <a:normAutofit/>
          </a:bodyPr>
          <a:lstStyle>
            <a:lvl1pPr marL="0" indent="0">
              <a:spcBef>
                <a:spcPts val="0"/>
              </a:spcBef>
              <a:buNone/>
              <a:defRPr sz="2000" b="1"/>
            </a:lvl1pPr>
            <a:lvl2pPr marL="457167" indent="0">
              <a:buNone/>
              <a:defRPr sz="2000" b="1"/>
            </a:lvl2pPr>
            <a:lvl3pPr marL="914332" indent="0">
              <a:buNone/>
              <a:defRPr sz="1800" b="1"/>
            </a:lvl3pPr>
            <a:lvl4pPr marL="1371498" indent="0">
              <a:buNone/>
              <a:defRPr sz="1600" b="1"/>
            </a:lvl4pPr>
            <a:lvl5pPr marL="1828664" indent="0">
              <a:buNone/>
              <a:defRPr sz="1600" b="1"/>
            </a:lvl5pPr>
            <a:lvl6pPr marL="2285830" indent="0">
              <a:buNone/>
              <a:defRPr sz="1600" b="1"/>
            </a:lvl6pPr>
            <a:lvl7pPr marL="2742994" indent="0">
              <a:buNone/>
              <a:defRPr sz="1600" b="1"/>
            </a:lvl7pPr>
            <a:lvl8pPr marL="3200160" indent="0">
              <a:buNone/>
              <a:defRPr sz="1600" b="1"/>
            </a:lvl8pPr>
            <a:lvl9pPr marL="3657327" indent="0">
              <a:buNone/>
              <a:defRPr sz="1600" b="1"/>
            </a:lvl9pPr>
          </a:lstStyle>
          <a:p>
            <a:pPr lvl="0"/>
            <a:r>
              <a:rPr lang="sv-SE"/>
              <a:t>Redigera format för bakgrundstext</a:t>
            </a:r>
          </a:p>
        </p:txBody>
      </p:sp>
      <p:sp>
        <p:nvSpPr>
          <p:cNvPr id="6" name="Content Placeholder 5"/>
          <p:cNvSpPr>
            <a:spLocks noGrp="1"/>
          </p:cNvSpPr>
          <p:nvPr>
            <p:ph sz="quarter" idx="4"/>
          </p:nvPr>
        </p:nvSpPr>
        <p:spPr>
          <a:xfrm>
            <a:off x="6432000" y="2281035"/>
            <a:ext cx="5280000" cy="3524685"/>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en-US" dirty="0"/>
          </a:p>
        </p:txBody>
      </p:sp>
      <p:sp>
        <p:nvSpPr>
          <p:cNvPr id="2" name="Platshållare för bildnummer 1">
            <a:extLst>
              <a:ext uri="{FF2B5EF4-FFF2-40B4-BE49-F238E27FC236}">
                <a16:creationId xmlns:a16="http://schemas.microsoft.com/office/drawing/2014/main" id="{5B0B39BD-A593-4A83-AD46-53A96C2F78AD}"/>
              </a:ext>
            </a:extLst>
          </p:cNvPr>
          <p:cNvSpPr>
            <a:spLocks noGrp="1"/>
          </p:cNvSpPr>
          <p:nvPr>
            <p:ph type="sldNum" sz="quarter" idx="10"/>
          </p:nvPr>
        </p:nvSpPr>
        <p:spPr>
          <a:xfrm>
            <a:off x="11136000" y="6453187"/>
            <a:ext cx="643250" cy="144463"/>
          </a:xfrm>
          <a:prstGeom prst="rect">
            <a:avLst/>
          </a:prstGeom>
        </p:spPr>
        <p:txBody>
          <a:bodyPr/>
          <a:lstStyle/>
          <a:p>
            <a:fld id="{59C8BBA8-F427-4879-AAC6-186856FF899B}" type="slidenum">
              <a:rPr lang="sv-SE" smtClean="0"/>
              <a:pPr/>
              <a:t>‹#›</a:t>
            </a:fld>
            <a:endParaRPr lang="sv-SE" dirty="0"/>
          </a:p>
        </p:txBody>
      </p:sp>
    </p:spTree>
    <p:extLst>
      <p:ext uri="{BB962C8B-B14F-4D97-AF65-F5344CB8AC3E}">
        <p14:creationId xmlns:p14="http://schemas.microsoft.com/office/powerpoint/2010/main" val="2965356972"/>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preserve="1" userDrawn="1">
  <p:cSld name="Endast rubrik">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F68562D-9C3D-4ED0-821E-7821BFECF33E}"/>
              </a:ext>
            </a:extLst>
          </p:cNvPr>
          <p:cNvSpPr>
            <a:spLocks noGrp="1"/>
          </p:cNvSpPr>
          <p:nvPr>
            <p:ph type="title"/>
          </p:nvPr>
        </p:nvSpPr>
        <p:spPr/>
        <p:txBody>
          <a:bodyPr/>
          <a:lstStyle/>
          <a:p>
            <a:r>
              <a:rPr lang="sv-SE"/>
              <a:t>Klicka här för att ändra mall för rubrikformat</a:t>
            </a:r>
            <a:endParaRPr lang="sv-SE" dirty="0"/>
          </a:p>
        </p:txBody>
      </p:sp>
      <p:sp>
        <p:nvSpPr>
          <p:cNvPr id="3" name="Platshållare för bildnummer 2">
            <a:extLst>
              <a:ext uri="{FF2B5EF4-FFF2-40B4-BE49-F238E27FC236}">
                <a16:creationId xmlns:a16="http://schemas.microsoft.com/office/drawing/2014/main" id="{471AB884-926D-4607-993A-83391A779C12}"/>
              </a:ext>
            </a:extLst>
          </p:cNvPr>
          <p:cNvSpPr>
            <a:spLocks noGrp="1"/>
          </p:cNvSpPr>
          <p:nvPr>
            <p:ph type="sldNum" sz="quarter" idx="10"/>
          </p:nvPr>
        </p:nvSpPr>
        <p:spPr>
          <a:xfrm>
            <a:off x="11136000" y="6453187"/>
            <a:ext cx="643250" cy="144463"/>
          </a:xfrm>
          <a:prstGeom prst="rect">
            <a:avLst/>
          </a:prstGeom>
        </p:spPr>
        <p:txBody>
          <a:bodyPr/>
          <a:lstStyle/>
          <a:p>
            <a:fld id="{59C8BBA8-F427-4879-AAC6-186856FF899B}" type="slidenum">
              <a:rPr lang="sv-SE" smtClean="0"/>
              <a:pPr/>
              <a:t>‹#›</a:t>
            </a:fld>
            <a:endParaRPr lang="sv-SE" dirty="0"/>
          </a:p>
        </p:txBody>
      </p:sp>
    </p:spTree>
    <p:extLst>
      <p:ext uri="{BB962C8B-B14F-4D97-AF65-F5344CB8AC3E}">
        <p14:creationId xmlns:p14="http://schemas.microsoft.com/office/powerpoint/2010/main" val="3628542820"/>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preserve="1" userDrawn="1">
  <p:cSld name="Bild med bild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2EDB076-0118-4581-B17D-C1A0602FB948}"/>
              </a:ext>
            </a:extLst>
          </p:cNvPr>
          <p:cNvSpPr>
            <a:spLocks noGrp="1"/>
          </p:cNvSpPr>
          <p:nvPr>
            <p:ph type="title"/>
          </p:nvPr>
        </p:nvSpPr>
        <p:spPr/>
        <p:txBody>
          <a:bodyPr/>
          <a:lstStyle/>
          <a:p>
            <a:r>
              <a:rPr lang="sv-SE"/>
              <a:t>Klicka här för att ändra mall för rubrikformat</a:t>
            </a:r>
            <a:endParaRPr lang="sv-SE" dirty="0"/>
          </a:p>
        </p:txBody>
      </p:sp>
      <p:sp>
        <p:nvSpPr>
          <p:cNvPr id="6" name="Content Placeholder 2">
            <a:extLst>
              <a:ext uri="{FF2B5EF4-FFF2-40B4-BE49-F238E27FC236}">
                <a16:creationId xmlns:a16="http://schemas.microsoft.com/office/drawing/2014/main" id="{51FAA0E3-3FDA-41A6-B9F8-73A1FEF31347}"/>
              </a:ext>
            </a:extLst>
          </p:cNvPr>
          <p:cNvSpPr>
            <a:spLocks noGrp="1"/>
          </p:cNvSpPr>
          <p:nvPr>
            <p:ph sz="half" idx="10"/>
          </p:nvPr>
        </p:nvSpPr>
        <p:spPr>
          <a:xfrm>
            <a:off x="417075" y="1736728"/>
            <a:ext cx="5678925" cy="4194629"/>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en-US" dirty="0"/>
          </a:p>
        </p:txBody>
      </p:sp>
      <p:sp>
        <p:nvSpPr>
          <p:cNvPr id="3" name="Picture Placeholder 2"/>
          <p:cNvSpPr>
            <a:spLocks noGrp="1"/>
          </p:cNvSpPr>
          <p:nvPr>
            <p:ph type="pic" idx="1" hasCustomPrompt="1"/>
          </p:nvPr>
        </p:nvSpPr>
        <p:spPr>
          <a:xfrm>
            <a:off x="7598925" y="1738313"/>
            <a:ext cx="4176000" cy="4175125"/>
          </a:xfrm>
          <a:solidFill>
            <a:schemeClr val="bg1">
              <a:lumMod val="85000"/>
            </a:schemeClr>
          </a:solidFill>
        </p:spPr>
        <p:txBody>
          <a:bodyPr anchor="ctr" anchorCtr="0">
            <a:normAutofit/>
          </a:bodyPr>
          <a:lstStyle>
            <a:lvl1pPr marL="0" indent="0" algn="ctr">
              <a:buNone/>
              <a:defRPr sz="2000"/>
            </a:lvl1pPr>
            <a:lvl2pPr marL="457167" indent="0">
              <a:buNone/>
              <a:defRPr sz="2800"/>
            </a:lvl2pPr>
            <a:lvl3pPr marL="914332" indent="0">
              <a:buNone/>
              <a:defRPr sz="2400"/>
            </a:lvl3pPr>
            <a:lvl4pPr marL="1371498" indent="0">
              <a:buNone/>
              <a:defRPr sz="2000"/>
            </a:lvl4pPr>
            <a:lvl5pPr marL="1828664" indent="0">
              <a:buNone/>
              <a:defRPr sz="2000"/>
            </a:lvl5pPr>
            <a:lvl6pPr marL="2285830" indent="0">
              <a:buNone/>
              <a:defRPr sz="2000"/>
            </a:lvl6pPr>
            <a:lvl7pPr marL="2742994" indent="0">
              <a:buNone/>
              <a:defRPr sz="2000"/>
            </a:lvl7pPr>
            <a:lvl8pPr marL="3200160" indent="0">
              <a:buNone/>
              <a:defRPr sz="2000"/>
            </a:lvl8pPr>
            <a:lvl9pPr marL="3657327" indent="0">
              <a:buNone/>
              <a:defRPr sz="2000"/>
            </a:lvl9pPr>
          </a:lstStyle>
          <a:p>
            <a:r>
              <a:rPr lang="sv-SE" dirty="0"/>
              <a:t>Klicka på ikonen </a:t>
            </a:r>
            <a:br>
              <a:rPr lang="sv-SE" dirty="0"/>
            </a:br>
            <a:br>
              <a:rPr lang="sv-SE" dirty="0"/>
            </a:br>
            <a:r>
              <a:rPr lang="sv-SE" dirty="0"/>
              <a:t>för att lägga till en bild</a:t>
            </a:r>
            <a:endParaRPr lang="en-US" dirty="0"/>
          </a:p>
        </p:txBody>
      </p:sp>
      <p:sp>
        <p:nvSpPr>
          <p:cNvPr id="4" name="Platshållare för bildnummer 3">
            <a:extLst>
              <a:ext uri="{FF2B5EF4-FFF2-40B4-BE49-F238E27FC236}">
                <a16:creationId xmlns:a16="http://schemas.microsoft.com/office/drawing/2014/main" id="{AB6397E3-2F6A-46E7-B952-96596182496A}"/>
              </a:ext>
            </a:extLst>
          </p:cNvPr>
          <p:cNvSpPr>
            <a:spLocks noGrp="1"/>
          </p:cNvSpPr>
          <p:nvPr>
            <p:ph type="sldNum" sz="quarter" idx="11"/>
          </p:nvPr>
        </p:nvSpPr>
        <p:spPr>
          <a:xfrm>
            <a:off x="11136000" y="6453187"/>
            <a:ext cx="643250" cy="144463"/>
          </a:xfrm>
          <a:prstGeom prst="rect">
            <a:avLst/>
          </a:prstGeom>
        </p:spPr>
        <p:txBody>
          <a:bodyPr/>
          <a:lstStyle/>
          <a:p>
            <a:fld id="{59C8BBA8-F427-4879-AAC6-186856FF899B}" type="slidenum">
              <a:rPr lang="sv-SE" smtClean="0"/>
              <a:pPr/>
              <a:t>‹#›</a:t>
            </a:fld>
            <a:endParaRPr lang="sv-SE" dirty="0"/>
          </a:p>
        </p:txBody>
      </p:sp>
    </p:spTree>
    <p:extLst>
      <p:ext uri="{BB962C8B-B14F-4D97-AF65-F5344CB8AC3E}">
        <p14:creationId xmlns:p14="http://schemas.microsoft.com/office/powerpoint/2010/main" val="51800635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blank" preserve="1">
  <p:cSld name="Helt tom">
    <p:spTree>
      <p:nvGrpSpPr>
        <p:cNvPr id="1" name=""/>
        <p:cNvGrpSpPr/>
        <p:nvPr/>
      </p:nvGrpSpPr>
      <p:grpSpPr>
        <a:xfrm>
          <a:off x="0" y="0"/>
          <a:ext cx="0" cy="0"/>
          <a:chOff x="0" y="0"/>
          <a:chExt cx="0" cy="0"/>
        </a:xfrm>
      </p:grpSpPr>
    </p:spTree>
    <p:extLst>
      <p:ext uri="{BB962C8B-B14F-4D97-AF65-F5344CB8AC3E}">
        <p14:creationId xmlns:p14="http://schemas.microsoft.com/office/powerpoint/2010/main" val="3420952381"/>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preserve="1" userDrawn="1">
  <p:cSld name="1_Bild med bild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800F4CB-80BD-4C46-8862-E3F5646FDE7A}"/>
              </a:ext>
            </a:extLst>
          </p:cNvPr>
          <p:cNvSpPr>
            <a:spLocks noGrp="1"/>
          </p:cNvSpPr>
          <p:nvPr>
            <p:ph type="title"/>
          </p:nvPr>
        </p:nvSpPr>
        <p:spPr/>
        <p:txBody>
          <a:bodyPr/>
          <a:lstStyle/>
          <a:p>
            <a:r>
              <a:rPr lang="sv-SE"/>
              <a:t>Klicka här för att ändra mall för rubrikformat</a:t>
            </a:r>
            <a:endParaRPr lang="sv-SE" dirty="0"/>
          </a:p>
        </p:txBody>
      </p:sp>
      <p:sp>
        <p:nvSpPr>
          <p:cNvPr id="5" name="Content Placeholder 2">
            <a:extLst>
              <a:ext uri="{FF2B5EF4-FFF2-40B4-BE49-F238E27FC236}">
                <a16:creationId xmlns:a16="http://schemas.microsoft.com/office/drawing/2014/main" id="{D18EAA5A-4340-4EE5-A1A8-3200B98C0962}"/>
              </a:ext>
            </a:extLst>
          </p:cNvPr>
          <p:cNvSpPr>
            <a:spLocks noGrp="1"/>
          </p:cNvSpPr>
          <p:nvPr>
            <p:ph sz="half" idx="10"/>
          </p:nvPr>
        </p:nvSpPr>
        <p:spPr>
          <a:xfrm>
            <a:off x="6096000" y="1736728"/>
            <a:ext cx="5688013" cy="4194629"/>
          </a:xfrm>
        </p:spPr>
        <p:txBody>
          <a:bodyPr/>
          <a:lstStyle/>
          <a:p>
            <a:pPr lvl="0"/>
            <a:r>
              <a:rPr lang="sv-SE" dirty="0"/>
              <a:t>Redigera format för bakgrundstext</a:t>
            </a:r>
          </a:p>
          <a:p>
            <a:pPr lvl="1"/>
            <a:r>
              <a:rPr lang="sv-SE" dirty="0"/>
              <a:t>Nivå två</a:t>
            </a:r>
          </a:p>
          <a:p>
            <a:pPr lvl="2"/>
            <a:r>
              <a:rPr lang="sv-SE" dirty="0"/>
              <a:t>Nivå tre</a:t>
            </a:r>
          </a:p>
          <a:p>
            <a:pPr lvl="3"/>
            <a:r>
              <a:rPr lang="sv-SE" dirty="0"/>
              <a:t>Nivå fyra</a:t>
            </a:r>
          </a:p>
          <a:p>
            <a:pPr lvl="4"/>
            <a:r>
              <a:rPr lang="sv-SE" dirty="0"/>
              <a:t>Nivå fem</a:t>
            </a:r>
            <a:endParaRPr lang="en-US" dirty="0"/>
          </a:p>
        </p:txBody>
      </p:sp>
      <p:sp>
        <p:nvSpPr>
          <p:cNvPr id="3" name="Picture Placeholder 2"/>
          <p:cNvSpPr>
            <a:spLocks noGrp="1"/>
          </p:cNvSpPr>
          <p:nvPr>
            <p:ph type="pic" idx="1" hasCustomPrompt="1"/>
          </p:nvPr>
        </p:nvSpPr>
        <p:spPr>
          <a:xfrm>
            <a:off x="407988" y="1738313"/>
            <a:ext cx="4176000" cy="4175125"/>
          </a:xfrm>
          <a:solidFill>
            <a:schemeClr val="bg1">
              <a:lumMod val="85000"/>
            </a:schemeClr>
          </a:solidFill>
        </p:spPr>
        <p:txBody>
          <a:bodyPr anchor="ctr" anchorCtr="0">
            <a:normAutofit/>
          </a:bodyPr>
          <a:lstStyle>
            <a:lvl1pPr marL="0" indent="0" algn="ctr">
              <a:buNone/>
              <a:defRPr sz="2000"/>
            </a:lvl1pPr>
            <a:lvl2pPr marL="457167" indent="0">
              <a:buNone/>
              <a:defRPr sz="2800"/>
            </a:lvl2pPr>
            <a:lvl3pPr marL="914332" indent="0">
              <a:buNone/>
              <a:defRPr sz="2400"/>
            </a:lvl3pPr>
            <a:lvl4pPr marL="1371498" indent="0">
              <a:buNone/>
              <a:defRPr sz="2000"/>
            </a:lvl4pPr>
            <a:lvl5pPr marL="1828664" indent="0">
              <a:buNone/>
              <a:defRPr sz="2000"/>
            </a:lvl5pPr>
            <a:lvl6pPr marL="2285830" indent="0">
              <a:buNone/>
              <a:defRPr sz="2000"/>
            </a:lvl6pPr>
            <a:lvl7pPr marL="2742994" indent="0">
              <a:buNone/>
              <a:defRPr sz="2000"/>
            </a:lvl7pPr>
            <a:lvl8pPr marL="3200160" indent="0">
              <a:buNone/>
              <a:defRPr sz="2000"/>
            </a:lvl8pPr>
            <a:lvl9pPr marL="3657327" indent="0">
              <a:buNone/>
              <a:defRPr sz="2000"/>
            </a:lvl9pPr>
          </a:lstStyle>
          <a:p>
            <a:r>
              <a:rPr lang="sv-SE" dirty="0"/>
              <a:t>Klicka på ikonen </a:t>
            </a:r>
            <a:br>
              <a:rPr lang="sv-SE" dirty="0"/>
            </a:br>
            <a:br>
              <a:rPr lang="sv-SE" dirty="0"/>
            </a:br>
            <a:r>
              <a:rPr lang="sv-SE" dirty="0"/>
              <a:t>för att lägga till en bild</a:t>
            </a:r>
            <a:endParaRPr lang="en-US" dirty="0"/>
          </a:p>
        </p:txBody>
      </p:sp>
      <p:sp>
        <p:nvSpPr>
          <p:cNvPr id="4" name="Platshållare för bildnummer 3">
            <a:extLst>
              <a:ext uri="{FF2B5EF4-FFF2-40B4-BE49-F238E27FC236}">
                <a16:creationId xmlns:a16="http://schemas.microsoft.com/office/drawing/2014/main" id="{DEAD5FAA-1657-4061-B125-FAABE5DDE224}"/>
              </a:ext>
            </a:extLst>
          </p:cNvPr>
          <p:cNvSpPr>
            <a:spLocks noGrp="1"/>
          </p:cNvSpPr>
          <p:nvPr>
            <p:ph type="sldNum" sz="quarter" idx="11"/>
          </p:nvPr>
        </p:nvSpPr>
        <p:spPr>
          <a:xfrm>
            <a:off x="11136000" y="6453187"/>
            <a:ext cx="643250" cy="144463"/>
          </a:xfrm>
          <a:prstGeom prst="rect">
            <a:avLst/>
          </a:prstGeom>
        </p:spPr>
        <p:txBody>
          <a:bodyPr/>
          <a:lstStyle/>
          <a:p>
            <a:fld id="{59C8BBA8-F427-4879-AAC6-186856FF899B}" type="slidenum">
              <a:rPr lang="sv-SE" smtClean="0"/>
              <a:pPr/>
              <a:t>‹#›</a:t>
            </a:fld>
            <a:endParaRPr lang="sv-SE" dirty="0"/>
          </a:p>
        </p:txBody>
      </p:sp>
    </p:spTree>
    <p:extLst>
      <p:ext uri="{BB962C8B-B14F-4D97-AF65-F5344CB8AC3E}">
        <p14:creationId xmlns:p14="http://schemas.microsoft.com/office/powerpoint/2010/main" val="2243115306"/>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preserve="1" userDrawn="1">
  <p:cSld name="2_Bild med bild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5C800227-24F3-424A-950F-9031EC7717A1}"/>
              </a:ext>
            </a:extLst>
          </p:cNvPr>
          <p:cNvSpPr>
            <a:spLocks noGrp="1"/>
          </p:cNvSpPr>
          <p:nvPr>
            <p:ph type="title"/>
          </p:nvPr>
        </p:nvSpPr>
        <p:spPr/>
        <p:txBody>
          <a:bodyPr/>
          <a:lstStyle/>
          <a:p>
            <a:r>
              <a:rPr lang="sv-SE"/>
              <a:t>Klicka här för att ändra mall för rubrikformat</a:t>
            </a:r>
            <a:endParaRPr lang="sv-SE" dirty="0"/>
          </a:p>
        </p:txBody>
      </p:sp>
      <p:sp>
        <p:nvSpPr>
          <p:cNvPr id="3" name="Picture Placeholder 2"/>
          <p:cNvSpPr>
            <a:spLocks noGrp="1"/>
          </p:cNvSpPr>
          <p:nvPr>
            <p:ph type="pic" idx="1" hasCustomPrompt="1"/>
          </p:nvPr>
        </p:nvSpPr>
        <p:spPr>
          <a:xfrm>
            <a:off x="407988" y="1738313"/>
            <a:ext cx="3600000" cy="3660464"/>
          </a:xfrm>
          <a:solidFill>
            <a:schemeClr val="bg1">
              <a:lumMod val="85000"/>
            </a:schemeClr>
          </a:solidFill>
        </p:spPr>
        <p:txBody>
          <a:bodyPr anchor="ctr" anchorCtr="0">
            <a:normAutofit/>
          </a:bodyPr>
          <a:lstStyle>
            <a:lvl1pPr marL="0" indent="0" algn="ctr">
              <a:buNone/>
              <a:defRPr sz="2000"/>
            </a:lvl1pPr>
            <a:lvl2pPr marL="457167" indent="0">
              <a:buNone/>
              <a:defRPr sz="2800"/>
            </a:lvl2pPr>
            <a:lvl3pPr marL="914332" indent="0">
              <a:buNone/>
              <a:defRPr sz="2400"/>
            </a:lvl3pPr>
            <a:lvl4pPr marL="1371498" indent="0">
              <a:buNone/>
              <a:defRPr sz="2000"/>
            </a:lvl4pPr>
            <a:lvl5pPr marL="1828664" indent="0">
              <a:buNone/>
              <a:defRPr sz="2000"/>
            </a:lvl5pPr>
            <a:lvl6pPr marL="2285830" indent="0">
              <a:buNone/>
              <a:defRPr sz="2000"/>
            </a:lvl6pPr>
            <a:lvl7pPr marL="2742994" indent="0">
              <a:buNone/>
              <a:defRPr sz="2000"/>
            </a:lvl7pPr>
            <a:lvl8pPr marL="3200160" indent="0">
              <a:buNone/>
              <a:defRPr sz="2000"/>
            </a:lvl8pPr>
            <a:lvl9pPr marL="3657327" indent="0">
              <a:buNone/>
              <a:defRPr sz="2000"/>
            </a:lvl9pPr>
          </a:lstStyle>
          <a:p>
            <a:r>
              <a:rPr lang="sv-SE" dirty="0"/>
              <a:t>Klicka på ikonen </a:t>
            </a:r>
            <a:br>
              <a:rPr lang="sv-SE" dirty="0"/>
            </a:br>
            <a:br>
              <a:rPr lang="sv-SE" dirty="0"/>
            </a:br>
            <a:r>
              <a:rPr lang="sv-SE" dirty="0"/>
              <a:t>för att lägga till en bild</a:t>
            </a:r>
            <a:endParaRPr lang="en-US" dirty="0"/>
          </a:p>
        </p:txBody>
      </p:sp>
      <p:sp>
        <p:nvSpPr>
          <p:cNvPr id="4" name="Text Placeholder 3"/>
          <p:cNvSpPr>
            <a:spLocks noGrp="1"/>
          </p:cNvSpPr>
          <p:nvPr>
            <p:ph type="body" sz="half" idx="2"/>
          </p:nvPr>
        </p:nvSpPr>
        <p:spPr>
          <a:xfrm>
            <a:off x="407988" y="5528974"/>
            <a:ext cx="3600000" cy="384464"/>
          </a:xfrm>
        </p:spPr>
        <p:txBody>
          <a:bodyPr>
            <a:normAutofit/>
          </a:bodyPr>
          <a:lstStyle>
            <a:lvl1pPr marL="0" indent="0">
              <a:buFont typeface="Arial" panose="020B0604020202020204" pitchFamily="34" charset="0"/>
              <a:buNone/>
              <a:defRPr sz="1400"/>
            </a:lvl1pPr>
            <a:lvl2pPr marL="457167" indent="0">
              <a:buNone/>
              <a:defRPr sz="1400"/>
            </a:lvl2pPr>
            <a:lvl3pPr marL="914332" indent="0">
              <a:buNone/>
              <a:defRPr sz="1200"/>
            </a:lvl3pPr>
            <a:lvl4pPr marL="1371498" indent="0">
              <a:buNone/>
              <a:defRPr sz="1000"/>
            </a:lvl4pPr>
            <a:lvl5pPr marL="1828664" indent="0">
              <a:buNone/>
              <a:defRPr sz="1000"/>
            </a:lvl5pPr>
            <a:lvl6pPr marL="2285830" indent="0">
              <a:buNone/>
              <a:defRPr sz="1000"/>
            </a:lvl6pPr>
            <a:lvl7pPr marL="2742994" indent="0">
              <a:buNone/>
              <a:defRPr sz="1000"/>
            </a:lvl7pPr>
            <a:lvl8pPr marL="3200160" indent="0">
              <a:buNone/>
              <a:defRPr sz="1000"/>
            </a:lvl8pPr>
            <a:lvl9pPr marL="3657327" indent="0">
              <a:buNone/>
              <a:defRPr sz="1000"/>
            </a:lvl9pPr>
          </a:lstStyle>
          <a:p>
            <a:pPr lvl="0"/>
            <a:r>
              <a:rPr lang="sv-SE" dirty="0"/>
              <a:t>Redigera format för bakgrundstext</a:t>
            </a:r>
          </a:p>
        </p:txBody>
      </p:sp>
      <p:sp>
        <p:nvSpPr>
          <p:cNvPr id="10" name="Picture Placeholder 2">
            <a:extLst>
              <a:ext uri="{FF2B5EF4-FFF2-40B4-BE49-F238E27FC236}">
                <a16:creationId xmlns:a16="http://schemas.microsoft.com/office/drawing/2014/main" id="{F5F04B5A-F0FB-4FC9-9F5F-CDA6CEE251C7}"/>
              </a:ext>
            </a:extLst>
          </p:cNvPr>
          <p:cNvSpPr>
            <a:spLocks noGrp="1"/>
          </p:cNvSpPr>
          <p:nvPr>
            <p:ph type="pic" idx="12" hasCustomPrompt="1"/>
          </p:nvPr>
        </p:nvSpPr>
        <p:spPr>
          <a:xfrm>
            <a:off x="4296000" y="1738313"/>
            <a:ext cx="3600000" cy="3660464"/>
          </a:xfrm>
          <a:solidFill>
            <a:schemeClr val="bg1">
              <a:lumMod val="85000"/>
            </a:schemeClr>
          </a:solidFill>
        </p:spPr>
        <p:txBody>
          <a:bodyPr anchor="ctr" anchorCtr="0">
            <a:normAutofit/>
          </a:bodyPr>
          <a:lstStyle>
            <a:lvl1pPr marL="0" indent="0" algn="ctr">
              <a:buNone/>
              <a:defRPr sz="2000"/>
            </a:lvl1pPr>
            <a:lvl2pPr marL="457167" indent="0">
              <a:buNone/>
              <a:defRPr sz="2800"/>
            </a:lvl2pPr>
            <a:lvl3pPr marL="914332" indent="0">
              <a:buNone/>
              <a:defRPr sz="2400"/>
            </a:lvl3pPr>
            <a:lvl4pPr marL="1371498" indent="0">
              <a:buNone/>
              <a:defRPr sz="2000"/>
            </a:lvl4pPr>
            <a:lvl5pPr marL="1828664" indent="0">
              <a:buNone/>
              <a:defRPr sz="2000"/>
            </a:lvl5pPr>
            <a:lvl6pPr marL="2285830" indent="0">
              <a:buNone/>
              <a:defRPr sz="2000"/>
            </a:lvl6pPr>
            <a:lvl7pPr marL="2742994" indent="0">
              <a:buNone/>
              <a:defRPr sz="2000"/>
            </a:lvl7pPr>
            <a:lvl8pPr marL="3200160" indent="0">
              <a:buNone/>
              <a:defRPr sz="2000"/>
            </a:lvl8pPr>
            <a:lvl9pPr marL="3657327" indent="0">
              <a:buNone/>
              <a:defRPr sz="2000"/>
            </a:lvl9pPr>
          </a:lstStyle>
          <a:p>
            <a:r>
              <a:rPr lang="sv-SE" dirty="0"/>
              <a:t>Klicka på ikonen </a:t>
            </a:r>
            <a:br>
              <a:rPr lang="sv-SE" dirty="0"/>
            </a:br>
            <a:br>
              <a:rPr lang="sv-SE" dirty="0"/>
            </a:br>
            <a:r>
              <a:rPr lang="sv-SE" dirty="0"/>
              <a:t>för att lägga till en bild</a:t>
            </a:r>
            <a:endParaRPr lang="en-US" dirty="0"/>
          </a:p>
        </p:txBody>
      </p:sp>
      <p:sp>
        <p:nvSpPr>
          <p:cNvPr id="15" name="Text Placeholder 3">
            <a:extLst>
              <a:ext uri="{FF2B5EF4-FFF2-40B4-BE49-F238E27FC236}">
                <a16:creationId xmlns:a16="http://schemas.microsoft.com/office/drawing/2014/main" id="{A5F93C07-C166-474C-8E0B-4E9C3BBCB337}"/>
              </a:ext>
            </a:extLst>
          </p:cNvPr>
          <p:cNvSpPr>
            <a:spLocks noGrp="1"/>
          </p:cNvSpPr>
          <p:nvPr>
            <p:ph type="body" sz="half" idx="15"/>
          </p:nvPr>
        </p:nvSpPr>
        <p:spPr>
          <a:xfrm>
            <a:off x="4296000" y="5528974"/>
            <a:ext cx="3600000" cy="384464"/>
          </a:xfrm>
        </p:spPr>
        <p:txBody>
          <a:bodyPr>
            <a:normAutofit/>
          </a:bodyPr>
          <a:lstStyle>
            <a:lvl1pPr marL="0" indent="0">
              <a:buFont typeface="Arial" panose="020B0604020202020204" pitchFamily="34" charset="0"/>
              <a:buNone/>
              <a:defRPr sz="1400"/>
            </a:lvl1pPr>
            <a:lvl2pPr marL="457167" indent="0">
              <a:buNone/>
              <a:defRPr sz="1400"/>
            </a:lvl2pPr>
            <a:lvl3pPr marL="914332" indent="0">
              <a:buNone/>
              <a:defRPr sz="1200"/>
            </a:lvl3pPr>
            <a:lvl4pPr marL="1371498" indent="0">
              <a:buNone/>
              <a:defRPr sz="1000"/>
            </a:lvl4pPr>
            <a:lvl5pPr marL="1828664" indent="0">
              <a:buNone/>
              <a:defRPr sz="1000"/>
            </a:lvl5pPr>
            <a:lvl6pPr marL="2285830" indent="0">
              <a:buNone/>
              <a:defRPr sz="1000"/>
            </a:lvl6pPr>
            <a:lvl7pPr marL="2742994" indent="0">
              <a:buNone/>
              <a:defRPr sz="1000"/>
            </a:lvl7pPr>
            <a:lvl8pPr marL="3200160" indent="0">
              <a:buNone/>
              <a:defRPr sz="1000"/>
            </a:lvl8pPr>
            <a:lvl9pPr marL="3657327" indent="0">
              <a:buNone/>
              <a:defRPr sz="1000"/>
            </a:lvl9pPr>
          </a:lstStyle>
          <a:p>
            <a:pPr lvl="0"/>
            <a:r>
              <a:rPr lang="sv-SE"/>
              <a:t>Redigera format för bakgrundstext</a:t>
            </a:r>
          </a:p>
        </p:txBody>
      </p:sp>
      <p:sp>
        <p:nvSpPr>
          <p:cNvPr id="11" name="Picture Placeholder 2">
            <a:extLst>
              <a:ext uri="{FF2B5EF4-FFF2-40B4-BE49-F238E27FC236}">
                <a16:creationId xmlns:a16="http://schemas.microsoft.com/office/drawing/2014/main" id="{A7F97845-F21E-448F-BCE4-594A545AB8CB}"/>
              </a:ext>
            </a:extLst>
          </p:cNvPr>
          <p:cNvSpPr>
            <a:spLocks noGrp="1"/>
          </p:cNvSpPr>
          <p:nvPr>
            <p:ph type="pic" idx="13" hasCustomPrompt="1"/>
          </p:nvPr>
        </p:nvSpPr>
        <p:spPr>
          <a:xfrm>
            <a:off x="8184013" y="1738313"/>
            <a:ext cx="3600000" cy="3660464"/>
          </a:xfrm>
          <a:solidFill>
            <a:schemeClr val="bg1">
              <a:lumMod val="85000"/>
            </a:schemeClr>
          </a:solidFill>
        </p:spPr>
        <p:txBody>
          <a:bodyPr anchor="ctr" anchorCtr="0">
            <a:normAutofit/>
          </a:bodyPr>
          <a:lstStyle>
            <a:lvl1pPr marL="0" indent="0" algn="ctr">
              <a:buNone/>
              <a:defRPr sz="2000"/>
            </a:lvl1pPr>
            <a:lvl2pPr marL="457167" indent="0">
              <a:buNone/>
              <a:defRPr sz="2800"/>
            </a:lvl2pPr>
            <a:lvl3pPr marL="914332" indent="0">
              <a:buNone/>
              <a:defRPr sz="2400"/>
            </a:lvl3pPr>
            <a:lvl4pPr marL="1371498" indent="0">
              <a:buNone/>
              <a:defRPr sz="2000"/>
            </a:lvl4pPr>
            <a:lvl5pPr marL="1828664" indent="0">
              <a:buNone/>
              <a:defRPr sz="2000"/>
            </a:lvl5pPr>
            <a:lvl6pPr marL="2285830" indent="0">
              <a:buNone/>
              <a:defRPr sz="2000"/>
            </a:lvl6pPr>
            <a:lvl7pPr marL="2742994" indent="0">
              <a:buNone/>
              <a:defRPr sz="2000"/>
            </a:lvl7pPr>
            <a:lvl8pPr marL="3200160" indent="0">
              <a:buNone/>
              <a:defRPr sz="2000"/>
            </a:lvl8pPr>
            <a:lvl9pPr marL="3657327" indent="0">
              <a:buNone/>
              <a:defRPr sz="2000"/>
            </a:lvl9pPr>
          </a:lstStyle>
          <a:p>
            <a:r>
              <a:rPr lang="sv-SE" dirty="0"/>
              <a:t>Klicka på ikonen </a:t>
            </a:r>
            <a:br>
              <a:rPr lang="sv-SE" dirty="0"/>
            </a:br>
            <a:br>
              <a:rPr lang="sv-SE" dirty="0"/>
            </a:br>
            <a:r>
              <a:rPr lang="sv-SE" dirty="0"/>
              <a:t>för att lägga till en bild</a:t>
            </a:r>
            <a:endParaRPr lang="en-US" dirty="0"/>
          </a:p>
        </p:txBody>
      </p:sp>
      <p:sp>
        <p:nvSpPr>
          <p:cNvPr id="14" name="Text Placeholder 3">
            <a:extLst>
              <a:ext uri="{FF2B5EF4-FFF2-40B4-BE49-F238E27FC236}">
                <a16:creationId xmlns:a16="http://schemas.microsoft.com/office/drawing/2014/main" id="{5F230963-9997-4CAE-9B9D-4F53D8044D29}"/>
              </a:ext>
            </a:extLst>
          </p:cNvPr>
          <p:cNvSpPr>
            <a:spLocks noGrp="1"/>
          </p:cNvSpPr>
          <p:nvPr>
            <p:ph type="body" sz="half" idx="14"/>
          </p:nvPr>
        </p:nvSpPr>
        <p:spPr>
          <a:xfrm>
            <a:off x="8184013" y="5528974"/>
            <a:ext cx="3600000" cy="384464"/>
          </a:xfrm>
        </p:spPr>
        <p:txBody>
          <a:bodyPr>
            <a:normAutofit/>
          </a:bodyPr>
          <a:lstStyle>
            <a:lvl1pPr marL="0" indent="0">
              <a:buFont typeface="Arial" panose="020B0604020202020204" pitchFamily="34" charset="0"/>
              <a:buNone/>
              <a:defRPr sz="1400"/>
            </a:lvl1pPr>
            <a:lvl2pPr marL="457167" indent="0">
              <a:buNone/>
              <a:defRPr sz="1400"/>
            </a:lvl2pPr>
            <a:lvl3pPr marL="914332" indent="0">
              <a:buNone/>
              <a:defRPr sz="1200"/>
            </a:lvl3pPr>
            <a:lvl4pPr marL="1371498" indent="0">
              <a:buNone/>
              <a:defRPr sz="1000"/>
            </a:lvl4pPr>
            <a:lvl5pPr marL="1828664" indent="0">
              <a:buNone/>
              <a:defRPr sz="1000"/>
            </a:lvl5pPr>
            <a:lvl6pPr marL="2285830" indent="0">
              <a:buNone/>
              <a:defRPr sz="1000"/>
            </a:lvl6pPr>
            <a:lvl7pPr marL="2742994" indent="0">
              <a:buNone/>
              <a:defRPr sz="1000"/>
            </a:lvl7pPr>
            <a:lvl8pPr marL="3200160" indent="0">
              <a:buNone/>
              <a:defRPr sz="1000"/>
            </a:lvl8pPr>
            <a:lvl9pPr marL="3657327" indent="0">
              <a:buNone/>
              <a:defRPr sz="1000"/>
            </a:lvl9pPr>
          </a:lstStyle>
          <a:p>
            <a:pPr lvl="0"/>
            <a:r>
              <a:rPr lang="sv-SE" dirty="0"/>
              <a:t>Redigera format för bakgrundstext</a:t>
            </a:r>
          </a:p>
        </p:txBody>
      </p:sp>
      <p:sp>
        <p:nvSpPr>
          <p:cNvPr id="5" name="Platshållare för bildnummer 4">
            <a:extLst>
              <a:ext uri="{FF2B5EF4-FFF2-40B4-BE49-F238E27FC236}">
                <a16:creationId xmlns:a16="http://schemas.microsoft.com/office/drawing/2014/main" id="{23227AAC-52A1-439E-A66E-B8A4CE23E2A5}"/>
              </a:ext>
            </a:extLst>
          </p:cNvPr>
          <p:cNvSpPr>
            <a:spLocks noGrp="1"/>
          </p:cNvSpPr>
          <p:nvPr>
            <p:ph type="sldNum" sz="quarter" idx="16"/>
          </p:nvPr>
        </p:nvSpPr>
        <p:spPr>
          <a:xfrm>
            <a:off x="11136000" y="6453187"/>
            <a:ext cx="643250" cy="144463"/>
          </a:xfrm>
          <a:prstGeom prst="rect">
            <a:avLst/>
          </a:prstGeom>
        </p:spPr>
        <p:txBody>
          <a:bodyPr/>
          <a:lstStyle/>
          <a:p>
            <a:fld id="{59C8BBA8-F427-4879-AAC6-186856FF899B}" type="slidenum">
              <a:rPr lang="sv-SE" smtClean="0"/>
              <a:pPr/>
              <a:t>‹#›</a:t>
            </a:fld>
            <a:endParaRPr lang="sv-SE" dirty="0"/>
          </a:p>
        </p:txBody>
      </p:sp>
    </p:spTree>
    <p:extLst>
      <p:ext uri="{BB962C8B-B14F-4D97-AF65-F5344CB8AC3E}">
        <p14:creationId xmlns:p14="http://schemas.microsoft.com/office/powerpoint/2010/main" val="1136944644"/>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showMasterSp="0" preserve="1" userDrawn="1">
  <p:cSld name="Bild helsida">
    <p:spTree>
      <p:nvGrpSpPr>
        <p:cNvPr id="1" name=""/>
        <p:cNvGrpSpPr/>
        <p:nvPr/>
      </p:nvGrpSpPr>
      <p:grpSpPr>
        <a:xfrm>
          <a:off x="0" y="0"/>
          <a:ext cx="0" cy="0"/>
          <a:chOff x="0" y="0"/>
          <a:chExt cx="0" cy="0"/>
        </a:xfrm>
      </p:grpSpPr>
      <p:sp>
        <p:nvSpPr>
          <p:cNvPr id="5" name="Platshållare för bild 4"/>
          <p:cNvSpPr>
            <a:spLocks noGrp="1"/>
          </p:cNvSpPr>
          <p:nvPr>
            <p:ph type="pic" sz="quarter" idx="10" hasCustomPrompt="1"/>
          </p:nvPr>
        </p:nvSpPr>
        <p:spPr>
          <a:xfrm>
            <a:off x="0" y="0"/>
            <a:ext cx="12192000" cy="6858000"/>
          </a:xfrm>
          <a:prstGeom prst="round2SameRect">
            <a:avLst>
              <a:gd name="adj1" fmla="val 0"/>
              <a:gd name="adj2" fmla="val 0"/>
            </a:avLst>
          </a:prstGeom>
          <a:solidFill>
            <a:schemeClr val="bg1">
              <a:lumMod val="85000"/>
            </a:schemeClr>
          </a:solidFill>
        </p:spPr>
        <p:txBody>
          <a:bodyPr anchor="ctr" anchorCtr="0"/>
          <a:lstStyle>
            <a:lvl1pPr marL="0" marR="0" indent="0" algn="ctr" defTabSz="914332" rtl="0" eaLnBrk="1" fontAlgn="auto" latinLnBrk="0" hangingPunct="1">
              <a:lnSpc>
                <a:spcPct val="100000"/>
              </a:lnSpc>
              <a:spcBef>
                <a:spcPts val="1843"/>
              </a:spcBef>
              <a:spcAft>
                <a:spcPts val="0"/>
              </a:spcAft>
              <a:buClrTx/>
              <a:buSzTx/>
              <a:buFont typeface="Arial" panose="020B0604020202020204" pitchFamily="34" charset="0"/>
              <a:buNone/>
              <a:tabLst/>
              <a:defRPr/>
            </a:lvl1pPr>
          </a:lstStyle>
          <a:p>
            <a:pPr marL="0" marR="0" lvl="0" indent="0" algn="l" defTabSz="914332" rtl="0" eaLnBrk="1" fontAlgn="auto" latinLnBrk="0" hangingPunct="1">
              <a:lnSpc>
                <a:spcPct val="100000"/>
              </a:lnSpc>
              <a:spcBef>
                <a:spcPts val="1843"/>
              </a:spcBef>
              <a:spcAft>
                <a:spcPts val="0"/>
              </a:spcAft>
              <a:buClrTx/>
              <a:buSzTx/>
              <a:buFont typeface="Arial" panose="020B0604020202020204" pitchFamily="34" charset="0"/>
              <a:buNone/>
              <a:tabLst/>
              <a:defRPr/>
            </a:pPr>
            <a:r>
              <a:rPr lang="sv-SE" dirty="0"/>
              <a:t>Klicka på ikonen </a:t>
            </a:r>
            <a:br>
              <a:rPr lang="sv-SE" dirty="0"/>
            </a:br>
            <a:br>
              <a:rPr lang="sv-SE" dirty="0"/>
            </a:br>
            <a:r>
              <a:rPr lang="sv-SE" dirty="0"/>
              <a:t>för att lägga till en bild</a:t>
            </a:r>
            <a:endParaRPr lang="en-US" dirty="0"/>
          </a:p>
        </p:txBody>
      </p:sp>
    </p:spTree>
    <p:extLst>
      <p:ext uri="{BB962C8B-B14F-4D97-AF65-F5344CB8AC3E}">
        <p14:creationId xmlns:p14="http://schemas.microsoft.com/office/powerpoint/2010/main" val="572419327"/>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showMasterSp="0" preserve="1" userDrawn="1">
  <p:cSld name="Bild helsida med rubrik">
    <p:spTree>
      <p:nvGrpSpPr>
        <p:cNvPr id="1" name=""/>
        <p:cNvGrpSpPr/>
        <p:nvPr/>
      </p:nvGrpSpPr>
      <p:grpSpPr>
        <a:xfrm>
          <a:off x="0" y="0"/>
          <a:ext cx="0" cy="0"/>
          <a:chOff x="0" y="0"/>
          <a:chExt cx="0" cy="0"/>
        </a:xfrm>
      </p:grpSpPr>
      <p:sp>
        <p:nvSpPr>
          <p:cNvPr id="2" name="Platshållare för sidfot 1">
            <a:extLst>
              <a:ext uri="{FF2B5EF4-FFF2-40B4-BE49-F238E27FC236}">
                <a16:creationId xmlns:a16="http://schemas.microsoft.com/office/drawing/2014/main" id="{4C2CB002-9FCD-48CA-BEF4-9C216A36070A}"/>
              </a:ext>
            </a:extLst>
          </p:cNvPr>
          <p:cNvSpPr>
            <a:spLocks noGrp="1"/>
          </p:cNvSpPr>
          <p:nvPr>
            <p:ph type="ftr" sz="quarter" idx="11"/>
          </p:nvPr>
        </p:nvSpPr>
        <p:spPr>
          <a:xfrm>
            <a:off x="479999" y="6376989"/>
            <a:ext cx="5616000" cy="147636"/>
          </a:xfrm>
          <a:prstGeom prst="rect">
            <a:avLst/>
          </a:prstGeom>
        </p:spPr>
        <p:txBody>
          <a:bodyPr/>
          <a:lstStyle/>
          <a:p>
            <a:endParaRPr lang="sv-SE" dirty="0"/>
          </a:p>
        </p:txBody>
      </p:sp>
      <p:sp>
        <p:nvSpPr>
          <p:cNvPr id="4" name="Platshållare för bild 5">
            <a:extLst>
              <a:ext uri="{FF2B5EF4-FFF2-40B4-BE49-F238E27FC236}">
                <a16:creationId xmlns:a16="http://schemas.microsoft.com/office/drawing/2014/main" id="{1566CF40-59BE-4449-B880-5CCAFCC9D997}"/>
              </a:ext>
            </a:extLst>
          </p:cNvPr>
          <p:cNvSpPr>
            <a:spLocks noGrp="1"/>
          </p:cNvSpPr>
          <p:nvPr>
            <p:ph type="pic" sz="quarter" idx="10" hasCustomPrompt="1"/>
          </p:nvPr>
        </p:nvSpPr>
        <p:spPr>
          <a:xfrm>
            <a:off x="0" y="0"/>
            <a:ext cx="12192000" cy="6858000"/>
          </a:xfrm>
          <a:prstGeom prst="round2SameRect">
            <a:avLst>
              <a:gd name="adj1" fmla="val 0"/>
              <a:gd name="adj2" fmla="val 0"/>
            </a:avLst>
          </a:prstGeom>
          <a:solidFill>
            <a:schemeClr val="bg1">
              <a:lumMod val="85000"/>
            </a:schemeClr>
          </a:solidFill>
        </p:spPr>
        <p:txBody>
          <a:bodyPr anchor="ctr" anchorCtr="0">
            <a:normAutofit/>
          </a:bodyPr>
          <a:lstStyle>
            <a:lvl1pPr marL="0" marR="0" indent="0" algn="ctr" defTabSz="914332" rtl="0" eaLnBrk="1" fontAlgn="auto" latinLnBrk="0" hangingPunct="1">
              <a:lnSpc>
                <a:spcPct val="100000"/>
              </a:lnSpc>
              <a:spcBef>
                <a:spcPts val="1843"/>
              </a:spcBef>
              <a:spcAft>
                <a:spcPts val="0"/>
              </a:spcAft>
              <a:buClrTx/>
              <a:buSzTx/>
              <a:buFont typeface="Arial" panose="020B0604020202020204" pitchFamily="34" charset="0"/>
              <a:buNone/>
              <a:tabLst/>
              <a:defRPr sz="1600">
                <a:solidFill>
                  <a:schemeClr val="tx1"/>
                </a:solidFill>
              </a:defRPr>
            </a:lvl1pPr>
          </a:lstStyle>
          <a:p>
            <a:pPr marL="0" marR="0" lvl="0" indent="0" algn="l" defTabSz="914332" rtl="0" eaLnBrk="1" fontAlgn="auto" latinLnBrk="0" hangingPunct="1">
              <a:lnSpc>
                <a:spcPct val="100000"/>
              </a:lnSpc>
              <a:spcBef>
                <a:spcPts val="1843"/>
              </a:spcBef>
              <a:spcAft>
                <a:spcPts val="0"/>
              </a:spcAft>
              <a:buClrTx/>
              <a:buSzTx/>
              <a:buFont typeface="Arial" panose="020B0604020202020204" pitchFamily="34" charset="0"/>
              <a:buNone/>
              <a:tabLst/>
              <a:defRPr/>
            </a:pPr>
            <a:br>
              <a:rPr lang="sv-SE" dirty="0"/>
            </a:br>
            <a:br>
              <a:rPr lang="sv-SE" dirty="0"/>
            </a:br>
            <a:br>
              <a:rPr lang="sv-SE" dirty="0"/>
            </a:br>
            <a:r>
              <a:rPr lang="sv-SE" dirty="0"/>
              <a:t>Klicka på ikonen ovan</a:t>
            </a:r>
            <a:br>
              <a:rPr lang="sv-SE" dirty="0"/>
            </a:br>
            <a:r>
              <a:rPr lang="sv-SE" dirty="0"/>
              <a:t>för att lägga till en bild</a:t>
            </a:r>
            <a:endParaRPr lang="en-US" dirty="0"/>
          </a:p>
        </p:txBody>
      </p:sp>
      <p:sp>
        <p:nvSpPr>
          <p:cNvPr id="6" name="Title 1">
            <a:extLst>
              <a:ext uri="{FF2B5EF4-FFF2-40B4-BE49-F238E27FC236}">
                <a16:creationId xmlns:a16="http://schemas.microsoft.com/office/drawing/2014/main" id="{5F556A3A-7138-45B2-8593-FAB5296ADD6C}"/>
              </a:ext>
            </a:extLst>
          </p:cNvPr>
          <p:cNvSpPr>
            <a:spLocks noGrp="1"/>
          </p:cNvSpPr>
          <p:nvPr>
            <p:ph type="ctrTitle"/>
          </p:nvPr>
        </p:nvSpPr>
        <p:spPr>
          <a:xfrm>
            <a:off x="1528841" y="2404809"/>
            <a:ext cx="9134323" cy="1113092"/>
          </a:xfrm>
          <a:prstGeom prst="rect">
            <a:avLst/>
          </a:prstGeom>
        </p:spPr>
        <p:txBody>
          <a:bodyPr anchor="ctr" anchorCtr="0">
            <a:noAutofit/>
          </a:bodyPr>
          <a:lstStyle>
            <a:lvl1pPr algn="ctr">
              <a:lnSpc>
                <a:spcPct val="90000"/>
              </a:lnSpc>
              <a:defRPr sz="4500">
                <a:solidFill>
                  <a:schemeClr val="bg1"/>
                </a:solidFill>
              </a:defRPr>
            </a:lvl1pPr>
          </a:lstStyle>
          <a:p>
            <a:r>
              <a:rPr lang="sv-SE"/>
              <a:t>Klicka här för att ändra mall för rubrikformat</a:t>
            </a:r>
            <a:endParaRPr lang="en-US" dirty="0"/>
          </a:p>
        </p:txBody>
      </p:sp>
    </p:spTree>
    <p:extLst>
      <p:ext uri="{BB962C8B-B14F-4D97-AF65-F5344CB8AC3E}">
        <p14:creationId xmlns:p14="http://schemas.microsoft.com/office/powerpoint/2010/main" val="3702728734"/>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tshållare för bildnummer 1">
            <a:extLst>
              <a:ext uri="{FF2B5EF4-FFF2-40B4-BE49-F238E27FC236}">
                <a16:creationId xmlns:a16="http://schemas.microsoft.com/office/drawing/2014/main" id="{4BC2FFEF-6434-4E63-AD0D-37B93846A0B7}"/>
              </a:ext>
            </a:extLst>
          </p:cNvPr>
          <p:cNvSpPr>
            <a:spLocks noGrp="1"/>
          </p:cNvSpPr>
          <p:nvPr>
            <p:ph type="sldNum" sz="quarter" idx="10"/>
          </p:nvPr>
        </p:nvSpPr>
        <p:spPr>
          <a:xfrm>
            <a:off x="11136000" y="6453187"/>
            <a:ext cx="643250" cy="144463"/>
          </a:xfrm>
          <a:prstGeom prst="rect">
            <a:avLst/>
          </a:prstGeom>
        </p:spPr>
        <p:txBody>
          <a:bodyPr/>
          <a:lstStyle/>
          <a:p>
            <a:fld id="{59C8BBA8-F427-4879-AAC6-186856FF899B}" type="slidenum">
              <a:rPr lang="sv-SE" smtClean="0"/>
              <a:pPr/>
              <a:t>‹#›</a:t>
            </a:fld>
            <a:endParaRPr lang="sv-SE" dirty="0"/>
          </a:p>
        </p:txBody>
      </p:sp>
    </p:spTree>
    <p:extLst>
      <p:ext uri="{BB962C8B-B14F-4D97-AF65-F5344CB8AC3E}">
        <p14:creationId xmlns:p14="http://schemas.microsoft.com/office/powerpoint/2010/main" val="4013700544"/>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showMasterSp="0" type="blank" preserve="1">
  <p:cSld name="Helt tom">
    <p:spTree>
      <p:nvGrpSpPr>
        <p:cNvPr id="1" name=""/>
        <p:cNvGrpSpPr/>
        <p:nvPr/>
      </p:nvGrpSpPr>
      <p:grpSpPr>
        <a:xfrm>
          <a:off x="0" y="0"/>
          <a:ext cx="0" cy="0"/>
          <a:chOff x="0" y="0"/>
          <a:chExt cx="0" cy="0"/>
        </a:xfrm>
      </p:grpSpPr>
    </p:spTree>
    <p:extLst>
      <p:ext uri="{BB962C8B-B14F-4D97-AF65-F5344CB8AC3E}">
        <p14:creationId xmlns:p14="http://schemas.microsoft.com/office/powerpoint/2010/main" val="2260016742"/>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showMasterSp="0" preserve="1" userDrawn="1">
  <p:cSld name="Avsnittsrubrik med bild">
    <p:spTree>
      <p:nvGrpSpPr>
        <p:cNvPr id="1" name=""/>
        <p:cNvGrpSpPr/>
        <p:nvPr/>
      </p:nvGrpSpPr>
      <p:grpSpPr>
        <a:xfrm>
          <a:off x="0" y="0"/>
          <a:ext cx="0" cy="0"/>
          <a:chOff x="0" y="0"/>
          <a:chExt cx="0" cy="0"/>
        </a:xfrm>
      </p:grpSpPr>
      <p:sp>
        <p:nvSpPr>
          <p:cNvPr id="8" name="Platshållare för bild 5">
            <a:extLst>
              <a:ext uri="{FF2B5EF4-FFF2-40B4-BE49-F238E27FC236}">
                <a16:creationId xmlns:a16="http://schemas.microsoft.com/office/drawing/2014/main" id="{E89F1A3B-CD83-40C2-B654-7491BD29FCD5}"/>
              </a:ext>
            </a:extLst>
          </p:cNvPr>
          <p:cNvSpPr>
            <a:spLocks noGrp="1"/>
          </p:cNvSpPr>
          <p:nvPr>
            <p:ph type="pic" sz="quarter" idx="11" hasCustomPrompt="1"/>
          </p:nvPr>
        </p:nvSpPr>
        <p:spPr>
          <a:xfrm>
            <a:off x="407989" y="404812"/>
            <a:ext cx="11376024" cy="5508625"/>
          </a:xfrm>
          <a:prstGeom prst="round2SameRect">
            <a:avLst>
              <a:gd name="adj1" fmla="val 0"/>
              <a:gd name="adj2" fmla="val 0"/>
            </a:avLst>
          </a:prstGeom>
          <a:solidFill>
            <a:schemeClr val="bg1">
              <a:lumMod val="85000"/>
            </a:schemeClr>
          </a:solidFill>
        </p:spPr>
        <p:txBody>
          <a:bodyPr anchor="ctr" anchorCtr="0">
            <a:normAutofit/>
          </a:bodyPr>
          <a:lstStyle>
            <a:lvl1pPr marL="0" marR="0" indent="0" algn="ctr" defTabSz="914332" rtl="0" eaLnBrk="1" fontAlgn="auto" latinLnBrk="0" hangingPunct="1">
              <a:lnSpc>
                <a:spcPct val="100000"/>
              </a:lnSpc>
              <a:spcBef>
                <a:spcPts val="1843"/>
              </a:spcBef>
              <a:spcAft>
                <a:spcPts val="0"/>
              </a:spcAft>
              <a:buClrTx/>
              <a:buSzTx/>
              <a:buFont typeface="Arial" panose="020B0604020202020204" pitchFamily="34" charset="0"/>
              <a:buNone/>
              <a:tabLst/>
              <a:defRPr sz="1600">
                <a:solidFill>
                  <a:schemeClr val="tx1"/>
                </a:solidFill>
              </a:defRPr>
            </a:lvl1pPr>
          </a:lstStyle>
          <a:p>
            <a:pPr marL="0" marR="0" lvl="0" indent="0" algn="l" defTabSz="914332" rtl="0" eaLnBrk="1" fontAlgn="auto" latinLnBrk="0" hangingPunct="1">
              <a:lnSpc>
                <a:spcPct val="100000"/>
              </a:lnSpc>
              <a:spcBef>
                <a:spcPts val="1843"/>
              </a:spcBef>
              <a:spcAft>
                <a:spcPts val="0"/>
              </a:spcAft>
              <a:buClrTx/>
              <a:buSzTx/>
              <a:buFont typeface="Arial" panose="020B0604020202020204" pitchFamily="34" charset="0"/>
              <a:buNone/>
              <a:tabLst/>
              <a:defRPr/>
            </a:pPr>
            <a:br>
              <a:rPr lang="sv-SE" dirty="0"/>
            </a:br>
            <a:br>
              <a:rPr lang="sv-SE" dirty="0"/>
            </a:br>
            <a:br>
              <a:rPr lang="sv-SE" dirty="0"/>
            </a:br>
            <a:r>
              <a:rPr lang="sv-SE" dirty="0"/>
              <a:t>Klicka på ikonen ovan</a:t>
            </a:r>
            <a:br>
              <a:rPr lang="sv-SE" dirty="0"/>
            </a:br>
            <a:r>
              <a:rPr lang="sv-SE" dirty="0"/>
              <a:t>för att lägga till en bild</a:t>
            </a:r>
            <a:endParaRPr lang="en-US" dirty="0"/>
          </a:p>
        </p:txBody>
      </p:sp>
      <p:sp>
        <p:nvSpPr>
          <p:cNvPr id="9" name="Title 1">
            <a:extLst>
              <a:ext uri="{FF2B5EF4-FFF2-40B4-BE49-F238E27FC236}">
                <a16:creationId xmlns:a16="http://schemas.microsoft.com/office/drawing/2014/main" id="{EAB74EFB-B5F9-4503-84BF-A1C8C3809B6F}"/>
              </a:ext>
            </a:extLst>
          </p:cNvPr>
          <p:cNvSpPr>
            <a:spLocks noGrp="1"/>
          </p:cNvSpPr>
          <p:nvPr>
            <p:ph type="ctrTitle"/>
          </p:nvPr>
        </p:nvSpPr>
        <p:spPr>
          <a:xfrm>
            <a:off x="1879600" y="1973603"/>
            <a:ext cx="8483640" cy="885112"/>
          </a:xfrm>
          <a:prstGeom prst="rect">
            <a:avLst/>
          </a:prstGeom>
        </p:spPr>
        <p:txBody>
          <a:bodyPr anchor="ctr" anchorCtr="0">
            <a:noAutofit/>
          </a:bodyPr>
          <a:lstStyle>
            <a:lvl1pPr algn="ctr">
              <a:lnSpc>
                <a:spcPct val="90000"/>
              </a:lnSpc>
              <a:defRPr sz="4000">
                <a:solidFill>
                  <a:schemeClr val="bg1"/>
                </a:solidFill>
              </a:defRPr>
            </a:lvl1pPr>
          </a:lstStyle>
          <a:p>
            <a:r>
              <a:rPr lang="sv-SE"/>
              <a:t>Klicka här för att ändra mall för rubrikformat</a:t>
            </a:r>
            <a:endParaRPr lang="en-US" dirty="0"/>
          </a:p>
        </p:txBody>
      </p:sp>
      <p:sp>
        <p:nvSpPr>
          <p:cNvPr id="6" name="textruta 5">
            <a:extLst>
              <a:ext uri="{FF2B5EF4-FFF2-40B4-BE49-F238E27FC236}">
                <a16:creationId xmlns:a16="http://schemas.microsoft.com/office/drawing/2014/main" id="{BE03C4AA-7F69-47DB-B0C7-C398C29343E8}"/>
              </a:ext>
            </a:extLst>
          </p:cNvPr>
          <p:cNvSpPr txBox="1"/>
          <p:nvPr userDrawn="1"/>
        </p:nvSpPr>
        <p:spPr>
          <a:xfrm>
            <a:off x="407988" y="6453188"/>
            <a:ext cx="8640000" cy="144000"/>
          </a:xfrm>
          <a:prstGeom prst="rect">
            <a:avLst/>
          </a:prstGeom>
          <a:noFill/>
        </p:spPr>
        <p:txBody>
          <a:bodyPr wrap="square" lIns="0" tIns="0" rIns="0" bIns="0" rtlCol="0" anchor="ctr" anchorCtr="0">
            <a:noAutofit/>
          </a:bodyPr>
          <a:lstStyle/>
          <a:p>
            <a:r>
              <a:rPr lang="sv-SE" sz="1050" dirty="0"/>
              <a:t>Hållbar stad – öppen för världen</a:t>
            </a:r>
          </a:p>
        </p:txBody>
      </p:sp>
      <p:pic>
        <p:nvPicPr>
          <p:cNvPr id="7" name="Bildobjekt 6" descr="Logo" title="Logo">
            <a:extLst>
              <a:ext uri="{FF2B5EF4-FFF2-40B4-BE49-F238E27FC236}">
                <a16:creationId xmlns:a16="http://schemas.microsoft.com/office/drawing/2014/main" id="{A42DC399-9929-4DB1-86A7-EDD1619A0A0E}"/>
              </a:ext>
            </a:extLst>
          </p:cNvPr>
          <p:cNvPicPr>
            <a:picLocks noChangeAspect="1"/>
          </p:cNvPicPr>
          <p:nvPr userDrawn="1"/>
        </p:nvPicPr>
        <p:blipFill>
          <a:blip r:embed="rId2"/>
          <a:stretch>
            <a:fillRect/>
          </a:stretch>
        </p:blipFill>
        <p:spPr>
          <a:xfrm>
            <a:off x="10498641" y="6168924"/>
            <a:ext cx="1280271" cy="426757"/>
          </a:xfrm>
          <a:prstGeom prst="rect">
            <a:avLst/>
          </a:prstGeom>
        </p:spPr>
      </p:pic>
    </p:spTree>
    <p:extLst>
      <p:ext uri="{BB962C8B-B14F-4D97-AF65-F5344CB8AC3E}">
        <p14:creationId xmlns:p14="http://schemas.microsoft.com/office/powerpoint/2010/main" val="3796325991"/>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showMasterSp="0" preserve="1" userDrawn="1">
  <p:cSld name="Avsnittsrubrik">
    <p:spTree>
      <p:nvGrpSpPr>
        <p:cNvPr id="1" name=""/>
        <p:cNvGrpSpPr/>
        <p:nvPr/>
      </p:nvGrpSpPr>
      <p:grpSpPr>
        <a:xfrm>
          <a:off x="0" y="0"/>
          <a:ext cx="0" cy="0"/>
          <a:chOff x="0" y="0"/>
          <a:chExt cx="0" cy="0"/>
        </a:xfrm>
      </p:grpSpPr>
      <p:sp>
        <p:nvSpPr>
          <p:cNvPr id="7" name="Rektangel 6">
            <a:extLst>
              <a:ext uri="{FF2B5EF4-FFF2-40B4-BE49-F238E27FC236}">
                <a16:creationId xmlns:a16="http://schemas.microsoft.com/office/drawing/2014/main" id="{8966CA57-627C-4882-9601-245D15D92392}"/>
              </a:ext>
            </a:extLst>
          </p:cNvPr>
          <p:cNvSpPr/>
          <p:nvPr userDrawn="1"/>
        </p:nvSpPr>
        <p:spPr>
          <a:xfrm>
            <a:off x="407988" y="404813"/>
            <a:ext cx="11376025" cy="5508000"/>
          </a:xfrm>
          <a:prstGeom prst="rect">
            <a:avLst/>
          </a:prstGeom>
          <a:solidFill>
            <a:schemeClr val="bg2"/>
          </a:solidFill>
          <a:ln>
            <a:no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sv-SE" sz="1800" dirty="0"/>
          </a:p>
        </p:txBody>
      </p:sp>
      <p:sp>
        <p:nvSpPr>
          <p:cNvPr id="2" name="Title 1"/>
          <p:cNvSpPr>
            <a:spLocks noGrp="1"/>
          </p:cNvSpPr>
          <p:nvPr>
            <p:ph type="ctrTitle"/>
          </p:nvPr>
        </p:nvSpPr>
        <p:spPr>
          <a:xfrm>
            <a:off x="1528841" y="2404809"/>
            <a:ext cx="9134323" cy="1349829"/>
          </a:xfrm>
          <a:prstGeom prst="rect">
            <a:avLst/>
          </a:prstGeom>
        </p:spPr>
        <p:txBody>
          <a:bodyPr anchor="ctr" anchorCtr="0">
            <a:noAutofit/>
          </a:bodyPr>
          <a:lstStyle>
            <a:lvl1pPr algn="ctr">
              <a:lnSpc>
                <a:spcPct val="90000"/>
              </a:lnSpc>
              <a:defRPr sz="4500">
                <a:solidFill>
                  <a:schemeClr val="tx1"/>
                </a:solidFill>
              </a:defRPr>
            </a:lvl1pPr>
          </a:lstStyle>
          <a:p>
            <a:r>
              <a:rPr lang="sv-SE" dirty="0"/>
              <a:t>Klicka här för att ändra mall för rubrikformat</a:t>
            </a:r>
            <a:endParaRPr lang="en-US" dirty="0"/>
          </a:p>
        </p:txBody>
      </p:sp>
      <p:sp>
        <p:nvSpPr>
          <p:cNvPr id="15" name="textruta 14">
            <a:extLst>
              <a:ext uri="{FF2B5EF4-FFF2-40B4-BE49-F238E27FC236}">
                <a16:creationId xmlns:a16="http://schemas.microsoft.com/office/drawing/2014/main" id="{F8CA43A6-7E16-4DBD-AD75-D68133193CDD}"/>
              </a:ext>
            </a:extLst>
          </p:cNvPr>
          <p:cNvSpPr txBox="1"/>
          <p:nvPr userDrawn="1"/>
        </p:nvSpPr>
        <p:spPr>
          <a:xfrm>
            <a:off x="407988" y="6453188"/>
            <a:ext cx="8640000" cy="144000"/>
          </a:xfrm>
          <a:prstGeom prst="rect">
            <a:avLst/>
          </a:prstGeom>
          <a:noFill/>
        </p:spPr>
        <p:txBody>
          <a:bodyPr wrap="square" lIns="0" tIns="0" rIns="0" bIns="0" rtlCol="0" anchor="ctr" anchorCtr="0">
            <a:noAutofit/>
          </a:bodyPr>
          <a:lstStyle/>
          <a:p>
            <a:r>
              <a:rPr lang="sv-SE" sz="1050" dirty="0">
                <a:solidFill>
                  <a:schemeClr val="tx1">
                    <a:lumMod val="95000"/>
                    <a:lumOff val="5000"/>
                  </a:schemeClr>
                </a:solidFill>
              </a:rPr>
              <a:t>Hållbar stad – öppen för världen</a:t>
            </a:r>
          </a:p>
        </p:txBody>
      </p:sp>
      <p:pic>
        <p:nvPicPr>
          <p:cNvPr id="6" name="Bildobjekt 5" descr="Logo" title="Logo">
            <a:extLst>
              <a:ext uri="{FF2B5EF4-FFF2-40B4-BE49-F238E27FC236}">
                <a16:creationId xmlns:a16="http://schemas.microsoft.com/office/drawing/2014/main" id="{1BFA490F-F636-4FBD-9551-5FE7BB924C4D}"/>
              </a:ext>
            </a:extLst>
          </p:cNvPr>
          <p:cNvPicPr>
            <a:picLocks noChangeAspect="1"/>
          </p:cNvPicPr>
          <p:nvPr userDrawn="1"/>
        </p:nvPicPr>
        <p:blipFill>
          <a:blip r:embed="rId2"/>
          <a:stretch>
            <a:fillRect/>
          </a:stretch>
        </p:blipFill>
        <p:spPr>
          <a:xfrm>
            <a:off x="10498641" y="6168924"/>
            <a:ext cx="1280271" cy="426757"/>
          </a:xfrm>
          <a:prstGeom prst="rect">
            <a:avLst/>
          </a:prstGeom>
        </p:spPr>
      </p:pic>
    </p:spTree>
    <p:extLst>
      <p:ext uri="{BB962C8B-B14F-4D97-AF65-F5344CB8AC3E}">
        <p14:creationId xmlns:p14="http://schemas.microsoft.com/office/powerpoint/2010/main" val="1043675322"/>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showMasterSp="0" preserve="1" userDrawn="1">
  <p:cSld name="Avslutsbild">
    <p:spTree>
      <p:nvGrpSpPr>
        <p:cNvPr id="1" name=""/>
        <p:cNvGrpSpPr/>
        <p:nvPr/>
      </p:nvGrpSpPr>
      <p:grpSpPr>
        <a:xfrm>
          <a:off x="0" y="0"/>
          <a:ext cx="0" cy="0"/>
          <a:chOff x="0" y="0"/>
          <a:chExt cx="0" cy="0"/>
        </a:xfrm>
      </p:grpSpPr>
      <p:sp>
        <p:nvSpPr>
          <p:cNvPr id="3" name="Rektangel 2">
            <a:extLst>
              <a:ext uri="{FF2B5EF4-FFF2-40B4-BE49-F238E27FC236}">
                <a16:creationId xmlns:a16="http://schemas.microsoft.com/office/drawing/2014/main" id="{89901358-FAEB-466E-A059-DFCAF845E54F}"/>
              </a:ext>
            </a:extLst>
          </p:cNvPr>
          <p:cNvSpPr/>
          <p:nvPr userDrawn="1"/>
        </p:nvSpPr>
        <p:spPr>
          <a:xfrm>
            <a:off x="407987" y="1144857"/>
            <a:ext cx="11374809" cy="5307954"/>
          </a:xfrm>
          <a:prstGeom prst="rect">
            <a:avLst/>
          </a:prstGeom>
          <a:solidFill>
            <a:schemeClr val="bg2"/>
          </a:solidFill>
          <a:ln>
            <a:no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sv-SE" dirty="0"/>
          </a:p>
        </p:txBody>
      </p:sp>
      <p:pic>
        <p:nvPicPr>
          <p:cNvPr id="13" name="Bildobjekt 12" descr="Logo" title="Logo">
            <a:extLst>
              <a:ext uri="{FF2B5EF4-FFF2-40B4-BE49-F238E27FC236}">
                <a16:creationId xmlns:a16="http://schemas.microsoft.com/office/drawing/2014/main" id="{8FA31A6C-4824-4084-8D71-178D8B56BB48}"/>
              </a:ext>
            </a:extLst>
          </p:cNvPr>
          <p:cNvPicPr>
            <a:picLocks noChangeAspect="1"/>
          </p:cNvPicPr>
          <p:nvPr userDrawn="1"/>
        </p:nvPicPr>
        <p:blipFill>
          <a:blip r:embed="rId2"/>
          <a:stretch>
            <a:fillRect/>
          </a:stretch>
        </p:blipFill>
        <p:spPr>
          <a:xfrm>
            <a:off x="10297795" y="401983"/>
            <a:ext cx="1481456" cy="499915"/>
          </a:xfrm>
          <a:prstGeom prst="rect">
            <a:avLst/>
          </a:prstGeom>
        </p:spPr>
      </p:pic>
      <p:sp>
        <p:nvSpPr>
          <p:cNvPr id="8" name="Rubrik 3">
            <a:extLst>
              <a:ext uri="{FF2B5EF4-FFF2-40B4-BE49-F238E27FC236}">
                <a16:creationId xmlns:a16="http://schemas.microsoft.com/office/drawing/2014/main" id="{A335F1B5-8765-459C-802C-DA620794171A}"/>
              </a:ext>
            </a:extLst>
          </p:cNvPr>
          <p:cNvSpPr>
            <a:spLocks noGrp="1"/>
          </p:cNvSpPr>
          <p:nvPr>
            <p:ph type="title" hasCustomPrompt="1"/>
          </p:nvPr>
        </p:nvSpPr>
        <p:spPr>
          <a:xfrm>
            <a:off x="1420650" y="2399545"/>
            <a:ext cx="6148878" cy="309600"/>
          </a:xfrm>
        </p:spPr>
        <p:txBody>
          <a:bodyPr>
            <a:normAutofit/>
          </a:bodyPr>
          <a:lstStyle>
            <a:lvl1pPr>
              <a:defRPr sz="1700">
                <a:solidFill>
                  <a:schemeClr val="tx1"/>
                </a:solidFill>
              </a:defRPr>
            </a:lvl1pPr>
          </a:lstStyle>
          <a:p>
            <a:r>
              <a:rPr lang="sv-SE" dirty="0"/>
              <a:t>Kontakt</a:t>
            </a:r>
          </a:p>
        </p:txBody>
      </p:sp>
      <p:sp>
        <p:nvSpPr>
          <p:cNvPr id="15" name="Platshållare för text 4">
            <a:extLst>
              <a:ext uri="{FF2B5EF4-FFF2-40B4-BE49-F238E27FC236}">
                <a16:creationId xmlns:a16="http://schemas.microsoft.com/office/drawing/2014/main" id="{483A67E9-807F-424F-890D-A3A5CA39AF09}"/>
              </a:ext>
            </a:extLst>
          </p:cNvPr>
          <p:cNvSpPr>
            <a:spLocks noGrp="1"/>
          </p:cNvSpPr>
          <p:nvPr>
            <p:ph type="body" sz="quarter" idx="11" hasCustomPrompt="1"/>
          </p:nvPr>
        </p:nvSpPr>
        <p:spPr>
          <a:xfrm>
            <a:off x="1420649" y="2830624"/>
            <a:ext cx="6148878" cy="2971086"/>
          </a:xfrm>
        </p:spPr>
        <p:txBody>
          <a:bodyPr numCol="1" spcCol="180000">
            <a:noAutofit/>
          </a:bodyPr>
          <a:lstStyle>
            <a:lvl1pPr marL="0" indent="0">
              <a:lnSpc>
                <a:spcPct val="110000"/>
              </a:lnSpc>
              <a:spcBef>
                <a:spcPts val="0"/>
              </a:spcBef>
              <a:buNone/>
              <a:defRPr sz="1600" b="1" kern="0" baseline="0">
                <a:solidFill>
                  <a:schemeClr val="tx1"/>
                </a:solidFill>
                <a:latin typeface="+mn-lt"/>
              </a:defRPr>
            </a:lvl1pPr>
          </a:lstStyle>
          <a:p>
            <a:pPr lvl="0"/>
            <a:r>
              <a:rPr lang="sv-SE" dirty="0"/>
              <a:t>Avdelning</a:t>
            </a:r>
            <a:br>
              <a:rPr lang="sv-SE" dirty="0"/>
            </a:br>
            <a:r>
              <a:rPr lang="sv-SE" dirty="0"/>
              <a:t>Område, Göteborgs Stad</a:t>
            </a:r>
            <a:br>
              <a:rPr lang="sv-SE" dirty="0"/>
            </a:br>
            <a:r>
              <a:rPr lang="sv-SE" dirty="0"/>
              <a:t>Namn</a:t>
            </a:r>
            <a:br>
              <a:rPr lang="sv-SE" dirty="0"/>
            </a:br>
            <a:r>
              <a:rPr lang="sv-SE" dirty="0"/>
              <a:t>namn@namn.se</a:t>
            </a:r>
          </a:p>
        </p:txBody>
      </p:sp>
      <p:sp>
        <p:nvSpPr>
          <p:cNvPr id="7" name="textruta 6">
            <a:extLst>
              <a:ext uri="{FF2B5EF4-FFF2-40B4-BE49-F238E27FC236}">
                <a16:creationId xmlns:a16="http://schemas.microsoft.com/office/drawing/2014/main" id="{92F5E2AC-A457-4DE9-9A2C-4BE86BC00522}"/>
              </a:ext>
            </a:extLst>
          </p:cNvPr>
          <p:cNvSpPr txBox="1"/>
          <p:nvPr userDrawn="1"/>
        </p:nvSpPr>
        <p:spPr>
          <a:xfrm>
            <a:off x="407987" y="580165"/>
            <a:ext cx="8640000" cy="144000"/>
          </a:xfrm>
          <a:prstGeom prst="rect">
            <a:avLst/>
          </a:prstGeom>
          <a:noFill/>
        </p:spPr>
        <p:txBody>
          <a:bodyPr wrap="square" lIns="0" tIns="0" rIns="0" bIns="0" rtlCol="0" anchor="ctr" anchorCtr="0">
            <a:noAutofit/>
          </a:bodyPr>
          <a:lstStyle/>
          <a:p>
            <a:r>
              <a:rPr lang="sv-SE" sz="1100" dirty="0">
                <a:solidFill>
                  <a:schemeClr val="tx1">
                    <a:lumMod val="95000"/>
                    <a:lumOff val="5000"/>
                  </a:schemeClr>
                </a:solidFill>
                <a:latin typeface="+mn-lt"/>
              </a:rPr>
              <a:t>Hållbar stad – öppen för världen</a:t>
            </a:r>
          </a:p>
        </p:txBody>
      </p:sp>
    </p:spTree>
    <p:extLst>
      <p:ext uri="{BB962C8B-B14F-4D97-AF65-F5344CB8AC3E}">
        <p14:creationId xmlns:p14="http://schemas.microsoft.com/office/powerpoint/2010/main" val="1764412805"/>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showMasterSp="0" preserve="1" userDrawn="1">
  <p:cSld name="Logotyp">
    <p:spTree>
      <p:nvGrpSpPr>
        <p:cNvPr id="1" name=""/>
        <p:cNvGrpSpPr/>
        <p:nvPr/>
      </p:nvGrpSpPr>
      <p:grpSpPr>
        <a:xfrm>
          <a:off x="0" y="0"/>
          <a:ext cx="0" cy="0"/>
          <a:chOff x="0" y="0"/>
          <a:chExt cx="0" cy="0"/>
        </a:xfrm>
      </p:grpSpPr>
      <p:pic>
        <p:nvPicPr>
          <p:cNvPr id="3" name="Bildobjekt 2" descr="Logo" title="Logo">
            <a:extLst>
              <a:ext uri="{FF2B5EF4-FFF2-40B4-BE49-F238E27FC236}">
                <a16:creationId xmlns:a16="http://schemas.microsoft.com/office/drawing/2014/main" id="{1F12769C-ECF3-448E-A565-83EEEC398EEF}"/>
              </a:ext>
            </a:extLst>
          </p:cNvPr>
          <p:cNvPicPr>
            <a:picLocks noChangeAspect="1"/>
          </p:cNvPicPr>
          <p:nvPr userDrawn="1"/>
        </p:nvPicPr>
        <p:blipFill>
          <a:blip r:embed="rId2"/>
          <a:stretch>
            <a:fillRect/>
          </a:stretch>
        </p:blipFill>
        <p:spPr>
          <a:xfrm>
            <a:off x="5382706" y="2300663"/>
            <a:ext cx="1426588" cy="2261812"/>
          </a:xfrm>
          <a:prstGeom prst="rect">
            <a:avLst/>
          </a:prstGeom>
        </p:spPr>
      </p:pic>
    </p:spTree>
    <p:extLst>
      <p:ext uri="{BB962C8B-B14F-4D97-AF65-F5344CB8AC3E}">
        <p14:creationId xmlns:p14="http://schemas.microsoft.com/office/powerpoint/2010/main" val="369801052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Avsnittsrubrik med bild">
    <p:spTree>
      <p:nvGrpSpPr>
        <p:cNvPr id="1" name=""/>
        <p:cNvGrpSpPr/>
        <p:nvPr/>
      </p:nvGrpSpPr>
      <p:grpSpPr>
        <a:xfrm>
          <a:off x="0" y="0"/>
          <a:ext cx="0" cy="0"/>
          <a:chOff x="0" y="0"/>
          <a:chExt cx="0" cy="0"/>
        </a:xfrm>
      </p:grpSpPr>
      <p:sp>
        <p:nvSpPr>
          <p:cNvPr id="8" name="Platshållare för bild 5">
            <a:extLst>
              <a:ext uri="{FF2B5EF4-FFF2-40B4-BE49-F238E27FC236}">
                <a16:creationId xmlns:a16="http://schemas.microsoft.com/office/drawing/2014/main" id="{E89F1A3B-CD83-40C2-B654-7491BD29FCD5}"/>
              </a:ext>
            </a:extLst>
          </p:cNvPr>
          <p:cNvSpPr>
            <a:spLocks noGrp="1"/>
          </p:cNvSpPr>
          <p:nvPr>
            <p:ph type="pic" sz="quarter" idx="11" hasCustomPrompt="1"/>
          </p:nvPr>
        </p:nvSpPr>
        <p:spPr>
          <a:xfrm>
            <a:off x="407989" y="404812"/>
            <a:ext cx="11376024" cy="5508625"/>
          </a:xfrm>
          <a:prstGeom prst="round2SameRect">
            <a:avLst>
              <a:gd name="adj1" fmla="val 0"/>
              <a:gd name="adj2" fmla="val 0"/>
            </a:avLst>
          </a:prstGeom>
          <a:solidFill>
            <a:schemeClr val="bg1">
              <a:lumMod val="85000"/>
            </a:schemeClr>
          </a:solidFill>
        </p:spPr>
        <p:txBody>
          <a:bodyPr anchor="ctr" anchorCtr="0">
            <a:normAutofit/>
          </a:bodyPr>
          <a:lstStyle>
            <a:lvl1pPr marL="0" marR="0" indent="0" algn="ctr" defTabSz="914332" rtl="0" eaLnBrk="1" fontAlgn="auto" latinLnBrk="0" hangingPunct="1">
              <a:lnSpc>
                <a:spcPct val="100000"/>
              </a:lnSpc>
              <a:spcBef>
                <a:spcPts val="1843"/>
              </a:spcBef>
              <a:spcAft>
                <a:spcPts val="0"/>
              </a:spcAft>
              <a:buClrTx/>
              <a:buSzTx/>
              <a:buFont typeface="Arial" panose="020B0604020202020204" pitchFamily="34" charset="0"/>
              <a:buNone/>
              <a:tabLst/>
              <a:defRPr sz="1600">
                <a:solidFill>
                  <a:schemeClr val="tx1"/>
                </a:solidFill>
              </a:defRPr>
            </a:lvl1pPr>
          </a:lstStyle>
          <a:p>
            <a:pPr marL="0" marR="0" lvl="0" indent="0" algn="l" defTabSz="914332" rtl="0" eaLnBrk="1" fontAlgn="auto" latinLnBrk="0" hangingPunct="1">
              <a:lnSpc>
                <a:spcPct val="100000"/>
              </a:lnSpc>
              <a:spcBef>
                <a:spcPts val="1843"/>
              </a:spcBef>
              <a:spcAft>
                <a:spcPts val="0"/>
              </a:spcAft>
              <a:buClrTx/>
              <a:buSzTx/>
              <a:buFont typeface="Arial" panose="020B0604020202020204" pitchFamily="34" charset="0"/>
              <a:buNone/>
              <a:tabLst/>
              <a:defRPr/>
            </a:pPr>
            <a:br>
              <a:rPr lang="sv-SE" dirty="0"/>
            </a:br>
            <a:br>
              <a:rPr lang="sv-SE" dirty="0"/>
            </a:br>
            <a:br>
              <a:rPr lang="sv-SE" dirty="0"/>
            </a:br>
            <a:r>
              <a:rPr lang="sv-SE" dirty="0"/>
              <a:t>Klicka på ikonen ovan</a:t>
            </a:r>
            <a:br>
              <a:rPr lang="sv-SE" dirty="0"/>
            </a:br>
            <a:r>
              <a:rPr lang="sv-SE" dirty="0"/>
              <a:t>för att lägga till en bild</a:t>
            </a:r>
            <a:endParaRPr lang="en-US" dirty="0"/>
          </a:p>
        </p:txBody>
      </p:sp>
      <p:sp>
        <p:nvSpPr>
          <p:cNvPr id="9" name="Title 1">
            <a:extLst>
              <a:ext uri="{FF2B5EF4-FFF2-40B4-BE49-F238E27FC236}">
                <a16:creationId xmlns:a16="http://schemas.microsoft.com/office/drawing/2014/main" id="{EAB74EFB-B5F9-4503-84BF-A1C8C3809B6F}"/>
              </a:ext>
            </a:extLst>
          </p:cNvPr>
          <p:cNvSpPr>
            <a:spLocks noGrp="1"/>
          </p:cNvSpPr>
          <p:nvPr>
            <p:ph type="ctrTitle"/>
          </p:nvPr>
        </p:nvSpPr>
        <p:spPr>
          <a:xfrm>
            <a:off x="1879600" y="1973603"/>
            <a:ext cx="8483640" cy="885112"/>
          </a:xfrm>
          <a:prstGeom prst="rect">
            <a:avLst/>
          </a:prstGeom>
        </p:spPr>
        <p:txBody>
          <a:bodyPr anchor="ctr" anchorCtr="0">
            <a:noAutofit/>
          </a:bodyPr>
          <a:lstStyle>
            <a:lvl1pPr algn="ctr">
              <a:lnSpc>
                <a:spcPct val="90000"/>
              </a:lnSpc>
              <a:defRPr sz="4000">
                <a:solidFill>
                  <a:schemeClr val="bg1"/>
                </a:solidFill>
              </a:defRPr>
            </a:lvl1pPr>
          </a:lstStyle>
          <a:p>
            <a:r>
              <a:rPr lang="sv-SE"/>
              <a:t>Klicka här för att ändra mall för rubrikformat</a:t>
            </a:r>
            <a:endParaRPr lang="en-US" dirty="0"/>
          </a:p>
        </p:txBody>
      </p:sp>
      <p:sp>
        <p:nvSpPr>
          <p:cNvPr id="6" name="textruta 5">
            <a:extLst>
              <a:ext uri="{FF2B5EF4-FFF2-40B4-BE49-F238E27FC236}">
                <a16:creationId xmlns:a16="http://schemas.microsoft.com/office/drawing/2014/main" id="{BE03C4AA-7F69-47DB-B0C7-C398C29343E8}"/>
              </a:ext>
            </a:extLst>
          </p:cNvPr>
          <p:cNvSpPr txBox="1"/>
          <p:nvPr userDrawn="1"/>
        </p:nvSpPr>
        <p:spPr>
          <a:xfrm>
            <a:off x="407988" y="6453188"/>
            <a:ext cx="8640000" cy="144000"/>
          </a:xfrm>
          <a:prstGeom prst="rect">
            <a:avLst/>
          </a:prstGeom>
          <a:noFill/>
        </p:spPr>
        <p:txBody>
          <a:bodyPr wrap="square" lIns="0" tIns="0" rIns="0" bIns="0" rtlCol="0" anchor="ctr" anchorCtr="0">
            <a:noAutofit/>
          </a:bodyPr>
          <a:lstStyle/>
          <a:p>
            <a:r>
              <a:rPr lang="sv-SE" sz="1050" dirty="0">
                <a:solidFill>
                  <a:schemeClr val="tx1"/>
                </a:solidFill>
              </a:rPr>
              <a:t>Hållbar stad – öppen för världen</a:t>
            </a:r>
          </a:p>
        </p:txBody>
      </p:sp>
      <p:pic>
        <p:nvPicPr>
          <p:cNvPr id="7" name="Bildobjekt 6" descr="Logo" title="Logo">
            <a:extLst>
              <a:ext uri="{FF2B5EF4-FFF2-40B4-BE49-F238E27FC236}">
                <a16:creationId xmlns:a16="http://schemas.microsoft.com/office/drawing/2014/main" id="{A42DC399-9929-4DB1-86A7-EDD1619A0A0E}"/>
              </a:ext>
            </a:extLst>
          </p:cNvPr>
          <p:cNvPicPr>
            <a:picLocks noChangeAspect="1"/>
          </p:cNvPicPr>
          <p:nvPr userDrawn="1"/>
        </p:nvPicPr>
        <p:blipFill>
          <a:blip r:embed="rId2"/>
          <a:stretch>
            <a:fillRect/>
          </a:stretch>
        </p:blipFill>
        <p:spPr>
          <a:xfrm>
            <a:off x="10498641" y="6168924"/>
            <a:ext cx="1280271" cy="426757"/>
          </a:xfrm>
          <a:prstGeom prst="rect">
            <a:avLst/>
          </a:prstGeom>
        </p:spPr>
      </p:pic>
    </p:spTree>
    <p:extLst>
      <p:ext uri="{BB962C8B-B14F-4D97-AF65-F5344CB8AC3E}">
        <p14:creationId xmlns:p14="http://schemas.microsoft.com/office/powerpoint/2010/main" val="17068423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Avsnittsrubrik">
    <p:spTree>
      <p:nvGrpSpPr>
        <p:cNvPr id="1" name=""/>
        <p:cNvGrpSpPr/>
        <p:nvPr/>
      </p:nvGrpSpPr>
      <p:grpSpPr>
        <a:xfrm>
          <a:off x="0" y="0"/>
          <a:ext cx="0" cy="0"/>
          <a:chOff x="0" y="0"/>
          <a:chExt cx="0" cy="0"/>
        </a:xfrm>
      </p:grpSpPr>
      <p:sp>
        <p:nvSpPr>
          <p:cNvPr id="7" name="Rektangel 6">
            <a:extLst>
              <a:ext uri="{FF2B5EF4-FFF2-40B4-BE49-F238E27FC236}">
                <a16:creationId xmlns:a16="http://schemas.microsoft.com/office/drawing/2014/main" id="{8966CA57-627C-4882-9601-245D15D92392}"/>
              </a:ext>
            </a:extLst>
          </p:cNvPr>
          <p:cNvSpPr/>
          <p:nvPr userDrawn="1"/>
        </p:nvSpPr>
        <p:spPr>
          <a:xfrm>
            <a:off x="407988" y="404813"/>
            <a:ext cx="11376025" cy="5508000"/>
          </a:xfrm>
          <a:prstGeom prst="rect">
            <a:avLst/>
          </a:prstGeom>
          <a:solidFill>
            <a:schemeClr val="accent1"/>
          </a:solidFill>
          <a:ln>
            <a:no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sv-SE" sz="1800" dirty="0"/>
          </a:p>
        </p:txBody>
      </p:sp>
      <p:sp>
        <p:nvSpPr>
          <p:cNvPr id="2" name="Title 1"/>
          <p:cNvSpPr>
            <a:spLocks noGrp="1"/>
          </p:cNvSpPr>
          <p:nvPr>
            <p:ph type="ctrTitle"/>
          </p:nvPr>
        </p:nvSpPr>
        <p:spPr>
          <a:xfrm>
            <a:off x="1528841" y="2404809"/>
            <a:ext cx="9134323" cy="1349829"/>
          </a:xfrm>
          <a:prstGeom prst="rect">
            <a:avLst/>
          </a:prstGeom>
        </p:spPr>
        <p:txBody>
          <a:bodyPr anchor="ctr" anchorCtr="0">
            <a:noAutofit/>
          </a:bodyPr>
          <a:lstStyle>
            <a:lvl1pPr algn="ctr">
              <a:lnSpc>
                <a:spcPct val="90000"/>
              </a:lnSpc>
              <a:defRPr sz="4500">
                <a:solidFill>
                  <a:schemeClr val="bg1"/>
                </a:solidFill>
              </a:defRPr>
            </a:lvl1pPr>
          </a:lstStyle>
          <a:p>
            <a:r>
              <a:rPr lang="sv-SE"/>
              <a:t>Klicka här för att ändra mall för rubrikformat</a:t>
            </a:r>
            <a:endParaRPr lang="en-US" dirty="0"/>
          </a:p>
        </p:txBody>
      </p:sp>
      <p:sp>
        <p:nvSpPr>
          <p:cNvPr id="15" name="textruta 14">
            <a:extLst>
              <a:ext uri="{FF2B5EF4-FFF2-40B4-BE49-F238E27FC236}">
                <a16:creationId xmlns:a16="http://schemas.microsoft.com/office/drawing/2014/main" id="{F8CA43A6-7E16-4DBD-AD75-D68133193CDD}"/>
              </a:ext>
            </a:extLst>
          </p:cNvPr>
          <p:cNvSpPr txBox="1"/>
          <p:nvPr userDrawn="1"/>
        </p:nvSpPr>
        <p:spPr>
          <a:xfrm>
            <a:off x="407988" y="6453188"/>
            <a:ext cx="8640000" cy="144000"/>
          </a:xfrm>
          <a:prstGeom prst="rect">
            <a:avLst/>
          </a:prstGeom>
          <a:noFill/>
        </p:spPr>
        <p:txBody>
          <a:bodyPr wrap="square" lIns="0" tIns="0" rIns="0" bIns="0" rtlCol="0" anchor="ctr" anchorCtr="0">
            <a:noAutofit/>
          </a:bodyPr>
          <a:lstStyle/>
          <a:p>
            <a:r>
              <a:rPr lang="sv-SE" sz="1050" dirty="0">
                <a:solidFill>
                  <a:schemeClr val="tx1"/>
                </a:solidFill>
              </a:rPr>
              <a:t>Hållbar stad – öppen för världen</a:t>
            </a:r>
          </a:p>
        </p:txBody>
      </p:sp>
      <p:pic>
        <p:nvPicPr>
          <p:cNvPr id="6" name="Bildobjekt 5" descr="Logo" title="Logo">
            <a:extLst>
              <a:ext uri="{FF2B5EF4-FFF2-40B4-BE49-F238E27FC236}">
                <a16:creationId xmlns:a16="http://schemas.microsoft.com/office/drawing/2014/main" id="{1BFA490F-F636-4FBD-9551-5FE7BB924C4D}"/>
              </a:ext>
            </a:extLst>
          </p:cNvPr>
          <p:cNvPicPr>
            <a:picLocks noChangeAspect="1"/>
          </p:cNvPicPr>
          <p:nvPr userDrawn="1"/>
        </p:nvPicPr>
        <p:blipFill>
          <a:blip r:embed="rId2"/>
          <a:stretch>
            <a:fillRect/>
          </a:stretch>
        </p:blipFill>
        <p:spPr>
          <a:xfrm>
            <a:off x="10498641" y="6168924"/>
            <a:ext cx="1280271" cy="426757"/>
          </a:xfrm>
          <a:prstGeom prst="rect">
            <a:avLst/>
          </a:prstGeom>
        </p:spPr>
      </p:pic>
    </p:spTree>
    <p:extLst>
      <p:ext uri="{BB962C8B-B14F-4D97-AF65-F5344CB8AC3E}">
        <p14:creationId xmlns:p14="http://schemas.microsoft.com/office/powerpoint/2010/main" val="150302456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Avslutsbild">
    <p:spTree>
      <p:nvGrpSpPr>
        <p:cNvPr id="1" name=""/>
        <p:cNvGrpSpPr/>
        <p:nvPr/>
      </p:nvGrpSpPr>
      <p:grpSpPr>
        <a:xfrm>
          <a:off x="0" y="0"/>
          <a:ext cx="0" cy="0"/>
          <a:chOff x="0" y="0"/>
          <a:chExt cx="0" cy="0"/>
        </a:xfrm>
      </p:grpSpPr>
      <p:sp>
        <p:nvSpPr>
          <p:cNvPr id="3" name="Rektangel 2">
            <a:extLst>
              <a:ext uri="{FF2B5EF4-FFF2-40B4-BE49-F238E27FC236}">
                <a16:creationId xmlns:a16="http://schemas.microsoft.com/office/drawing/2014/main" id="{89901358-FAEB-466E-A059-DFCAF845E54F}"/>
              </a:ext>
            </a:extLst>
          </p:cNvPr>
          <p:cNvSpPr/>
          <p:nvPr userDrawn="1"/>
        </p:nvSpPr>
        <p:spPr>
          <a:xfrm>
            <a:off x="407987" y="1144857"/>
            <a:ext cx="11374809" cy="5307954"/>
          </a:xfrm>
          <a:prstGeom prst="rect">
            <a:avLst/>
          </a:prstGeom>
          <a:ln>
            <a:no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sv-SE" dirty="0"/>
          </a:p>
        </p:txBody>
      </p:sp>
      <p:pic>
        <p:nvPicPr>
          <p:cNvPr id="13" name="Bildobjekt 12" descr="Logo" title="Logo">
            <a:extLst>
              <a:ext uri="{FF2B5EF4-FFF2-40B4-BE49-F238E27FC236}">
                <a16:creationId xmlns:a16="http://schemas.microsoft.com/office/drawing/2014/main" id="{8FA31A6C-4824-4084-8D71-178D8B56BB48}"/>
              </a:ext>
            </a:extLst>
          </p:cNvPr>
          <p:cNvPicPr>
            <a:picLocks noChangeAspect="1"/>
          </p:cNvPicPr>
          <p:nvPr userDrawn="1"/>
        </p:nvPicPr>
        <p:blipFill>
          <a:blip r:embed="rId2"/>
          <a:stretch>
            <a:fillRect/>
          </a:stretch>
        </p:blipFill>
        <p:spPr>
          <a:xfrm>
            <a:off x="10297795" y="401983"/>
            <a:ext cx="1481456" cy="499915"/>
          </a:xfrm>
          <a:prstGeom prst="rect">
            <a:avLst/>
          </a:prstGeom>
        </p:spPr>
      </p:pic>
      <p:sp>
        <p:nvSpPr>
          <p:cNvPr id="4" name="Rubrik 3">
            <a:extLst>
              <a:ext uri="{FF2B5EF4-FFF2-40B4-BE49-F238E27FC236}">
                <a16:creationId xmlns:a16="http://schemas.microsoft.com/office/drawing/2014/main" id="{7A284E58-B676-47B0-B49B-D281A884EF27}"/>
              </a:ext>
            </a:extLst>
          </p:cNvPr>
          <p:cNvSpPr>
            <a:spLocks noGrp="1"/>
          </p:cNvSpPr>
          <p:nvPr>
            <p:ph type="title" hasCustomPrompt="1"/>
          </p:nvPr>
        </p:nvSpPr>
        <p:spPr>
          <a:xfrm>
            <a:off x="1420650" y="2399545"/>
            <a:ext cx="6148878" cy="309600"/>
          </a:xfrm>
        </p:spPr>
        <p:txBody>
          <a:bodyPr>
            <a:normAutofit/>
          </a:bodyPr>
          <a:lstStyle>
            <a:lvl1pPr>
              <a:defRPr sz="1700">
                <a:solidFill>
                  <a:schemeClr val="bg1"/>
                </a:solidFill>
              </a:defRPr>
            </a:lvl1pPr>
          </a:lstStyle>
          <a:p>
            <a:r>
              <a:rPr lang="sv-SE" dirty="0"/>
              <a:t>Kontakt</a:t>
            </a:r>
          </a:p>
        </p:txBody>
      </p:sp>
      <p:sp>
        <p:nvSpPr>
          <p:cNvPr id="15" name="Platshållare för text 4">
            <a:extLst>
              <a:ext uri="{FF2B5EF4-FFF2-40B4-BE49-F238E27FC236}">
                <a16:creationId xmlns:a16="http://schemas.microsoft.com/office/drawing/2014/main" id="{483A67E9-807F-424F-890D-A3A5CA39AF09}"/>
              </a:ext>
            </a:extLst>
          </p:cNvPr>
          <p:cNvSpPr>
            <a:spLocks noGrp="1"/>
          </p:cNvSpPr>
          <p:nvPr>
            <p:ph type="body" sz="quarter" idx="11" hasCustomPrompt="1"/>
          </p:nvPr>
        </p:nvSpPr>
        <p:spPr>
          <a:xfrm>
            <a:off x="1420649" y="2830624"/>
            <a:ext cx="6148878" cy="2971086"/>
          </a:xfrm>
        </p:spPr>
        <p:txBody>
          <a:bodyPr numCol="1" spcCol="180000">
            <a:noAutofit/>
          </a:bodyPr>
          <a:lstStyle>
            <a:lvl1pPr marL="0" indent="0">
              <a:lnSpc>
                <a:spcPct val="110000"/>
              </a:lnSpc>
              <a:spcBef>
                <a:spcPts val="0"/>
              </a:spcBef>
              <a:buNone/>
              <a:defRPr sz="1600" b="1" kern="0" baseline="0">
                <a:solidFill>
                  <a:schemeClr val="bg1"/>
                </a:solidFill>
                <a:latin typeface="+mn-lt"/>
              </a:defRPr>
            </a:lvl1pPr>
          </a:lstStyle>
          <a:p>
            <a:pPr lvl="0"/>
            <a:r>
              <a:rPr lang="sv-SE" dirty="0"/>
              <a:t>Avdelning</a:t>
            </a:r>
            <a:br>
              <a:rPr lang="sv-SE" dirty="0"/>
            </a:br>
            <a:r>
              <a:rPr lang="sv-SE" dirty="0"/>
              <a:t>Område, Göteborgs Stad</a:t>
            </a:r>
            <a:br>
              <a:rPr lang="sv-SE" dirty="0"/>
            </a:br>
            <a:r>
              <a:rPr lang="sv-SE" dirty="0"/>
              <a:t>Namn</a:t>
            </a:r>
            <a:br>
              <a:rPr lang="sv-SE" dirty="0"/>
            </a:br>
            <a:r>
              <a:rPr lang="sv-SE" dirty="0"/>
              <a:t>namn@namn.se</a:t>
            </a:r>
          </a:p>
        </p:txBody>
      </p:sp>
      <p:sp>
        <p:nvSpPr>
          <p:cNvPr id="11" name="textruta 10">
            <a:extLst>
              <a:ext uri="{FF2B5EF4-FFF2-40B4-BE49-F238E27FC236}">
                <a16:creationId xmlns:a16="http://schemas.microsoft.com/office/drawing/2014/main" id="{2522B255-A89B-4F1E-A846-36B4A9F18AE3}"/>
              </a:ext>
            </a:extLst>
          </p:cNvPr>
          <p:cNvSpPr txBox="1"/>
          <p:nvPr userDrawn="1"/>
        </p:nvSpPr>
        <p:spPr>
          <a:xfrm>
            <a:off x="407987" y="580165"/>
            <a:ext cx="8640000" cy="144000"/>
          </a:xfrm>
          <a:prstGeom prst="rect">
            <a:avLst/>
          </a:prstGeom>
          <a:noFill/>
        </p:spPr>
        <p:txBody>
          <a:bodyPr wrap="square" lIns="0" tIns="0" rIns="0" bIns="0" rtlCol="0" anchor="ctr" anchorCtr="0">
            <a:noAutofit/>
          </a:bodyPr>
          <a:lstStyle/>
          <a:p>
            <a:r>
              <a:rPr lang="sv-SE" sz="1100" dirty="0">
                <a:solidFill>
                  <a:schemeClr val="tx1"/>
                </a:solidFill>
                <a:latin typeface="+mn-lt"/>
              </a:rPr>
              <a:t>Hållbar stad – öppen för världen</a:t>
            </a:r>
          </a:p>
        </p:txBody>
      </p:sp>
    </p:spTree>
    <p:extLst>
      <p:ext uri="{BB962C8B-B14F-4D97-AF65-F5344CB8AC3E}">
        <p14:creationId xmlns:p14="http://schemas.microsoft.com/office/powerpoint/2010/main" val="111049596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Logotyp">
    <p:spTree>
      <p:nvGrpSpPr>
        <p:cNvPr id="1" name=""/>
        <p:cNvGrpSpPr/>
        <p:nvPr/>
      </p:nvGrpSpPr>
      <p:grpSpPr>
        <a:xfrm>
          <a:off x="0" y="0"/>
          <a:ext cx="0" cy="0"/>
          <a:chOff x="0" y="0"/>
          <a:chExt cx="0" cy="0"/>
        </a:xfrm>
      </p:grpSpPr>
      <p:pic>
        <p:nvPicPr>
          <p:cNvPr id="3" name="Bildobjekt 2" descr="Logo" title="Logo">
            <a:extLst>
              <a:ext uri="{FF2B5EF4-FFF2-40B4-BE49-F238E27FC236}">
                <a16:creationId xmlns:a16="http://schemas.microsoft.com/office/drawing/2014/main" id="{1F12769C-ECF3-448E-A565-83EEEC398EEF}"/>
              </a:ext>
            </a:extLst>
          </p:cNvPr>
          <p:cNvPicPr>
            <a:picLocks noChangeAspect="1"/>
          </p:cNvPicPr>
          <p:nvPr userDrawn="1"/>
        </p:nvPicPr>
        <p:blipFill>
          <a:blip r:embed="rId2"/>
          <a:stretch>
            <a:fillRect/>
          </a:stretch>
        </p:blipFill>
        <p:spPr>
          <a:xfrm>
            <a:off x="5382706" y="2300663"/>
            <a:ext cx="1426588" cy="2261812"/>
          </a:xfrm>
          <a:prstGeom prst="rect">
            <a:avLst/>
          </a:prstGeom>
        </p:spPr>
      </p:pic>
    </p:spTree>
    <p:extLst>
      <p:ext uri="{BB962C8B-B14F-4D97-AF65-F5344CB8AC3E}">
        <p14:creationId xmlns:p14="http://schemas.microsoft.com/office/powerpoint/2010/main" val="6390760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cSld name="1_Rubrik och innehåll">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kumimoji="0" lang="sv-SE"/>
              <a:t>Klicka här för att ändra format</a:t>
            </a:r>
            <a:endParaRPr kumimoji="0" lang="en-US"/>
          </a:p>
        </p:txBody>
      </p:sp>
      <p:sp>
        <p:nvSpPr>
          <p:cNvPr id="3" name="Platshållare för innehåll 2"/>
          <p:cNvSpPr>
            <a:spLocks noGrp="1"/>
          </p:cNvSpPr>
          <p:nvPr>
            <p:ph idx="1"/>
          </p:nvPr>
        </p:nvSpPr>
        <p:spPr/>
        <p:txBody>
          <a:bodyPr/>
          <a:lstStyle/>
          <a:p>
            <a:pPr lvl="0" eaLnBrk="1" latinLnBrk="0" hangingPunct="1"/>
            <a:r>
              <a:rPr lang="sv-SE"/>
              <a:t>Klicka här för att ändra format på bakgrundstexten</a:t>
            </a:r>
          </a:p>
          <a:p>
            <a:pPr lvl="1" eaLnBrk="1" latinLnBrk="0" hangingPunct="1"/>
            <a:r>
              <a:rPr lang="sv-SE"/>
              <a:t>Nivå två</a:t>
            </a:r>
          </a:p>
          <a:p>
            <a:pPr lvl="2" eaLnBrk="1" latinLnBrk="0" hangingPunct="1"/>
            <a:r>
              <a:rPr lang="sv-SE"/>
              <a:t>Nivå tre</a:t>
            </a:r>
          </a:p>
          <a:p>
            <a:pPr lvl="3" eaLnBrk="1" latinLnBrk="0" hangingPunct="1"/>
            <a:r>
              <a:rPr lang="sv-SE"/>
              <a:t>Nivå fyra</a:t>
            </a:r>
          </a:p>
          <a:p>
            <a:pPr lvl="4" eaLnBrk="1" latinLnBrk="0" hangingPunct="1"/>
            <a:r>
              <a:rPr lang="sv-SE"/>
              <a:t>Nivå fem</a:t>
            </a:r>
            <a:endParaRPr kumimoji="0" lang="en-US"/>
          </a:p>
        </p:txBody>
      </p:sp>
      <p:sp>
        <p:nvSpPr>
          <p:cNvPr id="4" name="Platshållare för datum 3"/>
          <p:cNvSpPr>
            <a:spLocks noGrp="1"/>
          </p:cNvSpPr>
          <p:nvPr>
            <p:ph type="dt" sz="half" idx="10"/>
          </p:nvPr>
        </p:nvSpPr>
        <p:spPr/>
        <p:txBody>
          <a:bodyPr/>
          <a:lstStyle/>
          <a:p>
            <a:fld id="{A87D1F3C-9F21-49AF-87D5-2EAF1B4F775A}" type="datetimeFigureOut">
              <a:rPr lang="sv-SE" smtClean="0"/>
              <a:pPr/>
              <a:t>2023-03-27</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A5D81365-8E66-4803-968E-DD3AAB14ECD2}" type="slidenum">
              <a:rPr lang="sv-SE" smtClean="0"/>
              <a:pPr/>
              <a:t>‹#›</a:t>
            </a:fld>
            <a:endParaRPr lang="sv-SE"/>
          </a:p>
        </p:txBody>
      </p:sp>
    </p:spTree>
    <p:extLst>
      <p:ext uri="{BB962C8B-B14F-4D97-AF65-F5344CB8AC3E}">
        <p14:creationId xmlns:p14="http://schemas.microsoft.com/office/powerpoint/2010/main" val="409599261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Rubrikbild">
    <p:spTree>
      <p:nvGrpSpPr>
        <p:cNvPr id="1" name=""/>
        <p:cNvGrpSpPr/>
        <p:nvPr/>
      </p:nvGrpSpPr>
      <p:grpSpPr>
        <a:xfrm>
          <a:off x="0" y="0"/>
          <a:ext cx="0" cy="0"/>
          <a:chOff x="0" y="0"/>
          <a:chExt cx="0" cy="0"/>
        </a:xfrm>
      </p:grpSpPr>
      <p:sp>
        <p:nvSpPr>
          <p:cNvPr id="3" name="Rektangel 2">
            <a:extLst>
              <a:ext uri="{FF2B5EF4-FFF2-40B4-BE49-F238E27FC236}">
                <a16:creationId xmlns:a16="http://schemas.microsoft.com/office/drawing/2014/main" id="{89901358-FAEB-466E-A059-DFCAF845E54F}"/>
              </a:ext>
            </a:extLst>
          </p:cNvPr>
          <p:cNvSpPr/>
          <p:nvPr userDrawn="1"/>
        </p:nvSpPr>
        <p:spPr>
          <a:xfrm>
            <a:off x="407987" y="1144857"/>
            <a:ext cx="11374809" cy="5307954"/>
          </a:xfrm>
          <a:prstGeom prst="rect">
            <a:avLst/>
          </a:prstGeom>
          <a:solidFill>
            <a:schemeClr val="tx2"/>
          </a:solidFill>
          <a:ln>
            <a:no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sv-SE" dirty="0"/>
          </a:p>
        </p:txBody>
      </p:sp>
      <p:sp>
        <p:nvSpPr>
          <p:cNvPr id="2" name="Title 1"/>
          <p:cNvSpPr>
            <a:spLocks noGrp="1"/>
          </p:cNvSpPr>
          <p:nvPr>
            <p:ph type="ctrTitle"/>
          </p:nvPr>
        </p:nvSpPr>
        <p:spPr>
          <a:xfrm>
            <a:off x="1731696" y="2626153"/>
            <a:ext cx="8728608" cy="1349829"/>
          </a:xfrm>
          <a:prstGeom prst="rect">
            <a:avLst/>
          </a:prstGeom>
        </p:spPr>
        <p:txBody>
          <a:bodyPr anchor="ctr" anchorCtr="0">
            <a:noAutofit/>
          </a:bodyPr>
          <a:lstStyle>
            <a:lvl1pPr algn="l">
              <a:lnSpc>
                <a:spcPct val="90000"/>
              </a:lnSpc>
              <a:defRPr sz="4200" kern="0" spc="0" baseline="0">
                <a:solidFill>
                  <a:schemeClr val="bg1"/>
                </a:solidFill>
              </a:defRPr>
            </a:lvl1pPr>
          </a:lstStyle>
          <a:p>
            <a:r>
              <a:rPr lang="sv-SE"/>
              <a:t>Klicka här för att ändra mall för rubrikformat</a:t>
            </a:r>
            <a:endParaRPr lang="en-US" dirty="0"/>
          </a:p>
        </p:txBody>
      </p:sp>
      <p:sp>
        <p:nvSpPr>
          <p:cNvPr id="5" name="Platshållare för text 4">
            <a:extLst>
              <a:ext uri="{FF2B5EF4-FFF2-40B4-BE49-F238E27FC236}">
                <a16:creationId xmlns:a16="http://schemas.microsoft.com/office/drawing/2014/main" id="{A0F7CA53-6D92-4A66-95D1-2CEF9E76DF2C}"/>
              </a:ext>
            </a:extLst>
          </p:cNvPr>
          <p:cNvSpPr>
            <a:spLocks noGrp="1"/>
          </p:cNvSpPr>
          <p:nvPr>
            <p:ph type="body" sz="quarter" idx="10" hasCustomPrompt="1"/>
          </p:nvPr>
        </p:nvSpPr>
        <p:spPr>
          <a:xfrm>
            <a:off x="1731696" y="4165601"/>
            <a:ext cx="8728608" cy="251417"/>
          </a:xfrm>
        </p:spPr>
        <p:txBody>
          <a:bodyPr>
            <a:noAutofit/>
          </a:bodyPr>
          <a:lstStyle>
            <a:lvl1pPr marL="0" indent="0">
              <a:lnSpc>
                <a:spcPct val="100000"/>
              </a:lnSpc>
              <a:spcBef>
                <a:spcPts val="0"/>
              </a:spcBef>
              <a:buNone/>
              <a:defRPr sz="1800" kern="0" baseline="0">
                <a:solidFill>
                  <a:schemeClr val="bg1"/>
                </a:solidFill>
                <a:latin typeface="+mj-lt"/>
              </a:defRPr>
            </a:lvl1pPr>
          </a:lstStyle>
          <a:p>
            <a:pPr lvl="0"/>
            <a:r>
              <a:rPr lang="sv-SE" dirty="0"/>
              <a:t>Eventuell underrubrik</a:t>
            </a:r>
          </a:p>
        </p:txBody>
      </p:sp>
      <p:sp>
        <p:nvSpPr>
          <p:cNvPr id="6" name="Platshållare för text 4">
            <a:extLst>
              <a:ext uri="{FF2B5EF4-FFF2-40B4-BE49-F238E27FC236}">
                <a16:creationId xmlns:a16="http://schemas.microsoft.com/office/drawing/2014/main" id="{384ED656-5CBC-4AAE-AA1E-D848C8E71DB6}"/>
              </a:ext>
            </a:extLst>
          </p:cNvPr>
          <p:cNvSpPr>
            <a:spLocks noGrp="1"/>
          </p:cNvSpPr>
          <p:nvPr>
            <p:ph type="body" sz="quarter" idx="11" hasCustomPrompt="1"/>
          </p:nvPr>
        </p:nvSpPr>
        <p:spPr>
          <a:xfrm>
            <a:off x="1731696" y="4606637"/>
            <a:ext cx="8728608" cy="251417"/>
          </a:xfrm>
        </p:spPr>
        <p:txBody>
          <a:bodyPr>
            <a:noAutofit/>
          </a:bodyPr>
          <a:lstStyle>
            <a:lvl1pPr marL="0" indent="0">
              <a:lnSpc>
                <a:spcPct val="100000"/>
              </a:lnSpc>
              <a:spcBef>
                <a:spcPts val="0"/>
              </a:spcBef>
              <a:buNone/>
              <a:defRPr sz="1400" kern="0" baseline="0">
                <a:solidFill>
                  <a:schemeClr val="bg1"/>
                </a:solidFill>
                <a:latin typeface="+mn-lt"/>
              </a:defRPr>
            </a:lvl1pPr>
          </a:lstStyle>
          <a:p>
            <a:pPr lvl="0"/>
            <a:r>
              <a:rPr lang="sv-SE" dirty="0"/>
              <a:t>Eventuellt namn på föredragshållare</a:t>
            </a:r>
          </a:p>
        </p:txBody>
      </p:sp>
      <p:sp>
        <p:nvSpPr>
          <p:cNvPr id="11" name="textruta 10">
            <a:extLst>
              <a:ext uri="{FF2B5EF4-FFF2-40B4-BE49-F238E27FC236}">
                <a16:creationId xmlns:a16="http://schemas.microsoft.com/office/drawing/2014/main" id="{2522B255-A89B-4F1E-A846-36B4A9F18AE3}"/>
              </a:ext>
            </a:extLst>
          </p:cNvPr>
          <p:cNvSpPr txBox="1"/>
          <p:nvPr userDrawn="1"/>
        </p:nvSpPr>
        <p:spPr>
          <a:xfrm>
            <a:off x="407987" y="580165"/>
            <a:ext cx="8640000" cy="144000"/>
          </a:xfrm>
          <a:prstGeom prst="rect">
            <a:avLst/>
          </a:prstGeom>
          <a:noFill/>
        </p:spPr>
        <p:txBody>
          <a:bodyPr wrap="square" lIns="0" tIns="0" rIns="0" bIns="0" rtlCol="0" anchor="ctr" anchorCtr="0">
            <a:noAutofit/>
          </a:bodyPr>
          <a:lstStyle/>
          <a:p>
            <a:r>
              <a:rPr lang="sv-SE" sz="1100" dirty="0">
                <a:solidFill>
                  <a:schemeClr val="tx1">
                    <a:lumMod val="95000"/>
                    <a:lumOff val="5000"/>
                  </a:schemeClr>
                </a:solidFill>
                <a:latin typeface="+mn-lt"/>
              </a:rPr>
              <a:t>Hållbar stad – öppen för världen</a:t>
            </a:r>
          </a:p>
        </p:txBody>
      </p:sp>
      <p:pic>
        <p:nvPicPr>
          <p:cNvPr id="8" name="Bildobjekt 7" descr="Logo" title="Logo">
            <a:extLst>
              <a:ext uri="{FF2B5EF4-FFF2-40B4-BE49-F238E27FC236}">
                <a16:creationId xmlns:a16="http://schemas.microsoft.com/office/drawing/2014/main" id="{2DF30E6D-8B83-4DA1-ADDE-3B45462766FF}"/>
              </a:ext>
            </a:extLst>
          </p:cNvPr>
          <p:cNvPicPr>
            <a:picLocks noChangeAspect="1"/>
          </p:cNvPicPr>
          <p:nvPr userDrawn="1"/>
        </p:nvPicPr>
        <p:blipFill>
          <a:blip r:embed="rId2"/>
          <a:stretch>
            <a:fillRect/>
          </a:stretch>
        </p:blipFill>
        <p:spPr>
          <a:xfrm>
            <a:off x="10297795" y="401983"/>
            <a:ext cx="1481456" cy="499915"/>
          </a:xfrm>
          <a:prstGeom prst="rect">
            <a:avLst/>
          </a:prstGeom>
        </p:spPr>
      </p:pic>
    </p:spTree>
    <p:extLst>
      <p:ext uri="{BB962C8B-B14F-4D97-AF65-F5344CB8AC3E}">
        <p14:creationId xmlns:p14="http://schemas.microsoft.com/office/powerpoint/2010/main" val="251528837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Rubrik och innehåll">
    <p:spTree>
      <p:nvGrpSpPr>
        <p:cNvPr id="1" name=""/>
        <p:cNvGrpSpPr/>
        <p:nvPr/>
      </p:nvGrpSpPr>
      <p:grpSpPr>
        <a:xfrm>
          <a:off x="0" y="0"/>
          <a:ext cx="0" cy="0"/>
          <a:chOff x="0" y="0"/>
          <a:chExt cx="0" cy="0"/>
        </a:xfrm>
      </p:grpSpPr>
      <p:sp>
        <p:nvSpPr>
          <p:cNvPr id="5" name="Rubrik 4">
            <a:extLst>
              <a:ext uri="{FF2B5EF4-FFF2-40B4-BE49-F238E27FC236}">
                <a16:creationId xmlns:a16="http://schemas.microsoft.com/office/drawing/2014/main" id="{956AE382-6D43-4751-9CE2-2A4899C59678}"/>
              </a:ext>
            </a:extLst>
          </p:cNvPr>
          <p:cNvSpPr>
            <a:spLocks noGrp="1"/>
          </p:cNvSpPr>
          <p:nvPr>
            <p:ph type="title"/>
          </p:nvPr>
        </p:nvSpPr>
        <p:spPr/>
        <p:txBody>
          <a:bodyPr/>
          <a:lstStyle/>
          <a:p>
            <a:r>
              <a:rPr lang="sv-SE" dirty="0"/>
              <a:t>Klicka här för att ändra mall för rubrikformat</a:t>
            </a:r>
          </a:p>
        </p:txBody>
      </p:sp>
      <p:sp>
        <p:nvSpPr>
          <p:cNvPr id="8" name="Content Placeholder 2">
            <a:extLst>
              <a:ext uri="{FF2B5EF4-FFF2-40B4-BE49-F238E27FC236}">
                <a16:creationId xmlns:a16="http://schemas.microsoft.com/office/drawing/2014/main" id="{143E3ABC-9643-4C0C-A216-D9FDF5F8C34E}"/>
              </a:ext>
            </a:extLst>
          </p:cNvPr>
          <p:cNvSpPr>
            <a:spLocks noGrp="1"/>
          </p:cNvSpPr>
          <p:nvPr>
            <p:ph idx="11"/>
          </p:nvPr>
        </p:nvSpPr>
        <p:spPr>
          <a:xfrm>
            <a:off x="1056000" y="1738313"/>
            <a:ext cx="10080000" cy="4175124"/>
          </a:xfrm>
        </p:spPr>
        <p:txBody>
          <a:bodyPr/>
          <a:lstStyle>
            <a:lvl1pPr>
              <a:lnSpc>
                <a:spcPct val="110000"/>
              </a:lnSpc>
              <a:defRPr/>
            </a:lvl1pPr>
            <a:lvl2pPr>
              <a:lnSpc>
                <a:spcPct val="110000"/>
              </a:lnSpc>
              <a:defRPr/>
            </a:lvl2pPr>
            <a:lvl3pPr>
              <a:lnSpc>
                <a:spcPct val="110000"/>
              </a:lnSpc>
              <a:defRPr/>
            </a:lvl3pPr>
            <a:lvl4pPr>
              <a:lnSpc>
                <a:spcPct val="110000"/>
              </a:lnSpc>
              <a:defRPr/>
            </a:lvl4pPr>
            <a:lvl5pPr>
              <a:lnSpc>
                <a:spcPct val="110000"/>
              </a:lnSpc>
              <a:defRPr/>
            </a:lvl5pPr>
          </a:lstStyle>
          <a:p>
            <a:pPr lvl="0"/>
            <a:r>
              <a:rPr lang="sv-SE" dirty="0"/>
              <a:t>Redigera format för bakgrundstext</a:t>
            </a:r>
          </a:p>
          <a:p>
            <a:pPr lvl="1"/>
            <a:r>
              <a:rPr lang="sv-SE" dirty="0"/>
              <a:t>Nivå två</a:t>
            </a:r>
          </a:p>
          <a:p>
            <a:pPr lvl="2"/>
            <a:r>
              <a:rPr lang="sv-SE" dirty="0"/>
              <a:t>Nivå tre</a:t>
            </a:r>
          </a:p>
          <a:p>
            <a:pPr lvl="3"/>
            <a:r>
              <a:rPr lang="sv-SE" dirty="0"/>
              <a:t>Nivå fyra</a:t>
            </a:r>
          </a:p>
          <a:p>
            <a:pPr lvl="4"/>
            <a:r>
              <a:rPr lang="sv-SE" dirty="0"/>
              <a:t>Nivå fem</a:t>
            </a:r>
            <a:endParaRPr lang="en-US" dirty="0"/>
          </a:p>
        </p:txBody>
      </p:sp>
      <p:sp>
        <p:nvSpPr>
          <p:cNvPr id="3" name="Platshållare för bildnummer 2">
            <a:extLst>
              <a:ext uri="{FF2B5EF4-FFF2-40B4-BE49-F238E27FC236}">
                <a16:creationId xmlns:a16="http://schemas.microsoft.com/office/drawing/2014/main" id="{2BC929D8-093F-4826-8D04-F268FF63E889}"/>
              </a:ext>
            </a:extLst>
          </p:cNvPr>
          <p:cNvSpPr>
            <a:spLocks noGrp="1"/>
          </p:cNvSpPr>
          <p:nvPr>
            <p:ph type="sldNum" sz="quarter" idx="12"/>
          </p:nvPr>
        </p:nvSpPr>
        <p:spPr/>
        <p:txBody>
          <a:bodyPr/>
          <a:lstStyle/>
          <a:p>
            <a:fld id="{59C8BBA8-F427-4879-AAC6-186856FF899B}" type="slidenum">
              <a:rPr lang="sv-SE" smtClean="0"/>
              <a:pPr/>
              <a:t>‹#›</a:t>
            </a:fld>
            <a:endParaRPr lang="sv-SE" dirty="0"/>
          </a:p>
        </p:txBody>
      </p:sp>
    </p:spTree>
    <p:extLst>
      <p:ext uri="{BB962C8B-B14F-4D97-AF65-F5344CB8AC3E}">
        <p14:creationId xmlns:p14="http://schemas.microsoft.com/office/powerpoint/2010/main" val="7456351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Rubrik och innehåll">
    <p:spTree>
      <p:nvGrpSpPr>
        <p:cNvPr id="1" name=""/>
        <p:cNvGrpSpPr/>
        <p:nvPr/>
      </p:nvGrpSpPr>
      <p:grpSpPr>
        <a:xfrm>
          <a:off x="0" y="0"/>
          <a:ext cx="0" cy="0"/>
          <a:chOff x="0" y="0"/>
          <a:chExt cx="0" cy="0"/>
        </a:xfrm>
      </p:grpSpPr>
      <p:sp>
        <p:nvSpPr>
          <p:cNvPr id="5" name="Rubrik 4">
            <a:extLst>
              <a:ext uri="{FF2B5EF4-FFF2-40B4-BE49-F238E27FC236}">
                <a16:creationId xmlns:a16="http://schemas.microsoft.com/office/drawing/2014/main" id="{956AE382-6D43-4751-9CE2-2A4899C59678}"/>
              </a:ext>
            </a:extLst>
          </p:cNvPr>
          <p:cNvSpPr>
            <a:spLocks noGrp="1"/>
          </p:cNvSpPr>
          <p:nvPr>
            <p:ph type="title"/>
          </p:nvPr>
        </p:nvSpPr>
        <p:spPr/>
        <p:txBody>
          <a:bodyPr/>
          <a:lstStyle/>
          <a:p>
            <a:r>
              <a:rPr lang="sv-SE"/>
              <a:t>Klicka här för att ändra mall för rubrikformat</a:t>
            </a:r>
            <a:endParaRPr lang="sv-SE" dirty="0"/>
          </a:p>
        </p:txBody>
      </p:sp>
      <p:sp>
        <p:nvSpPr>
          <p:cNvPr id="8" name="Content Placeholder 2">
            <a:extLst>
              <a:ext uri="{FF2B5EF4-FFF2-40B4-BE49-F238E27FC236}">
                <a16:creationId xmlns:a16="http://schemas.microsoft.com/office/drawing/2014/main" id="{143E3ABC-9643-4C0C-A216-D9FDF5F8C34E}"/>
              </a:ext>
            </a:extLst>
          </p:cNvPr>
          <p:cNvSpPr>
            <a:spLocks noGrp="1"/>
          </p:cNvSpPr>
          <p:nvPr>
            <p:ph idx="11"/>
          </p:nvPr>
        </p:nvSpPr>
        <p:spPr>
          <a:xfrm>
            <a:off x="1056000" y="1738313"/>
            <a:ext cx="10080000" cy="4175124"/>
          </a:xfrm>
        </p:spPr>
        <p:txBody>
          <a:bodyPr/>
          <a:lstStyle>
            <a:lvl1pPr>
              <a:lnSpc>
                <a:spcPct val="110000"/>
              </a:lnSpc>
              <a:defRPr/>
            </a:lvl1pPr>
            <a:lvl2pPr>
              <a:lnSpc>
                <a:spcPct val="110000"/>
              </a:lnSpc>
              <a:defRPr/>
            </a:lvl2pPr>
            <a:lvl3pPr>
              <a:lnSpc>
                <a:spcPct val="110000"/>
              </a:lnSpc>
              <a:defRPr/>
            </a:lvl3pPr>
            <a:lvl4pPr>
              <a:lnSpc>
                <a:spcPct val="110000"/>
              </a:lnSpc>
              <a:defRPr/>
            </a:lvl4pPr>
            <a:lvl5pPr>
              <a:lnSpc>
                <a:spcPct val="110000"/>
              </a:lnSpc>
              <a:defRPr/>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dirty="0"/>
          </a:p>
        </p:txBody>
      </p:sp>
      <p:sp>
        <p:nvSpPr>
          <p:cNvPr id="3" name="Platshållare för bildnummer 2">
            <a:extLst>
              <a:ext uri="{FF2B5EF4-FFF2-40B4-BE49-F238E27FC236}">
                <a16:creationId xmlns:a16="http://schemas.microsoft.com/office/drawing/2014/main" id="{040785F0-4073-4C09-A77E-AF825CBA6233}"/>
              </a:ext>
            </a:extLst>
          </p:cNvPr>
          <p:cNvSpPr>
            <a:spLocks noGrp="1"/>
          </p:cNvSpPr>
          <p:nvPr>
            <p:ph type="sldNum" sz="quarter" idx="12"/>
          </p:nvPr>
        </p:nvSpPr>
        <p:spPr/>
        <p:txBody>
          <a:bodyPr/>
          <a:lstStyle/>
          <a:p>
            <a:fld id="{59C8BBA8-F427-4879-AAC6-186856FF899B}" type="slidenum">
              <a:rPr lang="sv-SE" smtClean="0"/>
              <a:pPr/>
              <a:t>‹#›</a:t>
            </a:fld>
            <a:endParaRPr lang="sv-SE" dirty="0"/>
          </a:p>
        </p:txBody>
      </p:sp>
    </p:spTree>
    <p:extLst>
      <p:ext uri="{BB962C8B-B14F-4D97-AF65-F5344CB8AC3E}">
        <p14:creationId xmlns:p14="http://schemas.microsoft.com/office/powerpoint/2010/main" val="274065118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vå delar">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A4424537-5ECE-4D36-9AE9-88D8AFB54949}"/>
              </a:ext>
            </a:extLst>
          </p:cNvPr>
          <p:cNvSpPr>
            <a:spLocks noGrp="1"/>
          </p:cNvSpPr>
          <p:nvPr>
            <p:ph type="title"/>
          </p:nvPr>
        </p:nvSpPr>
        <p:spPr/>
        <p:txBody>
          <a:bodyPr/>
          <a:lstStyle/>
          <a:p>
            <a:r>
              <a:rPr lang="sv-SE"/>
              <a:t>Klicka här för att ändra mall för rubrikformat</a:t>
            </a:r>
            <a:endParaRPr lang="sv-SE" dirty="0"/>
          </a:p>
        </p:txBody>
      </p:sp>
      <p:sp>
        <p:nvSpPr>
          <p:cNvPr id="3" name="Content Placeholder 2"/>
          <p:cNvSpPr>
            <a:spLocks noGrp="1"/>
          </p:cNvSpPr>
          <p:nvPr>
            <p:ph sz="half" idx="1"/>
          </p:nvPr>
        </p:nvSpPr>
        <p:spPr>
          <a:xfrm>
            <a:off x="407988" y="1736729"/>
            <a:ext cx="5400000" cy="4176710"/>
          </a:xfrm>
        </p:spPr>
        <p:txBody>
          <a:bodyPr/>
          <a:lstStyle/>
          <a:p>
            <a:pPr lvl="0"/>
            <a:r>
              <a:rPr lang="sv-SE" dirty="0"/>
              <a:t>Redigera format för bakgrundstext</a:t>
            </a:r>
          </a:p>
          <a:p>
            <a:pPr lvl="1"/>
            <a:r>
              <a:rPr lang="sv-SE" dirty="0"/>
              <a:t>Nivå två</a:t>
            </a:r>
          </a:p>
          <a:p>
            <a:pPr lvl="2"/>
            <a:r>
              <a:rPr lang="sv-SE" dirty="0"/>
              <a:t>Nivå tre</a:t>
            </a:r>
          </a:p>
          <a:p>
            <a:pPr lvl="3"/>
            <a:r>
              <a:rPr lang="sv-SE" dirty="0"/>
              <a:t>Nivå fyra</a:t>
            </a:r>
          </a:p>
          <a:p>
            <a:pPr lvl="4"/>
            <a:r>
              <a:rPr lang="sv-SE" dirty="0"/>
              <a:t>Nivå fem</a:t>
            </a:r>
            <a:endParaRPr lang="en-US" dirty="0"/>
          </a:p>
        </p:txBody>
      </p:sp>
      <p:sp>
        <p:nvSpPr>
          <p:cNvPr id="4" name="Content Placeholder 3"/>
          <p:cNvSpPr>
            <a:spLocks noGrp="1"/>
          </p:cNvSpPr>
          <p:nvPr>
            <p:ph sz="half" idx="2"/>
          </p:nvPr>
        </p:nvSpPr>
        <p:spPr>
          <a:xfrm>
            <a:off x="6379250" y="1736729"/>
            <a:ext cx="5400000" cy="4176710"/>
          </a:xfrm>
        </p:spPr>
        <p:txBody>
          <a:bodyPr/>
          <a:lstStyle/>
          <a:p>
            <a:pPr lvl="0"/>
            <a:r>
              <a:rPr lang="sv-SE" dirty="0"/>
              <a:t>Redigera format för bakgrundstext</a:t>
            </a:r>
          </a:p>
          <a:p>
            <a:pPr lvl="1"/>
            <a:r>
              <a:rPr lang="sv-SE" dirty="0"/>
              <a:t>Nivå två</a:t>
            </a:r>
          </a:p>
          <a:p>
            <a:pPr lvl="2"/>
            <a:r>
              <a:rPr lang="sv-SE" dirty="0"/>
              <a:t>Nivå tre</a:t>
            </a:r>
          </a:p>
          <a:p>
            <a:pPr lvl="3"/>
            <a:r>
              <a:rPr lang="sv-SE" dirty="0"/>
              <a:t>Nivå fyra</a:t>
            </a:r>
          </a:p>
          <a:p>
            <a:pPr lvl="4"/>
            <a:r>
              <a:rPr lang="sv-SE" dirty="0"/>
              <a:t>Nivå fem</a:t>
            </a:r>
            <a:endParaRPr lang="en-US" dirty="0"/>
          </a:p>
        </p:txBody>
      </p:sp>
      <p:sp>
        <p:nvSpPr>
          <p:cNvPr id="6" name="Platshållare för bildnummer 5">
            <a:extLst>
              <a:ext uri="{FF2B5EF4-FFF2-40B4-BE49-F238E27FC236}">
                <a16:creationId xmlns:a16="http://schemas.microsoft.com/office/drawing/2014/main" id="{615128C6-B678-4715-9D0F-D4C07F59EDA5}"/>
              </a:ext>
            </a:extLst>
          </p:cNvPr>
          <p:cNvSpPr>
            <a:spLocks noGrp="1"/>
          </p:cNvSpPr>
          <p:nvPr>
            <p:ph type="sldNum" sz="quarter" idx="10"/>
          </p:nvPr>
        </p:nvSpPr>
        <p:spPr/>
        <p:txBody>
          <a:bodyPr/>
          <a:lstStyle/>
          <a:p>
            <a:fld id="{59C8BBA8-F427-4879-AAC6-186856FF899B}" type="slidenum">
              <a:rPr lang="sv-SE" smtClean="0"/>
              <a:pPr/>
              <a:t>‹#›</a:t>
            </a:fld>
            <a:endParaRPr lang="sv-SE" dirty="0"/>
          </a:p>
        </p:txBody>
      </p:sp>
    </p:spTree>
    <p:extLst>
      <p:ext uri="{BB962C8B-B14F-4D97-AF65-F5344CB8AC3E}">
        <p14:creationId xmlns:p14="http://schemas.microsoft.com/office/powerpoint/2010/main" val="83072136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Jämförelse">
    <p:spTree>
      <p:nvGrpSpPr>
        <p:cNvPr id="1" name=""/>
        <p:cNvGrpSpPr/>
        <p:nvPr/>
      </p:nvGrpSpPr>
      <p:grpSpPr>
        <a:xfrm>
          <a:off x="0" y="0"/>
          <a:ext cx="0" cy="0"/>
          <a:chOff x="0" y="0"/>
          <a:chExt cx="0" cy="0"/>
        </a:xfrm>
      </p:grpSpPr>
      <p:sp>
        <p:nvSpPr>
          <p:cNvPr id="7" name="Rubrik 6">
            <a:extLst>
              <a:ext uri="{FF2B5EF4-FFF2-40B4-BE49-F238E27FC236}">
                <a16:creationId xmlns:a16="http://schemas.microsoft.com/office/drawing/2014/main" id="{BCE7E41F-F5AB-42BF-88B5-ED5B44A6461E}"/>
              </a:ext>
            </a:extLst>
          </p:cNvPr>
          <p:cNvSpPr>
            <a:spLocks noGrp="1"/>
          </p:cNvSpPr>
          <p:nvPr>
            <p:ph type="title"/>
          </p:nvPr>
        </p:nvSpPr>
        <p:spPr/>
        <p:txBody>
          <a:bodyPr/>
          <a:lstStyle/>
          <a:p>
            <a:r>
              <a:rPr lang="sv-SE" dirty="0"/>
              <a:t>Klicka här för att ändra mall för rubrikformat</a:t>
            </a:r>
          </a:p>
        </p:txBody>
      </p:sp>
      <p:sp>
        <p:nvSpPr>
          <p:cNvPr id="3" name="Text Placeholder 2"/>
          <p:cNvSpPr>
            <a:spLocks noGrp="1"/>
          </p:cNvSpPr>
          <p:nvPr>
            <p:ph type="body" idx="1"/>
          </p:nvPr>
        </p:nvSpPr>
        <p:spPr>
          <a:xfrm>
            <a:off x="407988" y="1588563"/>
            <a:ext cx="5278080" cy="648720"/>
          </a:xfrm>
        </p:spPr>
        <p:txBody>
          <a:bodyPr anchor="t" anchorCtr="0">
            <a:normAutofit/>
          </a:bodyPr>
          <a:lstStyle>
            <a:lvl1pPr marL="0" indent="0">
              <a:spcBef>
                <a:spcPts val="0"/>
              </a:spcBef>
              <a:buNone/>
              <a:defRPr sz="2000" b="1"/>
            </a:lvl1pPr>
            <a:lvl2pPr marL="457167" indent="0">
              <a:buNone/>
              <a:defRPr sz="2000" b="1"/>
            </a:lvl2pPr>
            <a:lvl3pPr marL="914332" indent="0">
              <a:buNone/>
              <a:defRPr sz="1800" b="1"/>
            </a:lvl3pPr>
            <a:lvl4pPr marL="1371498" indent="0">
              <a:buNone/>
              <a:defRPr sz="1600" b="1"/>
            </a:lvl4pPr>
            <a:lvl5pPr marL="1828664" indent="0">
              <a:buNone/>
              <a:defRPr sz="1600" b="1"/>
            </a:lvl5pPr>
            <a:lvl6pPr marL="2285830" indent="0">
              <a:buNone/>
              <a:defRPr sz="1600" b="1"/>
            </a:lvl6pPr>
            <a:lvl7pPr marL="2742994" indent="0">
              <a:buNone/>
              <a:defRPr sz="1600" b="1"/>
            </a:lvl7pPr>
            <a:lvl8pPr marL="3200160" indent="0">
              <a:buNone/>
              <a:defRPr sz="1600" b="1"/>
            </a:lvl8pPr>
            <a:lvl9pPr marL="3657327" indent="0">
              <a:buNone/>
              <a:defRPr sz="1600" b="1"/>
            </a:lvl9pPr>
          </a:lstStyle>
          <a:p>
            <a:pPr lvl="0"/>
            <a:r>
              <a:rPr lang="sv-SE" dirty="0"/>
              <a:t>Redigera format för bakgrundstext</a:t>
            </a:r>
          </a:p>
        </p:txBody>
      </p:sp>
      <p:sp>
        <p:nvSpPr>
          <p:cNvPr id="4" name="Content Placeholder 3"/>
          <p:cNvSpPr>
            <a:spLocks noGrp="1"/>
          </p:cNvSpPr>
          <p:nvPr>
            <p:ph sz="half" idx="2"/>
          </p:nvPr>
        </p:nvSpPr>
        <p:spPr>
          <a:xfrm>
            <a:off x="407988" y="2281031"/>
            <a:ext cx="5278080" cy="3524684"/>
          </a:xfrm>
        </p:spPr>
        <p:txBody>
          <a:bodyPr/>
          <a:lstStyle/>
          <a:p>
            <a:pPr lvl="0"/>
            <a:r>
              <a:rPr lang="sv-SE" dirty="0"/>
              <a:t>Redigera format för bakgrundstext</a:t>
            </a:r>
          </a:p>
          <a:p>
            <a:pPr lvl="1"/>
            <a:r>
              <a:rPr lang="sv-SE" dirty="0"/>
              <a:t>Nivå två</a:t>
            </a:r>
          </a:p>
          <a:p>
            <a:pPr lvl="2"/>
            <a:r>
              <a:rPr lang="sv-SE" dirty="0"/>
              <a:t>Nivå tre</a:t>
            </a:r>
          </a:p>
          <a:p>
            <a:pPr lvl="3"/>
            <a:r>
              <a:rPr lang="sv-SE" dirty="0"/>
              <a:t>Nivå fyra</a:t>
            </a:r>
          </a:p>
          <a:p>
            <a:pPr lvl="4"/>
            <a:r>
              <a:rPr lang="sv-SE" dirty="0"/>
              <a:t>Nivå fem</a:t>
            </a:r>
            <a:endParaRPr lang="en-US" dirty="0"/>
          </a:p>
        </p:txBody>
      </p:sp>
      <p:sp>
        <p:nvSpPr>
          <p:cNvPr id="5" name="Text Placeholder 4"/>
          <p:cNvSpPr>
            <a:spLocks noGrp="1"/>
          </p:cNvSpPr>
          <p:nvPr>
            <p:ph type="body" sz="quarter" idx="3"/>
          </p:nvPr>
        </p:nvSpPr>
        <p:spPr>
          <a:xfrm>
            <a:off x="6432000" y="1591385"/>
            <a:ext cx="5280000" cy="648720"/>
          </a:xfrm>
        </p:spPr>
        <p:txBody>
          <a:bodyPr anchor="t" anchorCtr="0">
            <a:normAutofit/>
          </a:bodyPr>
          <a:lstStyle>
            <a:lvl1pPr marL="0" indent="0">
              <a:spcBef>
                <a:spcPts val="0"/>
              </a:spcBef>
              <a:buNone/>
              <a:defRPr sz="2000" b="1"/>
            </a:lvl1pPr>
            <a:lvl2pPr marL="457167" indent="0">
              <a:buNone/>
              <a:defRPr sz="2000" b="1"/>
            </a:lvl2pPr>
            <a:lvl3pPr marL="914332" indent="0">
              <a:buNone/>
              <a:defRPr sz="1800" b="1"/>
            </a:lvl3pPr>
            <a:lvl4pPr marL="1371498" indent="0">
              <a:buNone/>
              <a:defRPr sz="1600" b="1"/>
            </a:lvl4pPr>
            <a:lvl5pPr marL="1828664" indent="0">
              <a:buNone/>
              <a:defRPr sz="1600" b="1"/>
            </a:lvl5pPr>
            <a:lvl6pPr marL="2285830" indent="0">
              <a:buNone/>
              <a:defRPr sz="1600" b="1"/>
            </a:lvl6pPr>
            <a:lvl7pPr marL="2742994" indent="0">
              <a:buNone/>
              <a:defRPr sz="1600" b="1"/>
            </a:lvl7pPr>
            <a:lvl8pPr marL="3200160" indent="0">
              <a:buNone/>
              <a:defRPr sz="1600" b="1"/>
            </a:lvl8pPr>
            <a:lvl9pPr marL="3657327" indent="0">
              <a:buNone/>
              <a:defRPr sz="1600" b="1"/>
            </a:lvl9pPr>
          </a:lstStyle>
          <a:p>
            <a:pPr lvl="0"/>
            <a:r>
              <a:rPr lang="sv-SE"/>
              <a:t>Redigera format för bakgrundstext</a:t>
            </a:r>
          </a:p>
        </p:txBody>
      </p:sp>
      <p:sp>
        <p:nvSpPr>
          <p:cNvPr id="6" name="Content Placeholder 5"/>
          <p:cNvSpPr>
            <a:spLocks noGrp="1"/>
          </p:cNvSpPr>
          <p:nvPr>
            <p:ph sz="quarter" idx="4"/>
          </p:nvPr>
        </p:nvSpPr>
        <p:spPr>
          <a:xfrm>
            <a:off x="6432000" y="2281035"/>
            <a:ext cx="5280000" cy="3524685"/>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en-US" dirty="0"/>
          </a:p>
        </p:txBody>
      </p:sp>
      <p:sp>
        <p:nvSpPr>
          <p:cNvPr id="2" name="Platshållare för bildnummer 1">
            <a:extLst>
              <a:ext uri="{FF2B5EF4-FFF2-40B4-BE49-F238E27FC236}">
                <a16:creationId xmlns:a16="http://schemas.microsoft.com/office/drawing/2014/main" id="{5B0B39BD-A593-4A83-AD46-53A96C2F78AD}"/>
              </a:ext>
            </a:extLst>
          </p:cNvPr>
          <p:cNvSpPr>
            <a:spLocks noGrp="1"/>
          </p:cNvSpPr>
          <p:nvPr>
            <p:ph type="sldNum" sz="quarter" idx="10"/>
          </p:nvPr>
        </p:nvSpPr>
        <p:spPr>
          <a:xfrm>
            <a:off x="11136000" y="6453187"/>
            <a:ext cx="643250" cy="144463"/>
          </a:xfrm>
          <a:prstGeom prst="rect">
            <a:avLst/>
          </a:prstGeom>
        </p:spPr>
        <p:txBody>
          <a:bodyPr/>
          <a:lstStyle/>
          <a:p>
            <a:fld id="{59C8BBA8-F427-4879-AAC6-186856FF899B}" type="slidenum">
              <a:rPr lang="sv-SE" smtClean="0"/>
              <a:pPr/>
              <a:t>‹#›</a:t>
            </a:fld>
            <a:endParaRPr lang="sv-SE" dirty="0"/>
          </a:p>
        </p:txBody>
      </p:sp>
    </p:spTree>
    <p:extLst>
      <p:ext uri="{BB962C8B-B14F-4D97-AF65-F5344CB8AC3E}">
        <p14:creationId xmlns:p14="http://schemas.microsoft.com/office/powerpoint/2010/main" val="208880742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Endast rubrik">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F68562D-9C3D-4ED0-821E-7821BFECF33E}"/>
              </a:ext>
            </a:extLst>
          </p:cNvPr>
          <p:cNvSpPr>
            <a:spLocks noGrp="1"/>
          </p:cNvSpPr>
          <p:nvPr>
            <p:ph type="title"/>
          </p:nvPr>
        </p:nvSpPr>
        <p:spPr/>
        <p:txBody>
          <a:bodyPr/>
          <a:lstStyle/>
          <a:p>
            <a:r>
              <a:rPr lang="sv-SE"/>
              <a:t>Klicka här för att ändra mall för rubrikformat</a:t>
            </a:r>
            <a:endParaRPr lang="sv-SE" dirty="0"/>
          </a:p>
        </p:txBody>
      </p:sp>
      <p:sp>
        <p:nvSpPr>
          <p:cNvPr id="3" name="Platshållare för bildnummer 2">
            <a:extLst>
              <a:ext uri="{FF2B5EF4-FFF2-40B4-BE49-F238E27FC236}">
                <a16:creationId xmlns:a16="http://schemas.microsoft.com/office/drawing/2014/main" id="{471AB884-926D-4607-993A-83391A779C12}"/>
              </a:ext>
            </a:extLst>
          </p:cNvPr>
          <p:cNvSpPr>
            <a:spLocks noGrp="1"/>
          </p:cNvSpPr>
          <p:nvPr>
            <p:ph type="sldNum" sz="quarter" idx="10"/>
          </p:nvPr>
        </p:nvSpPr>
        <p:spPr>
          <a:xfrm>
            <a:off x="11136000" y="6453187"/>
            <a:ext cx="643250" cy="144463"/>
          </a:xfrm>
          <a:prstGeom prst="rect">
            <a:avLst/>
          </a:prstGeom>
        </p:spPr>
        <p:txBody>
          <a:bodyPr/>
          <a:lstStyle/>
          <a:p>
            <a:fld id="{59C8BBA8-F427-4879-AAC6-186856FF899B}" type="slidenum">
              <a:rPr lang="sv-SE" smtClean="0"/>
              <a:pPr/>
              <a:t>‹#›</a:t>
            </a:fld>
            <a:endParaRPr lang="sv-SE" dirty="0"/>
          </a:p>
        </p:txBody>
      </p:sp>
    </p:spTree>
    <p:extLst>
      <p:ext uri="{BB962C8B-B14F-4D97-AF65-F5344CB8AC3E}">
        <p14:creationId xmlns:p14="http://schemas.microsoft.com/office/powerpoint/2010/main" val="373150360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Bild med bild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2EDB076-0118-4581-B17D-C1A0602FB948}"/>
              </a:ext>
            </a:extLst>
          </p:cNvPr>
          <p:cNvSpPr>
            <a:spLocks noGrp="1"/>
          </p:cNvSpPr>
          <p:nvPr>
            <p:ph type="title"/>
          </p:nvPr>
        </p:nvSpPr>
        <p:spPr/>
        <p:txBody>
          <a:bodyPr/>
          <a:lstStyle/>
          <a:p>
            <a:r>
              <a:rPr lang="sv-SE"/>
              <a:t>Klicka här för att ändra mall för rubrikformat</a:t>
            </a:r>
            <a:endParaRPr lang="sv-SE" dirty="0"/>
          </a:p>
        </p:txBody>
      </p:sp>
      <p:sp>
        <p:nvSpPr>
          <p:cNvPr id="6" name="Content Placeholder 2">
            <a:extLst>
              <a:ext uri="{FF2B5EF4-FFF2-40B4-BE49-F238E27FC236}">
                <a16:creationId xmlns:a16="http://schemas.microsoft.com/office/drawing/2014/main" id="{51FAA0E3-3FDA-41A6-B9F8-73A1FEF31347}"/>
              </a:ext>
            </a:extLst>
          </p:cNvPr>
          <p:cNvSpPr>
            <a:spLocks noGrp="1"/>
          </p:cNvSpPr>
          <p:nvPr>
            <p:ph sz="half" idx="10"/>
          </p:nvPr>
        </p:nvSpPr>
        <p:spPr>
          <a:xfrm>
            <a:off x="417075" y="1736728"/>
            <a:ext cx="5678925" cy="4194629"/>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en-US" dirty="0"/>
          </a:p>
        </p:txBody>
      </p:sp>
      <p:sp>
        <p:nvSpPr>
          <p:cNvPr id="3" name="Picture Placeholder 2"/>
          <p:cNvSpPr>
            <a:spLocks noGrp="1"/>
          </p:cNvSpPr>
          <p:nvPr>
            <p:ph type="pic" idx="1" hasCustomPrompt="1"/>
          </p:nvPr>
        </p:nvSpPr>
        <p:spPr>
          <a:xfrm>
            <a:off x="7598925" y="1738313"/>
            <a:ext cx="4176000" cy="4175125"/>
          </a:xfrm>
          <a:solidFill>
            <a:schemeClr val="bg1">
              <a:lumMod val="85000"/>
            </a:schemeClr>
          </a:solidFill>
        </p:spPr>
        <p:txBody>
          <a:bodyPr anchor="ctr" anchorCtr="0">
            <a:normAutofit/>
          </a:bodyPr>
          <a:lstStyle>
            <a:lvl1pPr marL="0" indent="0" algn="ctr">
              <a:buNone/>
              <a:defRPr sz="2000"/>
            </a:lvl1pPr>
            <a:lvl2pPr marL="457167" indent="0">
              <a:buNone/>
              <a:defRPr sz="2800"/>
            </a:lvl2pPr>
            <a:lvl3pPr marL="914332" indent="0">
              <a:buNone/>
              <a:defRPr sz="2400"/>
            </a:lvl3pPr>
            <a:lvl4pPr marL="1371498" indent="0">
              <a:buNone/>
              <a:defRPr sz="2000"/>
            </a:lvl4pPr>
            <a:lvl5pPr marL="1828664" indent="0">
              <a:buNone/>
              <a:defRPr sz="2000"/>
            </a:lvl5pPr>
            <a:lvl6pPr marL="2285830" indent="0">
              <a:buNone/>
              <a:defRPr sz="2000"/>
            </a:lvl6pPr>
            <a:lvl7pPr marL="2742994" indent="0">
              <a:buNone/>
              <a:defRPr sz="2000"/>
            </a:lvl7pPr>
            <a:lvl8pPr marL="3200160" indent="0">
              <a:buNone/>
              <a:defRPr sz="2000"/>
            </a:lvl8pPr>
            <a:lvl9pPr marL="3657327" indent="0">
              <a:buNone/>
              <a:defRPr sz="2000"/>
            </a:lvl9pPr>
          </a:lstStyle>
          <a:p>
            <a:r>
              <a:rPr lang="sv-SE" dirty="0"/>
              <a:t>Klicka på ikonen </a:t>
            </a:r>
            <a:br>
              <a:rPr lang="sv-SE" dirty="0"/>
            </a:br>
            <a:br>
              <a:rPr lang="sv-SE" dirty="0"/>
            </a:br>
            <a:r>
              <a:rPr lang="sv-SE" dirty="0"/>
              <a:t>för att lägga till en bild</a:t>
            </a:r>
            <a:endParaRPr lang="en-US" dirty="0"/>
          </a:p>
        </p:txBody>
      </p:sp>
      <p:sp>
        <p:nvSpPr>
          <p:cNvPr id="4" name="Platshållare för bildnummer 3">
            <a:extLst>
              <a:ext uri="{FF2B5EF4-FFF2-40B4-BE49-F238E27FC236}">
                <a16:creationId xmlns:a16="http://schemas.microsoft.com/office/drawing/2014/main" id="{AB6397E3-2F6A-46E7-B952-96596182496A}"/>
              </a:ext>
            </a:extLst>
          </p:cNvPr>
          <p:cNvSpPr>
            <a:spLocks noGrp="1"/>
          </p:cNvSpPr>
          <p:nvPr>
            <p:ph type="sldNum" sz="quarter" idx="11"/>
          </p:nvPr>
        </p:nvSpPr>
        <p:spPr>
          <a:xfrm>
            <a:off x="11136000" y="6453187"/>
            <a:ext cx="643250" cy="144463"/>
          </a:xfrm>
          <a:prstGeom prst="rect">
            <a:avLst/>
          </a:prstGeom>
        </p:spPr>
        <p:txBody>
          <a:bodyPr/>
          <a:lstStyle/>
          <a:p>
            <a:fld id="{59C8BBA8-F427-4879-AAC6-186856FF899B}" type="slidenum">
              <a:rPr lang="sv-SE" smtClean="0"/>
              <a:pPr/>
              <a:t>‹#›</a:t>
            </a:fld>
            <a:endParaRPr lang="sv-SE" dirty="0"/>
          </a:p>
        </p:txBody>
      </p:sp>
    </p:spTree>
    <p:extLst>
      <p:ext uri="{BB962C8B-B14F-4D97-AF65-F5344CB8AC3E}">
        <p14:creationId xmlns:p14="http://schemas.microsoft.com/office/powerpoint/2010/main" val="370324129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1_Bild med bild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800F4CB-80BD-4C46-8862-E3F5646FDE7A}"/>
              </a:ext>
            </a:extLst>
          </p:cNvPr>
          <p:cNvSpPr>
            <a:spLocks noGrp="1"/>
          </p:cNvSpPr>
          <p:nvPr>
            <p:ph type="title"/>
          </p:nvPr>
        </p:nvSpPr>
        <p:spPr/>
        <p:txBody>
          <a:bodyPr/>
          <a:lstStyle/>
          <a:p>
            <a:r>
              <a:rPr lang="sv-SE"/>
              <a:t>Klicka här för att ändra mall för rubrikformat</a:t>
            </a:r>
            <a:endParaRPr lang="sv-SE" dirty="0"/>
          </a:p>
        </p:txBody>
      </p:sp>
      <p:sp>
        <p:nvSpPr>
          <p:cNvPr id="5" name="Content Placeholder 2">
            <a:extLst>
              <a:ext uri="{FF2B5EF4-FFF2-40B4-BE49-F238E27FC236}">
                <a16:creationId xmlns:a16="http://schemas.microsoft.com/office/drawing/2014/main" id="{D18EAA5A-4340-4EE5-A1A8-3200B98C0962}"/>
              </a:ext>
            </a:extLst>
          </p:cNvPr>
          <p:cNvSpPr>
            <a:spLocks noGrp="1"/>
          </p:cNvSpPr>
          <p:nvPr>
            <p:ph sz="half" idx="10"/>
          </p:nvPr>
        </p:nvSpPr>
        <p:spPr>
          <a:xfrm>
            <a:off x="6096000" y="1736728"/>
            <a:ext cx="5688013" cy="4194629"/>
          </a:xfrm>
        </p:spPr>
        <p:txBody>
          <a:bodyPr/>
          <a:lstStyle/>
          <a:p>
            <a:pPr lvl="0"/>
            <a:r>
              <a:rPr lang="sv-SE" dirty="0"/>
              <a:t>Redigera format för bakgrundstext</a:t>
            </a:r>
          </a:p>
          <a:p>
            <a:pPr lvl="1"/>
            <a:r>
              <a:rPr lang="sv-SE" dirty="0"/>
              <a:t>Nivå två</a:t>
            </a:r>
          </a:p>
          <a:p>
            <a:pPr lvl="2"/>
            <a:r>
              <a:rPr lang="sv-SE" dirty="0"/>
              <a:t>Nivå tre</a:t>
            </a:r>
          </a:p>
          <a:p>
            <a:pPr lvl="3"/>
            <a:r>
              <a:rPr lang="sv-SE" dirty="0"/>
              <a:t>Nivå fyra</a:t>
            </a:r>
          </a:p>
          <a:p>
            <a:pPr lvl="4"/>
            <a:r>
              <a:rPr lang="sv-SE" dirty="0"/>
              <a:t>Nivå fem</a:t>
            </a:r>
            <a:endParaRPr lang="en-US" dirty="0"/>
          </a:p>
        </p:txBody>
      </p:sp>
      <p:sp>
        <p:nvSpPr>
          <p:cNvPr id="3" name="Picture Placeholder 2"/>
          <p:cNvSpPr>
            <a:spLocks noGrp="1"/>
          </p:cNvSpPr>
          <p:nvPr>
            <p:ph type="pic" idx="1" hasCustomPrompt="1"/>
          </p:nvPr>
        </p:nvSpPr>
        <p:spPr>
          <a:xfrm>
            <a:off x="407988" y="1738313"/>
            <a:ext cx="4176000" cy="4175125"/>
          </a:xfrm>
          <a:solidFill>
            <a:schemeClr val="bg1">
              <a:lumMod val="85000"/>
            </a:schemeClr>
          </a:solidFill>
        </p:spPr>
        <p:txBody>
          <a:bodyPr anchor="ctr" anchorCtr="0">
            <a:normAutofit/>
          </a:bodyPr>
          <a:lstStyle>
            <a:lvl1pPr marL="0" indent="0" algn="ctr">
              <a:buNone/>
              <a:defRPr sz="2000"/>
            </a:lvl1pPr>
            <a:lvl2pPr marL="457167" indent="0">
              <a:buNone/>
              <a:defRPr sz="2800"/>
            </a:lvl2pPr>
            <a:lvl3pPr marL="914332" indent="0">
              <a:buNone/>
              <a:defRPr sz="2400"/>
            </a:lvl3pPr>
            <a:lvl4pPr marL="1371498" indent="0">
              <a:buNone/>
              <a:defRPr sz="2000"/>
            </a:lvl4pPr>
            <a:lvl5pPr marL="1828664" indent="0">
              <a:buNone/>
              <a:defRPr sz="2000"/>
            </a:lvl5pPr>
            <a:lvl6pPr marL="2285830" indent="0">
              <a:buNone/>
              <a:defRPr sz="2000"/>
            </a:lvl6pPr>
            <a:lvl7pPr marL="2742994" indent="0">
              <a:buNone/>
              <a:defRPr sz="2000"/>
            </a:lvl7pPr>
            <a:lvl8pPr marL="3200160" indent="0">
              <a:buNone/>
              <a:defRPr sz="2000"/>
            </a:lvl8pPr>
            <a:lvl9pPr marL="3657327" indent="0">
              <a:buNone/>
              <a:defRPr sz="2000"/>
            </a:lvl9pPr>
          </a:lstStyle>
          <a:p>
            <a:r>
              <a:rPr lang="sv-SE" dirty="0"/>
              <a:t>Klicka på ikonen </a:t>
            </a:r>
            <a:br>
              <a:rPr lang="sv-SE" dirty="0"/>
            </a:br>
            <a:br>
              <a:rPr lang="sv-SE" dirty="0"/>
            </a:br>
            <a:r>
              <a:rPr lang="sv-SE" dirty="0"/>
              <a:t>för att lägga till en bild</a:t>
            </a:r>
            <a:endParaRPr lang="en-US" dirty="0"/>
          </a:p>
        </p:txBody>
      </p:sp>
      <p:sp>
        <p:nvSpPr>
          <p:cNvPr id="4" name="Platshållare för bildnummer 3">
            <a:extLst>
              <a:ext uri="{FF2B5EF4-FFF2-40B4-BE49-F238E27FC236}">
                <a16:creationId xmlns:a16="http://schemas.microsoft.com/office/drawing/2014/main" id="{DEAD5FAA-1657-4061-B125-FAABE5DDE224}"/>
              </a:ext>
            </a:extLst>
          </p:cNvPr>
          <p:cNvSpPr>
            <a:spLocks noGrp="1"/>
          </p:cNvSpPr>
          <p:nvPr>
            <p:ph type="sldNum" sz="quarter" idx="11"/>
          </p:nvPr>
        </p:nvSpPr>
        <p:spPr>
          <a:xfrm>
            <a:off x="11136000" y="6453187"/>
            <a:ext cx="643250" cy="144463"/>
          </a:xfrm>
          <a:prstGeom prst="rect">
            <a:avLst/>
          </a:prstGeom>
        </p:spPr>
        <p:txBody>
          <a:bodyPr/>
          <a:lstStyle/>
          <a:p>
            <a:fld id="{59C8BBA8-F427-4879-AAC6-186856FF899B}" type="slidenum">
              <a:rPr lang="sv-SE" smtClean="0"/>
              <a:pPr/>
              <a:t>‹#›</a:t>
            </a:fld>
            <a:endParaRPr lang="sv-SE" dirty="0"/>
          </a:p>
        </p:txBody>
      </p:sp>
    </p:spTree>
    <p:extLst>
      <p:ext uri="{BB962C8B-B14F-4D97-AF65-F5344CB8AC3E}">
        <p14:creationId xmlns:p14="http://schemas.microsoft.com/office/powerpoint/2010/main" val="66290921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2_Bild med bild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5C800227-24F3-424A-950F-9031EC7717A1}"/>
              </a:ext>
            </a:extLst>
          </p:cNvPr>
          <p:cNvSpPr>
            <a:spLocks noGrp="1"/>
          </p:cNvSpPr>
          <p:nvPr>
            <p:ph type="title"/>
          </p:nvPr>
        </p:nvSpPr>
        <p:spPr/>
        <p:txBody>
          <a:bodyPr/>
          <a:lstStyle/>
          <a:p>
            <a:r>
              <a:rPr lang="sv-SE"/>
              <a:t>Klicka här för att ändra mall för rubrikformat</a:t>
            </a:r>
            <a:endParaRPr lang="sv-SE" dirty="0"/>
          </a:p>
        </p:txBody>
      </p:sp>
      <p:sp>
        <p:nvSpPr>
          <p:cNvPr id="3" name="Picture Placeholder 2"/>
          <p:cNvSpPr>
            <a:spLocks noGrp="1"/>
          </p:cNvSpPr>
          <p:nvPr>
            <p:ph type="pic" idx="1" hasCustomPrompt="1"/>
          </p:nvPr>
        </p:nvSpPr>
        <p:spPr>
          <a:xfrm>
            <a:off x="407988" y="1738313"/>
            <a:ext cx="3600000" cy="3660464"/>
          </a:xfrm>
          <a:solidFill>
            <a:schemeClr val="bg1">
              <a:lumMod val="85000"/>
            </a:schemeClr>
          </a:solidFill>
        </p:spPr>
        <p:txBody>
          <a:bodyPr anchor="ctr" anchorCtr="0">
            <a:normAutofit/>
          </a:bodyPr>
          <a:lstStyle>
            <a:lvl1pPr marL="0" indent="0" algn="ctr">
              <a:buNone/>
              <a:defRPr sz="2000"/>
            </a:lvl1pPr>
            <a:lvl2pPr marL="457167" indent="0">
              <a:buNone/>
              <a:defRPr sz="2800"/>
            </a:lvl2pPr>
            <a:lvl3pPr marL="914332" indent="0">
              <a:buNone/>
              <a:defRPr sz="2400"/>
            </a:lvl3pPr>
            <a:lvl4pPr marL="1371498" indent="0">
              <a:buNone/>
              <a:defRPr sz="2000"/>
            </a:lvl4pPr>
            <a:lvl5pPr marL="1828664" indent="0">
              <a:buNone/>
              <a:defRPr sz="2000"/>
            </a:lvl5pPr>
            <a:lvl6pPr marL="2285830" indent="0">
              <a:buNone/>
              <a:defRPr sz="2000"/>
            </a:lvl6pPr>
            <a:lvl7pPr marL="2742994" indent="0">
              <a:buNone/>
              <a:defRPr sz="2000"/>
            </a:lvl7pPr>
            <a:lvl8pPr marL="3200160" indent="0">
              <a:buNone/>
              <a:defRPr sz="2000"/>
            </a:lvl8pPr>
            <a:lvl9pPr marL="3657327" indent="0">
              <a:buNone/>
              <a:defRPr sz="2000"/>
            </a:lvl9pPr>
          </a:lstStyle>
          <a:p>
            <a:r>
              <a:rPr lang="sv-SE" dirty="0"/>
              <a:t>Klicka på ikonen </a:t>
            </a:r>
            <a:br>
              <a:rPr lang="sv-SE" dirty="0"/>
            </a:br>
            <a:br>
              <a:rPr lang="sv-SE" dirty="0"/>
            </a:br>
            <a:r>
              <a:rPr lang="sv-SE" dirty="0"/>
              <a:t>för att lägga till en bild</a:t>
            </a:r>
            <a:endParaRPr lang="en-US" dirty="0"/>
          </a:p>
        </p:txBody>
      </p:sp>
      <p:sp>
        <p:nvSpPr>
          <p:cNvPr id="4" name="Text Placeholder 3"/>
          <p:cNvSpPr>
            <a:spLocks noGrp="1"/>
          </p:cNvSpPr>
          <p:nvPr>
            <p:ph type="body" sz="half" idx="2"/>
          </p:nvPr>
        </p:nvSpPr>
        <p:spPr>
          <a:xfrm>
            <a:off x="407988" y="5528974"/>
            <a:ext cx="3600000" cy="384464"/>
          </a:xfrm>
        </p:spPr>
        <p:txBody>
          <a:bodyPr>
            <a:normAutofit/>
          </a:bodyPr>
          <a:lstStyle>
            <a:lvl1pPr marL="0" indent="0">
              <a:buFont typeface="Arial" panose="020B0604020202020204" pitchFamily="34" charset="0"/>
              <a:buNone/>
              <a:defRPr sz="1400"/>
            </a:lvl1pPr>
            <a:lvl2pPr marL="457167" indent="0">
              <a:buNone/>
              <a:defRPr sz="1400"/>
            </a:lvl2pPr>
            <a:lvl3pPr marL="914332" indent="0">
              <a:buNone/>
              <a:defRPr sz="1200"/>
            </a:lvl3pPr>
            <a:lvl4pPr marL="1371498" indent="0">
              <a:buNone/>
              <a:defRPr sz="1000"/>
            </a:lvl4pPr>
            <a:lvl5pPr marL="1828664" indent="0">
              <a:buNone/>
              <a:defRPr sz="1000"/>
            </a:lvl5pPr>
            <a:lvl6pPr marL="2285830" indent="0">
              <a:buNone/>
              <a:defRPr sz="1000"/>
            </a:lvl6pPr>
            <a:lvl7pPr marL="2742994" indent="0">
              <a:buNone/>
              <a:defRPr sz="1000"/>
            </a:lvl7pPr>
            <a:lvl8pPr marL="3200160" indent="0">
              <a:buNone/>
              <a:defRPr sz="1000"/>
            </a:lvl8pPr>
            <a:lvl9pPr marL="3657327" indent="0">
              <a:buNone/>
              <a:defRPr sz="1000"/>
            </a:lvl9pPr>
          </a:lstStyle>
          <a:p>
            <a:pPr lvl="0"/>
            <a:r>
              <a:rPr lang="sv-SE" dirty="0"/>
              <a:t>Redigera format för bakgrundstext</a:t>
            </a:r>
          </a:p>
        </p:txBody>
      </p:sp>
      <p:sp>
        <p:nvSpPr>
          <p:cNvPr id="10" name="Picture Placeholder 2">
            <a:extLst>
              <a:ext uri="{FF2B5EF4-FFF2-40B4-BE49-F238E27FC236}">
                <a16:creationId xmlns:a16="http://schemas.microsoft.com/office/drawing/2014/main" id="{F5F04B5A-F0FB-4FC9-9F5F-CDA6CEE251C7}"/>
              </a:ext>
            </a:extLst>
          </p:cNvPr>
          <p:cNvSpPr>
            <a:spLocks noGrp="1"/>
          </p:cNvSpPr>
          <p:nvPr>
            <p:ph type="pic" idx="12" hasCustomPrompt="1"/>
          </p:nvPr>
        </p:nvSpPr>
        <p:spPr>
          <a:xfrm>
            <a:off x="4296000" y="1738313"/>
            <a:ext cx="3600000" cy="3660464"/>
          </a:xfrm>
          <a:solidFill>
            <a:schemeClr val="bg1">
              <a:lumMod val="85000"/>
            </a:schemeClr>
          </a:solidFill>
        </p:spPr>
        <p:txBody>
          <a:bodyPr anchor="ctr" anchorCtr="0">
            <a:normAutofit/>
          </a:bodyPr>
          <a:lstStyle>
            <a:lvl1pPr marL="0" indent="0" algn="ctr">
              <a:buNone/>
              <a:defRPr sz="2000"/>
            </a:lvl1pPr>
            <a:lvl2pPr marL="457167" indent="0">
              <a:buNone/>
              <a:defRPr sz="2800"/>
            </a:lvl2pPr>
            <a:lvl3pPr marL="914332" indent="0">
              <a:buNone/>
              <a:defRPr sz="2400"/>
            </a:lvl3pPr>
            <a:lvl4pPr marL="1371498" indent="0">
              <a:buNone/>
              <a:defRPr sz="2000"/>
            </a:lvl4pPr>
            <a:lvl5pPr marL="1828664" indent="0">
              <a:buNone/>
              <a:defRPr sz="2000"/>
            </a:lvl5pPr>
            <a:lvl6pPr marL="2285830" indent="0">
              <a:buNone/>
              <a:defRPr sz="2000"/>
            </a:lvl6pPr>
            <a:lvl7pPr marL="2742994" indent="0">
              <a:buNone/>
              <a:defRPr sz="2000"/>
            </a:lvl7pPr>
            <a:lvl8pPr marL="3200160" indent="0">
              <a:buNone/>
              <a:defRPr sz="2000"/>
            </a:lvl8pPr>
            <a:lvl9pPr marL="3657327" indent="0">
              <a:buNone/>
              <a:defRPr sz="2000"/>
            </a:lvl9pPr>
          </a:lstStyle>
          <a:p>
            <a:r>
              <a:rPr lang="sv-SE" dirty="0"/>
              <a:t>Klicka på ikonen </a:t>
            </a:r>
            <a:br>
              <a:rPr lang="sv-SE" dirty="0"/>
            </a:br>
            <a:br>
              <a:rPr lang="sv-SE" dirty="0"/>
            </a:br>
            <a:r>
              <a:rPr lang="sv-SE" dirty="0"/>
              <a:t>för att lägga till en bild</a:t>
            </a:r>
            <a:endParaRPr lang="en-US" dirty="0"/>
          </a:p>
        </p:txBody>
      </p:sp>
      <p:sp>
        <p:nvSpPr>
          <p:cNvPr id="15" name="Text Placeholder 3">
            <a:extLst>
              <a:ext uri="{FF2B5EF4-FFF2-40B4-BE49-F238E27FC236}">
                <a16:creationId xmlns:a16="http://schemas.microsoft.com/office/drawing/2014/main" id="{A5F93C07-C166-474C-8E0B-4E9C3BBCB337}"/>
              </a:ext>
            </a:extLst>
          </p:cNvPr>
          <p:cNvSpPr>
            <a:spLocks noGrp="1"/>
          </p:cNvSpPr>
          <p:nvPr>
            <p:ph type="body" sz="half" idx="15"/>
          </p:nvPr>
        </p:nvSpPr>
        <p:spPr>
          <a:xfrm>
            <a:off x="4296000" y="5528974"/>
            <a:ext cx="3600000" cy="384464"/>
          </a:xfrm>
        </p:spPr>
        <p:txBody>
          <a:bodyPr>
            <a:normAutofit/>
          </a:bodyPr>
          <a:lstStyle>
            <a:lvl1pPr marL="0" indent="0">
              <a:buFont typeface="Arial" panose="020B0604020202020204" pitchFamily="34" charset="0"/>
              <a:buNone/>
              <a:defRPr sz="1400"/>
            </a:lvl1pPr>
            <a:lvl2pPr marL="457167" indent="0">
              <a:buNone/>
              <a:defRPr sz="1400"/>
            </a:lvl2pPr>
            <a:lvl3pPr marL="914332" indent="0">
              <a:buNone/>
              <a:defRPr sz="1200"/>
            </a:lvl3pPr>
            <a:lvl4pPr marL="1371498" indent="0">
              <a:buNone/>
              <a:defRPr sz="1000"/>
            </a:lvl4pPr>
            <a:lvl5pPr marL="1828664" indent="0">
              <a:buNone/>
              <a:defRPr sz="1000"/>
            </a:lvl5pPr>
            <a:lvl6pPr marL="2285830" indent="0">
              <a:buNone/>
              <a:defRPr sz="1000"/>
            </a:lvl6pPr>
            <a:lvl7pPr marL="2742994" indent="0">
              <a:buNone/>
              <a:defRPr sz="1000"/>
            </a:lvl7pPr>
            <a:lvl8pPr marL="3200160" indent="0">
              <a:buNone/>
              <a:defRPr sz="1000"/>
            </a:lvl8pPr>
            <a:lvl9pPr marL="3657327" indent="0">
              <a:buNone/>
              <a:defRPr sz="1000"/>
            </a:lvl9pPr>
          </a:lstStyle>
          <a:p>
            <a:pPr lvl="0"/>
            <a:r>
              <a:rPr lang="sv-SE"/>
              <a:t>Redigera format för bakgrundstext</a:t>
            </a:r>
          </a:p>
        </p:txBody>
      </p:sp>
      <p:sp>
        <p:nvSpPr>
          <p:cNvPr id="11" name="Picture Placeholder 2">
            <a:extLst>
              <a:ext uri="{FF2B5EF4-FFF2-40B4-BE49-F238E27FC236}">
                <a16:creationId xmlns:a16="http://schemas.microsoft.com/office/drawing/2014/main" id="{A7F97845-F21E-448F-BCE4-594A545AB8CB}"/>
              </a:ext>
            </a:extLst>
          </p:cNvPr>
          <p:cNvSpPr>
            <a:spLocks noGrp="1"/>
          </p:cNvSpPr>
          <p:nvPr>
            <p:ph type="pic" idx="13" hasCustomPrompt="1"/>
          </p:nvPr>
        </p:nvSpPr>
        <p:spPr>
          <a:xfrm>
            <a:off x="8184013" y="1738313"/>
            <a:ext cx="3600000" cy="3660464"/>
          </a:xfrm>
          <a:solidFill>
            <a:schemeClr val="bg1">
              <a:lumMod val="85000"/>
            </a:schemeClr>
          </a:solidFill>
        </p:spPr>
        <p:txBody>
          <a:bodyPr anchor="ctr" anchorCtr="0">
            <a:normAutofit/>
          </a:bodyPr>
          <a:lstStyle>
            <a:lvl1pPr marL="0" indent="0" algn="ctr">
              <a:buNone/>
              <a:defRPr sz="2000"/>
            </a:lvl1pPr>
            <a:lvl2pPr marL="457167" indent="0">
              <a:buNone/>
              <a:defRPr sz="2800"/>
            </a:lvl2pPr>
            <a:lvl3pPr marL="914332" indent="0">
              <a:buNone/>
              <a:defRPr sz="2400"/>
            </a:lvl3pPr>
            <a:lvl4pPr marL="1371498" indent="0">
              <a:buNone/>
              <a:defRPr sz="2000"/>
            </a:lvl4pPr>
            <a:lvl5pPr marL="1828664" indent="0">
              <a:buNone/>
              <a:defRPr sz="2000"/>
            </a:lvl5pPr>
            <a:lvl6pPr marL="2285830" indent="0">
              <a:buNone/>
              <a:defRPr sz="2000"/>
            </a:lvl6pPr>
            <a:lvl7pPr marL="2742994" indent="0">
              <a:buNone/>
              <a:defRPr sz="2000"/>
            </a:lvl7pPr>
            <a:lvl8pPr marL="3200160" indent="0">
              <a:buNone/>
              <a:defRPr sz="2000"/>
            </a:lvl8pPr>
            <a:lvl9pPr marL="3657327" indent="0">
              <a:buNone/>
              <a:defRPr sz="2000"/>
            </a:lvl9pPr>
          </a:lstStyle>
          <a:p>
            <a:r>
              <a:rPr lang="sv-SE" dirty="0"/>
              <a:t>Klicka på ikonen </a:t>
            </a:r>
            <a:br>
              <a:rPr lang="sv-SE" dirty="0"/>
            </a:br>
            <a:br>
              <a:rPr lang="sv-SE" dirty="0"/>
            </a:br>
            <a:r>
              <a:rPr lang="sv-SE" dirty="0"/>
              <a:t>för att lägga till en bild</a:t>
            </a:r>
            <a:endParaRPr lang="en-US" dirty="0"/>
          </a:p>
        </p:txBody>
      </p:sp>
      <p:sp>
        <p:nvSpPr>
          <p:cNvPr id="14" name="Text Placeholder 3">
            <a:extLst>
              <a:ext uri="{FF2B5EF4-FFF2-40B4-BE49-F238E27FC236}">
                <a16:creationId xmlns:a16="http://schemas.microsoft.com/office/drawing/2014/main" id="{5F230963-9997-4CAE-9B9D-4F53D8044D29}"/>
              </a:ext>
            </a:extLst>
          </p:cNvPr>
          <p:cNvSpPr>
            <a:spLocks noGrp="1"/>
          </p:cNvSpPr>
          <p:nvPr>
            <p:ph type="body" sz="half" idx="14"/>
          </p:nvPr>
        </p:nvSpPr>
        <p:spPr>
          <a:xfrm>
            <a:off x="8184013" y="5528974"/>
            <a:ext cx="3600000" cy="384464"/>
          </a:xfrm>
        </p:spPr>
        <p:txBody>
          <a:bodyPr>
            <a:normAutofit/>
          </a:bodyPr>
          <a:lstStyle>
            <a:lvl1pPr marL="0" indent="0">
              <a:buFont typeface="Arial" panose="020B0604020202020204" pitchFamily="34" charset="0"/>
              <a:buNone/>
              <a:defRPr sz="1400"/>
            </a:lvl1pPr>
            <a:lvl2pPr marL="457167" indent="0">
              <a:buNone/>
              <a:defRPr sz="1400"/>
            </a:lvl2pPr>
            <a:lvl3pPr marL="914332" indent="0">
              <a:buNone/>
              <a:defRPr sz="1200"/>
            </a:lvl3pPr>
            <a:lvl4pPr marL="1371498" indent="0">
              <a:buNone/>
              <a:defRPr sz="1000"/>
            </a:lvl4pPr>
            <a:lvl5pPr marL="1828664" indent="0">
              <a:buNone/>
              <a:defRPr sz="1000"/>
            </a:lvl5pPr>
            <a:lvl6pPr marL="2285830" indent="0">
              <a:buNone/>
              <a:defRPr sz="1000"/>
            </a:lvl6pPr>
            <a:lvl7pPr marL="2742994" indent="0">
              <a:buNone/>
              <a:defRPr sz="1000"/>
            </a:lvl7pPr>
            <a:lvl8pPr marL="3200160" indent="0">
              <a:buNone/>
              <a:defRPr sz="1000"/>
            </a:lvl8pPr>
            <a:lvl9pPr marL="3657327" indent="0">
              <a:buNone/>
              <a:defRPr sz="1000"/>
            </a:lvl9pPr>
          </a:lstStyle>
          <a:p>
            <a:pPr lvl="0"/>
            <a:r>
              <a:rPr lang="sv-SE" dirty="0"/>
              <a:t>Redigera format för bakgrundstext</a:t>
            </a:r>
          </a:p>
        </p:txBody>
      </p:sp>
      <p:sp>
        <p:nvSpPr>
          <p:cNvPr id="5" name="Platshållare för bildnummer 4">
            <a:extLst>
              <a:ext uri="{FF2B5EF4-FFF2-40B4-BE49-F238E27FC236}">
                <a16:creationId xmlns:a16="http://schemas.microsoft.com/office/drawing/2014/main" id="{23227AAC-52A1-439E-A66E-B8A4CE23E2A5}"/>
              </a:ext>
            </a:extLst>
          </p:cNvPr>
          <p:cNvSpPr>
            <a:spLocks noGrp="1"/>
          </p:cNvSpPr>
          <p:nvPr>
            <p:ph type="sldNum" sz="quarter" idx="16"/>
          </p:nvPr>
        </p:nvSpPr>
        <p:spPr>
          <a:xfrm>
            <a:off x="11136000" y="6453187"/>
            <a:ext cx="643250" cy="144463"/>
          </a:xfrm>
          <a:prstGeom prst="rect">
            <a:avLst/>
          </a:prstGeom>
        </p:spPr>
        <p:txBody>
          <a:bodyPr/>
          <a:lstStyle/>
          <a:p>
            <a:fld id="{59C8BBA8-F427-4879-AAC6-186856FF899B}" type="slidenum">
              <a:rPr lang="sv-SE" smtClean="0"/>
              <a:pPr/>
              <a:t>‹#›</a:t>
            </a:fld>
            <a:endParaRPr lang="sv-SE" dirty="0"/>
          </a:p>
        </p:txBody>
      </p:sp>
    </p:spTree>
    <p:extLst>
      <p:ext uri="{BB962C8B-B14F-4D97-AF65-F5344CB8AC3E}">
        <p14:creationId xmlns:p14="http://schemas.microsoft.com/office/powerpoint/2010/main" val="55224669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userDrawn="1">
  <p:cSld name="Bild helsida">
    <p:spTree>
      <p:nvGrpSpPr>
        <p:cNvPr id="1" name=""/>
        <p:cNvGrpSpPr/>
        <p:nvPr/>
      </p:nvGrpSpPr>
      <p:grpSpPr>
        <a:xfrm>
          <a:off x="0" y="0"/>
          <a:ext cx="0" cy="0"/>
          <a:chOff x="0" y="0"/>
          <a:chExt cx="0" cy="0"/>
        </a:xfrm>
      </p:grpSpPr>
      <p:sp>
        <p:nvSpPr>
          <p:cNvPr id="5" name="Platshållare för bild 4"/>
          <p:cNvSpPr>
            <a:spLocks noGrp="1"/>
          </p:cNvSpPr>
          <p:nvPr>
            <p:ph type="pic" sz="quarter" idx="10" hasCustomPrompt="1"/>
          </p:nvPr>
        </p:nvSpPr>
        <p:spPr>
          <a:xfrm>
            <a:off x="0" y="0"/>
            <a:ext cx="12192000" cy="6858000"/>
          </a:xfrm>
          <a:prstGeom prst="round2SameRect">
            <a:avLst>
              <a:gd name="adj1" fmla="val 0"/>
              <a:gd name="adj2" fmla="val 0"/>
            </a:avLst>
          </a:prstGeom>
          <a:solidFill>
            <a:schemeClr val="bg1">
              <a:lumMod val="85000"/>
            </a:schemeClr>
          </a:solidFill>
        </p:spPr>
        <p:txBody>
          <a:bodyPr anchor="ctr" anchorCtr="0"/>
          <a:lstStyle>
            <a:lvl1pPr marL="0" marR="0" indent="0" algn="ctr" defTabSz="914332" rtl="0" eaLnBrk="1" fontAlgn="auto" latinLnBrk="0" hangingPunct="1">
              <a:lnSpc>
                <a:spcPct val="100000"/>
              </a:lnSpc>
              <a:spcBef>
                <a:spcPts val="1843"/>
              </a:spcBef>
              <a:spcAft>
                <a:spcPts val="0"/>
              </a:spcAft>
              <a:buClrTx/>
              <a:buSzTx/>
              <a:buFont typeface="Arial" panose="020B0604020202020204" pitchFamily="34" charset="0"/>
              <a:buNone/>
              <a:tabLst/>
              <a:defRPr/>
            </a:lvl1pPr>
          </a:lstStyle>
          <a:p>
            <a:pPr marL="0" marR="0" lvl="0" indent="0" algn="l" defTabSz="914332" rtl="0" eaLnBrk="1" fontAlgn="auto" latinLnBrk="0" hangingPunct="1">
              <a:lnSpc>
                <a:spcPct val="100000"/>
              </a:lnSpc>
              <a:spcBef>
                <a:spcPts val="1843"/>
              </a:spcBef>
              <a:spcAft>
                <a:spcPts val="0"/>
              </a:spcAft>
              <a:buClrTx/>
              <a:buSzTx/>
              <a:buFont typeface="Arial" panose="020B0604020202020204" pitchFamily="34" charset="0"/>
              <a:buNone/>
              <a:tabLst/>
              <a:defRPr/>
            </a:pPr>
            <a:r>
              <a:rPr lang="sv-SE" dirty="0"/>
              <a:t>Klicka på ikonen </a:t>
            </a:r>
            <a:br>
              <a:rPr lang="sv-SE" dirty="0"/>
            </a:br>
            <a:br>
              <a:rPr lang="sv-SE" dirty="0"/>
            </a:br>
            <a:r>
              <a:rPr lang="sv-SE" dirty="0"/>
              <a:t>för att lägga till en bild</a:t>
            </a:r>
            <a:endParaRPr lang="en-US" dirty="0"/>
          </a:p>
        </p:txBody>
      </p:sp>
    </p:spTree>
    <p:extLst>
      <p:ext uri="{BB962C8B-B14F-4D97-AF65-F5344CB8AC3E}">
        <p14:creationId xmlns:p14="http://schemas.microsoft.com/office/powerpoint/2010/main" val="10535578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userDrawn="1">
  <p:cSld name="Bild helsida med rubrik">
    <p:spTree>
      <p:nvGrpSpPr>
        <p:cNvPr id="1" name=""/>
        <p:cNvGrpSpPr/>
        <p:nvPr/>
      </p:nvGrpSpPr>
      <p:grpSpPr>
        <a:xfrm>
          <a:off x="0" y="0"/>
          <a:ext cx="0" cy="0"/>
          <a:chOff x="0" y="0"/>
          <a:chExt cx="0" cy="0"/>
        </a:xfrm>
      </p:grpSpPr>
      <p:sp>
        <p:nvSpPr>
          <p:cNvPr id="2" name="Platshållare för sidfot 1">
            <a:extLst>
              <a:ext uri="{FF2B5EF4-FFF2-40B4-BE49-F238E27FC236}">
                <a16:creationId xmlns:a16="http://schemas.microsoft.com/office/drawing/2014/main" id="{4C2CB002-9FCD-48CA-BEF4-9C216A36070A}"/>
              </a:ext>
            </a:extLst>
          </p:cNvPr>
          <p:cNvSpPr>
            <a:spLocks noGrp="1"/>
          </p:cNvSpPr>
          <p:nvPr>
            <p:ph type="ftr" sz="quarter" idx="11"/>
          </p:nvPr>
        </p:nvSpPr>
        <p:spPr>
          <a:xfrm>
            <a:off x="479999" y="6376989"/>
            <a:ext cx="5616000" cy="147636"/>
          </a:xfrm>
          <a:prstGeom prst="rect">
            <a:avLst/>
          </a:prstGeom>
        </p:spPr>
        <p:txBody>
          <a:bodyPr/>
          <a:lstStyle/>
          <a:p>
            <a:endParaRPr lang="sv-SE" dirty="0"/>
          </a:p>
        </p:txBody>
      </p:sp>
      <p:sp>
        <p:nvSpPr>
          <p:cNvPr id="4" name="Platshållare för bild 5">
            <a:extLst>
              <a:ext uri="{FF2B5EF4-FFF2-40B4-BE49-F238E27FC236}">
                <a16:creationId xmlns:a16="http://schemas.microsoft.com/office/drawing/2014/main" id="{1566CF40-59BE-4449-B880-5CCAFCC9D997}"/>
              </a:ext>
            </a:extLst>
          </p:cNvPr>
          <p:cNvSpPr>
            <a:spLocks noGrp="1"/>
          </p:cNvSpPr>
          <p:nvPr>
            <p:ph type="pic" sz="quarter" idx="10" hasCustomPrompt="1"/>
          </p:nvPr>
        </p:nvSpPr>
        <p:spPr>
          <a:xfrm>
            <a:off x="0" y="0"/>
            <a:ext cx="12192000" cy="6858000"/>
          </a:xfrm>
          <a:prstGeom prst="round2SameRect">
            <a:avLst>
              <a:gd name="adj1" fmla="val 0"/>
              <a:gd name="adj2" fmla="val 0"/>
            </a:avLst>
          </a:prstGeom>
          <a:solidFill>
            <a:schemeClr val="bg1">
              <a:lumMod val="85000"/>
            </a:schemeClr>
          </a:solidFill>
        </p:spPr>
        <p:txBody>
          <a:bodyPr anchor="ctr" anchorCtr="0">
            <a:normAutofit/>
          </a:bodyPr>
          <a:lstStyle>
            <a:lvl1pPr marL="0" marR="0" indent="0" algn="ctr" defTabSz="914332" rtl="0" eaLnBrk="1" fontAlgn="auto" latinLnBrk="0" hangingPunct="1">
              <a:lnSpc>
                <a:spcPct val="100000"/>
              </a:lnSpc>
              <a:spcBef>
                <a:spcPts val="1843"/>
              </a:spcBef>
              <a:spcAft>
                <a:spcPts val="0"/>
              </a:spcAft>
              <a:buClrTx/>
              <a:buSzTx/>
              <a:buFont typeface="Arial" panose="020B0604020202020204" pitchFamily="34" charset="0"/>
              <a:buNone/>
              <a:tabLst/>
              <a:defRPr sz="1600">
                <a:solidFill>
                  <a:schemeClr val="tx1"/>
                </a:solidFill>
              </a:defRPr>
            </a:lvl1pPr>
          </a:lstStyle>
          <a:p>
            <a:pPr marL="0" marR="0" lvl="0" indent="0" algn="l" defTabSz="914332" rtl="0" eaLnBrk="1" fontAlgn="auto" latinLnBrk="0" hangingPunct="1">
              <a:lnSpc>
                <a:spcPct val="100000"/>
              </a:lnSpc>
              <a:spcBef>
                <a:spcPts val="1843"/>
              </a:spcBef>
              <a:spcAft>
                <a:spcPts val="0"/>
              </a:spcAft>
              <a:buClrTx/>
              <a:buSzTx/>
              <a:buFont typeface="Arial" panose="020B0604020202020204" pitchFamily="34" charset="0"/>
              <a:buNone/>
              <a:tabLst/>
              <a:defRPr/>
            </a:pPr>
            <a:br>
              <a:rPr lang="sv-SE" dirty="0"/>
            </a:br>
            <a:br>
              <a:rPr lang="sv-SE" dirty="0"/>
            </a:br>
            <a:br>
              <a:rPr lang="sv-SE" dirty="0"/>
            </a:br>
            <a:r>
              <a:rPr lang="sv-SE" dirty="0"/>
              <a:t>Klicka på ikonen ovan</a:t>
            </a:r>
            <a:br>
              <a:rPr lang="sv-SE" dirty="0"/>
            </a:br>
            <a:r>
              <a:rPr lang="sv-SE" dirty="0"/>
              <a:t>för att lägga till en bild</a:t>
            </a:r>
            <a:endParaRPr lang="en-US" dirty="0"/>
          </a:p>
        </p:txBody>
      </p:sp>
      <p:sp>
        <p:nvSpPr>
          <p:cNvPr id="6" name="Title 1">
            <a:extLst>
              <a:ext uri="{FF2B5EF4-FFF2-40B4-BE49-F238E27FC236}">
                <a16:creationId xmlns:a16="http://schemas.microsoft.com/office/drawing/2014/main" id="{5F556A3A-7138-45B2-8593-FAB5296ADD6C}"/>
              </a:ext>
            </a:extLst>
          </p:cNvPr>
          <p:cNvSpPr>
            <a:spLocks noGrp="1"/>
          </p:cNvSpPr>
          <p:nvPr>
            <p:ph type="ctrTitle"/>
          </p:nvPr>
        </p:nvSpPr>
        <p:spPr>
          <a:xfrm>
            <a:off x="1528841" y="2404809"/>
            <a:ext cx="9134323" cy="1113092"/>
          </a:xfrm>
          <a:prstGeom prst="rect">
            <a:avLst/>
          </a:prstGeom>
        </p:spPr>
        <p:txBody>
          <a:bodyPr anchor="ctr" anchorCtr="0">
            <a:noAutofit/>
          </a:bodyPr>
          <a:lstStyle>
            <a:lvl1pPr algn="ctr">
              <a:lnSpc>
                <a:spcPct val="90000"/>
              </a:lnSpc>
              <a:defRPr sz="4500">
                <a:solidFill>
                  <a:schemeClr val="bg1"/>
                </a:solidFill>
              </a:defRPr>
            </a:lvl1pPr>
          </a:lstStyle>
          <a:p>
            <a:r>
              <a:rPr lang="sv-SE"/>
              <a:t>Klicka här för att ändra mall för rubrikformat</a:t>
            </a:r>
            <a:endParaRPr lang="en-US" dirty="0"/>
          </a:p>
        </p:txBody>
      </p:sp>
    </p:spTree>
    <p:extLst>
      <p:ext uri="{BB962C8B-B14F-4D97-AF65-F5344CB8AC3E}">
        <p14:creationId xmlns:p14="http://schemas.microsoft.com/office/powerpoint/2010/main" val="160670831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tshållare för bildnummer 1">
            <a:extLst>
              <a:ext uri="{FF2B5EF4-FFF2-40B4-BE49-F238E27FC236}">
                <a16:creationId xmlns:a16="http://schemas.microsoft.com/office/drawing/2014/main" id="{4BC2FFEF-6434-4E63-AD0D-37B93846A0B7}"/>
              </a:ext>
            </a:extLst>
          </p:cNvPr>
          <p:cNvSpPr>
            <a:spLocks noGrp="1"/>
          </p:cNvSpPr>
          <p:nvPr>
            <p:ph type="sldNum" sz="quarter" idx="10"/>
          </p:nvPr>
        </p:nvSpPr>
        <p:spPr>
          <a:xfrm>
            <a:off x="11136000" y="6453187"/>
            <a:ext cx="643250" cy="144463"/>
          </a:xfrm>
          <a:prstGeom prst="rect">
            <a:avLst/>
          </a:prstGeom>
        </p:spPr>
        <p:txBody>
          <a:bodyPr/>
          <a:lstStyle/>
          <a:p>
            <a:fld id="{59C8BBA8-F427-4879-AAC6-186856FF899B}" type="slidenum">
              <a:rPr lang="sv-SE" smtClean="0"/>
              <a:pPr/>
              <a:t>‹#›</a:t>
            </a:fld>
            <a:endParaRPr lang="sv-SE" dirty="0"/>
          </a:p>
        </p:txBody>
      </p:sp>
    </p:spTree>
    <p:extLst>
      <p:ext uri="{BB962C8B-B14F-4D97-AF65-F5344CB8AC3E}">
        <p14:creationId xmlns:p14="http://schemas.microsoft.com/office/powerpoint/2010/main" val="240490959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type="blank" preserve="1">
  <p:cSld name="Helt tom">
    <p:spTree>
      <p:nvGrpSpPr>
        <p:cNvPr id="1" name=""/>
        <p:cNvGrpSpPr/>
        <p:nvPr/>
      </p:nvGrpSpPr>
      <p:grpSpPr>
        <a:xfrm>
          <a:off x="0" y="0"/>
          <a:ext cx="0" cy="0"/>
          <a:chOff x="0" y="0"/>
          <a:chExt cx="0" cy="0"/>
        </a:xfrm>
      </p:grpSpPr>
    </p:spTree>
    <p:extLst>
      <p:ext uri="{BB962C8B-B14F-4D97-AF65-F5344CB8AC3E}">
        <p14:creationId xmlns:p14="http://schemas.microsoft.com/office/powerpoint/2010/main" val="143509921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vå delar">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A4424537-5ECE-4D36-9AE9-88D8AFB54949}"/>
              </a:ext>
            </a:extLst>
          </p:cNvPr>
          <p:cNvSpPr>
            <a:spLocks noGrp="1"/>
          </p:cNvSpPr>
          <p:nvPr>
            <p:ph type="title"/>
          </p:nvPr>
        </p:nvSpPr>
        <p:spPr/>
        <p:txBody>
          <a:bodyPr/>
          <a:lstStyle/>
          <a:p>
            <a:r>
              <a:rPr lang="sv-SE"/>
              <a:t>Klicka här för att ändra mall för rubrikformat</a:t>
            </a:r>
            <a:endParaRPr lang="sv-SE" dirty="0"/>
          </a:p>
        </p:txBody>
      </p:sp>
      <p:sp>
        <p:nvSpPr>
          <p:cNvPr id="3" name="Content Placeholder 2"/>
          <p:cNvSpPr>
            <a:spLocks noGrp="1"/>
          </p:cNvSpPr>
          <p:nvPr>
            <p:ph sz="half" idx="1"/>
          </p:nvPr>
        </p:nvSpPr>
        <p:spPr>
          <a:xfrm>
            <a:off x="407988" y="1736729"/>
            <a:ext cx="5400000" cy="4176710"/>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dirty="0"/>
          </a:p>
        </p:txBody>
      </p:sp>
      <p:sp>
        <p:nvSpPr>
          <p:cNvPr id="4" name="Content Placeholder 3"/>
          <p:cNvSpPr>
            <a:spLocks noGrp="1"/>
          </p:cNvSpPr>
          <p:nvPr>
            <p:ph sz="half" idx="2"/>
          </p:nvPr>
        </p:nvSpPr>
        <p:spPr>
          <a:xfrm>
            <a:off x="6379250" y="1736729"/>
            <a:ext cx="5400000" cy="4176710"/>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dirty="0"/>
          </a:p>
        </p:txBody>
      </p:sp>
      <p:sp>
        <p:nvSpPr>
          <p:cNvPr id="5" name="Platshållare för bildnummer 4">
            <a:extLst>
              <a:ext uri="{FF2B5EF4-FFF2-40B4-BE49-F238E27FC236}">
                <a16:creationId xmlns:a16="http://schemas.microsoft.com/office/drawing/2014/main" id="{EC9B43C6-89FD-4564-BB62-9B67C1AE2E6A}"/>
              </a:ext>
            </a:extLst>
          </p:cNvPr>
          <p:cNvSpPr>
            <a:spLocks noGrp="1"/>
          </p:cNvSpPr>
          <p:nvPr>
            <p:ph type="sldNum" sz="quarter" idx="10"/>
          </p:nvPr>
        </p:nvSpPr>
        <p:spPr/>
        <p:txBody>
          <a:bodyPr/>
          <a:lstStyle/>
          <a:p>
            <a:fld id="{59C8BBA8-F427-4879-AAC6-186856FF899B}" type="slidenum">
              <a:rPr lang="sv-SE" smtClean="0"/>
              <a:pPr/>
              <a:t>‹#›</a:t>
            </a:fld>
            <a:endParaRPr lang="sv-SE" dirty="0"/>
          </a:p>
        </p:txBody>
      </p:sp>
    </p:spTree>
    <p:extLst>
      <p:ext uri="{BB962C8B-B14F-4D97-AF65-F5344CB8AC3E}">
        <p14:creationId xmlns:p14="http://schemas.microsoft.com/office/powerpoint/2010/main" val="221474088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preserve="1" userDrawn="1">
  <p:cSld name="Avsnittsrubrik med bild">
    <p:spTree>
      <p:nvGrpSpPr>
        <p:cNvPr id="1" name=""/>
        <p:cNvGrpSpPr/>
        <p:nvPr/>
      </p:nvGrpSpPr>
      <p:grpSpPr>
        <a:xfrm>
          <a:off x="0" y="0"/>
          <a:ext cx="0" cy="0"/>
          <a:chOff x="0" y="0"/>
          <a:chExt cx="0" cy="0"/>
        </a:xfrm>
      </p:grpSpPr>
      <p:sp>
        <p:nvSpPr>
          <p:cNvPr id="8" name="Platshållare för bild 5">
            <a:extLst>
              <a:ext uri="{FF2B5EF4-FFF2-40B4-BE49-F238E27FC236}">
                <a16:creationId xmlns:a16="http://schemas.microsoft.com/office/drawing/2014/main" id="{E89F1A3B-CD83-40C2-B654-7491BD29FCD5}"/>
              </a:ext>
            </a:extLst>
          </p:cNvPr>
          <p:cNvSpPr>
            <a:spLocks noGrp="1"/>
          </p:cNvSpPr>
          <p:nvPr>
            <p:ph type="pic" sz="quarter" idx="11" hasCustomPrompt="1"/>
          </p:nvPr>
        </p:nvSpPr>
        <p:spPr>
          <a:xfrm>
            <a:off x="407989" y="404812"/>
            <a:ext cx="11376024" cy="5508625"/>
          </a:xfrm>
          <a:prstGeom prst="round2SameRect">
            <a:avLst>
              <a:gd name="adj1" fmla="val 0"/>
              <a:gd name="adj2" fmla="val 0"/>
            </a:avLst>
          </a:prstGeom>
          <a:solidFill>
            <a:schemeClr val="bg1">
              <a:lumMod val="85000"/>
            </a:schemeClr>
          </a:solidFill>
        </p:spPr>
        <p:txBody>
          <a:bodyPr anchor="ctr" anchorCtr="0">
            <a:normAutofit/>
          </a:bodyPr>
          <a:lstStyle>
            <a:lvl1pPr marL="0" marR="0" indent="0" algn="ctr" defTabSz="914332" rtl="0" eaLnBrk="1" fontAlgn="auto" latinLnBrk="0" hangingPunct="1">
              <a:lnSpc>
                <a:spcPct val="100000"/>
              </a:lnSpc>
              <a:spcBef>
                <a:spcPts val="1843"/>
              </a:spcBef>
              <a:spcAft>
                <a:spcPts val="0"/>
              </a:spcAft>
              <a:buClrTx/>
              <a:buSzTx/>
              <a:buFont typeface="Arial" panose="020B0604020202020204" pitchFamily="34" charset="0"/>
              <a:buNone/>
              <a:tabLst/>
              <a:defRPr sz="1600">
                <a:solidFill>
                  <a:schemeClr val="tx1"/>
                </a:solidFill>
              </a:defRPr>
            </a:lvl1pPr>
          </a:lstStyle>
          <a:p>
            <a:pPr marL="0" marR="0" lvl="0" indent="0" algn="l" defTabSz="914332" rtl="0" eaLnBrk="1" fontAlgn="auto" latinLnBrk="0" hangingPunct="1">
              <a:lnSpc>
                <a:spcPct val="100000"/>
              </a:lnSpc>
              <a:spcBef>
                <a:spcPts val="1843"/>
              </a:spcBef>
              <a:spcAft>
                <a:spcPts val="0"/>
              </a:spcAft>
              <a:buClrTx/>
              <a:buSzTx/>
              <a:buFont typeface="Arial" panose="020B0604020202020204" pitchFamily="34" charset="0"/>
              <a:buNone/>
              <a:tabLst/>
              <a:defRPr/>
            </a:pPr>
            <a:br>
              <a:rPr lang="sv-SE" dirty="0"/>
            </a:br>
            <a:br>
              <a:rPr lang="sv-SE" dirty="0"/>
            </a:br>
            <a:br>
              <a:rPr lang="sv-SE" dirty="0"/>
            </a:br>
            <a:r>
              <a:rPr lang="sv-SE" dirty="0"/>
              <a:t>Klicka på ikonen ovan</a:t>
            </a:r>
            <a:br>
              <a:rPr lang="sv-SE" dirty="0"/>
            </a:br>
            <a:r>
              <a:rPr lang="sv-SE" dirty="0"/>
              <a:t>för att lägga till en bild</a:t>
            </a:r>
            <a:endParaRPr lang="en-US" dirty="0"/>
          </a:p>
        </p:txBody>
      </p:sp>
      <p:sp>
        <p:nvSpPr>
          <p:cNvPr id="9" name="Title 1">
            <a:extLst>
              <a:ext uri="{FF2B5EF4-FFF2-40B4-BE49-F238E27FC236}">
                <a16:creationId xmlns:a16="http://schemas.microsoft.com/office/drawing/2014/main" id="{EAB74EFB-B5F9-4503-84BF-A1C8C3809B6F}"/>
              </a:ext>
            </a:extLst>
          </p:cNvPr>
          <p:cNvSpPr>
            <a:spLocks noGrp="1"/>
          </p:cNvSpPr>
          <p:nvPr>
            <p:ph type="ctrTitle"/>
          </p:nvPr>
        </p:nvSpPr>
        <p:spPr>
          <a:xfrm>
            <a:off x="1879600" y="1973603"/>
            <a:ext cx="8483640" cy="885112"/>
          </a:xfrm>
          <a:prstGeom prst="rect">
            <a:avLst/>
          </a:prstGeom>
        </p:spPr>
        <p:txBody>
          <a:bodyPr anchor="ctr" anchorCtr="0">
            <a:noAutofit/>
          </a:bodyPr>
          <a:lstStyle>
            <a:lvl1pPr algn="ctr">
              <a:lnSpc>
                <a:spcPct val="90000"/>
              </a:lnSpc>
              <a:defRPr sz="4000">
                <a:solidFill>
                  <a:schemeClr val="bg1"/>
                </a:solidFill>
              </a:defRPr>
            </a:lvl1pPr>
          </a:lstStyle>
          <a:p>
            <a:r>
              <a:rPr lang="sv-SE"/>
              <a:t>Klicka här för att ändra mall för rubrikformat</a:t>
            </a:r>
            <a:endParaRPr lang="en-US" dirty="0"/>
          </a:p>
        </p:txBody>
      </p:sp>
      <p:sp>
        <p:nvSpPr>
          <p:cNvPr id="6" name="textruta 5">
            <a:extLst>
              <a:ext uri="{FF2B5EF4-FFF2-40B4-BE49-F238E27FC236}">
                <a16:creationId xmlns:a16="http://schemas.microsoft.com/office/drawing/2014/main" id="{BE03C4AA-7F69-47DB-B0C7-C398C29343E8}"/>
              </a:ext>
            </a:extLst>
          </p:cNvPr>
          <p:cNvSpPr txBox="1"/>
          <p:nvPr userDrawn="1"/>
        </p:nvSpPr>
        <p:spPr>
          <a:xfrm>
            <a:off x="407988" y="6453188"/>
            <a:ext cx="8640000" cy="144000"/>
          </a:xfrm>
          <a:prstGeom prst="rect">
            <a:avLst/>
          </a:prstGeom>
          <a:noFill/>
        </p:spPr>
        <p:txBody>
          <a:bodyPr wrap="square" lIns="0" tIns="0" rIns="0" bIns="0" rtlCol="0" anchor="ctr" anchorCtr="0">
            <a:noAutofit/>
          </a:bodyPr>
          <a:lstStyle/>
          <a:p>
            <a:r>
              <a:rPr lang="sv-SE" sz="1050" dirty="0"/>
              <a:t>Hållbar stad – öppen för världen</a:t>
            </a:r>
          </a:p>
        </p:txBody>
      </p:sp>
      <p:pic>
        <p:nvPicPr>
          <p:cNvPr id="7" name="Bildobjekt 6" descr="Logo" title="Logo">
            <a:extLst>
              <a:ext uri="{FF2B5EF4-FFF2-40B4-BE49-F238E27FC236}">
                <a16:creationId xmlns:a16="http://schemas.microsoft.com/office/drawing/2014/main" id="{A42DC399-9929-4DB1-86A7-EDD1619A0A0E}"/>
              </a:ext>
            </a:extLst>
          </p:cNvPr>
          <p:cNvPicPr>
            <a:picLocks noChangeAspect="1"/>
          </p:cNvPicPr>
          <p:nvPr userDrawn="1"/>
        </p:nvPicPr>
        <p:blipFill>
          <a:blip r:embed="rId2"/>
          <a:stretch>
            <a:fillRect/>
          </a:stretch>
        </p:blipFill>
        <p:spPr>
          <a:xfrm>
            <a:off x="10498641" y="6168924"/>
            <a:ext cx="1280271" cy="426757"/>
          </a:xfrm>
          <a:prstGeom prst="rect">
            <a:avLst/>
          </a:prstGeom>
        </p:spPr>
      </p:pic>
    </p:spTree>
    <p:extLst>
      <p:ext uri="{BB962C8B-B14F-4D97-AF65-F5344CB8AC3E}">
        <p14:creationId xmlns:p14="http://schemas.microsoft.com/office/powerpoint/2010/main" val="342221583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preserve="1" userDrawn="1">
  <p:cSld name="Avsnittsrubrik">
    <p:spTree>
      <p:nvGrpSpPr>
        <p:cNvPr id="1" name=""/>
        <p:cNvGrpSpPr/>
        <p:nvPr/>
      </p:nvGrpSpPr>
      <p:grpSpPr>
        <a:xfrm>
          <a:off x="0" y="0"/>
          <a:ext cx="0" cy="0"/>
          <a:chOff x="0" y="0"/>
          <a:chExt cx="0" cy="0"/>
        </a:xfrm>
      </p:grpSpPr>
      <p:sp>
        <p:nvSpPr>
          <p:cNvPr id="7" name="Rektangel 6">
            <a:extLst>
              <a:ext uri="{FF2B5EF4-FFF2-40B4-BE49-F238E27FC236}">
                <a16:creationId xmlns:a16="http://schemas.microsoft.com/office/drawing/2014/main" id="{8966CA57-627C-4882-9601-245D15D92392}"/>
              </a:ext>
            </a:extLst>
          </p:cNvPr>
          <p:cNvSpPr/>
          <p:nvPr userDrawn="1"/>
        </p:nvSpPr>
        <p:spPr>
          <a:xfrm>
            <a:off x="407988" y="404813"/>
            <a:ext cx="11376025" cy="5508000"/>
          </a:xfrm>
          <a:prstGeom prst="rect">
            <a:avLst/>
          </a:prstGeom>
          <a:solidFill>
            <a:schemeClr val="tx2"/>
          </a:solidFill>
          <a:ln>
            <a:no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sv-SE" sz="1800" dirty="0"/>
          </a:p>
        </p:txBody>
      </p:sp>
      <p:sp>
        <p:nvSpPr>
          <p:cNvPr id="2" name="Title 1"/>
          <p:cNvSpPr>
            <a:spLocks noGrp="1"/>
          </p:cNvSpPr>
          <p:nvPr>
            <p:ph type="ctrTitle"/>
          </p:nvPr>
        </p:nvSpPr>
        <p:spPr>
          <a:xfrm>
            <a:off x="1528841" y="2404809"/>
            <a:ext cx="9134323" cy="1349829"/>
          </a:xfrm>
          <a:prstGeom prst="rect">
            <a:avLst/>
          </a:prstGeom>
        </p:spPr>
        <p:txBody>
          <a:bodyPr anchor="ctr" anchorCtr="0">
            <a:noAutofit/>
          </a:bodyPr>
          <a:lstStyle>
            <a:lvl1pPr algn="ctr">
              <a:lnSpc>
                <a:spcPct val="90000"/>
              </a:lnSpc>
              <a:defRPr sz="4500">
                <a:solidFill>
                  <a:schemeClr val="bg1"/>
                </a:solidFill>
              </a:defRPr>
            </a:lvl1pPr>
          </a:lstStyle>
          <a:p>
            <a:r>
              <a:rPr lang="sv-SE"/>
              <a:t>Klicka här för att ändra mall för rubrikformat</a:t>
            </a:r>
            <a:endParaRPr lang="en-US" dirty="0"/>
          </a:p>
        </p:txBody>
      </p:sp>
      <p:pic>
        <p:nvPicPr>
          <p:cNvPr id="6" name="Bildobjekt 5" descr="Logo" title="Logo">
            <a:extLst>
              <a:ext uri="{FF2B5EF4-FFF2-40B4-BE49-F238E27FC236}">
                <a16:creationId xmlns:a16="http://schemas.microsoft.com/office/drawing/2014/main" id="{1BFA490F-F636-4FBD-9551-5FE7BB924C4D}"/>
              </a:ext>
            </a:extLst>
          </p:cNvPr>
          <p:cNvPicPr>
            <a:picLocks noChangeAspect="1"/>
          </p:cNvPicPr>
          <p:nvPr userDrawn="1"/>
        </p:nvPicPr>
        <p:blipFill>
          <a:blip r:embed="rId2"/>
          <a:stretch>
            <a:fillRect/>
          </a:stretch>
        </p:blipFill>
        <p:spPr>
          <a:xfrm>
            <a:off x="10498641" y="6168924"/>
            <a:ext cx="1280271" cy="426757"/>
          </a:xfrm>
          <a:prstGeom prst="rect">
            <a:avLst/>
          </a:prstGeom>
        </p:spPr>
      </p:pic>
      <p:sp>
        <p:nvSpPr>
          <p:cNvPr id="8" name="textruta 7">
            <a:extLst>
              <a:ext uri="{FF2B5EF4-FFF2-40B4-BE49-F238E27FC236}">
                <a16:creationId xmlns:a16="http://schemas.microsoft.com/office/drawing/2014/main" id="{A5CC9138-760F-4A17-8B1B-6D99EFF79AD6}"/>
              </a:ext>
            </a:extLst>
          </p:cNvPr>
          <p:cNvSpPr txBox="1"/>
          <p:nvPr userDrawn="1"/>
        </p:nvSpPr>
        <p:spPr>
          <a:xfrm>
            <a:off x="407988" y="6453188"/>
            <a:ext cx="8640000" cy="144000"/>
          </a:xfrm>
          <a:prstGeom prst="rect">
            <a:avLst/>
          </a:prstGeom>
          <a:noFill/>
        </p:spPr>
        <p:txBody>
          <a:bodyPr wrap="square" lIns="0" tIns="0" rIns="0" bIns="0" rtlCol="0" anchor="ctr" anchorCtr="0">
            <a:noAutofit/>
          </a:bodyPr>
          <a:lstStyle/>
          <a:p>
            <a:r>
              <a:rPr lang="sv-SE" sz="1050" dirty="0">
                <a:solidFill>
                  <a:schemeClr val="tx1">
                    <a:lumMod val="95000"/>
                    <a:lumOff val="5000"/>
                  </a:schemeClr>
                </a:solidFill>
              </a:rPr>
              <a:t>Hållbar stad – öppen för världen</a:t>
            </a:r>
          </a:p>
        </p:txBody>
      </p:sp>
    </p:spTree>
    <p:extLst>
      <p:ext uri="{BB962C8B-B14F-4D97-AF65-F5344CB8AC3E}">
        <p14:creationId xmlns:p14="http://schemas.microsoft.com/office/powerpoint/2010/main" val="185843718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preserve="1" userDrawn="1">
  <p:cSld name="Avslutsbild">
    <p:spTree>
      <p:nvGrpSpPr>
        <p:cNvPr id="1" name=""/>
        <p:cNvGrpSpPr/>
        <p:nvPr/>
      </p:nvGrpSpPr>
      <p:grpSpPr>
        <a:xfrm>
          <a:off x="0" y="0"/>
          <a:ext cx="0" cy="0"/>
          <a:chOff x="0" y="0"/>
          <a:chExt cx="0" cy="0"/>
        </a:xfrm>
      </p:grpSpPr>
      <p:sp>
        <p:nvSpPr>
          <p:cNvPr id="3" name="Rektangel 2">
            <a:extLst>
              <a:ext uri="{FF2B5EF4-FFF2-40B4-BE49-F238E27FC236}">
                <a16:creationId xmlns:a16="http://schemas.microsoft.com/office/drawing/2014/main" id="{89901358-FAEB-466E-A059-DFCAF845E54F}"/>
              </a:ext>
            </a:extLst>
          </p:cNvPr>
          <p:cNvSpPr/>
          <p:nvPr userDrawn="1"/>
        </p:nvSpPr>
        <p:spPr>
          <a:xfrm>
            <a:off x="407987" y="1144857"/>
            <a:ext cx="11374809" cy="5307954"/>
          </a:xfrm>
          <a:prstGeom prst="rect">
            <a:avLst/>
          </a:prstGeom>
          <a:solidFill>
            <a:schemeClr val="tx2"/>
          </a:solidFill>
          <a:ln>
            <a:no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sv-SE" dirty="0"/>
          </a:p>
        </p:txBody>
      </p:sp>
      <p:pic>
        <p:nvPicPr>
          <p:cNvPr id="13" name="Bildobjekt 12" descr="Logo&#10;&#10;Logo" title="Logo">
            <a:extLst>
              <a:ext uri="{FF2B5EF4-FFF2-40B4-BE49-F238E27FC236}">
                <a16:creationId xmlns:a16="http://schemas.microsoft.com/office/drawing/2014/main" id="{8FA31A6C-4824-4084-8D71-178D8B56BB48}"/>
              </a:ext>
            </a:extLst>
          </p:cNvPr>
          <p:cNvPicPr>
            <a:picLocks noChangeAspect="1"/>
          </p:cNvPicPr>
          <p:nvPr userDrawn="1"/>
        </p:nvPicPr>
        <p:blipFill>
          <a:blip r:embed="rId2"/>
          <a:stretch>
            <a:fillRect/>
          </a:stretch>
        </p:blipFill>
        <p:spPr>
          <a:xfrm>
            <a:off x="10297795" y="401983"/>
            <a:ext cx="1481456" cy="499915"/>
          </a:xfrm>
          <a:prstGeom prst="rect">
            <a:avLst/>
          </a:prstGeom>
        </p:spPr>
      </p:pic>
      <p:sp>
        <p:nvSpPr>
          <p:cNvPr id="8" name="Rubrik 3">
            <a:extLst>
              <a:ext uri="{FF2B5EF4-FFF2-40B4-BE49-F238E27FC236}">
                <a16:creationId xmlns:a16="http://schemas.microsoft.com/office/drawing/2014/main" id="{2C9C189C-4F50-4B1D-9EA5-30AB73E59C08}"/>
              </a:ext>
            </a:extLst>
          </p:cNvPr>
          <p:cNvSpPr>
            <a:spLocks noGrp="1"/>
          </p:cNvSpPr>
          <p:nvPr>
            <p:ph type="title" hasCustomPrompt="1"/>
          </p:nvPr>
        </p:nvSpPr>
        <p:spPr>
          <a:xfrm>
            <a:off x="1420650" y="2399545"/>
            <a:ext cx="6148878" cy="309600"/>
          </a:xfrm>
        </p:spPr>
        <p:txBody>
          <a:bodyPr>
            <a:normAutofit/>
          </a:bodyPr>
          <a:lstStyle>
            <a:lvl1pPr>
              <a:defRPr sz="1700">
                <a:solidFill>
                  <a:schemeClr val="bg1"/>
                </a:solidFill>
              </a:defRPr>
            </a:lvl1pPr>
          </a:lstStyle>
          <a:p>
            <a:r>
              <a:rPr lang="sv-SE" dirty="0"/>
              <a:t>Kontakt</a:t>
            </a:r>
          </a:p>
        </p:txBody>
      </p:sp>
      <p:sp>
        <p:nvSpPr>
          <p:cNvPr id="15" name="Platshållare för text 4">
            <a:extLst>
              <a:ext uri="{FF2B5EF4-FFF2-40B4-BE49-F238E27FC236}">
                <a16:creationId xmlns:a16="http://schemas.microsoft.com/office/drawing/2014/main" id="{483A67E9-807F-424F-890D-A3A5CA39AF09}"/>
              </a:ext>
            </a:extLst>
          </p:cNvPr>
          <p:cNvSpPr>
            <a:spLocks noGrp="1"/>
          </p:cNvSpPr>
          <p:nvPr>
            <p:ph type="body" sz="quarter" idx="11" hasCustomPrompt="1"/>
          </p:nvPr>
        </p:nvSpPr>
        <p:spPr>
          <a:xfrm>
            <a:off x="1420649" y="2830624"/>
            <a:ext cx="6148878" cy="2971086"/>
          </a:xfrm>
        </p:spPr>
        <p:txBody>
          <a:bodyPr numCol="1" spcCol="180000">
            <a:noAutofit/>
          </a:bodyPr>
          <a:lstStyle>
            <a:lvl1pPr marL="0" indent="0">
              <a:lnSpc>
                <a:spcPct val="110000"/>
              </a:lnSpc>
              <a:spcBef>
                <a:spcPts val="0"/>
              </a:spcBef>
              <a:buNone/>
              <a:defRPr sz="1600" b="1" kern="0" baseline="0">
                <a:solidFill>
                  <a:schemeClr val="bg1"/>
                </a:solidFill>
                <a:latin typeface="+mn-lt"/>
              </a:defRPr>
            </a:lvl1pPr>
          </a:lstStyle>
          <a:p>
            <a:pPr lvl="0"/>
            <a:r>
              <a:rPr lang="sv-SE" dirty="0"/>
              <a:t>Avdelning</a:t>
            </a:r>
            <a:br>
              <a:rPr lang="sv-SE" dirty="0"/>
            </a:br>
            <a:r>
              <a:rPr lang="sv-SE" dirty="0"/>
              <a:t>Område, Göteborgs Stad</a:t>
            </a:r>
            <a:br>
              <a:rPr lang="sv-SE" dirty="0"/>
            </a:br>
            <a:r>
              <a:rPr lang="sv-SE" dirty="0"/>
              <a:t>Namn</a:t>
            </a:r>
            <a:br>
              <a:rPr lang="sv-SE" dirty="0"/>
            </a:br>
            <a:r>
              <a:rPr lang="sv-SE" dirty="0"/>
              <a:t>namn@namn.se</a:t>
            </a:r>
          </a:p>
        </p:txBody>
      </p:sp>
      <p:sp>
        <p:nvSpPr>
          <p:cNvPr id="7" name="textruta 6">
            <a:extLst>
              <a:ext uri="{FF2B5EF4-FFF2-40B4-BE49-F238E27FC236}">
                <a16:creationId xmlns:a16="http://schemas.microsoft.com/office/drawing/2014/main" id="{201825FE-CC31-4DE6-9AA9-7C27B553E870}"/>
              </a:ext>
            </a:extLst>
          </p:cNvPr>
          <p:cNvSpPr txBox="1"/>
          <p:nvPr userDrawn="1"/>
        </p:nvSpPr>
        <p:spPr>
          <a:xfrm>
            <a:off x="407987" y="580165"/>
            <a:ext cx="8640000" cy="144000"/>
          </a:xfrm>
          <a:prstGeom prst="rect">
            <a:avLst/>
          </a:prstGeom>
          <a:noFill/>
        </p:spPr>
        <p:txBody>
          <a:bodyPr wrap="square" lIns="0" tIns="0" rIns="0" bIns="0" rtlCol="0" anchor="ctr" anchorCtr="0">
            <a:noAutofit/>
          </a:bodyPr>
          <a:lstStyle/>
          <a:p>
            <a:r>
              <a:rPr lang="sv-SE" sz="1100" dirty="0">
                <a:solidFill>
                  <a:schemeClr val="tx1">
                    <a:lumMod val="95000"/>
                    <a:lumOff val="5000"/>
                  </a:schemeClr>
                </a:solidFill>
                <a:latin typeface="+mn-lt"/>
              </a:rPr>
              <a:t>Hållbar stad – öppen för världen</a:t>
            </a:r>
          </a:p>
        </p:txBody>
      </p:sp>
    </p:spTree>
    <p:extLst>
      <p:ext uri="{BB962C8B-B14F-4D97-AF65-F5344CB8AC3E}">
        <p14:creationId xmlns:p14="http://schemas.microsoft.com/office/powerpoint/2010/main" val="91725922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preserve="1" userDrawn="1">
  <p:cSld name="Logotyp">
    <p:spTree>
      <p:nvGrpSpPr>
        <p:cNvPr id="1" name=""/>
        <p:cNvGrpSpPr/>
        <p:nvPr/>
      </p:nvGrpSpPr>
      <p:grpSpPr>
        <a:xfrm>
          <a:off x="0" y="0"/>
          <a:ext cx="0" cy="0"/>
          <a:chOff x="0" y="0"/>
          <a:chExt cx="0" cy="0"/>
        </a:xfrm>
      </p:grpSpPr>
      <p:pic>
        <p:nvPicPr>
          <p:cNvPr id="3" name="Bildobjekt 2" descr="Logo" title="Logo">
            <a:extLst>
              <a:ext uri="{FF2B5EF4-FFF2-40B4-BE49-F238E27FC236}">
                <a16:creationId xmlns:a16="http://schemas.microsoft.com/office/drawing/2014/main" id="{1F12769C-ECF3-448E-A565-83EEEC398EEF}"/>
              </a:ext>
            </a:extLst>
          </p:cNvPr>
          <p:cNvPicPr>
            <a:picLocks noChangeAspect="1"/>
          </p:cNvPicPr>
          <p:nvPr userDrawn="1"/>
        </p:nvPicPr>
        <p:blipFill>
          <a:blip r:embed="rId2"/>
          <a:stretch>
            <a:fillRect/>
          </a:stretch>
        </p:blipFill>
        <p:spPr>
          <a:xfrm>
            <a:off x="5382706" y="2300663"/>
            <a:ext cx="1426588" cy="2261812"/>
          </a:xfrm>
          <a:prstGeom prst="rect">
            <a:avLst/>
          </a:prstGeom>
        </p:spPr>
      </p:pic>
    </p:spTree>
    <p:extLst>
      <p:ext uri="{BB962C8B-B14F-4D97-AF65-F5344CB8AC3E}">
        <p14:creationId xmlns:p14="http://schemas.microsoft.com/office/powerpoint/2010/main" val="268922150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preserve="1" userDrawn="1">
  <p:cSld name="Rubrikbild">
    <p:spTree>
      <p:nvGrpSpPr>
        <p:cNvPr id="1" name=""/>
        <p:cNvGrpSpPr/>
        <p:nvPr/>
      </p:nvGrpSpPr>
      <p:grpSpPr>
        <a:xfrm>
          <a:off x="0" y="0"/>
          <a:ext cx="0" cy="0"/>
          <a:chOff x="0" y="0"/>
          <a:chExt cx="0" cy="0"/>
        </a:xfrm>
      </p:grpSpPr>
      <p:sp>
        <p:nvSpPr>
          <p:cNvPr id="3" name="Rektangel 2">
            <a:extLst>
              <a:ext uri="{FF2B5EF4-FFF2-40B4-BE49-F238E27FC236}">
                <a16:creationId xmlns:a16="http://schemas.microsoft.com/office/drawing/2014/main" id="{89901358-FAEB-466E-A059-DFCAF845E54F}"/>
              </a:ext>
            </a:extLst>
          </p:cNvPr>
          <p:cNvSpPr/>
          <p:nvPr userDrawn="1"/>
        </p:nvSpPr>
        <p:spPr>
          <a:xfrm>
            <a:off x="407987" y="1144857"/>
            <a:ext cx="11374809" cy="5307954"/>
          </a:xfrm>
          <a:prstGeom prst="rect">
            <a:avLst/>
          </a:prstGeom>
          <a:solidFill>
            <a:schemeClr val="accent2"/>
          </a:solidFill>
          <a:ln>
            <a:no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sv-SE" dirty="0"/>
          </a:p>
        </p:txBody>
      </p:sp>
      <p:sp>
        <p:nvSpPr>
          <p:cNvPr id="2" name="Title 1"/>
          <p:cNvSpPr>
            <a:spLocks noGrp="1"/>
          </p:cNvSpPr>
          <p:nvPr>
            <p:ph type="ctrTitle"/>
          </p:nvPr>
        </p:nvSpPr>
        <p:spPr>
          <a:xfrm>
            <a:off x="1731696" y="2626153"/>
            <a:ext cx="8728608" cy="1349829"/>
          </a:xfrm>
          <a:prstGeom prst="rect">
            <a:avLst/>
          </a:prstGeom>
        </p:spPr>
        <p:txBody>
          <a:bodyPr anchor="ctr" anchorCtr="0">
            <a:noAutofit/>
          </a:bodyPr>
          <a:lstStyle>
            <a:lvl1pPr algn="l">
              <a:lnSpc>
                <a:spcPct val="90000"/>
              </a:lnSpc>
              <a:defRPr sz="4200" kern="0" spc="0" baseline="0">
                <a:solidFill>
                  <a:schemeClr val="bg1"/>
                </a:solidFill>
              </a:defRPr>
            </a:lvl1pPr>
          </a:lstStyle>
          <a:p>
            <a:r>
              <a:rPr lang="sv-SE"/>
              <a:t>Klicka här för att ändra mall för rubrikformat</a:t>
            </a:r>
            <a:endParaRPr lang="en-US" dirty="0"/>
          </a:p>
        </p:txBody>
      </p:sp>
      <p:sp>
        <p:nvSpPr>
          <p:cNvPr id="5" name="Platshållare för text 4">
            <a:extLst>
              <a:ext uri="{FF2B5EF4-FFF2-40B4-BE49-F238E27FC236}">
                <a16:creationId xmlns:a16="http://schemas.microsoft.com/office/drawing/2014/main" id="{A0F7CA53-6D92-4A66-95D1-2CEF9E76DF2C}"/>
              </a:ext>
            </a:extLst>
          </p:cNvPr>
          <p:cNvSpPr>
            <a:spLocks noGrp="1"/>
          </p:cNvSpPr>
          <p:nvPr>
            <p:ph type="body" sz="quarter" idx="10" hasCustomPrompt="1"/>
          </p:nvPr>
        </p:nvSpPr>
        <p:spPr>
          <a:xfrm>
            <a:off x="1731696" y="4165601"/>
            <a:ext cx="8728608" cy="251417"/>
          </a:xfrm>
        </p:spPr>
        <p:txBody>
          <a:bodyPr>
            <a:noAutofit/>
          </a:bodyPr>
          <a:lstStyle>
            <a:lvl1pPr marL="0" indent="0">
              <a:lnSpc>
                <a:spcPct val="100000"/>
              </a:lnSpc>
              <a:spcBef>
                <a:spcPts val="0"/>
              </a:spcBef>
              <a:buNone/>
              <a:defRPr sz="1800" kern="0" baseline="0">
                <a:solidFill>
                  <a:schemeClr val="bg1"/>
                </a:solidFill>
                <a:latin typeface="+mj-lt"/>
              </a:defRPr>
            </a:lvl1pPr>
          </a:lstStyle>
          <a:p>
            <a:pPr lvl="0"/>
            <a:r>
              <a:rPr lang="sv-SE" dirty="0"/>
              <a:t>Eventuell underrubrik</a:t>
            </a:r>
          </a:p>
        </p:txBody>
      </p:sp>
      <p:sp>
        <p:nvSpPr>
          <p:cNvPr id="6" name="Platshållare för text 4">
            <a:extLst>
              <a:ext uri="{FF2B5EF4-FFF2-40B4-BE49-F238E27FC236}">
                <a16:creationId xmlns:a16="http://schemas.microsoft.com/office/drawing/2014/main" id="{384ED656-5CBC-4AAE-AA1E-D848C8E71DB6}"/>
              </a:ext>
            </a:extLst>
          </p:cNvPr>
          <p:cNvSpPr>
            <a:spLocks noGrp="1"/>
          </p:cNvSpPr>
          <p:nvPr>
            <p:ph type="body" sz="quarter" idx="11" hasCustomPrompt="1"/>
          </p:nvPr>
        </p:nvSpPr>
        <p:spPr>
          <a:xfrm>
            <a:off x="1731696" y="4606637"/>
            <a:ext cx="8728608" cy="251417"/>
          </a:xfrm>
        </p:spPr>
        <p:txBody>
          <a:bodyPr>
            <a:noAutofit/>
          </a:bodyPr>
          <a:lstStyle>
            <a:lvl1pPr marL="0" indent="0">
              <a:lnSpc>
                <a:spcPct val="100000"/>
              </a:lnSpc>
              <a:spcBef>
                <a:spcPts val="0"/>
              </a:spcBef>
              <a:buNone/>
              <a:defRPr sz="1400" kern="0" baseline="0">
                <a:solidFill>
                  <a:schemeClr val="bg1"/>
                </a:solidFill>
                <a:latin typeface="+mn-lt"/>
              </a:defRPr>
            </a:lvl1pPr>
          </a:lstStyle>
          <a:p>
            <a:pPr lvl="0"/>
            <a:r>
              <a:rPr lang="sv-SE" dirty="0"/>
              <a:t>Eventuellt namn på föredragshållare</a:t>
            </a:r>
          </a:p>
        </p:txBody>
      </p:sp>
      <p:sp>
        <p:nvSpPr>
          <p:cNvPr id="11" name="textruta 10">
            <a:extLst>
              <a:ext uri="{FF2B5EF4-FFF2-40B4-BE49-F238E27FC236}">
                <a16:creationId xmlns:a16="http://schemas.microsoft.com/office/drawing/2014/main" id="{2522B255-A89B-4F1E-A846-36B4A9F18AE3}"/>
              </a:ext>
            </a:extLst>
          </p:cNvPr>
          <p:cNvSpPr txBox="1"/>
          <p:nvPr userDrawn="1"/>
        </p:nvSpPr>
        <p:spPr>
          <a:xfrm>
            <a:off x="407987" y="580165"/>
            <a:ext cx="8640000" cy="144000"/>
          </a:xfrm>
          <a:prstGeom prst="rect">
            <a:avLst/>
          </a:prstGeom>
          <a:noFill/>
        </p:spPr>
        <p:txBody>
          <a:bodyPr wrap="square" lIns="0" tIns="0" rIns="0" bIns="0" rtlCol="0" anchor="ctr" anchorCtr="0">
            <a:noAutofit/>
          </a:bodyPr>
          <a:lstStyle/>
          <a:p>
            <a:r>
              <a:rPr lang="sv-SE" sz="1100" dirty="0">
                <a:solidFill>
                  <a:schemeClr val="tx1"/>
                </a:solidFill>
                <a:latin typeface="+mn-lt"/>
              </a:rPr>
              <a:t>Hållbar stad – öppen för världen</a:t>
            </a:r>
          </a:p>
        </p:txBody>
      </p:sp>
      <p:pic>
        <p:nvPicPr>
          <p:cNvPr id="8" name="Bildobjekt 7" descr="Logo" title="Logo">
            <a:extLst>
              <a:ext uri="{FF2B5EF4-FFF2-40B4-BE49-F238E27FC236}">
                <a16:creationId xmlns:a16="http://schemas.microsoft.com/office/drawing/2014/main" id="{2DF30E6D-8B83-4DA1-ADDE-3B45462766FF}"/>
              </a:ext>
            </a:extLst>
          </p:cNvPr>
          <p:cNvPicPr>
            <a:picLocks noChangeAspect="1"/>
          </p:cNvPicPr>
          <p:nvPr userDrawn="1"/>
        </p:nvPicPr>
        <p:blipFill>
          <a:blip r:embed="rId2"/>
          <a:stretch>
            <a:fillRect/>
          </a:stretch>
        </p:blipFill>
        <p:spPr>
          <a:xfrm>
            <a:off x="10297795" y="401983"/>
            <a:ext cx="1481456" cy="499915"/>
          </a:xfrm>
          <a:prstGeom prst="rect">
            <a:avLst/>
          </a:prstGeom>
        </p:spPr>
      </p:pic>
    </p:spTree>
    <p:extLst>
      <p:ext uri="{BB962C8B-B14F-4D97-AF65-F5344CB8AC3E}">
        <p14:creationId xmlns:p14="http://schemas.microsoft.com/office/powerpoint/2010/main" val="680213864"/>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Rubrik och innehåll">
    <p:spTree>
      <p:nvGrpSpPr>
        <p:cNvPr id="1" name=""/>
        <p:cNvGrpSpPr/>
        <p:nvPr/>
      </p:nvGrpSpPr>
      <p:grpSpPr>
        <a:xfrm>
          <a:off x="0" y="0"/>
          <a:ext cx="0" cy="0"/>
          <a:chOff x="0" y="0"/>
          <a:chExt cx="0" cy="0"/>
        </a:xfrm>
      </p:grpSpPr>
      <p:sp>
        <p:nvSpPr>
          <p:cNvPr id="5" name="Rubrik 4">
            <a:extLst>
              <a:ext uri="{FF2B5EF4-FFF2-40B4-BE49-F238E27FC236}">
                <a16:creationId xmlns:a16="http://schemas.microsoft.com/office/drawing/2014/main" id="{956AE382-6D43-4751-9CE2-2A4899C59678}"/>
              </a:ext>
            </a:extLst>
          </p:cNvPr>
          <p:cNvSpPr>
            <a:spLocks noGrp="1"/>
          </p:cNvSpPr>
          <p:nvPr>
            <p:ph type="title"/>
          </p:nvPr>
        </p:nvSpPr>
        <p:spPr/>
        <p:txBody>
          <a:bodyPr/>
          <a:lstStyle/>
          <a:p>
            <a:r>
              <a:rPr lang="sv-SE" dirty="0"/>
              <a:t>Klicka här för att ändra mall för rubrikformat</a:t>
            </a:r>
          </a:p>
        </p:txBody>
      </p:sp>
      <p:sp>
        <p:nvSpPr>
          <p:cNvPr id="8" name="Content Placeholder 2">
            <a:extLst>
              <a:ext uri="{FF2B5EF4-FFF2-40B4-BE49-F238E27FC236}">
                <a16:creationId xmlns:a16="http://schemas.microsoft.com/office/drawing/2014/main" id="{143E3ABC-9643-4C0C-A216-D9FDF5F8C34E}"/>
              </a:ext>
            </a:extLst>
          </p:cNvPr>
          <p:cNvSpPr>
            <a:spLocks noGrp="1"/>
          </p:cNvSpPr>
          <p:nvPr>
            <p:ph idx="11"/>
          </p:nvPr>
        </p:nvSpPr>
        <p:spPr>
          <a:xfrm>
            <a:off x="1056000" y="1738313"/>
            <a:ext cx="10080000" cy="4175124"/>
          </a:xfrm>
        </p:spPr>
        <p:txBody>
          <a:bodyPr/>
          <a:lstStyle>
            <a:lvl1pPr>
              <a:lnSpc>
                <a:spcPct val="110000"/>
              </a:lnSpc>
              <a:defRPr/>
            </a:lvl1pPr>
            <a:lvl2pPr>
              <a:lnSpc>
                <a:spcPct val="110000"/>
              </a:lnSpc>
              <a:defRPr/>
            </a:lvl2pPr>
            <a:lvl3pPr>
              <a:lnSpc>
                <a:spcPct val="110000"/>
              </a:lnSpc>
              <a:defRPr/>
            </a:lvl3pPr>
            <a:lvl4pPr>
              <a:lnSpc>
                <a:spcPct val="110000"/>
              </a:lnSpc>
              <a:defRPr/>
            </a:lvl4pPr>
            <a:lvl5pPr>
              <a:lnSpc>
                <a:spcPct val="110000"/>
              </a:lnSpc>
              <a:defRPr/>
            </a:lvl5pPr>
          </a:lstStyle>
          <a:p>
            <a:pPr lvl="0"/>
            <a:r>
              <a:rPr lang="sv-SE" dirty="0"/>
              <a:t>Redigera format för bakgrundstext</a:t>
            </a:r>
          </a:p>
          <a:p>
            <a:pPr lvl="1"/>
            <a:r>
              <a:rPr lang="sv-SE" dirty="0"/>
              <a:t>Nivå två</a:t>
            </a:r>
          </a:p>
          <a:p>
            <a:pPr lvl="2"/>
            <a:r>
              <a:rPr lang="sv-SE" dirty="0"/>
              <a:t>Nivå tre</a:t>
            </a:r>
          </a:p>
          <a:p>
            <a:pPr lvl="3"/>
            <a:r>
              <a:rPr lang="sv-SE" dirty="0"/>
              <a:t>Nivå fyra</a:t>
            </a:r>
          </a:p>
          <a:p>
            <a:pPr lvl="4"/>
            <a:r>
              <a:rPr lang="sv-SE" dirty="0"/>
              <a:t>Nivå fem</a:t>
            </a:r>
            <a:endParaRPr lang="en-US" dirty="0"/>
          </a:p>
        </p:txBody>
      </p:sp>
      <p:sp>
        <p:nvSpPr>
          <p:cNvPr id="2" name="Platshållare för bildnummer 1">
            <a:extLst>
              <a:ext uri="{FF2B5EF4-FFF2-40B4-BE49-F238E27FC236}">
                <a16:creationId xmlns:a16="http://schemas.microsoft.com/office/drawing/2014/main" id="{AF1C70CC-B8D4-4719-BB1B-23D6C9B7187C}"/>
              </a:ext>
            </a:extLst>
          </p:cNvPr>
          <p:cNvSpPr>
            <a:spLocks noGrp="1"/>
          </p:cNvSpPr>
          <p:nvPr>
            <p:ph type="sldNum" sz="quarter" idx="12"/>
          </p:nvPr>
        </p:nvSpPr>
        <p:spPr>
          <a:xfrm>
            <a:off x="11136000" y="6453187"/>
            <a:ext cx="643250" cy="144463"/>
          </a:xfrm>
          <a:prstGeom prst="rect">
            <a:avLst/>
          </a:prstGeom>
        </p:spPr>
        <p:txBody>
          <a:bodyPr/>
          <a:lstStyle/>
          <a:p>
            <a:fld id="{59C8BBA8-F427-4879-AAC6-186856FF899B}" type="slidenum">
              <a:rPr lang="sv-SE" smtClean="0"/>
              <a:pPr/>
              <a:t>‹#›</a:t>
            </a:fld>
            <a:endParaRPr lang="sv-SE" dirty="0"/>
          </a:p>
        </p:txBody>
      </p:sp>
    </p:spTree>
    <p:extLst>
      <p:ext uri="{BB962C8B-B14F-4D97-AF65-F5344CB8AC3E}">
        <p14:creationId xmlns:p14="http://schemas.microsoft.com/office/powerpoint/2010/main" val="665376779"/>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Två delar">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A4424537-5ECE-4D36-9AE9-88D8AFB54949}"/>
              </a:ext>
            </a:extLst>
          </p:cNvPr>
          <p:cNvSpPr>
            <a:spLocks noGrp="1"/>
          </p:cNvSpPr>
          <p:nvPr>
            <p:ph type="title"/>
          </p:nvPr>
        </p:nvSpPr>
        <p:spPr/>
        <p:txBody>
          <a:bodyPr/>
          <a:lstStyle/>
          <a:p>
            <a:r>
              <a:rPr lang="sv-SE"/>
              <a:t>Klicka här för att ändra mall för rubrikformat</a:t>
            </a:r>
            <a:endParaRPr lang="sv-SE" dirty="0"/>
          </a:p>
        </p:txBody>
      </p:sp>
      <p:sp>
        <p:nvSpPr>
          <p:cNvPr id="3" name="Content Placeholder 2"/>
          <p:cNvSpPr>
            <a:spLocks noGrp="1"/>
          </p:cNvSpPr>
          <p:nvPr>
            <p:ph sz="half" idx="1"/>
          </p:nvPr>
        </p:nvSpPr>
        <p:spPr>
          <a:xfrm>
            <a:off x="407988" y="1736729"/>
            <a:ext cx="5400000" cy="4176710"/>
          </a:xfrm>
        </p:spPr>
        <p:txBody>
          <a:bodyPr/>
          <a:lstStyle/>
          <a:p>
            <a:pPr lvl="0"/>
            <a:r>
              <a:rPr lang="sv-SE" dirty="0"/>
              <a:t>Redigera format för bakgrundstext</a:t>
            </a:r>
          </a:p>
          <a:p>
            <a:pPr lvl="1"/>
            <a:r>
              <a:rPr lang="sv-SE" dirty="0"/>
              <a:t>Nivå två</a:t>
            </a:r>
          </a:p>
          <a:p>
            <a:pPr lvl="2"/>
            <a:r>
              <a:rPr lang="sv-SE" dirty="0"/>
              <a:t>Nivå tre</a:t>
            </a:r>
          </a:p>
          <a:p>
            <a:pPr lvl="3"/>
            <a:r>
              <a:rPr lang="sv-SE" dirty="0"/>
              <a:t>Nivå fyra</a:t>
            </a:r>
          </a:p>
          <a:p>
            <a:pPr lvl="4"/>
            <a:r>
              <a:rPr lang="sv-SE" dirty="0"/>
              <a:t>Nivå fem</a:t>
            </a:r>
            <a:endParaRPr lang="en-US" dirty="0"/>
          </a:p>
        </p:txBody>
      </p:sp>
      <p:sp>
        <p:nvSpPr>
          <p:cNvPr id="4" name="Content Placeholder 3"/>
          <p:cNvSpPr>
            <a:spLocks noGrp="1"/>
          </p:cNvSpPr>
          <p:nvPr>
            <p:ph sz="half" idx="2"/>
          </p:nvPr>
        </p:nvSpPr>
        <p:spPr>
          <a:xfrm>
            <a:off x="6379250" y="1736729"/>
            <a:ext cx="5400000" cy="4176710"/>
          </a:xfrm>
        </p:spPr>
        <p:txBody>
          <a:bodyPr/>
          <a:lstStyle/>
          <a:p>
            <a:pPr lvl="0"/>
            <a:r>
              <a:rPr lang="sv-SE" dirty="0"/>
              <a:t>Redigera format för bakgrundstext</a:t>
            </a:r>
          </a:p>
          <a:p>
            <a:pPr lvl="1"/>
            <a:r>
              <a:rPr lang="sv-SE" dirty="0"/>
              <a:t>Nivå två</a:t>
            </a:r>
          </a:p>
          <a:p>
            <a:pPr lvl="2"/>
            <a:r>
              <a:rPr lang="sv-SE" dirty="0"/>
              <a:t>Nivå tre</a:t>
            </a:r>
          </a:p>
          <a:p>
            <a:pPr lvl="3"/>
            <a:r>
              <a:rPr lang="sv-SE" dirty="0"/>
              <a:t>Nivå fyra</a:t>
            </a:r>
          </a:p>
          <a:p>
            <a:pPr lvl="4"/>
            <a:r>
              <a:rPr lang="sv-SE" dirty="0"/>
              <a:t>Nivå fem</a:t>
            </a:r>
            <a:endParaRPr lang="en-US" dirty="0"/>
          </a:p>
        </p:txBody>
      </p:sp>
      <p:sp>
        <p:nvSpPr>
          <p:cNvPr id="5" name="Platshållare för bildnummer 4">
            <a:extLst>
              <a:ext uri="{FF2B5EF4-FFF2-40B4-BE49-F238E27FC236}">
                <a16:creationId xmlns:a16="http://schemas.microsoft.com/office/drawing/2014/main" id="{EC9B43C6-89FD-4564-BB62-9B67C1AE2E6A}"/>
              </a:ext>
            </a:extLst>
          </p:cNvPr>
          <p:cNvSpPr>
            <a:spLocks noGrp="1"/>
          </p:cNvSpPr>
          <p:nvPr>
            <p:ph type="sldNum" sz="quarter" idx="10"/>
          </p:nvPr>
        </p:nvSpPr>
        <p:spPr>
          <a:xfrm>
            <a:off x="11136000" y="6453187"/>
            <a:ext cx="643250" cy="144463"/>
          </a:xfrm>
          <a:prstGeom prst="rect">
            <a:avLst/>
          </a:prstGeom>
        </p:spPr>
        <p:txBody>
          <a:bodyPr/>
          <a:lstStyle/>
          <a:p>
            <a:fld id="{59C8BBA8-F427-4879-AAC6-186856FF899B}" type="slidenum">
              <a:rPr lang="sv-SE" smtClean="0"/>
              <a:pPr/>
              <a:t>‹#›</a:t>
            </a:fld>
            <a:endParaRPr lang="sv-SE" dirty="0"/>
          </a:p>
        </p:txBody>
      </p:sp>
    </p:spTree>
    <p:extLst>
      <p:ext uri="{BB962C8B-B14F-4D97-AF65-F5344CB8AC3E}">
        <p14:creationId xmlns:p14="http://schemas.microsoft.com/office/powerpoint/2010/main" val="776787324"/>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Jämförelse">
    <p:spTree>
      <p:nvGrpSpPr>
        <p:cNvPr id="1" name=""/>
        <p:cNvGrpSpPr/>
        <p:nvPr/>
      </p:nvGrpSpPr>
      <p:grpSpPr>
        <a:xfrm>
          <a:off x="0" y="0"/>
          <a:ext cx="0" cy="0"/>
          <a:chOff x="0" y="0"/>
          <a:chExt cx="0" cy="0"/>
        </a:xfrm>
      </p:grpSpPr>
      <p:sp>
        <p:nvSpPr>
          <p:cNvPr id="7" name="Rubrik 6">
            <a:extLst>
              <a:ext uri="{FF2B5EF4-FFF2-40B4-BE49-F238E27FC236}">
                <a16:creationId xmlns:a16="http://schemas.microsoft.com/office/drawing/2014/main" id="{BCE7E41F-F5AB-42BF-88B5-ED5B44A6461E}"/>
              </a:ext>
            </a:extLst>
          </p:cNvPr>
          <p:cNvSpPr>
            <a:spLocks noGrp="1"/>
          </p:cNvSpPr>
          <p:nvPr>
            <p:ph type="title"/>
          </p:nvPr>
        </p:nvSpPr>
        <p:spPr/>
        <p:txBody>
          <a:bodyPr/>
          <a:lstStyle/>
          <a:p>
            <a:r>
              <a:rPr lang="sv-SE"/>
              <a:t>Klicka här för att ändra mall för rubrikformat</a:t>
            </a:r>
            <a:endParaRPr lang="sv-SE" dirty="0"/>
          </a:p>
        </p:txBody>
      </p:sp>
      <p:sp>
        <p:nvSpPr>
          <p:cNvPr id="3" name="Text Placeholder 2"/>
          <p:cNvSpPr>
            <a:spLocks noGrp="1"/>
          </p:cNvSpPr>
          <p:nvPr>
            <p:ph type="body" idx="1"/>
          </p:nvPr>
        </p:nvSpPr>
        <p:spPr>
          <a:xfrm>
            <a:off x="407988" y="1588563"/>
            <a:ext cx="5278080" cy="648720"/>
          </a:xfrm>
        </p:spPr>
        <p:txBody>
          <a:bodyPr anchor="t" anchorCtr="0">
            <a:normAutofit/>
          </a:bodyPr>
          <a:lstStyle>
            <a:lvl1pPr marL="0" indent="0">
              <a:spcBef>
                <a:spcPts val="0"/>
              </a:spcBef>
              <a:buNone/>
              <a:defRPr sz="2000" b="1"/>
            </a:lvl1pPr>
            <a:lvl2pPr marL="457167" indent="0">
              <a:buNone/>
              <a:defRPr sz="2000" b="1"/>
            </a:lvl2pPr>
            <a:lvl3pPr marL="914332" indent="0">
              <a:buNone/>
              <a:defRPr sz="1800" b="1"/>
            </a:lvl3pPr>
            <a:lvl4pPr marL="1371498" indent="0">
              <a:buNone/>
              <a:defRPr sz="1600" b="1"/>
            </a:lvl4pPr>
            <a:lvl5pPr marL="1828664" indent="0">
              <a:buNone/>
              <a:defRPr sz="1600" b="1"/>
            </a:lvl5pPr>
            <a:lvl6pPr marL="2285830" indent="0">
              <a:buNone/>
              <a:defRPr sz="1600" b="1"/>
            </a:lvl6pPr>
            <a:lvl7pPr marL="2742994" indent="0">
              <a:buNone/>
              <a:defRPr sz="1600" b="1"/>
            </a:lvl7pPr>
            <a:lvl8pPr marL="3200160" indent="0">
              <a:buNone/>
              <a:defRPr sz="1600" b="1"/>
            </a:lvl8pPr>
            <a:lvl9pPr marL="3657327" indent="0">
              <a:buNone/>
              <a:defRPr sz="1600" b="1"/>
            </a:lvl9pPr>
          </a:lstStyle>
          <a:p>
            <a:pPr lvl="0"/>
            <a:r>
              <a:rPr lang="sv-SE"/>
              <a:t>Redigera format för bakgrundstext</a:t>
            </a:r>
          </a:p>
        </p:txBody>
      </p:sp>
      <p:sp>
        <p:nvSpPr>
          <p:cNvPr id="4" name="Content Placeholder 3"/>
          <p:cNvSpPr>
            <a:spLocks noGrp="1"/>
          </p:cNvSpPr>
          <p:nvPr>
            <p:ph sz="half" idx="2"/>
          </p:nvPr>
        </p:nvSpPr>
        <p:spPr>
          <a:xfrm>
            <a:off x="407988" y="2281031"/>
            <a:ext cx="5278080" cy="3524684"/>
          </a:xfrm>
        </p:spPr>
        <p:txBody>
          <a:bodyPr/>
          <a:lstStyle/>
          <a:p>
            <a:pPr lvl="0"/>
            <a:r>
              <a:rPr lang="sv-SE" dirty="0"/>
              <a:t>Redigera format för bakgrundstext</a:t>
            </a:r>
          </a:p>
          <a:p>
            <a:pPr lvl="1"/>
            <a:r>
              <a:rPr lang="sv-SE" dirty="0"/>
              <a:t>Nivå två</a:t>
            </a:r>
          </a:p>
          <a:p>
            <a:pPr lvl="2"/>
            <a:r>
              <a:rPr lang="sv-SE" dirty="0"/>
              <a:t>Nivå tre</a:t>
            </a:r>
          </a:p>
          <a:p>
            <a:pPr lvl="3"/>
            <a:r>
              <a:rPr lang="sv-SE" dirty="0"/>
              <a:t>Nivå fyra</a:t>
            </a:r>
          </a:p>
          <a:p>
            <a:pPr lvl="4"/>
            <a:r>
              <a:rPr lang="sv-SE" dirty="0"/>
              <a:t>Nivå fem</a:t>
            </a:r>
            <a:endParaRPr lang="en-US" dirty="0"/>
          </a:p>
        </p:txBody>
      </p:sp>
      <p:sp>
        <p:nvSpPr>
          <p:cNvPr id="5" name="Text Placeholder 4"/>
          <p:cNvSpPr>
            <a:spLocks noGrp="1"/>
          </p:cNvSpPr>
          <p:nvPr>
            <p:ph type="body" sz="quarter" idx="3"/>
          </p:nvPr>
        </p:nvSpPr>
        <p:spPr>
          <a:xfrm>
            <a:off x="6432000" y="1591385"/>
            <a:ext cx="5280000" cy="648720"/>
          </a:xfrm>
        </p:spPr>
        <p:txBody>
          <a:bodyPr anchor="t" anchorCtr="0">
            <a:normAutofit/>
          </a:bodyPr>
          <a:lstStyle>
            <a:lvl1pPr marL="0" indent="0">
              <a:spcBef>
                <a:spcPts val="0"/>
              </a:spcBef>
              <a:buNone/>
              <a:defRPr sz="2000" b="1"/>
            </a:lvl1pPr>
            <a:lvl2pPr marL="457167" indent="0">
              <a:buNone/>
              <a:defRPr sz="2000" b="1"/>
            </a:lvl2pPr>
            <a:lvl3pPr marL="914332" indent="0">
              <a:buNone/>
              <a:defRPr sz="1800" b="1"/>
            </a:lvl3pPr>
            <a:lvl4pPr marL="1371498" indent="0">
              <a:buNone/>
              <a:defRPr sz="1600" b="1"/>
            </a:lvl4pPr>
            <a:lvl5pPr marL="1828664" indent="0">
              <a:buNone/>
              <a:defRPr sz="1600" b="1"/>
            </a:lvl5pPr>
            <a:lvl6pPr marL="2285830" indent="0">
              <a:buNone/>
              <a:defRPr sz="1600" b="1"/>
            </a:lvl6pPr>
            <a:lvl7pPr marL="2742994" indent="0">
              <a:buNone/>
              <a:defRPr sz="1600" b="1"/>
            </a:lvl7pPr>
            <a:lvl8pPr marL="3200160" indent="0">
              <a:buNone/>
              <a:defRPr sz="1600" b="1"/>
            </a:lvl8pPr>
            <a:lvl9pPr marL="3657327" indent="0">
              <a:buNone/>
              <a:defRPr sz="1600" b="1"/>
            </a:lvl9pPr>
          </a:lstStyle>
          <a:p>
            <a:pPr lvl="0"/>
            <a:r>
              <a:rPr lang="sv-SE"/>
              <a:t>Redigera format för bakgrundstext</a:t>
            </a:r>
          </a:p>
        </p:txBody>
      </p:sp>
      <p:sp>
        <p:nvSpPr>
          <p:cNvPr id="6" name="Content Placeholder 5"/>
          <p:cNvSpPr>
            <a:spLocks noGrp="1"/>
          </p:cNvSpPr>
          <p:nvPr>
            <p:ph sz="quarter" idx="4"/>
          </p:nvPr>
        </p:nvSpPr>
        <p:spPr>
          <a:xfrm>
            <a:off x="6432000" y="2281035"/>
            <a:ext cx="5280000" cy="3524685"/>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en-US" dirty="0"/>
          </a:p>
        </p:txBody>
      </p:sp>
      <p:sp>
        <p:nvSpPr>
          <p:cNvPr id="2" name="Platshållare för bildnummer 1">
            <a:extLst>
              <a:ext uri="{FF2B5EF4-FFF2-40B4-BE49-F238E27FC236}">
                <a16:creationId xmlns:a16="http://schemas.microsoft.com/office/drawing/2014/main" id="{5B0B39BD-A593-4A83-AD46-53A96C2F78AD}"/>
              </a:ext>
            </a:extLst>
          </p:cNvPr>
          <p:cNvSpPr>
            <a:spLocks noGrp="1"/>
          </p:cNvSpPr>
          <p:nvPr>
            <p:ph type="sldNum" sz="quarter" idx="10"/>
          </p:nvPr>
        </p:nvSpPr>
        <p:spPr>
          <a:xfrm>
            <a:off x="11136000" y="6453187"/>
            <a:ext cx="643250" cy="144463"/>
          </a:xfrm>
          <a:prstGeom prst="rect">
            <a:avLst/>
          </a:prstGeom>
        </p:spPr>
        <p:txBody>
          <a:bodyPr/>
          <a:lstStyle/>
          <a:p>
            <a:fld id="{59C8BBA8-F427-4879-AAC6-186856FF899B}" type="slidenum">
              <a:rPr lang="sv-SE" smtClean="0"/>
              <a:pPr/>
              <a:t>‹#›</a:t>
            </a:fld>
            <a:endParaRPr lang="sv-SE" dirty="0"/>
          </a:p>
        </p:txBody>
      </p:sp>
    </p:spTree>
    <p:extLst>
      <p:ext uri="{BB962C8B-B14F-4D97-AF65-F5344CB8AC3E}">
        <p14:creationId xmlns:p14="http://schemas.microsoft.com/office/powerpoint/2010/main" val="1781350358"/>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Endast rubrik">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F68562D-9C3D-4ED0-821E-7821BFECF33E}"/>
              </a:ext>
            </a:extLst>
          </p:cNvPr>
          <p:cNvSpPr>
            <a:spLocks noGrp="1"/>
          </p:cNvSpPr>
          <p:nvPr>
            <p:ph type="title"/>
          </p:nvPr>
        </p:nvSpPr>
        <p:spPr/>
        <p:txBody>
          <a:bodyPr/>
          <a:lstStyle/>
          <a:p>
            <a:r>
              <a:rPr lang="sv-SE"/>
              <a:t>Klicka här för att ändra mall för rubrikformat</a:t>
            </a:r>
            <a:endParaRPr lang="sv-SE" dirty="0"/>
          </a:p>
        </p:txBody>
      </p:sp>
      <p:sp>
        <p:nvSpPr>
          <p:cNvPr id="3" name="Platshållare för bildnummer 2">
            <a:extLst>
              <a:ext uri="{FF2B5EF4-FFF2-40B4-BE49-F238E27FC236}">
                <a16:creationId xmlns:a16="http://schemas.microsoft.com/office/drawing/2014/main" id="{471AB884-926D-4607-993A-83391A779C12}"/>
              </a:ext>
            </a:extLst>
          </p:cNvPr>
          <p:cNvSpPr>
            <a:spLocks noGrp="1"/>
          </p:cNvSpPr>
          <p:nvPr>
            <p:ph type="sldNum" sz="quarter" idx="10"/>
          </p:nvPr>
        </p:nvSpPr>
        <p:spPr>
          <a:xfrm>
            <a:off x="11136000" y="6453187"/>
            <a:ext cx="643250" cy="144463"/>
          </a:xfrm>
          <a:prstGeom prst="rect">
            <a:avLst/>
          </a:prstGeom>
        </p:spPr>
        <p:txBody>
          <a:bodyPr/>
          <a:lstStyle/>
          <a:p>
            <a:fld id="{59C8BBA8-F427-4879-AAC6-186856FF899B}" type="slidenum">
              <a:rPr lang="sv-SE" smtClean="0"/>
              <a:pPr/>
              <a:t>‹#›</a:t>
            </a:fld>
            <a:endParaRPr lang="sv-SE" dirty="0"/>
          </a:p>
        </p:txBody>
      </p:sp>
    </p:spTree>
    <p:extLst>
      <p:ext uri="{BB962C8B-B14F-4D97-AF65-F5344CB8AC3E}">
        <p14:creationId xmlns:p14="http://schemas.microsoft.com/office/powerpoint/2010/main" val="1202779575"/>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Bild med bild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2EDB076-0118-4581-B17D-C1A0602FB948}"/>
              </a:ext>
            </a:extLst>
          </p:cNvPr>
          <p:cNvSpPr>
            <a:spLocks noGrp="1"/>
          </p:cNvSpPr>
          <p:nvPr>
            <p:ph type="title"/>
          </p:nvPr>
        </p:nvSpPr>
        <p:spPr/>
        <p:txBody>
          <a:bodyPr/>
          <a:lstStyle/>
          <a:p>
            <a:r>
              <a:rPr lang="sv-SE"/>
              <a:t>Klicka här för att ändra mall för rubrikformat</a:t>
            </a:r>
            <a:endParaRPr lang="sv-SE" dirty="0"/>
          </a:p>
        </p:txBody>
      </p:sp>
      <p:sp>
        <p:nvSpPr>
          <p:cNvPr id="6" name="Content Placeholder 2">
            <a:extLst>
              <a:ext uri="{FF2B5EF4-FFF2-40B4-BE49-F238E27FC236}">
                <a16:creationId xmlns:a16="http://schemas.microsoft.com/office/drawing/2014/main" id="{51FAA0E3-3FDA-41A6-B9F8-73A1FEF31347}"/>
              </a:ext>
            </a:extLst>
          </p:cNvPr>
          <p:cNvSpPr>
            <a:spLocks noGrp="1"/>
          </p:cNvSpPr>
          <p:nvPr>
            <p:ph sz="half" idx="10"/>
          </p:nvPr>
        </p:nvSpPr>
        <p:spPr>
          <a:xfrm>
            <a:off x="417075" y="1736728"/>
            <a:ext cx="5678925" cy="4194629"/>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en-US" dirty="0"/>
          </a:p>
        </p:txBody>
      </p:sp>
      <p:sp>
        <p:nvSpPr>
          <p:cNvPr id="3" name="Picture Placeholder 2"/>
          <p:cNvSpPr>
            <a:spLocks noGrp="1"/>
          </p:cNvSpPr>
          <p:nvPr>
            <p:ph type="pic" idx="1" hasCustomPrompt="1"/>
          </p:nvPr>
        </p:nvSpPr>
        <p:spPr>
          <a:xfrm>
            <a:off x="7598925" y="1738313"/>
            <a:ext cx="4176000" cy="4175125"/>
          </a:xfrm>
          <a:solidFill>
            <a:schemeClr val="bg1">
              <a:lumMod val="85000"/>
            </a:schemeClr>
          </a:solidFill>
        </p:spPr>
        <p:txBody>
          <a:bodyPr anchor="ctr" anchorCtr="0">
            <a:normAutofit/>
          </a:bodyPr>
          <a:lstStyle>
            <a:lvl1pPr marL="0" indent="0" algn="ctr">
              <a:buNone/>
              <a:defRPr sz="2000"/>
            </a:lvl1pPr>
            <a:lvl2pPr marL="457167" indent="0">
              <a:buNone/>
              <a:defRPr sz="2800"/>
            </a:lvl2pPr>
            <a:lvl3pPr marL="914332" indent="0">
              <a:buNone/>
              <a:defRPr sz="2400"/>
            </a:lvl3pPr>
            <a:lvl4pPr marL="1371498" indent="0">
              <a:buNone/>
              <a:defRPr sz="2000"/>
            </a:lvl4pPr>
            <a:lvl5pPr marL="1828664" indent="0">
              <a:buNone/>
              <a:defRPr sz="2000"/>
            </a:lvl5pPr>
            <a:lvl6pPr marL="2285830" indent="0">
              <a:buNone/>
              <a:defRPr sz="2000"/>
            </a:lvl6pPr>
            <a:lvl7pPr marL="2742994" indent="0">
              <a:buNone/>
              <a:defRPr sz="2000"/>
            </a:lvl7pPr>
            <a:lvl8pPr marL="3200160" indent="0">
              <a:buNone/>
              <a:defRPr sz="2000"/>
            </a:lvl8pPr>
            <a:lvl9pPr marL="3657327" indent="0">
              <a:buNone/>
              <a:defRPr sz="2000"/>
            </a:lvl9pPr>
          </a:lstStyle>
          <a:p>
            <a:r>
              <a:rPr lang="sv-SE" dirty="0"/>
              <a:t>Klicka på ikonen </a:t>
            </a:r>
            <a:br>
              <a:rPr lang="sv-SE" dirty="0"/>
            </a:br>
            <a:br>
              <a:rPr lang="sv-SE" dirty="0"/>
            </a:br>
            <a:r>
              <a:rPr lang="sv-SE" dirty="0"/>
              <a:t>för att lägga till en bild</a:t>
            </a:r>
            <a:endParaRPr lang="en-US" dirty="0"/>
          </a:p>
        </p:txBody>
      </p:sp>
      <p:sp>
        <p:nvSpPr>
          <p:cNvPr id="4" name="Platshållare för bildnummer 3">
            <a:extLst>
              <a:ext uri="{FF2B5EF4-FFF2-40B4-BE49-F238E27FC236}">
                <a16:creationId xmlns:a16="http://schemas.microsoft.com/office/drawing/2014/main" id="{AB6397E3-2F6A-46E7-B952-96596182496A}"/>
              </a:ext>
            </a:extLst>
          </p:cNvPr>
          <p:cNvSpPr>
            <a:spLocks noGrp="1"/>
          </p:cNvSpPr>
          <p:nvPr>
            <p:ph type="sldNum" sz="quarter" idx="11"/>
          </p:nvPr>
        </p:nvSpPr>
        <p:spPr>
          <a:xfrm>
            <a:off x="11136000" y="6453187"/>
            <a:ext cx="643250" cy="144463"/>
          </a:xfrm>
          <a:prstGeom prst="rect">
            <a:avLst/>
          </a:prstGeom>
        </p:spPr>
        <p:txBody>
          <a:bodyPr/>
          <a:lstStyle/>
          <a:p>
            <a:fld id="{59C8BBA8-F427-4879-AAC6-186856FF899B}" type="slidenum">
              <a:rPr lang="sv-SE" smtClean="0"/>
              <a:pPr/>
              <a:t>‹#›</a:t>
            </a:fld>
            <a:endParaRPr lang="sv-SE" dirty="0"/>
          </a:p>
        </p:txBody>
      </p:sp>
    </p:spTree>
    <p:extLst>
      <p:ext uri="{BB962C8B-B14F-4D97-AF65-F5344CB8AC3E}">
        <p14:creationId xmlns:p14="http://schemas.microsoft.com/office/powerpoint/2010/main" val="397249890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Jämförelse">
    <p:spTree>
      <p:nvGrpSpPr>
        <p:cNvPr id="1" name=""/>
        <p:cNvGrpSpPr/>
        <p:nvPr/>
      </p:nvGrpSpPr>
      <p:grpSpPr>
        <a:xfrm>
          <a:off x="0" y="0"/>
          <a:ext cx="0" cy="0"/>
          <a:chOff x="0" y="0"/>
          <a:chExt cx="0" cy="0"/>
        </a:xfrm>
      </p:grpSpPr>
      <p:sp>
        <p:nvSpPr>
          <p:cNvPr id="7" name="Rubrik 6">
            <a:extLst>
              <a:ext uri="{FF2B5EF4-FFF2-40B4-BE49-F238E27FC236}">
                <a16:creationId xmlns:a16="http://schemas.microsoft.com/office/drawing/2014/main" id="{BCE7E41F-F5AB-42BF-88B5-ED5B44A6461E}"/>
              </a:ext>
            </a:extLst>
          </p:cNvPr>
          <p:cNvSpPr>
            <a:spLocks noGrp="1"/>
          </p:cNvSpPr>
          <p:nvPr>
            <p:ph type="title"/>
          </p:nvPr>
        </p:nvSpPr>
        <p:spPr/>
        <p:txBody>
          <a:bodyPr/>
          <a:lstStyle/>
          <a:p>
            <a:r>
              <a:rPr lang="sv-SE"/>
              <a:t>Klicka här för att ändra mall för rubrikformat</a:t>
            </a:r>
            <a:endParaRPr lang="sv-SE" dirty="0"/>
          </a:p>
        </p:txBody>
      </p:sp>
      <p:sp>
        <p:nvSpPr>
          <p:cNvPr id="3" name="Text Placeholder 2"/>
          <p:cNvSpPr>
            <a:spLocks noGrp="1"/>
          </p:cNvSpPr>
          <p:nvPr>
            <p:ph type="body" idx="1"/>
          </p:nvPr>
        </p:nvSpPr>
        <p:spPr>
          <a:xfrm>
            <a:off x="407988" y="1588563"/>
            <a:ext cx="5278080" cy="648720"/>
          </a:xfrm>
        </p:spPr>
        <p:txBody>
          <a:bodyPr anchor="t" anchorCtr="0">
            <a:normAutofit/>
          </a:bodyPr>
          <a:lstStyle>
            <a:lvl1pPr marL="0" indent="0">
              <a:spcBef>
                <a:spcPts val="0"/>
              </a:spcBef>
              <a:buNone/>
              <a:defRPr sz="2000" b="1"/>
            </a:lvl1pPr>
            <a:lvl2pPr marL="457167" indent="0">
              <a:buNone/>
              <a:defRPr sz="2000" b="1"/>
            </a:lvl2pPr>
            <a:lvl3pPr marL="914332" indent="0">
              <a:buNone/>
              <a:defRPr sz="1800" b="1"/>
            </a:lvl3pPr>
            <a:lvl4pPr marL="1371498" indent="0">
              <a:buNone/>
              <a:defRPr sz="1600" b="1"/>
            </a:lvl4pPr>
            <a:lvl5pPr marL="1828664" indent="0">
              <a:buNone/>
              <a:defRPr sz="1600" b="1"/>
            </a:lvl5pPr>
            <a:lvl6pPr marL="2285830" indent="0">
              <a:buNone/>
              <a:defRPr sz="1600" b="1"/>
            </a:lvl6pPr>
            <a:lvl7pPr marL="2742994" indent="0">
              <a:buNone/>
              <a:defRPr sz="1600" b="1"/>
            </a:lvl7pPr>
            <a:lvl8pPr marL="3200160" indent="0">
              <a:buNone/>
              <a:defRPr sz="1600" b="1"/>
            </a:lvl8pPr>
            <a:lvl9pPr marL="3657327" indent="0">
              <a:buNone/>
              <a:defRPr sz="1600" b="1"/>
            </a:lvl9pPr>
          </a:lstStyle>
          <a:p>
            <a:pPr lvl="0"/>
            <a:r>
              <a:rPr lang="sv-SE"/>
              <a:t>Klicka här för att ändra format på bakgrundstexten</a:t>
            </a:r>
          </a:p>
        </p:txBody>
      </p:sp>
      <p:sp>
        <p:nvSpPr>
          <p:cNvPr id="4" name="Content Placeholder 3"/>
          <p:cNvSpPr>
            <a:spLocks noGrp="1"/>
          </p:cNvSpPr>
          <p:nvPr>
            <p:ph sz="half" idx="2"/>
          </p:nvPr>
        </p:nvSpPr>
        <p:spPr>
          <a:xfrm>
            <a:off x="407988" y="2281031"/>
            <a:ext cx="5278080" cy="3524684"/>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dirty="0"/>
          </a:p>
        </p:txBody>
      </p:sp>
      <p:sp>
        <p:nvSpPr>
          <p:cNvPr id="5" name="Text Placeholder 4"/>
          <p:cNvSpPr>
            <a:spLocks noGrp="1"/>
          </p:cNvSpPr>
          <p:nvPr>
            <p:ph type="body" sz="quarter" idx="3"/>
          </p:nvPr>
        </p:nvSpPr>
        <p:spPr>
          <a:xfrm>
            <a:off x="6432000" y="1591385"/>
            <a:ext cx="5280000" cy="648720"/>
          </a:xfrm>
        </p:spPr>
        <p:txBody>
          <a:bodyPr anchor="t" anchorCtr="0">
            <a:normAutofit/>
          </a:bodyPr>
          <a:lstStyle>
            <a:lvl1pPr marL="0" indent="0">
              <a:spcBef>
                <a:spcPts val="0"/>
              </a:spcBef>
              <a:buNone/>
              <a:defRPr sz="2000" b="1"/>
            </a:lvl1pPr>
            <a:lvl2pPr marL="457167" indent="0">
              <a:buNone/>
              <a:defRPr sz="2000" b="1"/>
            </a:lvl2pPr>
            <a:lvl3pPr marL="914332" indent="0">
              <a:buNone/>
              <a:defRPr sz="1800" b="1"/>
            </a:lvl3pPr>
            <a:lvl4pPr marL="1371498" indent="0">
              <a:buNone/>
              <a:defRPr sz="1600" b="1"/>
            </a:lvl4pPr>
            <a:lvl5pPr marL="1828664" indent="0">
              <a:buNone/>
              <a:defRPr sz="1600" b="1"/>
            </a:lvl5pPr>
            <a:lvl6pPr marL="2285830" indent="0">
              <a:buNone/>
              <a:defRPr sz="1600" b="1"/>
            </a:lvl6pPr>
            <a:lvl7pPr marL="2742994" indent="0">
              <a:buNone/>
              <a:defRPr sz="1600" b="1"/>
            </a:lvl7pPr>
            <a:lvl8pPr marL="3200160" indent="0">
              <a:buNone/>
              <a:defRPr sz="1600" b="1"/>
            </a:lvl8pPr>
            <a:lvl9pPr marL="3657327" indent="0">
              <a:buNone/>
              <a:defRPr sz="1600" b="1"/>
            </a:lvl9pPr>
          </a:lstStyle>
          <a:p>
            <a:pPr lvl="0"/>
            <a:r>
              <a:rPr lang="sv-SE"/>
              <a:t>Klicka här för att ändra format på bakgrundstexten</a:t>
            </a:r>
          </a:p>
        </p:txBody>
      </p:sp>
      <p:sp>
        <p:nvSpPr>
          <p:cNvPr id="6" name="Content Placeholder 5"/>
          <p:cNvSpPr>
            <a:spLocks noGrp="1"/>
          </p:cNvSpPr>
          <p:nvPr>
            <p:ph sz="quarter" idx="4"/>
          </p:nvPr>
        </p:nvSpPr>
        <p:spPr>
          <a:xfrm>
            <a:off x="6432000" y="2281035"/>
            <a:ext cx="5280000" cy="3524685"/>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dirty="0"/>
          </a:p>
        </p:txBody>
      </p:sp>
      <p:sp>
        <p:nvSpPr>
          <p:cNvPr id="2" name="Platshållare för bildnummer 1">
            <a:extLst>
              <a:ext uri="{FF2B5EF4-FFF2-40B4-BE49-F238E27FC236}">
                <a16:creationId xmlns:a16="http://schemas.microsoft.com/office/drawing/2014/main" id="{5B0B39BD-A593-4A83-AD46-53A96C2F78AD}"/>
              </a:ext>
            </a:extLst>
          </p:cNvPr>
          <p:cNvSpPr>
            <a:spLocks noGrp="1"/>
          </p:cNvSpPr>
          <p:nvPr>
            <p:ph type="sldNum" sz="quarter" idx="10"/>
          </p:nvPr>
        </p:nvSpPr>
        <p:spPr/>
        <p:txBody>
          <a:bodyPr/>
          <a:lstStyle/>
          <a:p>
            <a:fld id="{59C8BBA8-F427-4879-AAC6-186856FF899B}" type="slidenum">
              <a:rPr lang="sv-SE" smtClean="0"/>
              <a:pPr/>
              <a:t>‹#›</a:t>
            </a:fld>
            <a:endParaRPr lang="sv-SE" dirty="0"/>
          </a:p>
        </p:txBody>
      </p:sp>
    </p:spTree>
    <p:extLst>
      <p:ext uri="{BB962C8B-B14F-4D97-AF65-F5344CB8AC3E}">
        <p14:creationId xmlns:p14="http://schemas.microsoft.com/office/powerpoint/2010/main" val="3507884183"/>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1_Bild med bild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800F4CB-80BD-4C46-8862-E3F5646FDE7A}"/>
              </a:ext>
            </a:extLst>
          </p:cNvPr>
          <p:cNvSpPr>
            <a:spLocks noGrp="1"/>
          </p:cNvSpPr>
          <p:nvPr>
            <p:ph type="title"/>
          </p:nvPr>
        </p:nvSpPr>
        <p:spPr/>
        <p:txBody>
          <a:bodyPr/>
          <a:lstStyle/>
          <a:p>
            <a:r>
              <a:rPr lang="sv-SE"/>
              <a:t>Klicka här för att ändra mall för rubrikformat</a:t>
            </a:r>
            <a:endParaRPr lang="sv-SE" dirty="0"/>
          </a:p>
        </p:txBody>
      </p:sp>
      <p:sp>
        <p:nvSpPr>
          <p:cNvPr id="5" name="Content Placeholder 2">
            <a:extLst>
              <a:ext uri="{FF2B5EF4-FFF2-40B4-BE49-F238E27FC236}">
                <a16:creationId xmlns:a16="http://schemas.microsoft.com/office/drawing/2014/main" id="{D18EAA5A-4340-4EE5-A1A8-3200B98C0962}"/>
              </a:ext>
            </a:extLst>
          </p:cNvPr>
          <p:cNvSpPr>
            <a:spLocks noGrp="1"/>
          </p:cNvSpPr>
          <p:nvPr>
            <p:ph sz="half" idx="10"/>
          </p:nvPr>
        </p:nvSpPr>
        <p:spPr>
          <a:xfrm>
            <a:off x="6096000" y="1736728"/>
            <a:ext cx="5688013" cy="4194629"/>
          </a:xfrm>
        </p:spPr>
        <p:txBody>
          <a:bodyPr/>
          <a:lstStyle/>
          <a:p>
            <a:pPr lvl="0"/>
            <a:r>
              <a:rPr lang="sv-SE" dirty="0"/>
              <a:t>Redigera format för bakgrundstext</a:t>
            </a:r>
          </a:p>
          <a:p>
            <a:pPr lvl="1"/>
            <a:r>
              <a:rPr lang="sv-SE" dirty="0"/>
              <a:t>Nivå två</a:t>
            </a:r>
          </a:p>
          <a:p>
            <a:pPr lvl="2"/>
            <a:r>
              <a:rPr lang="sv-SE" dirty="0"/>
              <a:t>Nivå tre</a:t>
            </a:r>
          </a:p>
          <a:p>
            <a:pPr lvl="3"/>
            <a:r>
              <a:rPr lang="sv-SE" dirty="0"/>
              <a:t>Nivå fyra</a:t>
            </a:r>
          </a:p>
          <a:p>
            <a:pPr lvl="4"/>
            <a:r>
              <a:rPr lang="sv-SE" dirty="0"/>
              <a:t>Nivå fem</a:t>
            </a:r>
            <a:endParaRPr lang="en-US" dirty="0"/>
          </a:p>
        </p:txBody>
      </p:sp>
      <p:sp>
        <p:nvSpPr>
          <p:cNvPr id="3" name="Picture Placeholder 2"/>
          <p:cNvSpPr>
            <a:spLocks noGrp="1"/>
          </p:cNvSpPr>
          <p:nvPr>
            <p:ph type="pic" idx="1" hasCustomPrompt="1"/>
          </p:nvPr>
        </p:nvSpPr>
        <p:spPr>
          <a:xfrm>
            <a:off x="407988" y="1738313"/>
            <a:ext cx="4176000" cy="4175125"/>
          </a:xfrm>
          <a:solidFill>
            <a:schemeClr val="bg1">
              <a:lumMod val="85000"/>
            </a:schemeClr>
          </a:solidFill>
        </p:spPr>
        <p:txBody>
          <a:bodyPr anchor="ctr" anchorCtr="0">
            <a:normAutofit/>
          </a:bodyPr>
          <a:lstStyle>
            <a:lvl1pPr marL="0" indent="0" algn="ctr">
              <a:buNone/>
              <a:defRPr sz="2000"/>
            </a:lvl1pPr>
            <a:lvl2pPr marL="457167" indent="0">
              <a:buNone/>
              <a:defRPr sz="2800"/>
            </a:lvl2pPr>
            <a:lvl3pPr marL="914332" indent="0">
              <a:buNone/>
              <a:defRPr sz="2400"/>
            </a:lvl3pPr>
            <a:lvl4pPr marL="1371498" indent="0">
              <a:buNone/>
              <a:defRPr sz="2000"/>
            </a:lvl4pPr>
            <a:lvl5pPr marL="1828664" indent="0">
              <a:buNone/>
              <a:defRPr sz="2000"/>
            </a:lvl5pPr>
            <a:lvl6pPr marL="2285830" indent="0">
              <a:buNone/>
              <a:defRPr sz="2000"/>
            </a:lvl6pPr>
            <a:lvl7pPr marL="2742994" indent="0">
              <a:buNone/>
              <a:defRPr sz="2000"/>
            </a:lvl7pPr>
            <a:lvl8pPr marL="3200160" indent="0">
              <a:buNone/>
              <a:defRPr sz="2000"/>
            </a:lvl8pPr>
            <a:lvl9pPr marL="3657327" indent="0">
              <a:buNone/>
              <a:defRPr sz="2000"/>
            </a:lvl9pPr>
          </a:lstStyle>
          <a:p>
            <a:r>
              <a:rPr lang="sv-SE" dirty="0"/>
              <a:t>Klicka på ikonen </a:t>
            </a:r>
            <a:br>
              <a:rPr lang="sv-SE" dirty="0"/>
            </a:br>
            <a:br>
              <a:rPr lang="sv-SE" dirty="0"/>
            </a:br>
            <a:r>
              <a:rPr lang="sv-SE" dirty="0"/>
              <a:t>för att lägga till en bild</a:t>
            </a:r>
            <a:endParaRPr lang="en-US" dirty="0"/>
          </a:p>
        </p:txBody>
      </p:sp>
      <p:sp>
        <p:nvSpPr>
          <p:cNvPr id="4" name="Platshållare för bildnummer 3">
            <a:extLst>
              <a:ext uri="{FF2B5EF4-FFF2-40B4-BE49-F238E27FC236}">
                <a16:creationId xmlns:a16="http://schemas.microsoft.com/office/drawing/2014/main" id="{DEAD5FAA-1657-4061-B125-FAABE5DDE224}"/>
              </a:ext>
            </a:extLst>
          </p:cNvPr>
          <p:cNvSpPr>
            <a:spLocks noGrp="1"/>
          </p:cNvSpPr>
          <p:nvPr>
            <p:ph type="sldNum" sz="quarter" idx="11"/>
          </p:nvPr>
        </p:nvSpPr>
        <p:spPr>
          <a:xfrm>
            <a:off x="11136000" y="6453187"/>
            <a:ext cx="643250" cy="144463"/>
          </a:xfrm>
          <a:prstGeom prst="rect">
            <a:avLst/>
          </a:prstGeom>
        </p:spPr>
        <p:txBody>
          <a:bodyPr/>
          <a:lstStyle/>
          <a:p>
            <a:fld id="{59C8BBA8-F427-4879-AAC6-186856FF899B}" type="slidenum">
              <a:rPr lang="sv-SE" smtClean="0"/>
              <a:pPr/>
              <a:t>‹#›</a:t>
            </a:fld>
            <a:endParaRPr lang="sv-SE" dirty="0"/>
          </a:p>
        </p:txBody>
      </p:sp>
    </p:spTree>
    <p:extLst>
      <p:ext uri="{BB962C8B-B14F-4D97-AF65-F5344CB8AC3E}">
        <p14:creationId xmlns:p14="http://schemas.microsoft.com/office/powerpoint/2010/main" val="3125150829"/>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2_Bild med bild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5C800227-24F3-424A-950F-9031EC7717A1}"/>
              </a:ext>
            </a:extLst>
          </p:cNvPr>
          <p:cNvSpPr>
            <a:spLocks noGrp="1"/>
          </p:cNvSpPr>
          <p:nvPr>
            <p:ph type="title"/>
          </p:nvPr>
        </p:nvSpPr>
        <p:spPr/>
        <p:txBody>
          <a:bodyPr/>
          <a:lstStyle/>
          <a:p>
            <a:r>
              <a:rPr lang="sv-SE"/>
              <a:t>Klicka här för att ändra mall för rubrikformat</a:t>
            </a:r>
            <a:endParaRPr lang="sv-SE" dirty="0"/>
          </a:p>
        </p:txBody>
      </p:sp>
      <p:sp>
        <p:nvSpPr>
          <p:cNvPr id="3" name="Picture Placeholder 2"/>
          <p:cNvSpPr>
            <a:spLocks noGrp="1"/>
          </p:cNvSpPr>
          <p:nvPr>
            <p:ph type="pic" idx="1" hasCustomPrompt="1"/>
          </p:nvPr>
        </p:nvSpPr>
        <p:spPr>
          <a:xfrm>
            <a:off x="407988" y="1738313"/>
            <a:ext cx="3600000" cy="3660464"/>
          </a:xfrm>
          <a:solidFill>
            <a:schemeClr val="bg1">
              <a:lumMod val="85000"/>
            </a:schemeClr>
          </a:solidFill>
        </p:spPr>
        <p:txBody>
          <a:bodyPr anchor="ctr" anchorCtr="0">
            <a:normAutofit/>
          </a:bodyPr>
          <a:lstStyle>
            <a:lvl1pPr marL="0" indent="0" algn="ctr">
              <a:buNone/>
              <a:defRPr sz="2000"/>
            </a:lvl1pPr>
            <a:lvl2pPr marL="457167" indent="0">
              <a:buNone/>
              <a:defRPr sz="2800"/>
            </a:lvl2pPr>
            <a:lvl3pPr marL="914332" indent="0">
              <a:buNone/>
              <a:defRPr sz="2400"/>
            </a:lvl3pPr>
            <a:lvl4pPr marL="1371498" indent="0">
              <a:buNone/>
              <a:defRPr sz="2000"/>
            </a:lvl4pPr>
            <a:lvl5pPr marL="1828664" indent="0">
              <a:buNone/>
              <a:defRPr sz="2000"/>
            </a:lvl5pPr>
            <a:lvl6pPr marL="2285830" indent="0">
              <a:buNone/>
              <a:defRPr sz="2000"/>
            </a:lvl6pPr>
            <a:lvl7pPr marL="2742994" indent="0">
              <a:buNone/>
              <a:defRPr sz="2000"/>
            </a:lvl7pPr>
            <a:lvl8pPr marL="3200160" indent="0">
              <a:buNone/>
              <a:defRPr sz="2000"/>
            </a:lvl8pPr>
            <a:lvl9pPr marL="3657327" indent="0">
              <a:buNone/>
              <a:defRPr sz="2000"/>
            </a:lvl9pPr>
          </a:lstStyle>
          <a:p>
            <a:r>
              <a:rPr lang="sv-SE" dirty="0"/>
              <a:t>Klicka på ikonen </a:t>
            </a:r>
            <a:br>
              <a:rPr lang="sv-SE" dirty="0"/>
            </a:br>
            <a:br>
              <a:rPr lang="sv-SE" dirty="0"/>
            </a:br>
            <a:r>
              <a:rPr lang="sv-SE" dirty="0"/>
              <a:t>för att lägga till en bild</a:t>
            </a:r>
            <a:endParaRPr lang="en-US" dirty="0"/>
          </a:p>
        </p:txBody>
      </p:sp>
      <p:sp>
        <p:nvSpPr>
          <p:cNvPr id="4" name="Text Placeholder 3"/>
          <p:cNvSpPr>
            <a:spLocks noGrp="1"/>
          </p:cNvSpPr>
          <p:nvPr>
            <p:ph type="body" sz="half" idx="2"/>
          </p:nvPr>
        </p:nvSpPr>
        <p:spPr>
          <a:xfrm>
            <a:off x="407988" y="5528974"/>
            <a:ext cx="3600000" cy="384464"/>
          </a:xfrm>
        </p:spPr>
        <p:txBody>
          <a:bodyPr>
            <a:normAutofit/>
          </a:bodyPr>
          <a:lstStyle>
            <a:lvl1pPr marL="0" indent="0">
              <a:buFont typeface="Arial" panose="020B0604020202020204" pitchFamily="34" charset="0"/>
              <a:buNone/>
              <a:defRPr sz="1400"/>
            </a:lvl1pPr>
            <a:lvl2pPr marL="457167" indent="0">
              <a:buNone/>
              <a:defRPr sz="1400"/>
            </a:lvl2pPr>
            <a:lvl3pPr marL="914332" indent="0">
              <a:buNone/>
              <a:defRPr sz="1200"/>
            </a:lvl3pPr>
            <a:lvl4pPr marL="1371498" indent="0">
              <a:buNone/>
              <a:defRPr sz="1000"/>
            </a:lvl4pPr>
            <a:lvl5pPr marL="1828664" indent="0">
              <a:buNone/>
              <a:defRPr sz="1000"/>
            </a:lvl5pPr>
            <a:lvl6pPr marL="2285830" indent="0">
              <a:buNone/>
              <a:defRPr sz="1000"/>
            </a:lvl6pPr>
            <a:lvl7pPr marL="2742994" indent="0">
              <a:buNone/>
              <a:defRPr sz="1000"/>
            </a:lvl7pPr>
            <a:lvl8pPr marL="3200160" indent="0">
              <a:buNone/>
              <a:defRPr sz="1000"/>
            </a:lvl8pPr>
            <a:lvl9pPr marL="3657327" indent="0">
              <a:buNone/>
              <a:defRPr sz="1000"/>
            </a:lvl9pPr>
          </a:lstStyle>
          <a:p>
            <a:pPr lvl="0"/>
            <a:r>
              <a:rPr lang="sv-SE" dirty="0"/>
              <a:t>Redigera format för bakgrundstext</a:t>
            </a:r>
          </a:p>
        </p:txBody>
      </p:sp>
      <p:sp>
        <p:nvSpPr>
          <p:cNvPr id="10" name="Picture Placeholder 2">
            <a:extLst>
              <a:ext uri="{FF2B5EF4-FFF2-40B4-BE49-F238E27FC236}">
                <a16:creationId xmlns:a16="http://schemas.microsoft.com/office/drawing/2014/main" id="{F5F04B5A-F0FB-4FC9-9F5F-CDA6CEE251C7}"/>
              </a:ext>
            </a:extLst>
          </p:cNvPr>
          <p:cNvSpPr>
            <a:spLocks noGrp="1"/>
          </p:cNvSpPr>
          <p:nvPr>
            <p:ph type="pic" idx="12" hasCustomPrompt="1"/>
          </p:nvPr>
        </p:nvSpPr>
        <p:spPr>
          <a:xfrm>
            <a:off x="4296000" y="1738313"/>
            <a:ext cx="3600000" cy="3660464"/>
          </a:xfrm>
          <a:solidFill>
            <a:schemeClr val="bg1">
              <a:lumMod val="85000"/>
            </a:schemeClr>
          </a:solidFill>
        </p:spPr>
        <p:txBody>
          <a:bodyPr anchor="ctr" anchorCtr="0">
            <a:normAutofit/>
          </a:bodyPr>
          <a:lstStyle>
            <a:lvl1pPr marL="0" indent="0" algn="ctr">
              <a:buNone/>
              <a:defRPr sz="2000"/>
            </a:lvl1pPr>
            <a:lvl2pPr marL="457167" indent="0">
              <a:buNone/>
              <a:defRPr sz="2800"/>
            </a:lvl2pPr>
            <a:lvl3pPr marL="914332" indent="0">
              <a:buNone/>
              <a:defRPr sz="2400"/>
            </a:lvl3pPr>
            <a:lvl4pPr marL="1371498" indent="0">
              <a:buNone/>
              <a:defRPr sz="2000"/>
            </a:lvl4pPr>
            <a:lvl5pPr marL="1828664" indent="0">
              <a:buNone/>
              <a:defRPr sz="2000"/>
            </a:lvl5pPr>
            <a:lvl6pPr marL="2285830" indent="0">
              <a:buNone/>
              <a:defRPr sz="2000"/>
            </a:lvl6pPr>
            <a:lvl7pPr marL="2742994" indent="0">
              <a:buNone/>
              <a:defRPr sz="2000"/>
            </a:lvl7pPr>
            <a:lvl8pPr marL="3200160" indent="0">
              <a:buNone/>
              <a:defRPr sz="2000"/>
            </a:lvl8pPr>
            <a:lvl9pPr marL="3657327" indent="0">
              <a:buNone/>
              <a:defRPr sz="2000"/>
            </a:lvl9pPr>
          </a:lstStyle>
          <a:p>
            <a:r>
              <a:rPr lang="sv-SE" dirty="0"/>
              <a:t>Klicka på ikonen </a:t>
            </a:r>
            <a:br>
              <a:rPr lang="sv-SE" dirty="0"/>
            </a:br>
            <a:br>
              <a:rPr lang="sv-SE" dirty="0"/>
            </a:br>
            <a:r>
              <a:rPr lang="sv-SE" dirty="0"/>
              <a:t>för att lägga till en bild</a:t>
            </a:r>
            <a:endParaRPr lang="en-US" dirty="0"/>
          </a:p>
        </p:txBody>
      </p:sp>
      <p:sp>
        <p:nvSpPr>
          <p:cNvPr id="15" name="Text Placeholder 3">
            <a:extLst>
              <a:ext uri="{FF2B5EF4-FFF2-40B4-BE49-F238E27FC236}">
                <a16:creationId xmlns:a16="http://schemas.microsoft.com/office/drawing/2014/main" id="{A5F93C07-C166-474C-8E0B-4E9C3BBCB337}"/>
              </a:ext>
            </a:extLst>
          </p:cNvPr>
          <p:cNvSpPr>
            <a:spLocks noGrp="1"/>
          </p:cNvSpPr>
          <p:nvPr>
            <p:ph type="body" sz="half" idx="15"/>
          </p:nvPr>
        </p:nvSpPr>
        <p:spPr>
          <a:xfrm>
            <a:off x="4296000" y="5528974"/>
            <a:ext cx="3600000" cy="384464"/>
          </a:xfrm>
        </p:spPr>
        <p:txBody>
          <a:bodyPr>
            <a:normAutofit/>
          </a:bodyPr>
          <a:lstStyle>
            <a:lvl1pPr marL="0" indent="0">
              <a:buFont typeface="Arial" panose="020B0604020202020204" pitchFamily="34" charset="0"/>
              <a:buNone/>
              <a:defRPr sz="1400"/>
            </a:lvl1pPr>
            <a:lvl2pPr marL="457167" indent="0">
              <a:buNone/>
              <a:defRPr sz="1400"/>
            </a:lvl2pPr>
            <a:lvl3pPr marL="914332" indent="0">
              <a:buNone/>
              <a:defRPr sz="1200"/>
            </a:lvl3pPr>
            <a:lvl4pPr marL="1371498" indent="0">
              <a:buNone/>
              <a:defRPr sz="1000"/>
            </a:lvl4pPr>
            <a:lvl5pPr marL="1828664" indent="0">
              <a:buNone/>
              <a:defRPr sz="1000"/>
            </a:lvl5pPr>
            <a:lvl6pPr marL="2285830" indent="0">
              <a:buNone/>
              <a:defRPr sz="1000"/>
            </a:lvl6pPr>
            <a:lvl7pPr marL="2742994" indent="0">
              <a:buNone/>
              <a:defRPr sz="1000"/>
            </a:lvl7pPr>
            <a:lvl8pPr marL="3200160" indent="0">
              <a:buNone/>
              <a:defRPr sz="1000"/>
            </a:lvl8pPr>
            <a:lvl9pPr marL="3657327" indent="0">
              <a:buNone/>
              <a:defRPr sz="1000"/>
            </a:lvl9pPr>
          </a:lstStyle>
          <a:p>
            <a:pPr lvl="0"/>
            <a:r>
              <a:rPr lang="sv-SE"/>
              <a:t>Redigera format för bakgrundstext</a:t>
            </a:r>
          </a:p>
        </p:txBody>
      </p:sp>
      <p:sp>
        <p:nvSpPr>
          <p:cNvPr id="11" name="Picture Placeholder 2">
            <a:extLst>
              <a:ext uri="{FF2B5EF4-FFF2-40B4-BE49-F238E27FC236}">
                <a16:creationId xmlns:a16="http://schemas.microsoft.com/office/drawing/2014/main" id="{A7F97845-F21E-448F-BCE4-594A545AB8CB}"/>
              </a:ext>
            </a:extLst>
          </p:cNvPr>
          <p:cNvSpPr>
            <a:spLocks noGrp="1"/>
          </p:cNvSpPr>
          <p:nvPr>
            <p:ph type="pic" idx="13" hasCustomPrompt="1"/>
          </p:nvPr>
        </p:nvSpPr>
        <p:spPr>
          <a:xfrm>
            <a:off x="8184013" y="1738313"/>
            <a:ext cx="3600000" cy="3660464"/>
          </a:xfrm>
          <a:solidFill>
            <a:schemeClr val="bg1">
              <a:lumMod val="85000"/>
            </a:schemeClr>
          </a:solidFill>
        </p:spPr>
        <p:txBody>
          <a:bodyPr anchor="ctr" anchorCtr="0">
            <a:normAutofit/>
          </a:bodyPr>
          <a:lstStyle>
            <a:lvl1pPr marL="0" indent="0" algn="ctr">
              <a:buNone/>
              <a:defRPr sz="2000"/>
            </a:lvl1pPr>
            <a:lvl2pPr marL="457167" indent="0">
              <a:buNone/>
              <a:defRPr sz="2800"/>
            </a:lvl2pPr>
            <a:lvl3pPr marL="914332" indent="0">
              <a:buNone/>
              <a:defRPr sz="2400"/>
            </a:lvl3pPr>
            <a:lvl4pPr marL="1371498" indent="0">
              <a:buNone/>
              <a:defRPr sz="2000"/>
            </a:lvl4pPr>
            <a:lvl5pPr marL="1828664" indent="0">
              <a:buNone/>
              <a:defRPr sz="2000"/>
            </a:lvl5pPr>
            <a:lvl6pPr marL="2285830" indent="0">
              <a:buNone/>
              <a:defRPr sz="2000"/>
            </a:lvl6pPr>
            <a:lvl7pPr marL="2742994" indent="0">
              <a:buNone/>
              <a:defRPr sz="2000"/>
            </a:lvl7pPr>
            <a:lvl8pPr marL="3200160" indent="0">
              <a:buNone/>
              <a:defRPr sz="2000"/>
            </a:lvl8pPr>
            <a:lvl9pPr marL="3657327" indent="0">
              <a:buNone/>
              <a:defRPr sz="2000"/>
            </a:lvl9pPr>
          </a:lstStyle>
          <a:p>
            <a:r>
              <a:rPr lang="sv-SE" dirty="0"/>
              <a:t>Klicka på ikonen </a:t>
            </a:r>
            <a:br>
              <a:rPr lang="sv-SE" dirty="0"/>
            </a:br>
            <a:br>
              <a:rPr lang="sv-SE" dirty="0"/>
            </a:br>
            <a:r>
              <a:rPr lang="sv-SE" dirty="0"/>
              <a:t>för att lägga till en bild</a:t>
            </a:r>
            <a:endParaRPr lang="en-US" dirty="0"/>
          </a:p>
        </p:txBody>
      </p:sp>
      <p:sp>
        <p:nvSpPr>
          <p:cNvPr id="14" name="Text Placeholder 3">
            <a:extLst>
              <a:ext uri="{FF2B5EF4-FFF2-40B4-BE49-F238E27FC236}">
                <a16:creationId xmlns:a16="http://schemas.microsoft.com/office/drawing/2014/main" id="{5F230963-9997-4CAE-9B9D-4F53D8044D29}"/>
              </a:ext>
            </a:extLst>
          </p:cNvPr>
          <p:cNvSpPr>
            <a:spLocks noGrp="1"/>
          </p:cNvSpPr>
          <p:nvPr>
            <p:ph type="body" sz="half" idx="14"/>
          </p:nvPr>
        </p:nvSpPr>
        <p:spPr>
          <a:xfrm>
            <a:off x="8184013" y="5528974"/>
            <a:ext cx="3600000" cy="384464"/>
          </a:xfrm>
        </p:spPr>
        <p:txBody>
          <a:bodyPr>
            <a:normAutofit/>
          </a:bodyPr>
          <a:lstStyle>
            <a:lvl1pPr marL="0" indent="0">
              <a:buFont typeface="Arial" panose="020B0604020202020204" pitchFamily="34" charset="0"/>
              <a:buNone/>
              <a:defRPr sz="1400"/>
            </a:lvl1pPr>
            <a:lvl2pPr marL="457167" indent="0">
              <a:buNone/>
              <a:defRPr sz="1400"/>
            </a:lvl2pPr>
            <a:lvl3pPr marL="914332" indent="0">
              <a:buNone/>
              <a:defRPr sz="1200"/>
            </a:lvl3pPr>
            <a:lvl4pPr marL="1371498" indent="0">
              <a:buNone/>
              <a:defRPr sz="1000"/>
            </a:lvl4pPr>
            <a:lvl5pPr marL="1828664" indent="0">
              <a:buNone/>
              <a:defRPr sz="1000"/>
            </a:lvl5pPr>
            <a:lvl6pPr marL="2285830" indent="0">
              <a:buNone/>
              <a:defRPr sz="1000"/>
            </a:lvl6pPr>
            <a:lvl7pPr marL="2742994" indent="0">
              <a:buNone/>
              <a:defRPr sz="1000"/>
            </a:lvl7pPr>
            <a:lvl8pPr marL="3200160" indent="0">
              <a:buNone/>
              <a:defRPr sz="1000"/>
            </a:lvl8pPr>
            <a:lvl9pPr marL="3657327" indent="0">
              <a:buNone/>
              <a:defRPr sz="1000"/>
            </a:lvl9pPr>
          </a:lstStyle>
          <a:p>
            <a:pPr lvl="0"/>
            <a:r>
              <a:rPr lang="sv-SE" dirty="0"/>
              <a:t>Redigera format för bakgrundstext</a:t>
            </a:r>
          </a:p>
        </p:txBody>
      </p:sp>
      <p:sp>
        <p:nvSpPr>
          <p:cNvPr id="5" name="Platshållare för bildnummer 4">
            <a:extLst>
              <a:ext uri="{FF2B5EF4-FFF2-40B4-BE49-F238E27FC236}">
                <a16:creationId xmlns:a16="http://schemas.microsoft.com/office/drawing/2014/main" id="{23227AAC-52A1-439E-A66E-B8A4CE23E2A5}"/>
              </a:ext>
            </a:extLst>
          </p:cNvPr>
          <p:cNvSpPr>
            <a:spLocks noGrp="1"/>
          </p:cNvSpPr>
          <p:nvPr>
            <p:ph type="sldNum" sz="quarter" idx="16"/>
          </p:nvPr>
        </p:nvSpPr>
        <p:spPr>
          <a:xfrm>
            <a:off x="11136000" y="6453187"/>
            <a:ext cx="643250" cy="144463"/>
          </a:xfrm>
          <a:prstGeom prst="rect">
            <a:avLst/>
          </a:prstGeom>
        </p:spPr>
        <p:txBody>
          <a:bodyPr/>
          <a:lstStyle/>
          <a:p>
            <a:fld id="{59C8BBA8-F427-4879-AAC6-186856FF899B}" type="slidenum">
              <a:rPr lang="sv-SE" smtClean="0"/>
              <a:pPr/>
              <a:t>‹#›</a:t>
            </a:fld>
            <a:endParaRPr lang="sv-SE" dirty="0"/>
          </a:p>
        </p:txBody>
      </p:sp>
    </p:spTree>
    <p:extLst>
      <p:ext uri="{BB962C8B-B14F-4D97-AF65-F5344CB8AC3E}">
        <p14:creationId xmlns:p14="http://schemas.microsoft.com/office/powerpoint/2010/main" val="54120994"/>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preserve="1" userDrawn="1">
  <p:cSld name="Bild helsida">
    <p:spTree>
      <p:nvGrpSpPr>
        <p:cNvPr id="1" name=""/>
        <p:cNvGrpSpPr/>
        <p:nvPr/>
      </p:nvGrpSpPr>
      <p:grpSpPr>
        <a:xfrm>
          <a:off x="0" y="0"/>
          <a:ext cx="0" cy="0"/>
          <a:chOff x="0" y="0"/>
          <a:chExt cx="0" cy="0"/>
        </a:xfrm>
      </p:grpSpPr>
      <p:sp>
        <p:nvSpPr>
          <p:cNvPr id="5" name="Platshållare för bild 4"/>
          <p:cNvSpPr>
            <a:spLocks noGrp="1"/>
          </p:cNvSpPr>
          <p:nvPr>
            <p:ph type="pic" sz="quarter" idx="10" hasCustomPrompt="1"/>
          </p:nvPr>
        </p:nvSpPr>
        <p:spPr>
          <a:xfrm>
            <a:off x="0" y="0"/>
            <a:ext cx="12192000" cy="6858000"/>
          </a:xfrm>
          <a:prstGeom prst="round2SameRect">
            <a:avLst>
              <a:gd name="adj1" fmla="val 0"/>
              <a:gd name="adj2" fmla="val 0"/>
            </a:avLst>
          </a:prstGeom>
          <a:solidFill>
            <a:schemeClr val="bg1">
              <a:lumMod val="85000"/>
            </a:schemeClr>
          </a:solidFill>
        </p:spPr>
        <p:txBody>
          <a:bodyPr anchor="ctr" anchorCtr="0"/>
          <a:lstStyle>
            <a:lvl1pPr marL="0" marR="0" indent="0" algn="ctr" defTabSz="914332" rtl="0" eaLnBrk="1" fontAlgn="auto" latinLnBrk="0" hangingPunct="1">
              <a:lnSpc>
                <a:spcPct val="100000"/>
              </a:lnSpc>
              <a:spcBef>
                <a:spcPts val="1843"/>
              </a:spcBef>
              <a:spcAft>
                <a:spcPts val="0"/>
              </a:spcAft>
              <a:buClrTx/>
              <a:buSzTx/>
              <a:buFont typeface="Arial" panose="020B0604020202020204" pitchFamily="34" charset="0"/>
              <a:buNone/>
              <a:tabLst/>
              <a:defRPr/>
            </a:lvl1pPr>
          </a:lstStyle>
          <a:p>
            <a:pPr marL="0" marR="0" lvl="0" indent="0" algn="l" defTabSz="914332" rtl="0" eaLnBrk="1" fontAlgn="auto" latinLnBrk="0" hangingPunct="1">
              <a:lnSpc>
                <a:spcPct val="100000"/>
              </a:lnSpc>
              <a:spcBef>
                <a:spcPts val="1843"/>
              </a:spcBef>
              <a:spcAft>
                <a:spcPts val="0"/>
              </a:spcAft>
              <a:buClrTx/>
              <a:buSzTx/>
              <a:buFont typeface="Arial" panose="020B0604020202020204" pitchFamily="34" charset="0"/>
              <a:buNone/>
              <a:tabLst/>
              <a:defRPr/>
            </a:pPr>
            <a:r>
              <a:rPr lang="sv-SE" dirty="0"/>
              <a:t>Klicka på ikonen </a:t>
            </a:r>
            <a:br>
              <a:rPr lang="sv-SE" dirty="0"/>
            </a:br>
            <a:br>
              <a:rPr lang="sv-SE" dirty="0"/>
            </a:br>
            <a:r>
              <a:rPr lang="sv-SE" dirty="0"/>
              <a:t>för att lägga till en bild</a:t>
            </a:r>
            <a:endParaRPr lang="en-US" dirty="0"/>
          </a:p>
        </p:txBody>
      </p:sp>
    </p:spTree>
    <p:extLst>
      <p:ext uri="{BB962C8B-B14F-4D97-AF65-F5344CB8AC3E}">
        <p14:creationId xmlns:p14="http://schemas.microsoft.com/office/powerpoint/2010/main" val="1514120222"/>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preserve="1" userDrawn="1">
  <p:cSld name="Bild helsida med rubrik">
    <p:spTree>
      <p:nvGrpSpPr>
        <p:cNvPr id="1" name=""/>
        <p:cNvGrpSpPr/>
        <p:nvPr/>
      </p:nvGrpSpPr>
      <p:grpSpPr>
        <a:xfrm>
          <a:off x="0" y="0"/>
          <a:ext cx="0" cy="0"/>
          <a:chOff x="0" y="0"/>
          <a:chExt cx="0" cy="0"/>
        </a:xfrm>
      </p:grpSpPr>
      <p:sp>
        <p:nvSpPr>
          <p:cNvPr id="2" name="Platshållare för sidfot 1">
            <a:extLst>
              <a:ext uri="{FF2B5EF4-FFF2-40B4-BE49-F238E27FC236}">
                <a16:creationId xmlns:a16="http://schemas.microsoft.com/office/drawing/2014/main" id="{4C2CB002-9FCD-48CA-BEF4-9C216A36070A}"/>
              </a:ext>
            </a:extLst>
          </p:cNvPr>
          <p:cNvSpPr>
            <a:spLocks noGrp="1"/>
          </p:cNvSpPr>
          <p:nvPr>
            <p:ph type="ftr" sz="quarter" idx="11"/>
          </p:nvPr>
        </p:nvSpPr>
        <p:spPr>
          <a:xfrm>
            <a:off x="479999" y="6376989"/>
            <a:ext cx="5616000" cy="147636"/>
          </a:xfrm>
          <a:prstGeom prst="rect">
            <a:avLst/>
          </a:prstGeom>
        </p:spPr>
        <p:txBody>
          <a:bodyPr/>
          <a:lstStyle/>
          <a:p>
            <a:endParaRPr lang="sv-SE" dirty="0"/>
          </a:p>
        </p:txBody>
      </p:sp>
      <p:sp>
        <p:nvSpPr>
          <p:cNvPr id="4" name="Platshållare för bild 5">
            <a:extLst>
              <a:ext uri="{FF2B5EF4-FFF2-40B4-BE49-F238E27FC236}">
                <a16:creationId xmlns:a16="http://schemas.microsoft.com/office/drawing/2014/main" id="{1566CF40-59BE-4449-B880-5CCAFCC9D997}"/>
              </a:ext>
            </a:extLst>
          </p:cNvPr>
          <p:cNvSpPr>
            <a:spLocks noGrp="1"/>
          </p:cNvSpPr>
          <p:nvPr>
            <p:ph type="pic" sz="quarter" idx="10" hasCustomPrompt="1"/>
          </p:nvPr>
        </p:nvSpPr>
        <p:spPr>
          <a:xfrm>
            <a:off x="0" y="0"/>
            <a:ext cx="12192000" cy="6858000"/>
          </a:xfrm>
          <a:prstGeom prst="round2SameRect">
            <a:avLst>
              <a:gd name="adj1" fmla="val 0"/>
              <a:gd name="adj2" fmla="val 0"/>
            </a:avLst>
          </a:prstGeom>
          <a:solidFill>
            <a:schemeClr val="bg1">
              <a:lumMod val="85000"/>
            </a:schemeClr>
          </a:solidFill>
        </p:spPr>
        <p:txBody>
          <a:bodyPr anchor="ctr" anchorCtr="0">
            <a:normAutofit/>
          </a:bodyPr>
          <a:lstStyle>
            <a:lvl1pPr marL="0" marR="0" indent="0" algn="ctr" defTabSz="914332" rtl="0" eaLnBrk="1" fontAlgn="auto" latinLnBrk="0" hangingPunct="1">
              <a:lnSpc>
                <a:spcPct val="100000"/>
              </a:lnSpc>
              <a:spcBef>
                <a:spcPts val="1843"/>
              </a:spcBef>
              <a:spcAft>
                <a:spcPts val="0"/>
              </a:spcAft>
              <a:buClrTx/>
              <a:buSzTx/>
              <a:buFont typeface="Arial" panose="020B0604020202020204" pitchFamily="34" charset="0"/>
              <a:buNone/>
              <a:tabLst/>
              <a:defRPr sz="1600">
                <a:solidFill>
                  <a:schemeClr val="tx1"/>
                </a:solidFill>
              </a:defRPr>
            </a:lvl1pPr>
          </a:lstStyle>
          <a:p>
            <a:pPr marL="0" marR="0" lvl="0" indent="0" algn="l" defTabSz="914332" rtl="0" eaLnBrk="1" fontAlgn="auto" latinLnBrk="0" hangingPunct="1">
              <a:lnSpc>
                <a:spcPct val="100000"/>
              </a:lnSpc>
              <a:spcBef>
                <a:spcPts val="1843"/>
              </a:spcBef>
              <a:spcAft>
                <a:spcPts val="0"/>
              </a:spcAft>
              <a:buClrTx/>
              <a:buSzTx/>
              <a:buFont typeface="Arial" panose="020B0604020202020204" pitchFamily="34" charset="0"/>
              <a:buNone/>
              <a:tabLst/>
              <a:defRPr/>
            </a:pPr>
            <a:br>
              <a:rPr lang="sv-SE" dirty="0"/>
            </a:br>
            <a:br>
              <a:rPr lang="sv-SE" dirty="0"/>
            </a:br>
            <a:br>
              <a:rPr lang="sv-SE" dirty="0"/>
            </a:br>
            <a:r>
              <a:rPr lang="sv-SE" dirty="0"/>
              <a:t>Klicka på ikonen ovan</a:t>
            </a:r>
            <a:br>
              <a:rPr lang="sv-SE" dirty="0"/>
            </a:br>
            <a:r>
              <a:rPr lang="sv-SE" dirty="0"/>
              <a:t>för att lägga till en bild</a:t>
            </a:r>
            <a:endParaRPr lang="en-US" dirty="0"/>
          </a:p>
        </p:txBody>
      </p:sp>
      <p:sp>
        <p:nvSpPr>
          <p:cNvPr id="6" name="Title 1">
            <a:extLst>
              <a:ext uri="{FF2B5EF4-FFF2-40B4-BE49-F238E27FC236}">
                <a16:creationId xmlns:a16="http://schemas.microsoft.com/office/drawing/2014/main" id="{5F556A3A-7138-45B2-8593-FAB5296ADD6C}"/>
              </a:ext>
            </a:extLst>
          </p:cNvPr>
          <p:cNvSpPr>
            <a:spLocks noGrp="1"/>
          </p:cNvSpPr>
          <p:nvPr>
            <p:ph type="ctrTitle"/>
          </p:nvPr>
        </p:nvSpPr>
        <p:spPr>
          <a:xfrm>
            <a:off x="1528841" y="2404809"/>
            <a:ext cx="9134323" cy="1113092"/>
          </a:xfrm>
          <a:prstGeom prst="rect">
            <a:avLst/>
          </a:prstGeom>
        </p:spPr>
        <p:txBody>
          <a:bodyPr anchor="ctr" anchorCtr="0">
            <a:noAutofit/>
          </a:bodyPr>
          <a:lstStyle>
            <a:lvl1pPr algn="ctr">
              <a:lnSpc>
                <a:spcPct val="90000"/>
              </a:lnSpc>
              <a:defRPr sz="4500">
                <a:solidFill>
                  <a:schemeClr val="bg1"/>
                </a:solidFill>
              </a:defRPr>
            </a:lvl1pPr>
          </a:lstStyle>
          <a:p>
            <a:r>
              <a:rPr lang="sv-SE"/>
              <a:t>Klicka här för att ändra mall för rubrikformat</a:t>
            </a:r>
            <a:endParaRPr lang="en-US" dirty="0"/>
          </a:p>
        </p:txBody>
      </p:sp>
    </p:spTree>
    <p:extLst>
      <p:ext uri="{BB962C8B-B14F-4D97-AF65-F5344CB8AC3E}">
        <p14:creationId xmlns:p14="http://schemas.microsoft.com/office/powerpoint/2010/main" val="3848191620"/>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tshållare för bildnummer 1">
            <a:extLst>
              <a:ext uri="{FF2B5EF4-FFF2-40B4-BE49-F238E27FC236}">
                <a16:creationId xmlns:a16="http://schemas.microsoft.com/office/drawing/2014/main" id="{4BC2FFEF-6434-4E63-AD0D-37B93846A0B7}"/>
              </a:ext>
            </a:extLst>
          </p:cNvPr>
          <p:cNvSpPr>
            <a:spLocks noGrp="1"/>
          </p:cNvSpPr>
          <p:nvPr>
            <p:ph type="sldNum" sz="quarter" idx="10"/>
          </p:nvPr>
        </p:nvSpPr>
        <p:spPr>
          <a:xfrm>
            <a:off x="11136000" y="6453187"/>
            <a:ext cx="643250" cy="144463"/>
          </a:xfrm>
          <a:prstGeom prst="rect">
            <a:avLst/>
          </a:prstGeom>
        </p:spPr>
        <p:txBody>
          <a:bodyPr/>
          <a:lstStyle/>
          <a:p>
            <a:fld id="{59C8BBA8-F427-4879-AAC6-186856FF899B}" type="slidenum">
              <a:rPr lang="sv-SE" smtClean="0"/>
              <a:pPr/>
              <a:t>‹#›</a:t>
            </a:fld>
            <a:endParaRPr lang="sv-SE" dirty="0"/>
          </a:p>
        </p:txBody>
      </p:sp>
    </p:spTree>
    <p:extLst>
      <p:ext uri="{BB962C8B-B14F-4D97-AF65-F5344CB8AC3E}">
        <p14:creationId xmlns:p14="http://schemas.microsoft.com/office/powerpoint/2010/main" val="2097067800"/>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type="blank" preserve="1">
  <p:cSld name="Helt tom">
    <p:spTree>
      <p:nvGrpSpPr>
        <p:cNvPr id="1" name=""/>
        <p:cNvGrpSpPr/>
        <p:nvPr/>
      </p:nvGrpSpPr>
      <p:grpSpPr>
        <a:xfrm>
          <a:off x="0" y="0"/>
          <a:ext cx="0" cy="0"/>
          <a:chOff x="0" y="0"/>
          <a:chExt cx="0" cy="0"/>
        </a:xfrm>
      </p:grpSpPr>
    </p:spTree>
    <p:extLst>
      <p:ext uri="{BB962C8B-B14F-4D97-AF65-F5344CB8AC3E}">
        <p14:creationId xmlns:p14="http://schemas.microsoft.com/office/powerpoint/2010/main" val="155052902"/>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preserve="1" userDrawn="1">
  <p:cSld name="Avsnittsrubrik med bild">
    <p:spTree>
      <p:nvGrpSpPr>
        <p:cNvPr id="1" name=""/>
        <p:cNvGrpSpPr/>
        <p:nvPr/>
      </p:nvGrpSpPr>
      <p:grpSpPr>
        <a:xfrm>
          <a:off x="0" y="0"/>
          <a:ext cx="0" cy="0"/>
          <a:chOff x="0" y="0"/>
          <a:chExt cx="0" cy="0"/>
        </a:xfrm>
      </p:grpSpPr>
      <p:sp>
        <p:nvSpPr>
          <p:cNvPr id="8" name="Platshållare för bild 5">
            <a:extLst>
              <a:ext uri="{FF2B5EF4-FFF2-40B4-BE49-F238E27FC236}">
                <a16:creationId xmlns:a16="http://schemas.microsoft.com/office/drawing/2014/main" id="{E89F1A3B-CD83-40C2-B654-7491BD29FCD5}"/>
              </a:ext>
            </a:extLst>
          </p:cNvPr>
          <p:cNvSpPr>
            <a:spLocks noGrp="1"/>
          </p:cNvSpPr>
          <p:nvPr>
            <p:ph type="pic" sz="quarter" idx="11" hasCustomPrompt="1"/>
          </p:nvPr>
        </p:nvSpPr>
        <p:spPr>
          <a:xfrm>
            <a:off x="407989" y="404812"/>
            <a:ext cx="11376024" cy="5508625"/>
          </a:xfrm>
          <a:prstGeom prst="round2SameRect">
            <a:avLst>
              <a:gd name="adj1" fmla="val 0"/>
              <a:gd name="adj2" fmla="val 0"/>
            </a:avLst>
          </a:prstGeom>
          <a:solidFill>
            <a:schemeClr val="bg1">
              <a:lumMod val="85000"/>
            </a:schemeClr>
          </a:solidFill>
        </p:spPr>
        <p:txBody>
          <a:bodyPr anchor="ctr" anchorCtr="0">
            <a:normAutofit/>
          </a:bodyPr>
          <a:lstStyle>
            <a:lvl1pPr marL="0" marR="0" indent="0" algn="ctr" defTabSz="914332" rtl="0" eaLnBrk="1" fontAlgn="auto" latinLnBrk="0" hangingPunct="1">
              <a:lnSpc>
                <a:spcPct val="100000"/>
              </a:lnSpc>
              <a:spcBef>
                <a:spcPts val="1843"/>
              </a:spcBef>
              <a:spcAft>
                <a:spcPts val="0"/>
              </a:spcAft>
              <a:buClrTx/>
              <a:buSzTx/>
              <a:buFont typeface="Arial" panose="020B0604020202020204" pitchFamily="34" charset="0"/>
              <a:buNone/>
              <a:tabLst/>
              <a:defRPr sz="1600">
                <a:solidFill>
                  <a:schemeClr val="tx1"/>
                </a:solidFill>
              </a:defRPr>
            </a:lvl1pPr>
          </a:lstStyle>
          <a:p>
            <a:pPr marL="0" marR="0" lvl="0" indent="0" algn="l" defTabSz="914332" rtl="0" eaLnBrk="1" fontAlgn="auto" latinLnBrk="0" hangingPunct="1">
              <a:lnSpc>
                <a:spcPct val="100000"/>
              </a:lnSpc>
              <a:spcBef>
                <a:spcPts val="1843"/>
              </a:spcBef>
              <a:spcAft>
                <a:spcPts val="0"/>
              </a:spcAft>
              <a:buClrTx/>
              <a:buSzTx/>
              <a:buFont typeface="Arial" panose="020B0604020202020204" pitchFamily="34" charset="0"/>
              <a:buNone/>
              <a:tabLst/>
              <a:defRPr/>
            </a:pPr>
            <a:br>
              <a:rPr lang="sv-SE" dirty="0"/>
            </a:br>
            <a:br>
              <a:rPr lang="sv-SE" dirty="0"/>
            </a:br>
            <a:br>
              <a:rPr lang="sv-SE" dirty="0"/>
            </a:br>
            <a:r>
              <a:rPr lang="sv-SE" dirty="0"/>
              <a:t>Klicka på ikonen ovan</a:t>
            </a:r>
            <a:br>
              <a:rPr lang="sv-SE" dirty="0"/>
            </a:br>
            <a:r>
              <a:rPr lang="sv-SE" dirty="0"/>
              <a:t>för att lägga till en bild</a:t>
            </a:r>
            <a:endParaRPr lang="en-US" dirty="0"/>
          </a:p>
        </p:txBody>
      </p:sp>
      <p:sp>
        <p:nvSpPr>
          <p:cNvPr id="9" name="Title 1">
            <a:extLst>
              <a:ext uri="{FF2B5EF4-FFF2-40B4-BE49-F238E27FC236}">
                <a16:creationId xmlns:a16="http://schemas.microsoft.com/office/drawing/2014/main" id="{EAB74EFB-B5F9-4503-84BF-A1C8C3809B6F}"/>
              </a:ext>
            </a:extLst>
          </p:cNvPr>
          <p:cNvSpPr>
            <a:spLocks noGrp="1"/>
          </p:cNvSpPr>
          <p:nvPr>
            <p:ph type="ctrTitle"/>
          </p:nvPr>
        </p:nvSpPr>
        <p:spPr>
          <a:xfrm>
            <a:off x="1879600" y="1973603"/>
            <a:ext cx="8483640" cy="885112"/>
          </a:xfrm>
          <a:prstGeom prst="rect">
            <a:avLst/>
          </a:prstGeom>
        </p:spPr>
        <p:txBody>
          <a:bodyPr anchor="ctr" anchorCtr="0">
            <a:noAutofit/>
          </a:bodyPr>
          <a:lstStyle>
            <a:lvl1pPr algn="ctr">
              <a:lnSpc>
                <a:spcPct val="90000"/>
              </a:lnSpc>
              <a:defRPr sz="4000">
                <a:solidFill>
                  <a:schemeClr val="bg1"/>
                </a:solidFill>
              </a:defRPr>
            </a:lvl1pPr>
          </a:lstStyle>
          <a:p>
            <a:r>
              <a:rPr lang="sv-SE"/>
              <a:t>Klicka här för att ändra mall för rubrikformat</a:t>
            </a:r>
            <a:endParaRPr lang="en-US" dirty="0"/>
          </a:p>
        </p:txBody>
      </p:sp>
      <p:sp>
        <p:nvSpPr>
          <p:cNvPr id="6" name="textruta 5">
            <a:extLst>
              <a:ext uri="{FF2B5EF4-FFF2-40B4-BE49-F238E27FC236}">
                <a16:creationId xmlns:a16="http://schemas.microsoft.com/office/drawing/2014/main" id="{BE03C4AA-7F69-47DB-B0C7-C398C29343E8}"/>
              </a:ext>
            </a:extLst>
          </p:cNvPr>
          <p:cNvSpPr txBox="1"/>
          <p:nvPr userDrawn="1"/>
        </p:nvSpPr>
        <p:spPr>
          <a:xfrm>
            <a:off x="407988" y="6453188"/>
            <a:ext cx="8640000" cy="144000"/>
          </a:xfrm>
          <a:prstGeom prst="rect">
            <a:avLst/>
          </a:prstGeom>
          <a:noFill/>
        </p:spPr>
        <p:txBody>
          <a:bodyPr wrap="square" lIns="0" tIns="0" rIns="0" bIns="0" rtlCol="0" anchor="ctr" anchorCtr="0">
            <a:noAutofit/>
          </a:bodyPr>
          <a:lstStyle/>
          <a:p>
            <a:r>
              <a:rPr lang="sv-SE" sz="1050" dirty="0"/>
              <a:t>Hållbar stad – öppen för världen</a:t>
            </a:r>
          </a:p>
        </p:txBody>
      </p:sp>
      <p:pic>
        <p:nvPicPr>
          <p:cNvPr id="7" name="Bildobjekt 6" descr="Logo" title="Logo">
            <a:extLst>
              <a:ext uri="{FF2B5EF4-FFF2-40B4-BE49-F238E27FC236}">
                <a16:creationId xmlns:a16="http://schemas.microsoft.com/office/drawing/2014/main" id="{A42DC399-9929-4DB1-86A7-EDD1619A0A0E}"/>
              </a:ext>
            </a:extLst>
          </p:cNvPr>
          <p:cNvPicPr>
            <a:picLocks noChangeAspect="1"/>
          </p:cNvPicPr>
          <p:nvPr userDrawn="1"/>
        </p:nvPicPr>
        <p:blipFill>
          <a:blip r:embed="rId2"/>
          <a:stretch>
            <a:fillRect/>
          </a:stretch>
        </p:blipFill>
        <p:spPr>
          <a:xfrm>
            <a:off x="10498641" y="6168924"/>
            <a:ext cx="1280271" cy="426757"/>
          </a:xfrm>
          <a:prstGeom prst="rect">
            <a:avLst/>
          </a:prstGeom>
        </p:spPr>
      </p:pic>
    </p:spTree>
    <p:extLst>
      <p:ext uri="{BB962C8B-B14F-4D97-AF65-F5344CB8AC3E}">
        <p14:creationId xmlns:p14="http://schemas.microsoft.com/office/powerpoint/2010/main" val="1469694040"/>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preserve="1" userDrawn="1">
  <p:cSld name="Avsnittsrubrik">
    <p:spTree>
      <p:nvGrpSpPr>
        <p:cNvPr id="1" name=""/>
        <p:cNvGrpSpPr/>
        <p:nvPr/>
      </p:nvGrpSpPr>
      <p:grpSpPr>
        <a:xfrm>
          <a:off x="0" y="0"/>
          <a:ext cx="0" cy="0"/>
          <a:chOff x="0" y="0"/>
          <a:chExt cx="0" cy="0"/>
        </a:xfrm>
      </p:grpSpPr>
      <p:sp>
        <p:nvSpPr>
          <p:cNvPr id="7" name="Rektangel 6">
            <a:extLst>
              <a:ext uri="{FF2B5EF4-FFF2-40B4-BE49-F238E27FC236}">
                <a16:creationId xmlns:a16="http://schemas.microsoft.com/office/drawing/2014/main" id="{8966CA57-627C-4882-9601-245D15D92392}"/>
              </a:ext>
            </a:extLst>
          </p:cNvPr>
          <p:cNvSpPr/>
          <p:nvPr userDrawn="1"/>
        </p:nvSpPr>
        <p:spPr>
          <a:xfrm>
            <a:off x="407988" y="404813"/>
            <a:ext cx="11376025" cy="5508000"/>
          </a:xfrm>
          <a:prstGeom prst="rect">
            <a:avLst/>
          </a:prstGeom>
          <a:solidFill>
            <a:schemeClr val="accent2"/>
          </a:solidFill>
          <a:ln>
            <a:no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sv-SE" sz="1800" dirty="0"/>
          </a:p>
        </p:txBody>
      </p:sp>
      <p:sp>
        <p:nvSpPr>
          <p:cNvPr id="2" name="Title 1"/>
          <p:cNvSpPr>
            <a:spLocks noGrp="1"/>
          </p:cNvSpPr>
          <p:nvPr>
            <p:ph type="ctrTitle"/>
          </p:nvPr>
        </p:nvSpPr>
        <p:spPr>
          <a:xfrm>
            <a:off x="1528841" y="2404809"/>
            <a:ext cx="9134323" cy="1349829"/>
          </a:xfrm>
          <a:prstGeom prst="rect">
            <a:avLst/>
          </a:prstGeom>
        </p:spPr>
        <p:txBody>
          <a:bodyPr anchor="ctr" anchorCtr="0">
            <a:noAutofit/>
          </a:bodyPr>
          <a:lstStyle>
            <a:lvl1pPr algn="ctr">
              <a:lnSpc>
                <a:spcPct val="90000"/>
              </a:lnSpc>
              <a:defRPr sz="4500">
                <a:solidFill>
                  <a:schemeClr val="bg1"/>
                </a:solidFill>
              </a:defRPr>
            </a:lvl1pPr>
          </a:lstStyle>
          <a:p>
            <a:r>
              <a:rPr lang="sv-SE"/>
              <a:t>Klicka här för att ändra mall för rubrikformat</a:t>
            </a:r>
            <a:endParaRPr lang="en-US" dirty="0"/>
          </a:p>
        </p:txBody>
      </p:sp>
      <p:pic>
        <p:nvPicPr>
          <p:cNvPr id="6" name="Bildobjekt 5" descr="Logo" title="Logo">
            <a:extLst>
              <a:ext uri="{FF2B5EF4-FFF2-40B4-BE49-F238E27FC236}">
                <a16:creationId xmlns:a16="http://schemas.microsoft.com/office/drawing/2014/main" id="{1BFA490F-F636-4FBD-9551-5FE7BB924C4D}"/>
              </a:ext>
            </a:extLst>
          </p:cNvPr>
          <p:cNvPicPr>
            <a:picLocks noChangeAspect="1"/>
          </p:cNvPicPr>
          <p:nvPr userDrawn="1"/>
        </p:nvPicPr>
        <p:blipFill>
          <a:blip r:embed="rId2"/>
          <a:stretch>
            <a:fillRect/>
          </a:stretch>
        </p:blipFill>
        <p:spPr>
          <a:xfrm>
            <a:off x="10498641" y="6168924"/>
            <a:ext cx="1280271" cy="426757"/>
          </a:xfrm>
          <a:prstGeom prst="rect">
            <a:avLst/>
          </a:prstGeom>
        </p:spPr>
      </p:pic>
      <p:sp>
        <p:nvSpPr>
          <p:cNvPr id="8" name="textruta 7">
            <a:extLst>
              <a:ext uri="{FF2B5EF4-FFF2-40B4-BE49-F238E27FC236}">
                <a16:creationId xmlns:a16="http://schemas.microsoft.com/office/drawing/2014/main" id="{477CCA5E-96FA-4B08-97E3-9C131E99F26D}"/>
              </a:ext>
            </a:extLst>
          </p:cNvPr>
          <p:cNvSpPr txBox="1"/>
          <p:nvPr userDrawn="1"/>
        </p:nvSpPr>
        <p:spPr>
          <a:xfrm>
            <a:off x="407988" y="6453188"/>
            <a:ext cx="8640000" cy="144000"/>
          </a:xfrm>
          <a:prstGeom prst="rect">
            <a:avLst/>
          </a:prstGeom>
          <a:noFill/>
        </p:spPr>
        <p:txBody>
          <a:bodyPr wrap="square" lIns="0" tIns="0" rIns="0" bIns="0" rtlCol="0" anchor="ctr" anchorCtr="0">
            <a:noAutofit/>
          </a:bodyPr>
          <a:lstStyle/>
          <a:p>
            <a:r>
              <a:rPr lang="sv-SE" sz="1050" dirty="0">
                <a:solidFill>
                  <a:schemeClr val="tx1">
                    <a:lumMod val="95000"/>
                    <a:lumOff val="5000"/>
                  </a:schemeClr>
                </a:solidFill>
              </a:rPr>
              <a:t>Hållbar stad – </a:t>
            </a:r>
            <a:r>
              <a:rPr lang="sv-SE" sz="1050" dirty="0">
                <a:solidFill>
                  <a:schemeClr val="tx1"/>
                </a:solidFill>
              </a:rPr>
              <a:t>öppen</a:t>
            </a:r>
            <a:r>
              <a:rPr lang="sv-SE" sz="1050" dirty="0">
                <a:solidFill>
                  <a:schemeClr val="tx1">
                    <a:lumMod val="95000"/>
                    <a:lumOff val="5000"/>
                  </a:schemeClr>
                </a:solidFill>
              </a:rPr>
              <a:t> för världen</a:t>
            </a:r>
          </a:p>
        </p:txBody>
      </p:sp>
    </p:spTree>
    <p:extLst>
      <p:ext uri="{BB962C8B-B14F-4D97-AF65-F5344CB8AC3E}">
        <p14:creationId xmlns:p14="http://schemas.microsoft.com/office/powerpoint/2010/main" val="1239555519"/>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preserve="1" userDrawn="1">
  <p:cSld name="Avslutsbild">
    <p:spTree>
      <p:nvGrpSpPr>
        <p:cNvPr id="1" name=""/>
        <p:cNvGrpSpPr/>
        <p:nvPr/>
      </p:nvGrpSpPr>
      <p:grpSpPr>
        <a:xfrm>
          <a:off x="0" y="0"/>
          <a:ext cx="0" cy="0"/>
          <a:chOff x="0" y="0"/>
          <a:chExt cx="0" cy="0"/>
        </a:xfrm>
      </p:grpSpPr>
      <p:sp>
        <p:nvSpPr>
          <p:cNvPr id="3" name="Rektangel 2">
            <a:extLst>
              <a:ext uri="{FF2B5EF4-FFF2-40B4-BE49-F238E27FC236}">
                <a16:creationId xmlns:a16="http://schemas.microsoft.com/office/drawing/2014/main" id="{89901358-FAEB-466E-A059-DFCAF845E54F}"/>
              </a:ext>
            </a:extLst>
          </p:cNvPr>
          <p:cNvSpPr/>
          <p:nvPr userDrawn="1"/>
        </p:nvSpPr>
        <p:spPr>
          <a:xfrm>
            <a:off x="407987" y="1144857"/>
            <a:ext cx="11374809" cy="5307954"/>
          </a:xfrm>
          <a:prstGeom prst="rect">
            <a:avLst/>
          </a:prstGeom>
          <a:solidFill>
            <a:schemeClr val="accent2"/>
          </a:solidFill>
          <a:ln>
            <a:no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sv-SE" dirty="0"/>
          </a:p>
        </p:txBody>
      </p:sp>
      <p:pic>
        <p:nvPicPr>
          <p:cNvPr id="13" name="Bildobjekt 12" descr="Logo" title="Logo">
            <a:extLst>
              <a:ext uri="{FF2B5EF4-FFF2-40B4-BE49-F238E27FC236}">
                <a16:creationId xmlns:a16="http://schemas.microsoft.com/office/drawing/2014/main" id="{8FA31A6C-4824-4084-8D71-178D8B56BB48}"/>
              </a:ext>
            </a:extLst>
          </p:cNvPr>
          <p:cNvPicPr>
            <a:picLocks noChangeAspect="1"/>
          </p:cNvPicPr>
          <p:nvPr userDrawn="1"/>
        </p:nvPicPr>
        <p:blipFill>
          <a:blip r:embed="rId2"/>
          <a:stretch>
            <a:fillRect/>
          </a:stretch>
        </p:blipFill>
        <p:spPr>
          <a:xfrm>
            <a:off x="10297795" y="401983"/>
            <a:ext cx="1481456" cy="499915"/>
          </a:xfrm>
          <a:prstGeom prst="rect">
            <a:avLst/>
          </a:prstGeom>
        </p:spPr>
      </p:pic>
      <p:sp>
        <p:nvSpPr>
          <p:cNvPr id="8" name="Rubrik 3">
            <a:extLst>
              <a:ext uri="{FF2B5EF4-FFF2-40B4-BE49-F238E27FC236}">
                <a16:creationId xmlns:a16="http://schemas.microsoft.com/office/drawing/2014/main" id="{01D92FDB-2EC0-4D2B-9027-B2C6802AC70F}"/>
              </a:ext>
            </a:extLst>
          </p:cNvPr>
          <p:cNvSpPr>
            <a:spLocks noGrp="1"/>
          </p:cNvSpPr>
          <p:nvPr>
            <p:ph type="title" hasCustomPrompt="1"/>
          </p:nvPr>
        </p:nvSpPr>
        <p:spPr>
          <a:xfrm>
            <a:off x="1420650" y="2399545"/>
            <a:ext cx="6148878" cy="309600"/>
          </a:xfrm>
        </p:spPr>
        <p:txBody>
          <a:bodyPr>
            <a:normAutofit/>
          </a:bodyPr>
          <a:lstStyle>
            <a:lvl1pPr>
              <a:defRPr sz="1700">
                <a:solidFill>
                  <a:schemeClr val="bg1"/>
                </a:solidFill>
              </a:defRPr>
            </a:lvl1pPr>
          </a:lstStyle>
          <a:p>
            <a:r>
              <a:rPr lang="sv-SE" dirty="0"/>
              <a:t>Kontakt</a:t>
            </a:r>
          </a:p>
        </p:txBody>
      </p:sp>
      <p:sp>
        <p:nvSpPr>
          <p:cNvPr id="15" name="Platshållare för text 4">
            <a:extLst>
              <a:ext uri="{FF2B5EF4-FFF2-40B4-BE49-F238E27FC236}">
                <a16:creationId xmlns:a16="http://schemas.microsoft.com/office/drawing/2014/main" id="{483A67E9-807F-424F-890D-A3A5CA39AF09}"/>
              </a:ext>
            </a:extLst>
          </p:cNvPr>
          <p:cNvSpPr>
            <a:spLocks noGrp="1"/>
          </p:cNvSpPr>
          <p:nvPr>
            <p:ph type="body" sz="quarter" idx="11" hasCustomPrompt="1"/>
          </p:nvPr>
        </p:nvSpPr>
        <p:spPr>
          <a:xfrm>
            <a:off x="1420649" y="2830624"/>
            <a:ext cx="6148878" cy="2971086"/>
          </a:xfrm>
        </p:spPr>
        <p:txBody>
          <a:bodyPr numCol="1" spcCol="180000">
            <a:noAutofit/>
          </a:bodyPr>
          <a:lstStyle>
            <a:lvl1pPr marL="0" indent="0">
              <a:lnSpc>
                <a:spcPct val="110000"/>
              </a:lnSpc>
              <a:spcBef>
                <a:spcPts val="0"/>
              </a:spcBef>
              <a:buNone/>
              <a:defRPr sz="1600" b="1" kern="0" baseline="0">
                <a:solidFill>
                  <a:schemeClr val="bg1"/>
                </a:solidFill>
                <a:latin typeface="+mn-lt"/>
              </a:defRPr>
            </a:lvl1pPr>
          </a:lstStyle>
          <a:p>
            <a:pPr lvl="0"/>
            <a:r>
              <a:rPr lang="sv-SE" dirty="0"/>
              <a:t>Avdelning</a:t>
            </a:r>
            <a:br>
              <a:rPr lang="sv-SE" dirty="0"/>
            </a:br>
            <a:r>
              <a:rPr lang="sv-SE" dirty="0"/>
              <a:t>Område, Göteborgs Stad</a:t>
            </a:r>
            <a:br>
              <a:rPr lang="sv-SE" dirty="0"/>
            </a:br>
            <a:r>
              <a:rPr lang="sv-SE" dirty="0"/>
              <a:t>Namn</a:t>
            </a:r>
            <a:br>
              <a:rPr lang="sv-SE" dirty="0"/>
            </a:br>
            <a:r>
              <a:rPr lang="sv-SE" dirty="0"/>
              <a:t>namn@namn.se</a:t>
            </a:r>
          </a:p>
        </p:txBody>
      </p:sp>
      <p:sp>
        <p:nvSpPr>
          <p:cNvPr id="7" name="textruta 6">
            <a:extLst>
              <a:ext uri="{FF2B5EF4-FFF2-40B4-BE49-F238E27FC236}">
                <a16:creationId xmlns:a16="http://schemas.microsoft.com/office/drawing/2014/main" id="{03B86F8F-A217-4EC5-95CF-481328A25B1B}"/>
              </a:ext>
            </a:extLst>
          </p:cNvPr>
          <p:cNvSpPr txBox="1"/>
          <p:nvPr userDrawn="1"/>
        </p:nvSpPr>
        <p:spPr>
          <a:xfrm>
            <a:off x="407987" y="580165"/>
            <a:ext cx="8640000" cy="144000"/>
          </a:xfrm>
          <a:prstGeom prst="rect">
            <a:avLst/>
          </a:prstGeom>
          <a:noFill/>
        </p:spPr>
        <p:txBody>
          <a:bodyPr wrap="square" lIns="0" tIns="0" rIns="0" bIns="0" rtlCol="0" anchor="ctr" anchorCtr="0">
            <a:noAutofit/>
          </a:bodyPr>
          <a:lstStyle/>
          <a:p>
            <a:r>
              <a:rPr lang="sv-SE" sz="1100" dirty="0">
                <a:solidFill>
                  <a:schemeClr val="tx1">
                    <a:lumMod val="95000"/>
                    <a:lumOff val="5000"/>
                  </a:schemeClr>
                </a:solidFill>
                <a:latin typeface="+mn-lt"/>
              </a:rPr>
              <a:t>Hållbar stad – öppen för världen</a:t>
            </a:r>
          </a:p>
        </p:txBody>
      </p:sp>
    </p:spTree>
    <p:extLst>
      <p:ext uri="{BB962C8B-B14F-4D97-AF65-F5344CB8AC3E}">
        <p14:creationId xmlns:p14="http://schemas.microsoft.com/office/powerpoint/2010/main" val="3431015341"/>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showMasterSp="0" preserve="1" userDrawn="1">
  <p:cSld name="Logotyp">
    <p:spTree>
      <p:nvGrpSpPr>
        <p:cNvPr id="1" name=""/>
        <p:cNvGrpSpPr/>
        <p:nvPr/>
      </p:nvGrpSpPr>
      <p:grpSpPr>
        <a:xfrm>
          <a:off x="0" y="0"/>
          <a:ext cx="0" cy="0"/>
          <a:chOff x="0" y="0"/>
          <a:chExt cx="0" cy="0"/>
        </a:xfrm>
      </p:grpSpPr>
      <p:pic>
        <p:nvPicPr>
          <p:cNvPr id="3" name="Bildobjekt 2" descr="Logo" title="Logo">
            <a:extLst>
              <a:ext uri="{FF2B5EF4-FFF2-40B4-BE49-F238E27FC236}">
                <a16:creationId xmlns:a16="http://schemas.microsoft.com/office/drawing/2014/main" id="{1F12769C-ECF3-448E-A565-83EEEC398EEF}"/>
              </a:ext>
            </a:extLst>
          </p:cNvPr>
          <p:cNvPicPr>
            <a:picLocks noChangeAspect="1"/>
          </p:cNvPicPr>
          <p:nvPr userDrawn="1"/>
        </p:nvPicPr>
        <p:blipFill>
          <a:blip r:embed="rId2"/>
          <a:stretch>
            <a:fillRect/>
          </a:stretch>
        </p:blipFill>
        <p:spPr>
          <a:xfrm>
            <a:off x="5382706" y="2300663"/>
            <a:ext cx="1426588" cy="2261812"/>
          </a:xfrm>
          <a:prstGeom prst="rect">
            <a:avLst/>
          </a:prstGeom>
        </p:spPr>
      </p:pic>
    </p:spTree>
    <p:extLst>
      <p:ext uri="{BB962C8B-B14F-4D97-AF65-F5344CB8AC3E}">
        <p14:creationId xmlns:p14="http://schemas.microsoft.com/office/powerpoint/2010/main" val="42608267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Endast rubrik">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F68562D-9C3D-4ED0-821E-7821BFECF33E}"/>
              </a:ext>
            </a:extLst>
          </p:cNvPr>
          <p:cNvSpPr>
            <a:spLocks noGrp="1"/>
          </p:cNvSpPr>
          <p:nvPr>
            <p:ph type="title"/>
          </p:nvPr>
        </p:nvSpPr>
        <p:spPr/>
        <p:txBody>
          <a:bodyPr/>
          <a:lstStyle/>
          <a:p>
            <a:r>
              <a:rPr lang="sv-SE"/>
              <a:t>Klicka här för att ändra mall för rubrikformat</a:t>
            </a:r>
            <a:endParaRPr lang="sv-SE" dirty="0"/>
          </a:p>
        </p:txBody>
      </p:sp>
      <p:sp>
        <p:nvSpPr>
          <p:cNvPr id="3" name="Platshållare för bildnummer 2">
            <a:extLst>
              <a:ext uri="{FF2B5EF4-FFF2-40B4-BE49-F238E27FC236}">
                <a16:creationId xmlns:a16="http://schemas.microsoft.com/office/drawing/2014/main" id="{471AB884-926D-4607-993A-83391A779C12}"/>
              </a:ext>
            </a:extLst>
          </p:cNvPr>
          <p:cNvSpPr>
            <a:spLocks noGrp="1"/>
          </p:cNvSpPr>
          <p:nvPr>
            <p:ph type="sldNum" sz="quarter" idx="10"/>
          </p:nvPr>
        </p:nvSpPr>
        <p:spPr/>
        <p:txBody>
          <a:bodyPr/>
          <a:lstStyle/>
          <a:p>
            <a:fld id="{59C8BBA8-F427-4879-AAC6-186856FF899B}" type="slidenum">
              <a:rPr lang="sv-SE" smtClean="0"/>
              <a:pPr/>
              <a:t>‹#›</a:t>
            </a:fld>
            <a:endParaRPr lang="sv-SE" dirty="0"/>
          </a:p>
        </p:txBody>
      </p:sp>
    </p:spTree>
    <p:extLst>
      <p:ext uri="{BB962C8B-B14F-4D97-AF65-F5344CB8AC3E}">
        <p14:creationId xmlns:p14="http://schemas.microsoft.com/office/powerpoint/2010/main" val="2183982557"/>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showMasterSp="0" preserve="1" userDrawn="1">
  <p:cSld name="Rubrikbild">
    <p:spTree>
      <p:nvGrpSpPr>
        <p:cNvPr id="1" name=""/>
        <p:cNvGrpSpPr/>
        <p:nvPr/>
      </p:nvGrpSpPr>
      <p:grpSpPr>
        <a:xfrm>
          <a:off x="0" y="0"/>
          <a:ext cx="0" cy="0"/>
          <a:chOff x="0" y="0"/>
          <a:chExt cx="0" cy="0"/>
        </a:xfrm>
      </p:grpSpPr>
      <p:sp>
        <p:nvSpPr>
          <p:cNvPr id="3" name="Rektangel 2">
            <a:extLst>
              <a:ext uri="{FF2B5EF4-FFF2-40B4-BE49-F238E27FC236}">
                <a16:creationId xmlns:a16="http://schemas.microsoft.com/office/drawing/2014/main" id="{89901358-FAEB-466E-A059-DFCAF845E54F}"/>
              </a:ext>
            </a:extLst>
          </p:cNvPr>
          <p:cNvSpPr/>
          <p:nvPr userDrawn="1"/>
        </p:nvSpPr>
        <p:spPr>
          <a:xfrm>
            <a:off x="407987" y="1144857"/>
            <a:ext cx="11374809" cy="5307954"/>
          </a:xfrm>
          <a:prstGeom prst="rect">
            <a:avLst/>
          </a:prstGeom>
          <a:solidFill>
            <a:schemeClr val="accent3"/>
          </a:solidFill>
          <a:ln>
            <a:no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sv-SE" dirty="0"/>
          </a:p>
        </p:txBody>
      </p:sp>
      <p:sp>
        <p:nvSpPr>
          <p:cNvPr id="2" name="Title 1"/>
          <p:cNvSpPr>
            <a:spLocks noGrp="1"/>
          </p:cNvSpPr>
          <p:nvPr>
            <p:ph type="ctrTitle"/>
          </p:nvPr>
        </p:nvSpPr>
        <p:spPr>
          <a:xfrm>
            <a:off x="1731696" y="2626153"/>
            <a:ext cx="8728608" cy="1349829"/>
          </a:xfrm>
          <a:prstGeom prst="rect">
            <a:avLst/>
          </a:prstGeom>
        </p:spPr>
        <p:txBody>
          <a:bodyPr anchor="ctr" anchorCtr="0">
            <a:noAutofit/>
          </a:bodyPr>
          <a:lstStyle>
            <a:lvl1pPr algn="l">
              <a:lnSpc>
                <a:spcPct val="90000"/>
              </a:lnSpc>
              <a:defRPr sz="4200" kern="0" spc="0" baseline="0">
                <a:solidFill>
                  <a:schemeClr val="bg1"/>
                </a:solidFill>
              </a:defRPr>
            </a:lvl1pPr>
          </a:lstStyle>
          <a:p>
            <a:r>
              <a:rPr lang="sv-SE"/>
              <a:t>Klicka här för att ändra mall för rubrikformat</a:t>
            </a:r>
            <a:endParaRPr lang="en-US" dirty="0"/>
          </a:p>
        </p:txBody>
      </p:sp>
      <p:sp>
        <p:nvSpPr>
          <p:cNvPr id="5" name="Platshållare för text 4">
            <a:extLst>
              <a:ext uri="{FF2B5EF4-FFF2-40B4-BE49-F238E27FC236}">
                <a16:creationId xmlns:a16="http://schemas.microsoft.com/office/drawing/2014/main" id="{A0F7CA53-6D92-4A66-95D1-2CEF9E76DF2C}"/>
              </a:ext>
            </a:extLst>
          </p:cNvPr>
          <p:cNvSpPr>
            <a:spLocks noGrp="1"/>
          </p:cNvSpPr>
          <p:nvPr>
            <p:ph type="body" sz="quarter" idx="10" hasCustomPrompt="1"/>
          </p:nvPr>
        </p:nvSpPr>
        <p:spPr>
          <a:xfrm>
            <a:off x="1731696" y="4165601"/>
            <a:ext cx="8728608" cy="251417"/>
          </a:xfrm>
        </p:spPr>
        <p:txBody>
          <a:bodyPr>
            <a:noAutofit/>
          </a:bodyPr>
          <a:lstStyle>
            <a:lvl1pPr marL="0" indent="0">
              <a:lnSpc>
                <a:spcPct val="100000"/>
              </a:lnSpc>
              <a:spcBef>
                <a:spcPts val="0"/>
              </a:spcBef>
              <a:buNone/>
              <a:defRPr sz="1800" kern="0" baseline="0">
                <a:solidFill>
                  <a:schemeClr val="bg1"/>
                </a:solidFill>
                <a:latin typeface="+mj-lt"/>
              </a:defRPr>
            </a:lvl1pPr>
          </a:lstStyle>
          <a:p>
            <a:pPr lvl="0"/>
            <a:r>
              <a:rPr lang="sv-SE" dirty="0"/>
              <a:t>Eventuell underrubrik</a:t>
            </a:r>
          </a:p>
        </p:txBody>
      </p:sp>
      <p:sp>
        <p:nvSpPr>
          <p:cNvPr id="6" name="Platshållare för text 4">
            <a:extLst>
              <a:ext uri="{FF2B5EF4-FFF2-40B4-BE49-F238E27FC236}">
                <a16:creationId xmlns:a16="http://schemas.microsoft.com/office/drawing/2014/main" id="{384ED656-5CBC-4AAE-AA1E-D848C8E71DB6}"/>
              </a:ext>
            </a:extLst>
          </p:cNvPr>
          <p:cNvSpPr>
            <a:spLocks noGrp="1"/>
          </p:cNvSpPr>
          <p:nvPr>
            <p:ph type="body" sz="quarter" idx="11" hasCustomPrompt="1"/>
          </p:nvPr>
        </p:nvSpPr>
        <p:spPr>
          <a:xfrm>
            <a:off x="1731696" y="4606637"/>
            <a:ext cx="8728608" cy="251417"/>
          </a:xfrm>
        </p:spPr>
        <p:txBody>
          <a:bodyPr>
            <a:noAutofit/>
          </a:bodyPr>
          <a:lstStyle>
            <a:lvl1pPr marL="0" indent="0">
              <a:lnSpc>
                <a:spcPct val="100000"/>
              </a:lnSpc>
              <a:spcBef>
                <a:spcPts val="0"/>
              </a:spcBef>
              <a:buNone/>
              <a:defRPr sz="1400" kern="0" baseline="0">
                <a:solidFill>
                  <a:schemeClr val="bg1"/>
                </a:solidFill>
                <a:latin typeface="+mn-lt"/>
              </a:defRPr>
            </a:lvl1pPr>
          </a:lstStyle>
          <a:p>
            <a:pPr lvl="0"/>
            <a:r>
              <a:rPr lang="sv-SE" dirty="0"/>
              <a:t>Eventuellt namn på föredragshållare</a:t>
            </a:r>
          </a:p>
        </p:txBody>
      </p:sp>
      <p:sp>
        <p:nvSpPr>
          <p:cNvPr id="11" name="textruta 10">
            <a:extLst>
              <a:ext uri="{FF2B5EF4-FFF2-40B4-BE49-F238E27FC236}">
                <a16:creationId xmlns:a16="http://schemas.microsoft.com/office/drawing/2014/main" id="{2522B255-A89B-4F1E-A846-36B4A9F18AE3}"/>
              </a:ext>
            </a:extLst>
          </p:cNvPr>
          <p:cNvSpPr txBox="1"/>
          <p:nvPr userDrawn="1"/>
        </p:nvSpPr>
        <p:spPr>
          <a:xfrm>
            <a:off x="407987" y="580165"/>
            <a:ext cx="8640000" cy="144000"/>
          </a:xfrm>
          <a:prstGeom prst="rect">
            <a:avLst/>
          </a:prstGeom>
          <a:noFill/>
        </p:spPr>
        <p:txBody>
          <a:bodyPr wrap="square" lIns="0" tIns="0" rIns="0" bIns="0" rtlCol="0" anchor="ctr" anchorCtr="0">
            <a:noAutofit/>
          </a:bodyPr>
          <a:lstStyle/>
          <a:p>
            <a:r>
              <a:rPr lang="sv-SE" sz="1100" dirty="0">
                <a:latin typeface="+mn-lt"/>
              </a:rPr>
              <a:t>Hållbar stad – öppen för världen</a:t>
            </a:r>
          </a:p>
        </p:txBody>
      </p:sp>
      <p:pic>
        <p:nvPicPr>
          <p:cNvPr id="8" name="Bildobjekt 7" descr="Logo" title="Logo">
            <a:extLst>
              <a:ext uri="{FF2B5EF4-FFF2-40B4-BE49-F238E27FC236}">
                <a16:creationId xmlns:a16="http://schemas.microsoft.com/office/drawing/2014/main" id="{2DF30E6D-8B83-4DA1-ADDE-3B45462766FF}"/>
              </a:ext>
            </a:extLst>
          </p:cNvPr>
          <p:cNvPicPr>
            <a:picLocks noChangeAspect="1"/>
          </p:cNvPicPr>
          <p:nvPr userDrawn="1"/>
        </p:nvPicPr>
        <p:blipFill>
          <a:blip r:embed="rId2"/>
          <a:stretch>
            <a:fillRect/>
          </a:stretch>
        </p:blipFill>
        <p:spPr>
          <a:xfrm>
            <a:off x="10297795" y="401983"/>
            <a:ext cx="1481456" cy="499915"/>
          </a:xfrm>
          <a:prstGeom prst="rect">
            <a:avLst/>
          </a:prstGeom>
        </p:spPr>
      </p:pic>
    </p:spTree>
    <p:extLst>
      <p:ext uri="{BB962C8B-B14F-4D97-AF65-F5344CB8AC3E}">
        <p14:creationId xmlns:p14="http://schemas.microsoft.com/office/powerpoint/2010/main" val="1465305665"/>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Rubrik och innehåll">
    <p:spTree>
      <p:nvGrpSpPr>
        <p:cNvPr id="1" name=""/>
        <p:cNvGrpSpPr/>
        <p:nvPr/>
      </p:nvGrpSpPr>
      <p:grpSpPr>
        <a:xfrm>
          <a:off x="0" y="0"/>
          <a:ext cx="0" cy="0"/>
          <a:chOff x="0" y="0"/>
          <a:chExt cx="0" cy="0"/>
        </a:xfrm>
      </p:grpSpPr>
      <p:sp>
        <p:nvSpPr>
          <p:cNvPr id="5" name="Rubrik 4">
            <a:extLst>
              <a:ext uri="{FF2B5EF4-FFF2-40B4-BE49-F238E27FC236}">
                <a16:creationId xmlns:a16="http://schemas.microsoft.com/office/drawing/2014/main" id="{956AE382-6D43-4751-9CE2-2A4899C59678}"/>
              </a:ext>
            </a:extLst>
          </p:cNvPr>
          <p:cNvSpPr>
            <a:spLocks noGrp="1"/>
          </p:cNvSpPr>
          <p:nvPr>
            <p:ph type="title"/>
          </p:nvPr>
        </p:nvSpPr>
        <p:spPr/>
        <p:txBody>
          <a:bodyPr/>
          <a:lstStyle/>
          <a:p>
            <a:r>
              <a:rPr lang="sv-SE" dirty="0"/>
              <a:t>Klicka här för att ändra mall för rubrikformat</a:t>
            </a:r>
          </a:p>
        </p:txBody>
      </p:sp>
      <p:sp>
        <p:nvSpPr>
          <p:cNvPr id="8" name="Content Placeholder 2">
            <a:extLst>
              <a:ext uri="{FF2B5EF4-FFF2-40B4-BE49-F238E27FC236}">
                <a16:creationId xmlns:a16="http://schemas.microsoft.com/office/drawing/2014/main" id="{143E3ABC-9643-4C0C-A216-D9FDF5F8C34E}"/>
              </a:ext>
            </a:extLst>
          </p:cNvPr>
          <p:cNvSpPr>
            <a:spLocks noGrp="1"/>
          </p:cNvSpPr>
          <p:nvPr>
            <p:ph idx="11"/>
          </p:nvPr>
        </p:nvSpPr>
        <p:spPr>
          <a:xfrm>
            <a:off x="1056000" y="1738313"/>
            <a:ext cx="10080000" cy="4175124"/>
          </a:xfrm>
        </p:spPr>
        <p:txBody>
          <a:bodyPr/>
          <a:lstStyle>
            <a:lvl1pPr>
              <a:lnSpc>
                <a:spcPct val="110000"/>
              </a:lnSpc>
              <a:defRPr/>
            </a:lvl1pPr>
            <a:lvl2pPr>
              <a:lnSpc>
                <a:spcPct val="110000"/>
              </a:lnSpc>
              <a:defRPr/>
            </a:lvl2pPr>
            <a:lvl3pPr>
              <a:lnSpc>
                <a:spcPct val="110000"/>
              </a:lnSpc>
              <a:defRPr/>
            </a:lvl3pPr>
            <a:lvl4pPr>
              <a:lnSpc>
                <a:spcPct val="110000"/>
              </a:lnSpc>
              <a:defRPr/>
            </a:lvl4pPr>
            <a:lvl5pPr>
              <a:lnSpc>
                <a:spcPct val="110000"/>
              </a:lnSpc>
              <a:defRPr/>
            </a:lvl5pPr>
          </a:lstStyle>
          <a:p>
            <a:pPr lvl="0"/>
            <a:r>
              <a:rPr lang="sv-SE" dirty="0"/>
              <a:t>Redigera format för bakgrundstext</a:t>
            </a:r>
          </a:p>
          <a:p>
            <a:pPr lvl="1"/>
            <a:r>
              <a:rPr lang="sv-SE" dirty="0"/>
              <a:t>Nivå två</a:t>
            </a:r>
          </a:p>
          <a:p>
            <a:pPr lvl="2"/>
            <a:r>
              <a:rPr lang="sv-SE" dirty="0"/>
              <a:t>Nivå tre</a:t>
            </a:r>
          </a:p>
          <a:p>
            <a:pPr lvl="3"/>
            <a:r>
              <a:rPr lang="sv-SE" dirty="0"/>
              <a:t>Nivå fyra</a:t>
            </a:r>
          </a:p>
          <a:p>
            <a:pPr lvl="4"/>
            <a:r>
              <a:rPr lang="sv-SE" dirty="0"/>
              <a:t>Nivå fem</a:t>
            </a:r>
            <a:endParaRPr lang="en-US" dirty="0"/>
          </a:p>
        </p:txBody>
      </p:sp>
      <p:sp>
        <p:nvSpPr>
          <p:cNvPr id="2" name="Platshållare för bildnummer 1">
            <a:extLst>
              <a:ext uri="{FF2B5EF4-FFF2-40B4-BE49-F238E27FC236}">
                <a16:creationId xmlns:a16="http://schemas.microsoft.com/office/drawing/2014/main" id="{AF1C70CC-B8D4-4719-BB1B-23D6C9B7187C}"/>
              </a:ext>
            </a:extLst>
          </p:cNvPr>
          <p:cNvSpPr>
            <a:spLocks noGrp="1"/>
          </p:cNvSpPr>
          <p:nvPr>
            <p:ph type="sldNum" sz="quarter" idx="12"/>
          </p:nvPr>
        </p:nvSpPr>
        <p:spPr>
          <a:xfrm>
            <a:off x="11136000" y="6453187"/>
            <a:ext cx="643250" cy="144463"/>
          </a:xfrm>
          <a:prstGeom prst="rect">
            <a:avLst/>
          </a:prstGeom>
        </p:spPr>
        <p:txBody>
          <a:bodyPr/>
          <a:lstStyle/>
          <a:p>
            <a:fld id="{59C8BBA8-F427-4879-AAC6-186856FF899B}" type="slidenum">
              <a:rPr lang="sv-SE" smtClean="0"/>
              <a:pPr/>
              <a:t>‹#›</a:t>
            </a:fld>
            <a:endParaRPr lang="sv-SE" dirty="0"/>
          </a:p>
        </p:txBody>
      </p:sp>
    </p:spTree>
    <p:extLst>
      <p:ext uri="{BB962C8B-B14F-4D97-AF65-F5344CB8AC3E}">
        <p14:creationId xmlns:p14="http://schemas.microsoft.com/office/powerpoint/2010/main" val="2679904609"/>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Två delar">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A4424537-5ECE-4D36-9AE9-88D8AFB54949}"/>
              </a:ext>
            </a:extLst>
          </p:cNvPr>
          <p:cNvSpPr>
            <a:spLocks noGrp="1"/>
          </p:cNvSpPr>
          <p:nvPr>
            <p:ph type="title"/>
          </p:nvPr>
        </p:nvSpPr>
        <p:spPr/>
        <p:txBody>
          <a:bodyPr/>
          <a:lstStyle/>
          <a:p>
            <a:r>
              <a:rPr lang="sv-SE"/>
              <a:t>Klicka här för att ändra mall för rubrikformat</a:t>
            </a:r>
            <a:endParaRPr lang="sv-SE" dirty="0"/>
          </a:p>
        </p:txBody>
      </p:sp>
      <p:sp>
        <p:nvSpPr>
          <p:cNvPr id="3" name="Content Placeholder 2"/>
          <p:cNvSpPr>
            <a:spLocks noGrp="1"/>
          </p:cNvSpPr>
          <p:nvPr>
            <p:ph sz="half" idx="1"/>
          </p:nvPr>
        </p:nvSpPr>
        <p:spPr>
          <a:xfrm>
            <a:off x="407988" y="1736729"/>
            <a:ext cx="5400000" cy="4176710"/>
          </a:xfrm>
        </p:spPr>
        <p:txBody>
          <a:bodyPr/>
          <a:lstStyle/>
          <a:p>
            <a:pPr lvl="0"/>
            <a:r>
              <a:rPr lang="sv-SE" dirty="0"/>
              <a:t>Redigera format för bakgrundstext</a:t>
            </a:r>
          </a:p>
          <a:p>
            <a:pPr lvl="1"/>
            <a:r>
              <a:rPr lang="sv-SE" dirty="0"/>
              <a:t>Nivå två</a:t>
            </a:r>
          </a:p>
          <a:p>
            <a:pPr lvl="2"/>
            <a:r>
              <a:rPr lang="sv-SE" dirty="0"/>
              <a:t>Nivå tre</a:t>
            </a:r>
          </a:p>
          <a:p>
            <a:pPr lvl="3"/>
            <a:r>
              <a:rPr lang="sv-SE" dirty="0"/>
              <a:t>Nivå fyra</a:t>
            </a:r>
          </a:p>
          <a:p>
            <a:pPr lvl="4"/>
            <a:r>
              <a:rPr lang="sv-SE" dirty="0"/>
              <a:t>Nivå fem</a:t>
            </a:r>
            <a:endParaRPr lang="en-US" dirty="0"/>
          </a:p>
        </p:txBody>
      </p:sp>
      <p:sp>
        <p:nvSpPr>
          <p:cNvPr id="4" name="Content Placeholder 3"/>
          <p:cNvSpPr>
            <a:spLocks noGrp="1"/>
          </p:cNvSpPr>
          <p:nvPr>
            <p:ph sz="half" idx="2"/>
          </p:nvPr>
        </p:nvSpPr>
        <p:spPr>
          <a:xfrm>
            <a:off x="6379250" y="1736729"/>
            <a:ext cx="5400000" cy="4176710"/>
          </a:xfrm>
        </p:spPr>
        <p:txBody>
          <a:bodyPr/>
          <a:lstStyle/>
          <a:p>
            <a:pPr lvl="0"/>
            <a:r>
              <a:rPr lang="sv-SE" dirty="0"/>
              <a:t>Redigera format för bakgrundstext</a:t>
            </a:r>
          </a:p>
          <a:p>
            <a:pPr lvl="1"/>
            <a:r>
              <a:rPr lang="sv-SE" dirty="0"/>
              <a:t>Nivå två</a:t>
            </a:r>
          </a:p>
          <a:p>
            <a:pPr lvl="2"/>
            <a:r>
              <a:rPr lang="sv-SE" dirty="0"/>
              <a:t>Nivå tre</a:t>
            </a:r>
          </a:p>
          <a:p>
            <a:pPr lvl="3"/>
            <a:r>
              <a:rPr lang="sv-SE" dirty="0"/>
              <a:t>Nivå fyra</a:t>
            </a:r>
          </a:p>
          <a:p>
            <a:pPr lvl="4"/>
            <a:r>
              <a:rPr lang="sv-SE" dirty="0"/>
              <a:t>Nivå fem</a:t>
            </a:r>
            <a:endParaRPr lang="en-US" dirty="0"/>
          </a:p>
        </p:txBody>
      </p:sp>
      <p:sp>
        <p:nvSpPr>
          <p:cNvPr id="5" name="Platshållare för bildnummer 4">
            <a:extLst>
              <a:ext uri="{FF2B5EF4-FFF2-40B4-BE49-F238E27FC236}">
                <a16:creationId xmlns:a16="http://schemas.microsoft.com/office/drawing/2014/main" id="{EC9B43C6-89FD-4564-BB62-9B67C1AE2E6A}"/>
              </a:ext>
            </a:extLst>
          </p:cNvPr>
          <p:cNvSpPr>
            <a:spLocks noGrp="1"/>
          </p:cNvSpPr>
          <p:nvPr>
            <p:ph type="sldNum" sz="quarter" idx="10"/>
          </p:nvPr>
        </p:nvSpPr>
        <p:spPr>
          <a:xfrm>
            <a:off x="11136000" y="6453187"/>
            <a:ext cx="643250" cy="144463"/>
          </a:xfrm>
          <a:prstGeom prst="rect">
            <a:avLst/>
          </a:prstGeom>
        </p:spPr>
        <p:txBody>
          <a:bodyPr/>
          <a:lstStyle/>
          <a:p>
            <a:fld id="{59C8BBA8-F427-4879-AAC6-186856FF899B}" type="slidenum">
              <a:rPr lang="sv-SE" smtClean="0"/>
              <a:pPr/>
              <a:t>‹#›</a:t>
            </a:fld>
            <a:endParaRPr lang="sv-SE" dirty="0"/>
          </a:p>
        </p:txBody>
      </p:sp>
    </p:spTree>
    <p:extLst>
      <p:ext uri="{BB962C8B-B14F-4D97-AF65-F5344CB8AC3E}">
        <p14:creationId xmlns:p14="http://schemas.microsoft.com/office/powerpoint/2010/main" val="1322901251"/>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Jämförelse">
    <p:spTree>
      <p:nvGrpSpPr>
        <p:cNvPr id="1" name=""/>
        <p:cNvGrpSpPr/>
        <p:nvPr/>
      </p:nvGrpSpPr>
      <p:grpSpPr>
        <a:xfrm>
          <a:off x="0" y="0"/>
          <a:ext cx="0" cy="0"/>
          <a:chOff x="0" y="0"/>
          <a:chExt cx="0" cy="0"/>
        </a:xfrm>
      </p:grpSpPr>
      <p:sp>
        <p:nvSpPr>
          <p:cNvPr id="7" name="Rubrik 6">
            <a:extLst>
              <a:ext uri="{FF2B5EF4-FFF2-40B4-BE49-F238E27FC236}">
                <a16:creationId xmlns:a16="http://schemas.microsoft.com/office/drawing/2014/main" id="{BCE7E41F-F5AB-42BF-88B5-ED5B44A6461E}"/>
              </a:ext>
            </a:extLst>
          </p:cNvPr>
          <p:cNvSpPr>
            <a:spLocks noGrp="1"/>
          </p:cNvSpPr>
          <p:nvPr>
            <p:ph type="title"/>
          </p:nvPr>
        </p:nvSpPr>
        <p:spPr/>
        <p:txBody>
          <a:bodyPr/>
          <a:lstStyle/>
          <a:p>
            <a:r>
              <a:rPr lang="sv-SE"/>
              <a:t>Klicka här för att ändra mall för rubrikformat</a:t>
            </a:r>
            <a:endParaRPr lang="sv-SE" dirty="0"/>
          </a:p>
        </p:txBody>
      </p:sp>
      <p:sp>
        <p:nvSpPr>
          <p:cNvPr id="3" name="Text Placeholder 2"/>
          <p:cNvSpPr>
            <a:spLocks noGrp="1"/>
          </p:cNvSpPr>
          <p:nvPr>
            <p:ph type="body" idx="1"/>
          </p:nvPr>
        </p:nvSpPr>
        <p:spPr>
          <a:xfrm>
            <a:off x="407988" y="1588563"/>
            <a:ext cx="5278080" cy="648720"/>
          </a:xfrm>
        </p:spPr>
        <p:txBody>
          <a:bodyPr anchor="t" anchorCtr="0">
            <a:normAutofit/>
          </a:bodyPr>
          <a:lstStyle>
            <a:lvl1pPr marL="0" indent="0">
              <a:spcBef>
                <a:spcPts val="0"/>
              </a:spcBef>
              <a:buNone/>
              <a:defRPr sz="2000" b="1"/>
            </a:lvl1pPr>
            <a:lvl2pPr marL="457167" indent="0">
              <a:buNone/>
              <a:defRPr sz="2000" b="1"/>
            </a:lvl2pPr>
            <a:lvl3pPr marL="914332" indent="0">
              <a:buNone/>
              <a:defRPr sz="1800" b="1"/>
            </a:lvl3pPr>
            <a:lvl4pPr marL="1371498" indent="0">
              <a:buNone/>
              <a:defRPr sz="1600" b="1"/>
            </a:lvl4pPr>
            <a:lvl5pPr marL="1828664" indent="0">
              <a:buNone/>
              <a:defRPr sz="1600" b="1"/>
            </a:lvl5pPr>
            <a:lvl6pPr marL="2285830" indent="0">
              <a:buNone/>
              <a:defRPr sz="1600" b="1"/>
            </a:lvl6pPr>
            <a:lvl7pPr marL="2742994" indent="0">
              <a:buNone/>
              <a:defRPr sz="1600" b="1"/>
            </a:lvl7pPr>
            <a:lvl8pPr marL="3200160" indent="0">
              <a:buNone/>
              <a:defRPr sz="1600" b="1"/>
            </a:lvl8pPr>
            <a:lvl9pPr marL="3657327" indent="0">
              <a:buNone/>
              <a:defRPr sz="1600" b="1"/>
            </a:lvl9pPr>
          </a:lstStyle>
          <a:p>
            <a:pPr lvl="0"/>
            <a:r>
              <a:rPr lang="sv-SE"/>
              <a:t>Redigera format för bakgrundstext</a:t>
            </a:r>
          </a:p>
        </p:txBody>
      </p:sp>
      <p:sp>
        <p:nvSpPr>
          <p:cNvPr id="4" name="Content Placeholder 3"/>
          <p:cNvSpPr>
            <a:spLocks noGrp="1"/>
          </p:cNvSpPr>
          <p:nvPr>
            <p:ph sz="half" idx="2"/>
          </p:nvPr>
        </p:nvSpPr>
        <p:spPr>
          <a:xfrm>
            <a:off x="407988" y="2281031"/>
            <a:ext cx="5278080" cy="3524684"/>
          </a:xfrm>
        </p:spPr>
        <p:txBody>
          <a:bodyPr/>
          <a:lstStyle/>
          <a:p>
            <a:pPr lvl="0"/>
            <a:r>
              <a:rPr lang="sv-SE" dirty="0"/>
              <a:t>Redigera format för bakgrundstext</a:t>
            </a:r>
          </a:p>
          <a:p>
            <a:pPr lvl="1"/>
            <a:r>
              <a:rPr lang="sv-SE" dirty="0"/>
              <a:t>Nivå två</a:t>
            </a:r>
          </a:p>
          <a:p>
            <a:pPr lvl="2"/>
            <a:r>
              <a:rPr lang="sv-SE" dirty="0"/>
              <a:t>Nivå tre</a:t>
            </a:r>
          </a:p>
          <a:p>
            <a:pPr lvl="3"/>
            <a:r>
              <a:rPr lang="sv-SE" dirty="0"/>
              <a:t>Nivå fyra</a:t>
            </a:r>
          </a:p>
          <a:p>
            <a:pPr lvl="4"/>
            <a:r>
              <a:rPr lang="sv-SE" dirty="0"/>
              <a:t>Nivå fem</a:t>
            </a:r>
            <a:endParaRPr lang="en-US" dirty="0"/>
          </a:p>
        </p:txBody>
      </p:sp>
      <p:sp>
        <p:nvSpPr>
          <p:cNvPr id="5" name="Text Placeholder 4"/>
          <p:cNvSpPr>
            <a:spLocks noGrp="1"/>
          </p:cNvSpPr>
          <p:nvPr>
            <p:ph type="body" sz="quarter" idx="3"/>
          </p:nvPr>
        </p:nvSpPr>
        <p:spPr>
          <a:xfrm>
            <a:off x="6432000" y="1591385"/>
            <a:ext cx="5280000" cy="648720"/>
          </a:xfrm>
        </p:spPr>
        <p:txBody>
          <a:bodyPr anchor="t" anchorCtr="0">
            <a:normAutofit/>
          </a:bodyPr>
          <a:lstStyle>
            <a:lvl1pPr marL="0" indent="0">
              <a:spcBef>
                <a:spcPts val="0"/>
              </a:spcBef>
              <a:buNone/>
              <a:defRPr sz="2000" b="1"/>
            </a:lvl1pPr>
            <a:lvl2pPr marL="457167" indent="0">
              <a:buNone/>
              <a:defRPr sz="2000" b="1"/>
            </a:lvl2pPr>
            <a:lvl3pPr marL="914332" indent="0">
              <a:buNone/>
              <a:defRPr sz="1800" b="1"/>
            </a:lvl3pPr>
            <a:lvl4pPr marL="1371498" indent="0">
              <a:buNone/>
              <a:defRPr sz="1600" b="1"/>
            </a:lvl4pPr>
            <a:lvl5pPr marL="1828664" indent="0">
              <a:buNone/>
              <a:defRPr sz="1600" b="1"/>
            </a:lvl5pPr>
            <a:lvl6pPr marL="2285830" indent="0">
              <a:buNone/>
              <a:defRPr sz="1600" b="1"/>
            </a:lvl6pPr>
            <a:lvl7pPr marL="2742994" indent="0">
              <a:buNone/>
              <a:defRPr sz="1600" b="1"/>
            </a:lvl7pPr>
            <a:lvl8pPr marL="3200160" indent="0">
              <a:buNone/>
              <a:defRPr sz="1600" b="1"/>
            </a:lvl8pPr>
            <a:lvl9pPr marL="3657327" indent="0">
              <a:buNone/>
              <a:defRPr sz="1600" b="1"/>
            </a:lvl9pPr>
          </a:lstStyle>
          <a:p>
            <a:pPr lvl="0"/>
            <a:r>
              <a:rPr lang="sv-SE"/>
              <a:t>Redigera format för bakgrundstext</a:t>
            </a:r>
          </a:p>
        </p:txBody>
      </p:sp>
      <p:sp>
        <p:nvSpPr>
          <p:cNvPr id="6" name="Content Placeholder 5"/>
          <p:cNvSpPr>
            <a:spLocks noGrp="1"/>
          </p:cNvSpPr>
          <p:nvPr>
            <p:ph sz="quarter" idx="4"/>
          </p:nvPr>
        </p:nvSpPr>
        <p:spPr>
          <a:xfrm>
            <a:off x="6432000" y="2281035"/>
            <a:ext cx="5280000" cy="3524685"/>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en-US" dirty="0"/>
          </a:p>
        </p:txBody>
      </p:sp>
      <p:sp>
        <p:nvSpPr>
          <p:cNvPr id="2" name="Platshållare för bildnummer 1">
            <a:extLst>
              <a:ext uri="{FF2B5EF4-FFF2-40B4-BE49-F238E27FC236}">
                <a16:creationId xmlns:a16="http://schemas.microsoft.com/office/drawing/2014/main" id="{5B0B39BD-A593-4A83-AD46-53A96C2F78AD}"/>
              </a:ext>
            </a:extLst>
          </p:cNvPr>
          <p:cNvSpPr>
            <a:spLocks noGrp="1"/>
          </p:cNvSpPr>
          <p:nvPr>
            <p:ph type="sldNum" sz="quarter" idx="10"/>
          </p:nvPr>
        </p:nvSpPr>
        <p:spPr>
          <a:xfrm>
            <a:off x="11136000" y="6453187"/>
            <a:ext cx="643250" cy="144463"/>
          </a:xfrm>
          <a:prstGeom prst="rect">
            <a:avLst/>
          </a:prstGeom>
        </p:spPr>
        <p:txBody>
          <a:bodyPr/>
          <a:lstStyle/>
          <a:p>
            <a:fld id="{59C8BBA8-F427-4879-AAC6-186856FF899B}" type="slidenum">
              <a:rPr lang="sv-SE" smtClean="0"/>
              <a:pPr/>
              <a:t>‹#›</a:t>
            </a:fld>
            <a:endParaRPr lang="sv-SE" dirty="0"/>
          </a:p>
        </p:txBody>
      </p:sp>
    </p:spTree>
    <p:extLst>
      <p:ext uri="{BB962C8B-B14F-4D97-AF65-F5344CB8AC3E}">
        <p14:creationId xmlns:p14="http://schemas.microsoft.com/office/powerpoint/2010/main" val="3238383256"/>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Endast rubrik">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F68562D-9C3D-4ED0-821E-7821BFECF33E}"/>
              </a:ext>
            </a:extLst>
          </p:cNvPr>
          <p:cNvSpPr>
            <a:spLocks noGrp="1"/>
          </p:cNvSpPr>
          <p:nvPr>
            <p:ph type="title"/>
          </p:nvPr>
        </p:nvSpPr>
        <p:spPr/>
        <p:txBody>
          <a:bodyPr/>
          <a:lstStyle/>
          <a:p>
            <a:r>
              <a:rPr lang="sv-SE"/>
              <a:t>Klicka här för att ändra mall för rubrikformat</a:t>
            </a:r>
            <a:endParaRPr lang="sv-SE" dirty="0"/>
          </a:p>
        </p:txBody>
      </p:sp>
      <p:sp>
        <p:nvSpPr>
          <p:cNvPr id="3" name="Platshållare för bildnummer 2">
            <a:extLst>
              <a:ext uri="{FF2B5EF4-FFF2-40B4-BE49-F238E27FC236}">
                <a16:creationId xmlns:a16="http://schemas.microsoft.com/office/drawing/2014/main" id="{471AB884-926D-4607-993A-83391A779C12}"/>
              </a:ext>
            </a:extLst>
          </p:cNvPr>
          <p:cNvSpPr>
            <a:spLocks noGrp="1"/>
          </p:cNvSpPr>
          <p:nvPr>
            <p:ph type="sldNum" sz="quarter" idx="10"/>
          </p:nvPr>
        </p:nvSpPr>
        <p:spPr>
          <a:xfrm>
            <a:off x="11136000" y="6453187"/>
            <a:ext cx="643250" cy="144463"/>
          </a:xfrm>
          <a:prstGeom prst="rect">
            <a:avLst/>
          </a:prstGeom>
        </p:spPr>
        <p:txBody>
          <a:bodyPr/>
          <a:lstStyle/>
          <a:p>
            <a:fld id="{59C8BBA8-F427-4879-AAC6-186856FF899B}" type="slidenum">
              <a:rPr lang="sv-SE" smtClean="0"/>
              <a:pPr/>
              <a:t>‹#›</a:t>
            </a:fld>
            <a:endParaRPr lang="sv-SE" dirty="0"/>
          </a:p>
        </p:txBody>
      </p:sp>
    </p:spTree>
    <p:extLst>
      <p:ext uri="{BB962C8B-B14F-4D97-AF65-F5344CB8AC3E}">
        <p14:creationId xmlns:p14="http://schemas.microsoft.com/office/powerpoint/2010/main" val="785905738"/>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Bild med bild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2EDB076-0118-4581-B17D-C1A0602FB948}"/>
              </a:ext>
            </a:extLst>
          </p:cNvPr>
          <p:cNvSpPr>
            <a:spLocks noGrp="1"/>
          </p:cNvSpPr>
          <p:nvPr>
            <p:ph type="title"/>
          </p:nvPr>
        </p:nvSpPr>
        <p:spPr/>
        <p:txBody>
          <a:bodyPr/>
          <a:lstStyle/>
          <a:p>
            <a:r>
              <a:rPr lang="sv-SE"/>
              <a:t>Klicka här för att ändra mall för rubrikformat</a:t>
            </a:r>
            <a:endParaRPr lang="sv-SE" dirty="0"/>
          </a:p>
        </p:txBody>
      </p:sp>
      <p:sp>
        <p:nvSpPr>
          <p:cNvPr id="6" name="Content Placeholder 2">
            <a:extLst>
              <a:ext uri="{FF2B5EF4-FFF2-40B4-BE49-F238E27FC236}">
                <a16:creationId xmlns:a16="http://schemas.microsoft.com/office/drawing/2014/main" id="{51FAA0E3-3FDA-41A6-B9F8-73A1FEF31347}"/>
              </a:ext>
            </a:extLst>
          </p:cNvPr>
          <p:cNvSpPr>
            <a:spLocks noGrp="1"/>
          </p:cNvSpPr>
          <p:nvPr>
            <p:ph sz="half" idx="10"/>
          </p:nvPr>
        </p:nvSpPr>
        <p:spPr>
          <a:xfrm>
            <a:off x="417075" y="1736728"/>
            <a:ext cx="5678925" cy="4194629"/>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en-US" dirty="0"/>
          </a:p>
        </p:txBody>
      </p:sp>
      <p:sp>
        <p:nvSpPr>
          <p:cNvPr id="3" name="Picture Placeholder 2"/>
          <p:cNvSpPr>
            <a:spLocks noGrp="1"/>
          </p:cNvSpPr>
          <p:nvPr>
            <p:ph type="pic" idx="1" hasCustomPrompt="1"/>
          </p:nvPr>
        </p:nvSpPr>
        <p:spPr>
          <a:xfrm>
            <a:off x="7598925" y="1738313"/>
            <a:ext cx="4176000" cy="4175125"/>
          </a:xfrm>
          <a:solidFill>
            <a:schemeClr val="bg1">
              <a:lumMod val="85000"/>
            </a:schemeClr>
          </a:solidFill>
        </p:spPr>
        <p:txBody>
          <a:bodyPr anchor="ctr" anchorCtr="0">
            <a:normAutofit/>
          </a:bodyPr>
          <a:lstStyle>
            <a:lvl1pPr marL="0" indent="0" algn="ctr">
              <a:buNone/>
              <a:defRPr sz="2000"/>
            </a:lvl1pPr>
            <a:lvl2pPr marL="457167" indent="0">
              <a:buNone/>
              <a:defRPr sz="2800"/>
            </a:lvl2pPr>
            <a:lvl3pPr marL="914332" indent="0">
              <a:buNone/>
              <a:defRPr sz="2400"/>
            </a:lvl3pPr>
            <a:lvl4pPr marL="1371498" indent="0">
              <a:buNone/>
              <a:defRPr sz="2000"/>
            </a:lvl4pPr>
            <a:lvl5pPr marL="1828664" indent="0">
              <a:buNone/>
              <a:defRPr sz="2000"/>
            </a:lvl5pPr>
            <a:lvl6pPr marL="2285830" indent="0">
              <a:buNone/>
              <a:defRPr sz="2000"/>
            </a:lvl6pPr>
            <a:lvl7pPr marL="2742994" indent="0">
              <a:buNone/>
              <a:defRPr sz="2000"/>
            </a:lvl7pPr>
            <a:lvl8pPr marL="3200160" indent="0">
              <a:buNone/>
              <a:defRPr sz="2000"/>
            </a:lvl8pPr>
            <a:lvl9pPr marL="3657327" indent="0">
              <a:buNone/>
              <a:defRPr sz="2000"/>
            </a:lvl9pPr>
          </a:lstStyle>
          <a:p>
            <a:r>
              <a:rPr lang="sv-SE" dirty="0"/>
              <a:t>Klicka på ikonen </a:t>
            </a:r>
            <a:br>
              <a:rPr lang="sv-SE" dirty="0"/>
            </a:br>
            <a:br>
              <a:rPr lang="sv-SE" dirty="0"/>
            </a:br>
            <a:r>
              <a:rPr lang="sv-SE" dirty="0"/>
              <a:t>för att lägga till en bild</a:t>
            </a:r>
            <a:endParaRPr lang="en-US" dirty="0"/>
          </a:p>
        </p:txBody>
      </p:sp>
      <p:sp>
        <p:nvSpPr>
          <p:cNvPr id="4" name="Platshållare för bildnummer 3">
            <a:extLst>
              <a:ext uri="{FF2B5EF4-FFF2-40B4-BE49-F238E27FC236}">
                <a16:creationId xmlns:a16="http://schemas.microsoft.com/office/drawing/2014/main" id="{AB6397E3-2F6A-46E7-B952-96596182496A}"/>
              </a:ext>
            </a:extLst>
          </p:cNvPr>
          <p:cNvSpPr>
            <a:spLocks noGrp="1"/>
          </p:cNvSpPr>
          <p:nvPr>
            <p:ph type="sldNum" sz="quarter" idx="11"/>
          </p:nvPr>
        </p:nvSpPr>
        <p:spPr>
          <a:xfrm>
            <a:off x="11136000" y="6453187"/>
            <a:ext cx="643250" cy="144463"/>
          </a:xfrm>
          <a:prstGeom prst="rect">
            <a:avLst/>
          </a:prstGeom>
        </p:spPr>
        <p:txBody>
          <a:bodyPr/>
          <a:lstStyle/>
          <a:p>
            <a:fld id="{59C8BBA8-F427-4879-AAC6-186856FF899B}" type="slidenum">
              <a:rPr lang="sv-SE" smtClean="0"/>
              <a:pPr/>
              <a:t>‹#›</a:t>
            </a:fld>
            <a:endParaRPr lang="sv-SE" dirty="0"/>
          </a:p>
        </p:txBody>
      </p:sp>
    </p:spTree>
    <p:extLst>
      <p:ext uri="{BB962C8B-B14F-4D97-AF65-F5344CB8AC3E}">
        <p14:creationId xmlns:p14="http://schemas.microsoft.com/office/powerpoint/2010/main" val="3308218394"/>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1_Bild med bild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800F4CB-80BD-4C46-8862-E3F5646FDE7A}"/>
              </a:ext>
            </a:extLst>
          </p:cNvPr>
          <p:cNvSpPr>
            <a:spLocks noGrp="1"/>
          </p:cNvSpPr>
          <p:nvPr>
            <p:ph type="title"/>
          </p:nvPr>
        </p:nvSpPr>
        <p:spPr/>
        <p:txBody>
          <a:bodyPr/>
          <a:lstStyle/>
          <a:p>
            <a:r>
              <a:rPr lang="sv-SE"/>
              <a:t>Klicka här för att ändra mall för rubrikformat</a:t>
            </a:r>
            <a:endParaRPr lang="sv-SE" dirty="0"/>
          </a:p>
        </p:txBody>
      </p:sp>
      <p:sp>
        <p:nvSpPr>
          <p:cNvPr id="5" name="Content Placeholder 2">
            <a:extLst>
              <a:ext uri="{FF2B5EF4-FFF2-40B4-BE49-F238E27FC236}">
                <a16:creationId xmlns:a16="http://schemas.microsoft.com/office/drawing/2014/main" id="{D18EAA5A-4340-4EE5-A1A8-3200B98C0962}"/>
              </a:ext>
            </a:extLst>
          </p:cNvPr>
          <p:cNvSpPr>
            <a:spLocks noGrp="1"/>
          </p:cNvSpPr>
          <p:nvPr>
            <p:ph sz="half" idx="10"/>
          </p:nvPr>
        </p:nvSpPr>
        <p:spPr>
          <a:xfrm>
            <a:off x="6096000" y="1736728"/>
            <a:ext cx="5688013" cy="4194629"/>
          </a:xfrm>
        </p:spPr>
        <p:txBody>
          <a:bodyPr/>
          <a:lstStyle/>
          <a:p>
            <a:pPr lvl="0"/>
            <a:r>
              <a:rPr lang="sv-SE" dirty="0"/>
              <a:t>Redigera format för bakgrundstext</a:t>
            </a:r>
          </a:p>
          <a:p>
            <a:pPr lvl="1"/>
            <a:r>
              <a:rPr lang="sv-SE" dirty="0"/>
              <a:t>Nivå två</a:t>
            </a:r>
          </a:p>
          <a:p>
            <a:pPr lvl="2"/>
            <a:r>
              <a:rPr lang="sv-SE" dirty="0"/>
              <a:t>Nivå tre</a:t>
            </a:r>
          </a:p>
          <a:p>
            <a:pPr lvl="3"/>
            <a:r>
              <a:rPr lang="sv-SE" dirty="0"/>
              <a:t>Nivå fyra</a:t>
            </a:r>
          </a:p>
          <a:p>
            <a:pPr lvl="4"/>
            <a:r>
              <a:rPr lang="sv-SE" dirty="0"/>
              <a:t>Nivå fem</a:t>
            </a:r>
            <a:endParaRPr lang="en-US" dirty="0"/>
          </a:p>
        </p:txBody>
      </p:sp>
      <p:sp>
        <p:nvSpPr>
          <p:cNvPr id="3" name="Picture Placeholder 2"/>
          <p:cNvSpPr>
            <a:spLocks noGrp="1"/>
          </p:cNvSpPr>
          <p:nvPr>
            <p:ph type="pic" idx="1" hasCustomPrompt="1"/>
          </p:nvPr>
        </p:nvSpPr>
        <p:spPr>
          <a:xfrm>
            <a:off x="407988" y="1738313"/>
            <a:ext cx="4176000" cy="4175125"/>
          </a:xfrm>
          <a:solidFill>
            <a:schemeClr val="bg1">
              <a:lumMod val="85000"/>
            </a:schemeClr>
          </a:solidFill>
        </p:spPr>
        <p:txBody>
          <a:bodyPr anchor="ctr" anchorCtr="0">
            <a:normAutofit/>
          </a:bodyPr>
          <a:lstStyle>
            <a:lvl1pPr marL="0" indent="0" algn="ctr">
              <a:buNone/>
              <a:defRPr sz="2000"/>
            </a:lvl1pPr>
            <a:lvl2pPr marL="457167" indent="0">
              <a:buNone/>
              <a:defRPr sz="2800"/>
            </a:lvl2pPr>
            <a:lvl3pPr marL="914332" indent="0">
              <a:buNone/>
              <a:defRPr sz="2400"/>
            </a:lvl3pPr>
            <a:lvl4pPr marL="1371498" indent="0">
              <a:buNone/>
              <a:defRPr sz="2000"/>
            </a:lvl4pPr>
            <a:lvl5pPr marL="1828664" indent="0">
              <a:buNone/>
              <a:defRPr sz="2000"/>
            </a:lvl5pPr>
            <a:lvl6pPr marL="2285830" indent="0">
              <a:buNone/>
              <a:defRPr sz="2000"/>
            </a:lvl6pPr>
            <a:lvl7pPr marL="2742994" indent="0">
              <a:buNone/>
              <a:defRPr sz="2000"/>
            </a:lvl7pPr>
            <a:lvl8pPr marL="3200160" indent="0">
              <a:buNone/>
              <a:defRPr sz="2000"/>
            </a:lvl8pPr>
            <a:lvl9pPr marL="3657327" indent="0">
              <a:buNone/>
              <a:defRPr sz="2000"/>
            </a:lvl9pPr>
          </a:lstStyle>
          <a:p>
            <a:r>
              <a:rPr lang="sv-SE" dirty="0"/>
              <a:t>Klicka på ikonen </a:t>
            </a:r>
            <a:br>
              <a:rPr lang="sv-SE" dirty="0"/>
            </a:br>
            <a:br>
              <a:rPr lang="sv-SE" dirty="0"/>
            </a:br>
            <a:r>
              <a:rPr lang="sv-SE" dirty="0"/>
              <a:t>för att lägga till en bild</a:t>
            </a:r>
            <a:endParaRPr lang="en-US" dirty="0"/>
          </a:p>
        </p:txBody>
      </p:sp>
      <p:sp>
        <p:nvSpPr>
          <p:cNvPr id="4" name="Platshållare för bildnummer 3">
            <a:extLst>
              <a:ext uri="{FF2B5EF4-FFF2-40B4-BE49-F238E27FC236}">
                <a16:creationId xmlns:a16="http://schemas.microsoft.com/office/drawing/2014/main" id="{DEAD5FAA-1657-4061-B125-FAABE5DDE224}"/>
              </a:ext>
            </a:extLst>
          </p:cNvPr>
          <p:cNvSpPr>
            <a:spLocks noGrp="1"/>
          </p:cNvSpPr>
          <p:nvPr>
            <p:ph type="sldNum" sz="quarter" idx="11"/>
          </p:nvPr>
        </p:nvSpPr>
        <p:spPr>
          <a:xfrm>
            <a:off x="11136000" y="6453187"/>
            <a:ext cx="643250" cy="144463"/>
          </a:xfrm>
          <a:prstGeom prst="rect">
            <a:avLst/>
          </a:prstGeom>
        </p:spPr>
        <p:txBody>
          <a:bodyPr/>
          <a:lstStyle/>
          <a:p>
            <a:fld id="{59C8BBA8-F427-4879-AAC6-186856FF899B}" type="slidenum">
              <a:rPr lang="sv-SE" smtClean="0"/>
              <a:pPr/>
              <a:t>‹#›</a:t>
            </a:fld>
            <a:endParaRPr lang="sv-SE" dirty="0"/>
          </a:p>
        </p:txBody>
      </p:sp>
    </p:spTree>
    <p:extLst>
      <p:ext uri="{BB962C8B-B14F-4D97-AF65-F5344CB8AC3E}">
        <p14:creationId xmlns:p14="http://schemas.microsoft.com/office/powerpoint/2010/main" val="1337798368"/>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2_Bild med bild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5C800227-24F3-424A-950F-9031EC7717A1}"/>
              </a:ext>
            </a:extLst>
          </p:cNvPr>
          <p:cNvSpPr>
            <a:spLocks noGrp="1"/>
          </p:cNvSpPr>
          <p:nvPr>
            <p:ph type="title"/>
          </p:nvPr>
        </p:nvSpPr>
        <p:spPr/>
        <p:txBody>
          <a:bodyPr/>
          <a:lstStyle/>
          <a:p>
            <a:r>
              <a:rPr lang="sv-SE"/>
              <a:t>Klicka här för att ändra mall för rubrikformat</a:t>
            </a:r>
            <a:endParaRPr lang="sv-SE" dirty="0"/>
          </a:p>
        </p:txBody>
      </p:sp>
      <p:sp>
        <p:nvSpPr>
          <p:cNvPr id="3" name="Picture Placeholder 2"/>
          <p:cNvSpPr>
            <a:spLocks noGrp="1"/>
          </p:cNvSpPr>
          <p:nvPr>
            <p:ph type="pic" idx="1" hasCustomPrompt="1"/>
          </p:nvPr>
        </p:nvSpPr>
        <p:spPr>
          <a:xfrm>
            <a:off x="407988" y="1738313"/>
            <a:ext cx="3600000" cy="3660464"/>
          </a:xfrm>
          <a:solidFill>
            <a:schemeClr val="bg1">
              <a:lumMod val="85000"/>
            </a:schemeClr>
          </a:solidFill>
        </p:spPr>
        <p:txBody>
          <a:bodyPr anchor="ctr" anchorCtr="0">
            <a:normAutofit/>
          </a:bodyPr>
          <a:lstStyle>
            <a:lvl1pPr marL="0" indent="0" algn="ctr">
              <a:buNone/>
              <a:defRPr sz="2000"/>
            </a:lvl1pPr>
            <a:lvl2pPr marL="457167" indent="0">
              <a:buNone/>
              <a:defRPr sz="2800"/>
            </a:lvl2pPr>
            <a:lvl3pPr marL="914332" indent="0">
              <a:buNone/>
              <a:defRPr sz="2400"/>
            </a:lvl3pPr>
            <a:lvl4pPr marL="1371498" indent="0">
              <a:buNone/>
              <a:defRPr sz="2000"/>
            </a:lvl4pPr>
            <a:lvl5pPr marL="1828664" indent="0">
              <a:buNone/>
              <a:defRPr sz="2000"/>
            </a:lvl5pPr>
            <a:lvl6pPr marL="2285830" indent="0">
              <a:buNone/>
              <a:defRPr sz="2000"/>
            </a:lvl6pPr>
            <a:lvl7pPr marL="2742994" indent="0">
              <a:buNone/>
              <a:defRPr sz="2000"/>
            </a:lvl7pPr>
            <a:lvl8pPr marL="3200160" indent="0">
              <a:buNone/>
              <a:defRPr sz="2000"/>
            </a:lvl8pPr>
            <a:lvl9pPr marL="3657327" indent="0">
              <a:buNone/>
              <a:defRPr sz="2000"/>
            </a:lvl9pPr>
          </a:lstStyle>
          <a:p>
            <a:r>
              <a:rPr lang="sv-SE" dirty="0"/>
              <a:t>Klicka på ikonen </a:t>
            </a:r>
            <a:br>
              <a:rPr lang="sv-SE" dirty="0"/>
            </a:br>
            <a:br>
              <a:rPr lang="sv-SE" dirty="0"/>
            </a:br>
            <a:r>
              <a:rPr lang="sv-SE" dirty="0"/>
              <a:t>för att lägga till en bild</a:t>
            </a:r>
            <a:endParaRPr lang="en-US" dirty="0"/>
          </a:p>
        </p:txBody>
      </p:sp>
      <p:sp>
        <p:nvSpPr>
          <p:cNvPr id="4" name="Text Placeholder 3"/>
          <p:cNvSpPr>
            <a:spLocks noGrp="1"/>
          </p:cNvSpPr>
          <p:nvPr>
            <p:ph type="body" sz="half" idx="2"/>
          </p:nvPr>
        </p:nvSpPr>
        <p:spPr>
          <a:xfrm>
            <a:off x="407988" y="5528974"/>
            <a:ext cx="3600000" cy="384464"/>
          </a:xfrm>
        </p:spPr>
        <p:txBody>
          <a:bodyPr>
            <a:normAutofit/>
          </a:bodyPr>
          <a:lstStyle>
            <a:lvl1pPr marL="0" indent="0">
              <a:buFont typeface="Arial" panose="020B0604020202020204" pitchFamily="34" charset="0"/>
              <a:buNone/>
              <a:defRPr sz="1400"/>
            </a:lvl1pPr>
            <a:lvl2pPr marL="457167" indent="0">
              <a:buNone/>
              <a:defRPr sz="1400"/>
            </a:lvl2pPr>
            <a:lvl3pPr marL="914332" indent="0">
              <a:buNone/>
              <a:defRPr sz="1200"/>
            </a:lvl3pPr>
            <a:lvl4pPr marL="1371498" indent="0">
              <a:buNone/>
              <a:defRPr sz="1000"/>
            </a:lvl4pPr>
            <a:lvl5pPr marL="1828664" indent="0">
              <a:buNone/>
              <a:defRPr sz="1000"/>
            </a:lvl5pPr>
            <a:lvl6pPr marL="2285830" indent="0">
              <a:buNone/>
              <a:defRPr sz="1000"/>
            </a:lvl6pPr>
            <a:lvl7pPr marL="2742994" indent="0">
              <a:buNone/>
              <a:defRPr sz="1000"/>
            </a:lvl7pPr>
            <a:lvl8pPr marL="3200160" indent="0">
              <a:buNone/>
              <a:defRPr sz="1000"/>
            </a:lvl8pPr>
            <a:lvl9pPr marL="3657327" indent="0">
              <a:buNone/>
              <a:defRPr sz="1000"/>
            </a:lvl9pPr>
          </a:lstStyle>
          <a:p>
            <a:pPr lvl="0"/>
            <a:r>
              <a:rPr lang="sv-SE" dirty="0"/>
              <a:t>Redigera format för bakgrundstext</a:t>
            </a:r>
          </a:p>
        </p:txBody>
      </p:sp>
      <p:sp>
        <p:nvSpPr>
          <p:cNvPr id="10" name="Picture Placeholder 2">
            <a:extLst>
              <a:ext uri="{FF2B5EF4-FFF2-40B4-BE49-F238E27FC236}">
                <a16:creationId xmlns:a16="http://schemas.microsoft.com/office/drawing/2014/main" id="{F5F04B5A-F0FB-4FC9-9F5F-CDA6CEE251C7}"/>
              </a:ext>
            </a:extLst>
          </p:cNvPr>
          <p:cNvSpPr>
            <a:spLocks noGrp="1"/>
          </p:cNvSpPr>
          <p:nvPr>
            <p:ph type="pic" idx="12" hasCustomPrompt="1"/>
          </p:nvPr>
        </p:nvSpPr>
        <p:spPr>
          <a:xfrm>
            <a:off x="4296000" y="1738313"/>
            <a:ext cx="3600000" cy="3660464"/>
          </a:xfrm>
          <a:solidFill>
            <a:schemeClr val="bg1">
              <a:lumMod val="85000"/>
            </a:schemeClr>
          </a:solidFill>
        </p:spPr>
        <p:txBody>
          <a:bodyPr anchor="ctr" anchorCtr="0">
            <a:normAutofit/>
          </a:bodyPr>
          <a:lstStyle>
            <a:lvl1pPr marL="0" indent="0" algn="ctr">
              <a:buNone/>
              <a:defRPr sz="2000"/>
            </a:lvl1pPr>
            <a:lvl2pPr marL="457167" indent="0">
              <a:buNone/>
              <a:defRPr sz="2800"/>
            </a:lvl2pPr>
            <a:lvl3pPr marL="914332" indent="0">
              <a:buNone/>
              <a:defRPr sz="2400"/>
            </a:lvl3pPr>
            <a:lvl4pPr marL="1371498" indent="0">
              <a:buNone/>
              <a:defRPr sz="2000"/>
            </a:lvl4pPr>
            <a:lvl5pPr marL="1828664" indent="0">
              <a:buNone/>
              <a:defRPr sz="2000"/>
            </a:lvl5pPr>
            <a:lvl6pPr marL="2285830" indent="0">
              <a:buNone/>
              <a:defRPr sz="2000"/>
            </a:lvl6pPr>
            <a:lvl7pPr marL="2742994" indent="0">
              <a:buNone/>
              <a:defRPr sz="2000"/>
            </a:lvl7pPr>
            <a:lvl8pPr marL="3200160" indent="0">
              <a:buNone/>
              <a:defRPr sz="2000"/>
            </a:lvl8pPr>
            <a:lvl9pPr marL="3657327" indent="0">
              <a:buNone/>
              <a:defRPr sz="2000"/>
            </a:lvl9pPr>
          </a:lstStyle>
          <a:p>
            <a:r>
              <a:rPr lang="sv-SE" dirty="0"/>
              <a:t>Klicka på ikonen </a:t>
            </a:r>
            <a:br>
              <a:rPr lang="sv-SE" dirty="0"/>
            </a:br>
            <a:br>
              <a:rPr lang="sv-SE" dirty="0"/>
            </a:br>
            <a:r>
              <a:rPr lang="sv-SE" dirty="0"/>
              <a:t>för att lägga till en bild</a:t>
            </a:r>
            <a:endParaRPr lang="en-US" dirty="0"/>
          </a:p>
        </p:txBody>
      </p:sp>
      <p:sp>
        <p:nvSpPr>
          <p:cNvPr id="15" name="Text Placeholder 3">
            <a:extLst>
              <a:ext uri="{FF2B5EF4-FFF2-40B4-BE49-F238E27FC236}">
                <a16:creationId xmlns:a16="http://schemas.microsoft.com/office/drawing/2014/main" id="{A5F93C07-C166-474C-8E0B-4E9C3BBCB337}"/>
              </a:ext>
            </a:extLst>
          </p:cNvPr>
          <p:cNvSpPr>
            <a:spLocks noGrp="1"/>
          </p:cNvSpPr>
          <p:nvPr>
            <p:ph type="body" sz="half" idx="15"/>
          </p:nvPr>
        </p:nvSpPr>
        <p:spPr>
          <a:xfrm>
            <a:off x="4296000" y="5528974"/>
            <a:ext cx="3600000" cy="384464"/>
          </a:xfrm>
        </p:spPr>
        <p:txBody>
          <a:bodyPr>
            <a:normAutofit/>
          </a:bodyPr>
          <a:lstStyle>
            <a:lvl1pPr marL="0" indent="0">
              <a:buFont typeface="Arial" panose="020B0604020202020204" pitchFamily="34" charset="0"/>
              <a:buNone/>
              <a:defRPr sz="1400"/>
            </a:lvl1pPr>
            <a:lvl2pPr marL="457167" indent="0">
              <a:buNone/>
              <a:defRPr sz="1400"/>
            </a:lvl2pPr>
            <a:lvl3pPr marL="914332" indent="0">
              <a:buNone/>
              <a:defRPr sz="1200"/>
            </a:lvl3pPr>
            <a:lvl4pPr marL="1371498" indent="0">
              <a:buNone/>
              <a:defRPr sz="1000"/>
            </a:lvl4pPr>
            <a:lvl5pPr marL="1828664" indent="0">
              <a:buNone/>
              <a:defRPr sz="1000"/>
            </a:lvl5pPr>
            <a:lvl6pPr marL="2285830" indent="0">
              <a:buNone/>
              <a:defRPr sz="1000"/>
            </a:lvl6pPr>
            <a:lvl7pPr marL="2742994" indent="0">
              <a:buNone/>
              <a:defRPr sz="1000"/>
            </a:lvl7pPr>
            <a:lvl8pPr marL="3200160" indent="0">
              <a:buNone/>
              <a:defRPr sz="1000"/>
            </a:lvl8pPr>
            <a:lvl9pPr marL="3657327" indent="0">
              <a:buNone/>
              <a:defRPr sz="1000"/>
            </a:lvl9pPr>
          </a:lstStyle>
          <a:p>
            <a:pPr lvl="0"/>
            <a:r>
              <a:rPr lang="sv-SE"/>
              <a:t>Redigera format för bakgrundstext</a:t>
            </a:r>
          </a:p>
        </p:txBody>
      </p:sp>
      <p:sp>
        <p:nvSpPr>
          <p:cNvPr id="11" name="Picture Placeholder 2">
            <a:extLst>
              <a:ext uri="{FF2B5EF4-FFF2-40B4-BE49-F238E27FC236}">
                <a16:creationId xmlns:a16="http://schemas.microsoft.com/office/drawing/2014/main" id="{A7F97845-F21E-448F-BCE4-594A545AB8CB}"/>
              </a:ext>
            </a:extLst>
          </p:cNvPr>
          <p:cNvSpPr>
            <a:spLocks noGrp="1"/>
          </p:cNvSpPr>
          <p:nvPr>
            <p:ph type="pic" idx="13" hasCustomPrompt="1"/>
          </p:nvPr>
        </p:nvSpPr>
        <p:spPr>
          <a:xfrm>
            <a:off x="8184013" y="1738313"/>
            <a:ext cx="3600000" cy="3660464"/>
          </a:xfrm>
          <a:solidFill>
            <a:schemeClr val="bg1">
              <a:lumMod val="85000"/>
            </a:schemeClr>
          </a:solidFill>
        </p:spPr>
        <p:txBody>
          <a:bodyPr anchor="ctr" anchorCtr="0">
            <a:normAutofit/>
          </a:bodyPr>
          <a:lstStyle>
            <a:lvl1pPr marL="0" indent="0" algn="ctr">
              <a:buNone/>
              <a:defRPr sz="2000"/>
            </a:lvl1pPr>
            <a:lvl2pPr marL="457167" indent="0">
              <a:buNone/>
              <a:defRPr sz="2800"/>
            </a:lvl2pPr>
            <a:lvl3pPr marL="914332" indent="0">
              <a:buNone/>
              <a:defRPr sz="2400"/>
            </a:lvl3pPr>
            <a:lvl4pPr marL="1371498" indent="0">
              <a:buNone/>
              <a:defRPr sz="2000"/>
            </a:lvl4pPr>
            <a:lvl5pPr marL="1828664" indent="0">
              <a:buNone/>
              <a:defRPr sz="2000"/>
            </a:lvl5pPr>
            <a:lvl6pPr marL="2285830" indent="0">
              <a:buNone/>
              <a:defRPr sz="2000"/>
            </a:lvl6pPr>
            <a:lvl7pPr marL="2742994" indent="0">
              <a:buNone/>
              <a:defRPr sz="2000"/>
            </a:lvl7pPr>
            <a:lvl8pPr marL="3200160" indent="0">
              <a:buNone/>
              <a:defRPr sz="2000"/>
            </a:lvl8pPr>
            <a:lvl9pPr marL="3657327" indent="0">
              <a:buNone/>
              <a:defRPr sz="2000"/>
            </a:lvl9pPr>
          </a:lstStyle>
          <a:p>
            <a:r>
              <a:rPr lang="sv-SE" dirty="0"/>
              <a:t>Klicka på ikonen </a:t>
            </a:r>
            <a:br>
              <a:rPr lang="sv-SE" dirty="0"/>
            </a:br>
            <a:br>
              <a:rPr lang="sv-SE" dirty="0"/>
            </a:br>
            <a:r>
              <a:rPr lang="sv-SE" dirty="0"/>
              <a:t>för att lägga till en bild</a:t>
            </a:r>
            <a:endParaRPr lang="en-US" dirty="0"/>
          </a:p>
        </p:txBody>
      </p:sp>
      <p:sp>
        <p:nvSpPr>
          <p:cNvPr id="14" name="Text Placeholder 3">
            <a:extLst>
              <a:ext uri="{FF2B5EF4-FFF2-40B4-BE49-F238E27FC236}">
                <a16:creationId xmlns:a16="http://schemas.microsoft.com/office/drawing/2014/main" id="{5F230963-9997-4CAE-9B9D-4F53D8044D29}"/>
              </a:ext>
            </a:extLst>
          </p:cNvPr>
          <p:cNvSpPr>
            <a:spLocks noGrp="1"/>
          </p:cNvSpPr>
          <p:nvPr>
            <p:ph type="body" sz="half" idx="14"/>
          </p:nvPr>
        </p:nvSpPr>
        <p:spPr>
          <a:xfrm>
            <a:off x="8184013" y="5528974"/>
            <a:ext cx="3600000" cy="384464"/>
          </a:xfrm>
        </p:spPr>
        <p:txBody>
          <a:bodyPr>
            <a:normAutofit/>
          </a:bodyPr>
          <a:lstStyle>
            <a:lvl1pPr marL="0" indent="0">
              <a:buFont typeface="Arial" panose="020B0604020202020204" pitchFamily="34" charset="0"/>
              <a:buNone/>
              <a:defRPr sz="1400"/>
            </a:lvl1pPr>
            <a:lvl2pPr marL="457167" indent="0">
              <a:buNone/>
              <a:defRPr sz="1400"/>
            </a:lvl2pPr>
            <a:lvl3pPr marL="914332" indent="0">
              <a:buNone/>
              <a:defRPr sz="1200"/>
            </a:lvl3pPr>
            <a:lvl4pPr marL="1371498" indent="0">
              <a:buNone/>
              <a:defRPr sz="1000"/>
            </a:lvl4pPr>
            <a:lvl5pPr marL="1828664" indent="0">
              <a:buNone/>
              <a:defRPr sz="1000"/>
            </a:lvl5pPr>
            <a:lvl6pPr marL="2285830" indent="0">
              <a:buNone/>
              <a:defRPr sz="1000"/>
            </a:lvl6pPr>
            <a:lvl7pPr marL="2742994" indent="0">
              <a:buNone/>
              <a:defRPr sz="1000"/>
            </a:lvl7pPr>
            <a:lvl8pPr marL="3200160" indent="0">
              <a:buNone/>
              <a:defRPr sz="1000"/>
            </a:lvl8pPr>
            <a:lvl9pPr marL="3657327" indent="0">
              <a:buNone/>
              <a:defRPr sz="1000"/>
            </a:lvl9pPr>
          </a:lstStyle>
          <a:p>
            <a:pPr lvl="0"/>
            <a:r>
              <a:rPr lang="sv-SE" dirty="0"/>
              <a:t>Redigera format för bakgrundstext</a:t>
            </a:r>
          </a:p>
        </p:txBody>
      </p:sp>
      <p:sp>
        <p:nvSpPr>
          <p:cNvPr id="5" name="Platshållare för bildnummer 4">
            <a:extLst>
              <a:ext uri="{FF2B5EF4-FFF2-40B4-BE49-F238E27FC236}">
                <a16:creationId xmlns:a16="http://schemas.microsoft.com/office/drawing/2014/main" id="{23227AAC-52A1-439E-A66E-B8A4CE23E2A5}"/>
              </a:ext>
            </a:extLst>
          </p:cNvPr>
          <p:cNvSpPr>
            <a:spLocks noGrp="1"/>
          </p:cNvSpPr>
          <p:nvPr>
            <p:ph type="sldNum" sz="quarter" idx="16"/>
          </p:nvPr>
        </p:nvSpPr>
        <p:spPr>
          <a:xfrm>
            <a:off x="11136000" y="6453187"/>
            <a:ext cx="643250" cy="144463"/>
          </a:xfrm>
          <a:prstGeom prst="rect">
            <a:avLst/>
          </a:prstGeom>
        </p:spPr>
        <p:txBody>
          <a:bodyPr/>
          <a:lstStyle/>
          <a:p>
            <a:fld id="{59C8BBA8-F427-4879-AAC6-186856FF899B}" type="slidenum">
              <a:rPr lang="sv-SE" smtClean="0"/>
              <a:pPr/>
              <a:t>‹#›</a:t>
            </a:fld>
            <a:endParaRPr lang="sv-SE" dirty="0"/>
          </a:p>
        </p:txBody>
      </p:sp>
    </p:spTree>
    <p:extLst>
      <p:ext uri="{BB962C8B-B14F-4D97-AF65-F5344CB8AC3E}">
        <p14:creationId xmlns:p14="http://schemas.microsoft.com/office/powerpoint/2010/main" val="3481429229"/>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showMasterSp="0" preserve="1" userDrawn="1">
  <p:cSld name="Bild helsida">
    <p:spTree>
      <p:nvGrpSpPr>
        <p:cNvPr id="1" name=""/>
        <p:cNvGrpSpPr/>
        <p:nvPr/>
      </p:nvGrpSpPr>
      <p:grpSpPr>
        <a:xfrm>
          <a:off x="0" y="0"/>
          <a:ext cx="0" cy="0"/>
          <a:chOff x="0" y="0"/>
          <a:chExt cx="0" cy="0"/>
        </a:xfrm>
      </p:grpSpPr>
      <p:sp>
        <p:nvSpPr>
          <p:cNvPr id="5" name="Platshållare för bild 4"/>
          <p:cNvSpPr>
            <a:spLocks noGrp="1"/>
          </p:cNvSpPr>
          <p:nvPr>
            <p:ph type="pic" sz="quarter" idx="10" hasCustomPrompt="1"/>
          </p:nvPr>
        </p:nvSpPr>
        <p:spPr>
          <a:xfrm>
            <a:off x="0" y="0"/>
            <a:ext cx="12192000" cy="6858000"/>
          </a:xfrm>
          <a:prstGeom prst="round2SameRect">
            <a:avLst>
              <a:gd name="adj1" fmla="val 0"/>
              <a:gd name="adj2" fmla="val 0"/>
            </a:avLst>
          </a:prstGeom>
          <a:solidFill>
            <a:schemeClr val="bg1">
              <a:lumMod val="85000"/>
            </a:schemeClr>
          </a:solidFill>
        </p:spPr>
        <p:txBody>
          <a:bodyPr anchor="ctr" anchorCtr="0"/>
          <a:lstStyle>
            <a:lvl1pPr marL="0" marR="0" indent="0" algn="ctr" defTabSz="914332" rtl="0" eaLnBrk="1" fontAlgn="auto" latinLnBrk="0" hangingPunct="1">
              <a:lnSpc>
                <a:spcPct val="100000"/>
              </a:lnSpc>
              <a:spcBef>
                <a:spcPts val="1843"/>
              </a:spcBef>
              <a:spcAft>
                <a:spcPts val="0"/>
              </a:spcAft>
              <a:buClrTx/>
              <a:buSzTx/>
              <a:buFont typeface="Arial" panose="020B0604020202020204" pitchFamily="34" charset="0"/>
              <a:buNone/>
              <a:tabLst/>
              <a:defRPr/>
            </a:lvl1pPr>
          </a:lstStyle>
          <a:p>
            <a:pPr marL="0" marR="0" lvl="0" indent="0" algn="l" defTabSz="914332" rtl="0" eaLnBrk="1" fontAlgn="auto" latinLnBrk="0" hangingPunct="1">
              <a:lnSpc>
                <a:spcPct val="100000"/>
              </a:lnSpc>
              <a:spcBef>
                <a:spcPts val="1843"/>
              </a:spcBef>
              <a:spcAft>
                <a:spcPts val="0"/>
              </a:spcAft>
              <a:buClrTx/>
              <a:buSzTx/>
              <a:buFont typeface="Arial" panose="020B0604020202020204" pitchFamily="34" charset="0"/>
              <a:buNone/>
              <a:tabLst/>
              <a:defRPr/>
            </a:pPr>
            <a:r>
              <a:rPr lang="sv-SE" dirty="0"/>
              <a:t>Klicka på ikonen </a:t>
            </a:r>
            <a:br>
              <a:rPr lang="sv-SE" dirty="0"/>
            </a:br>
            <a:br>
              <a:rPr lang="sv-SE" dirty="0"/>
            </a:br>
            <a:r>
              <a:rPr lang="sv-SE" dirty="0"/>
              <a:t>för att lägga till en bild</a:t>
            </a:r>
            <a:endParaRPr lang="en-US" dirty="0"/>
          </a:p>
        </p:txBody>
      </p:sp>
    </p:spTree>
    <p:extLst>
      <p:ext uri="{BB962C8B-B14F-4D97-AF65-F5344CB8AC3E}">
        <p14:creationId xmlns:p14="http://schemas.microsoft.com/office/powerpoint/2010/main" val="409541130"/>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showMasterSp="0" preserve="1" userDrawn="1">
  <p:cSld name="Bild helsida med rubrik">
    <p:spTree>
      <p:nvGrpSpPr>
        <p:cNvPr id="1" name=""/>
        <p:cNvGrpSpPr/>
        <p:nvPr/>
      </p:nvGrpSpPr>
      <p:grpSpPr>
        <a:xfrm>
          <a:off x="0" y="0"/>
          <a:ext cx="0" cy="0"/>
          <a:chOff x="0" y="0"/>
          <a:chExt cx="0" cy="0"/>
        </a:xfrm>
      </p:grpSpPr>
      <p:sp>
        <p:nvSpPr>
          <p:cNvPr id="2" name="Platshållare för sidfot 1">
            <a:extLst>
              <a:ext uri="{FF2B5EF4-FFF2-40B4-BE49-F238E27FC236}">
                <a16:creationId xmlns:a16="http://schemas.microsoft.com/office/drawing/2014/main" id="{4C2CB002-9FCD-48CA-BEF4-9C216A36070A}"/>
              </a:ext>
            </a:extLst>
          </p:cNvPr>
          <p:cNvSpPr>
            <a:spLocks noGrp="1"/>
          </p:cNvSpPr>
          <p:nvPr>
            <p:ph type="ftr" sz="quarter" idx="11"/>
          </p:nvPr>
        </p:nvSpPr>
        <p:spPr>
          <a:xfrm>
            <a:off x="479999" y="6376989"/>
            <a:ext cx="5616000" cy="147636"/>
          </a:xfrm>
          <a:prstGeom prst="rect">
            <a:avLst/>
          </a:prstGeom>
        </p:spPr>
        <p:txBody>
          <a:bodyPr/>
          <a:lstStyle/>
          <a:p>
            <a:endParaRPr lang="sv-SE" dirty="0"/>
          </a:p>
        </p:txBody>
      </p:sp>
      <p:sp>
        <p:nvSpPr>
          <p:cNvPr id="4" name="Platshållare för bild 5">
            <a:extLst>
              <a:ext uri="{FF2B5EF4-FFF2-40B4-BE49-F238E27FC236}">
                <a16:creationId xmlns:a16="http://schemas.microsoft.com/office/drawing/2014/main" id="{1566CF40-59BE-4449-B880-5CCAFCC9D997}"/>
              </a:ext>
            </a:extLst>
          </p:cNvPr>
          <p:cNvSpPr>
            <a:spLocks noGrp="1"/>
          </p:cNvSpPr>
          <p:nvPr>
            <p:ph type="pic" sz="quarter" idx="10" hasCustomPrompt="1"/>
          </p:nvPr>
        </p:nvSpPr>
        <p:spPr>
          <a:xfrm>
            <a:off x="0" y="0"/>
            <a:ext cx="12192000" cy="6858000"/>
          </a:xfrm>
          <a:prstGeom prst="round2SameRect">
            <a:avLst>
              <a:gd name="adj1" fmla="val 0"/>
              <a:gd name="adj2" fmla="val 0"/>
            </a:avLst>
          </a:prstGeom>
          <a:solidFill>
            <a:schemeClr val="bg1">
              <a:lumMod val="85000"/>
            </a:schemeClr>
          </a:solidFill>
        </p:spPr>
        <p:txBody>
          <a:bodyPr anchor="ctr" anchorCtr="0">
            <a:normAutofit/>
          </a:bodyPr>
          <a:lstStyle>
            <a:lvl1pPr marL="0" marR="0" indent="0" algn="ctr" defTabSz="914332" rtl="0" eaLnBrk="1" fontAlgn="auto" latinLnBrk="0" hangingPunct="1">
              <a:lnSpc>
                <a:spcPct val="100000"/>
              </a:lnSpc>
              <a:spcBef>
                <a:spcPts val="1843"/>
              </a:spcBef>
              <a:spcAft>
                <a:spcPts val="0"/>
              </a:spcAft>
              <a:buClrTx/>
              <a:buSzTx/>
              <a:buFont typeface="Arial" panose="020B0604020202020204" pitchFamily="34" charset="0"/>
              <a:buNone/>
              <a:tabLst/>
              <a:defRPr sz="1600">
                <a:solidFill>
                  <a:schemeClr val="tx1"/>
                </a:solidFill>
              </a:defRPr>
            </a:lvl1pPr>
          </a:lstStyle>
          <a:p>
            <a:pPr marL="0" marR="0" lvl="0" indent="0" algn="l" defTabSz="914332" rtl="0" eaLnBrk="1" fontAlgn="auto" latinLnBrk="0" hangingPunct="1">
              <a:lnSpc>
                <a:spcPct val="100000"/>
              </a:lnSpc>
              <a:spcBef>
                <a:spcPts val="1843"/>
              </a:spcBef>
              <a:spcAft>
                <a:spcPts val="0"/>
              </a:spcAft>
              <a:buClrTx/>
              <a:buSzTx/>
              <a:buFont typeface="Arial" panose="020B0604020202020204" pitchFamily="34" charset="0"/>
              <a:buNone/>
              <a:tabLst/>
              <a:defRPr/>
            </a:pPr>
            <a:br>
              <a:rPr lang="sv-SE" dirty="0"/>
            </a:br>
            <a:br>
              <a:rPr lang="sv-SE" dirty="0"/>
            </a:br>
            <a:br>
              <a:rPr lang="sv-SE" dirty="0"/>
            </a:br>
            <a:r>
              <a:rPr lang="sv-SE" dirty="0"/>
              <a:t>Klicka på ikonen ovan</a:t>
            </a:r>
            <a:br>
              <a:rPr lang="sv-SE" dirty="0"/>
            </a:br>
            <a:r>
              <a:rPr lang="sv-SE" dirty="0"/>
              <a:t>för att lägga till en bild</a:t>
            </a:r>
            <a:endParaRPr lang="en-US" dirty="0"/>
          </a:p>
        </p:txBody>
      </p:sp>
      <p:sp>
        <p:nvSpPr>
          <p:cNvPr id="6" name="Title 1">
            <a:extLst>
              <a:ext uri="{FF2B5EF4-FFF2-40B4-BE49-F238E27FC236}">
                <a16:creationId xmlns:a16="http://schemas.microsoft.com/office/drawing/2014/main" id="{5F556A3A-7138-45B2-8593-FAB5296ADD6C}"/>
              </a:ext>
            </a:extLst>
          </p:cNvPr>
          <p:cNvSpPr>
            <a:spLocks noGrp="1"/>
          </p:cNvSpPr>
          <p:nvPr>
            <p:ph type="ctrTitle"/>
          </p:nvPr>
        </p:nvSpPr>
        <p:spPr>
          <a:xfrm>
            <a:off x="1528841" y="2404809"/>
            <a:ext cx="9134323" cy="1113092"/>
          </a:xfrm>
          <a:prstGeom prst="rect">
            <a:avLst/>
          </a:prstGeom>
        </p:spPr>
        <p:txBody>
          <a:bodyPr anchor="ctr" anchorCtr="0">
            <a:noAutofit/>
          </a:bodyPr>
          <a:lstStyle>
            <a:lvl1pPr algn="ctr">
              <a:lnSpc>
                <a:spcPct val="90000"/>
              </a:lnSpc>
              <a:defRPr sz="4500">
                <a:solidFill>
                  <a:schemeClr val="bg1"/>
                </a:solidFill>
              </a:defRPr>
            </a:lvl1pPr>
          </a:lstStyle>
          <a:p>
            <a:r>
              <a:rPr lang="sv-SE"/>
              <a:t>Klicka här för att ändra mall för rubrikformat</a:t>
            </a:r>
            <a:endParaRPr lang="en-US" dirty="0"/>
          </a:p>
        </p:txBody>
      </p:sp>
    </p:spTree>
    <p:extLst>
      <p:ext uri="{BB962C8B-B14F-4D97-AF65-F5344CB8AC3E}">
        <p14:creationId xmlns:p14="http://schemas.microsoft.com/office/powerpoint/2010/main" val="14940074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Bild med bild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2EDB076-0118-4581-B17D-C1A0602FB948}"/>
              </a:ext>
            </a:extLst>
          </p:cNvPr>
          <p:cNvSpPr>
            <a:spLocks noGrp="1"/>
          </p:cNvSpPr>
          <p:nvPr>
            <p:ph type="title"/>
          </p:nvPr>
        </p:nvSpPr>
        <p:spPr/>
        <p:txBody>
          <a:bodyPr/>
          <a:lstStyle/>
          <a:p>
            <a:r>
              <a:rPr lang="sv-SE"/>
              <a:t>Klicka här för att ändra mall för rubrikformat</a:t>
            </a:r>
            <a:endParaRPr lang="sv-SE" dirty="0"/>
          </a:p>
        </p:txBody>
      </p:sp>
      <p:sp>
        <p:nvSpPr>
          <p:cNvPr id="6" name="Content Placeholder 2">
            <a:extLst>
              <a:ext uri="{FF2B5EF4-FFF2-40B4-BE49-F238E27FC236}">
                <a16:creationId xmlns:a16="http://schemas.microsoft.com/office/drawing/2014/main" id="{51FAA0E3-3FDA-41A6-B9F8-73A1FEF31347}"/>
              </a:ext>
            </a:extLst>
          </p:cNvPr>
          <p:cNvSpPr>
            <a:spLocks noGrp="1"/>
          </p:cNvSpPr>
          <p:nvPr>
            <p:ph sz="half" idx="10"/>
          </p:nvPr>
        </p:nvSpPr>
        <p:spPr>
          <a:xfrm>
            <a:off x="417075" y="1736728"/>
            <a:ext cx="5678925" cy="4194629"/>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dirty="0"/>
          </a:p>
        </p:txBody>
      </p:sp>
      <p:sp>
        <p:nvSpPr>
          <p:cNvPr id="3" name="Picture Placeholder 2"/>
          <p:cNvSpPr>
            <a:spLocks noGrp="1"/>
          </p:cNvSpPr>
          <p:nvPr>
            <p:ph type="pic" idx="1" hasCustomPrompt="1"/>
          </p:nvPr>
        </p:nvSpPr>
        <p:spPr>
          <a:xfrm>
            <a:off x="7598925" y="1738313"/>
            <a:ext cx="4176000" cy="4175125"/>
          </a:xfrm>
          <a:solidFill>
            <a:schemeClr val="bg1">
              <a:lumMod val="85000"/>
            </a:schemeClr>
          </a:solidFill>
        </p:spPr>
        <p:txBody>
          <a:bodyPr anchor="ctr" anchorCtr="0">
            <a:normAutofit/>
          </a:bodyPr>
          <a:lstStyle>
            <a:lvl1pPr marL="0" indent="0" algn="ctr">
              <a:buNone/>
              <a:defRPr sz="2000"/>
            </a:lvl1pPr>
            <a:lvl2pPr marL="457167" indent="0">
              <a:buNone/>
              <a:defRPr sz="2800"/>
            </a:lvl2pPr>
            <a:lvl3pPr marL="914332" indent="0">
              <a:buNone/>
              <a:defRPr sz="2400"/>
            </a:lvl3pPr>
            <a:lvl4pPr marL="1371498" indent="0">
              <a:buNone/>
              <a:defRPr sz="2000"/>
            </a:lvl4pPr>
            <a:lvl5pPr marL="1828664" indent="0">
              <a:buNone/>
              <a:defRPr sz="2000"/>
            </a:lvl5pPr>
            <a:lvl6pPr marL="2285830" indent="0">
              <a:buNone/>
              <a:defRPr sz="2000"/>
            </a:lvl6pPr>
            <a:lvl7pPr marL="2742994" indent="0">
              <a:buNone/>
              <a:defRPr sz="2000"/>
            </a:lvl7pPr>
            <a:lvl8pPr marL="3200160" indent="0">
              <a:buNone/>
              <a:defRPr sz="2000"/>
            </a:lvl8pPr>
            <a:lvl9pPr marL="3657327" indent="0">
              <a:buNone/>
              <a:defRPr sz="2000"/>
            </a:lvl9pPr>
          </a:lstStyle>
          <a:p>
            <a:r>
              <a:rPr lang="sv-SE" dirty="0"/>
              <a:t>Klicka på ikonen </a:t>
            </a:r>
            <a:br>
              <a:rPr lang="sv-SE" dirty="0"/>
            </a:br>
            <a:br>
              <a:rPr lang="sv-SE" dirty="0"/>
            </a:br>
            <a:r>
              <a:rPr lang="sv-SE" dirty="0"/>
              <a:t>för att lägga till en bild</a:t>
            </a:r>
            <a:endParaRPr lang="en-US" dirty="0"/>
          </a:p>
        </p:txBody>
      </p:sp>
      <p:sp>
        <p:nvSpPr>
          <p:cNvPr id="5" name="Platshållare för bildnummer 4">
            <a:extLst>
              <a:ext uri="{FF2B5EF4-FFF2-40B4-BE49-F238E27FC236}">
                <a16:creationId xmlns:a16="http://schemas.microsoft.com/office/drawing/2014/main" id="{BA6D7259-E2CF-428A-9B5C-9AEE444FC134}"/>
              </a:ext>
            </a:extLst>
          </p:cNvPr>
          <p:cNvSpPr>
            <a:spLocks noGrp="1"/>
          </p:cNvSpPr>
          <p:nvPr>
            <p:ph type="sldNum" sz="quarter" idx="11"/>
          </p:nvPr>
        </p:nvSpPr>
        <p:spPr/>
        <p:txBody>
          <a:bodyPr/>
          <a:lstStyle/>
          <a:p>
            <a:fld id="{59C8BBA8-F427-4879-AAC6-186856FF899B}" type="slidenum">
              <a:rPr lang="sv-SE" smtClean="0"/>
              <a:pPr/>
              <a:t>‹#›</a:t>
            </a:fld>
            <a:endParaRPr lang="sv-SE" dirty="0"/>
          </a:p>
        </p:txBody>
      </p:sp>
    </p:spTree>
    <p:extLst>
      <p:ext uri="{BB962C8B-B14F-4D97-AF65-F5344CB8AC3E}">
        <p14:creationId xmlns:p14="http://schemas.microsoft.com/office/powerpoint/2010/main" val="3481554909"/>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tshållare för bildnummer 1">
            <a:extLst>
              <a:ext uri="{FF2B5EF4-FFF2-40B4-BE49-F238E27FC236}">
                <a16:creationId xmlns:a16="http://schemas.microsoft.com/office/drawing/2014/main" id="{4BC2FFEF-6434-4E63-AD0D-37B93846A0B7}"/>
              </a:ext>
            </a:extLst>
          </p:cNvPr>
          <p:cNvSpPr>
            <a:spLocks noGrp="1"/>
          </p:cNvSpPr>
          <p:nvPr>
            <p:ph type="sldNum" sz="quarter" idx="10"/>
          </p:nvPr>
        </p:nvSpPr>
        <p:spPr>
          <a:xfrm>
            <a:off x="11136000" y="6453187"/>
            <a:ext cx="643250" cy="144463"/>
          </a:xfrm>
          <a:prstGeom prst="rect">
            <a:avLst/>
          </a:prstGeom>
        </p:spPr>
        <p:txBody>
          <a:bodyPr/>
          <a:lstStyle/>
          <a:p>
            <a:fld id="{59C8BBA8-F427-4879-AAC6-186856FF899B}" type="slidenum">
              <a:rPr lang="sv-SE" smtClean="0"/>
              <a:pPr/>
              <a:t>‹#›</a:t>
            </a:fld>
            <a:endParaRPr lang="sv-SE" dirty="0"/>
          </a:p>
        </p:txBody>
      </p:sp>
    </p:spTree>
    <p:extLst>
      <p:ext uri="{BB962C8B-B14F-4D97-AF65-F5344CB8AC3E}">
        <p14:creationId xmlns:p14="http://schemas.microsoft.com/office/powerpoint/2010/main" val="3686840906"/>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showMasterSp="0" type="blank" preserve="1">
  <p:cSld name="Helt tom">
    <p:spTree>
      <p:nvGrpSpPr>
        <p:cNvPr id="1" name=""/>
        <p:cNvGrpSpPr/>
        <p:nvPr/>
      </p:nvGrpSpPr>
      <p:grpSpPr>
        <a:xfrm>
          <a:off x="0" y="0"/>
          <a:ext cx="0" cy="0"/>
          <a:chOff x="0" y="0"/>
          <a:chExt cx="0" cy="0"/>
        </a:xfrm>
      </p:grpSpPr>
    </p:spTree>
    <p:extLst>
      <p:ext uri="{BB962C8B-B14F-4D97-AF65-F5344CB8AC3E}">
        <p14:creationId xmlns:p14="http://schemas.microsoft.com/office/powerpoint/2010/main" val="3073806313"/>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showMasterSp="0" preserve="1" userDrawn="1">
  <p:cSld name="Avsnittsrubrik med bild">
    <p:spTree>
      <p:nvGrpSpPr>
        <p:cNvPr id="1" name=""/>
        <p:cNvGrpSpPr/>
        <p:nvPr/>
      </p:nvGrpSpPr>
      <p:grpSpPr>
        <a:xfrm>
          <a:off x="0" y="0"/>
          <a:ext cx="0" cy="0"/>
          <a:chOff x="0" y="0"/>
          <a:chExt cx="0" cy="0"/>
        </a:xfrm>
      </p:grpSpPr>
      <p:sp>
        <p:nvSpPr>
          <p:cNvPr id="8" name="Platshållare för bild 5">
            <a:extLst>
              <a:ext uri="{FF2B5EF4-FFF2-40B4-BE49-F238E27FC236}">
                <a16:creationId xmlns:a16="http://schemas.microsoft.com/office/drawing/2014/main" id="{E89F1A3B-CD83-40C2-B654-7491BD29FCD5}"/>
              </a:ext>
            </a:extLst>
          </p:cNvPr>
          <p:cNvSpPr>
            <a:spLocks noGrp="1"/>
          </p:cNvSpPr>
          <p:nvPr>
            <p:ph type="pic" sz="quarter" idx="11" hasCustomPrompt="1"/>
          </p:nvPr>
        </p:nvSpPr>
        <p:spPr>
          <a:xfrm>
            <a:off x="407989" y="404812"/>
            <a:ext cx="11376024" cy="5508625"/>
          </a:xfrm>
          <a:prstGeom prst="round2SameRect">
            <a:avLst>
              <a:gd name="adj1" fmla="val 0"/>
              <a:gd name="adj2" fmla="val 0"/>
            </a:avLst>
          </a:prstGeom>
          <a:solidFill>
            <a:schemeClr val="bg1">
              <a:lumMod val="85000"/>
            </a:schemeClr>
          </a:solidFill>
        </p:spPr>
        <p:txBody>
          <a:bodyPr anchor="ctr" anchorCtr="0">
            <a:normAutofit/>
          </a:bodyPr>
          <a:lstStyle>
            <a:lvl1pPr marL="0" marR="0" indent="0" algn="ctr" defTabSz="914332" rtl="0" eaLnBrk="1" fontAlgn="auto" latinLnBrk="0" hangingPunct="1">
              <a:lnSpc>
                <a:spcPct val="100000"/>
              </a:lnSpc>
              <a:spcBef>
                <a:spcPts val="1843"/>
              </a:spcBef>
              <a:spcAft>
                <a:spcPts val="0"/>
              </a:spcAft>
              <a:buClrTx/>
              <a:buSzTx/>
              <a:buFont typeface="Arial" panose="020B0604020202020204" pitchFamily="34" charset="0"/>
              <a:buNone/>
              <a:tabLst/>
              <a:defRPr sz="1600">
                <a:solidFill>
                  <a:schemeClr val="tx1"/>
                </a:solidFill>
              </a:defRPr>
            </a:lvl1pPr>
          </a:lstStyle>
          <a:p>
            <a:pPr marL="0" marR="0" lvl="0" indent="0" algn="l" defTabSz="914332" rtl="0" eaLnBrk="1" fontAlgn="auto" latinLnBrk="0" hangingPunct="1">
              <a:lnSpc>
                <a:spcPct val="100000"/>
              </a:lnSpc>
              <a:spcBef>
                <a:spcPts val="1843"/>
              </a:spcBef>
              <a:spcAft>
                <a:spcPts val="0"/>
              </a:spcAft>
              <a:buClrTx/>
              <a:buSzTx/>
              <a:buFont typeface="Arial" panose="020B0604020202020204" pitchFamily="34" charset="0"/>
              <a:buNone/>
              <a:tabLst/>
              <a:defRPr/>
            </a:pPr>
            <a:br>
              <a:rPr lang="sv-SE" dirty="0"/>
            </a:br>
            <a:br>
              <a:rPr lang="sv-SE" dirty="0"/>
            </a:br>
            <a:br>
              <a:rPr lang="sv-SE" dirty="0"/>
            </a:br>
            <a:r>
              <a:rPr lang="sv-SE" dirty="0"/>
              <a:t>Klicka på ikonen ovan</a:t>
            </a:r>
            <a:br>
              <a:rPr lang="sv-SE" dirty="0"/>
            </a:br>
            <a:r>
              <a:rPr lang="sv-SE" dirty="0"/>
              <a:t>för att lägga till en bild</a:t>
            </a:r>
            <a:endParaRPr lang="en-US" dirty="0"/>
          </a:p>
        </p:txBody>
      </p:sp>
      <p:sp>
        <p:nvSpPr>
          <p:cNvPr id="9" name="Title 1">
            <a:extLst>
              <a:ext uri="{FF2B5EF4-FFF2-40B4-BE49-F238E27FC236}">
                <a16:creationId xmlns:a16="http://schemas.microsoft.com/office/drawing/2014/main" id="{EAB74EFB-B5F9-4503-84BF-A1C8C3809B6F}"/>
              </a:ext>
            </a:extLst>
          </p:cNvPr>
          <p:cNvSpPr>
            <a:spLocks noGrp="1"/>
          </p:cNvSpPr>
          <p:nvPr>
            <p:ph type="ctrTitle"/>
          </p:nvPr>
        </p:nvSpPr>
        <p:spPr>
          <a:xfrm>
            <a:off x="1879600" y="1973603"/>
            <a:ext cx="8483640" cy="885112"/>
          </a:xfrm>
          <a:prstGeom prst="rect">
            <a:avLst/>
          </a:prstGeom>
        </p:spPr>
        <p:txBody>
          <a:bodyPr anchor="ctr" anchorCtr="0">
            <a:noAutofit/>
          </a:bodyPr>
          <a:lstStyle>
            <a:lvl1pPr algn="ctr">
              <a:lnSpc>
                <a:spcPct val="90000"/>
              </a:lnSpc>
              <a:defRPr sz="4000">
                <a:solidFill>
                  <a:schemeClr val="bg1"/>
                </a:solidFill>
              </a:defRPr>
            </a:lvl1pPr>
          </a:lstStyle>
          <a:p>
            <a:r>
              <a:rPr lang="sv-SE"/>
              <a:t>Klicka här för att ändra mall för rubrikformat</a:t>
            </a:r>
            <a:endParaRPr lang="en-US" dirty="0"/>
          </a:p>
        </p:txBody>
      </p:sp>
      <p:sp>
        <p:nvSpPr>
          <p:cNvPr id="6" name="textruta 5">
            <a:extLst>
              <a:ext uri="{FF2B5EF4-FFF2-40B4-BE49-F238E27FC236}">
                <a16:creationId xmlns:a16="http://schemas.microsoft.com/office/drawing/2014/main" id="{BE03C4AA-7F69-47DB-B0C7-C398C29343E8}"/>
              </a:ext>
            </a:extLst>
          </p:cNvPr>
          <p:cNvSpPr txBox="1"/>
          <p:nvPr userDrawn="1"/>
        </p:nvSpPr>
        <p:spPr>
          <a:xfrm>
            <a:off x="407988" y="6453188"/>
            <a:ext cx="8640000" cy="144000"/>
          </a:xfrm>
          <a:prstGeom prst="rect">
            <a:avLst/>
          </a:prstGeom>
          <a:noFill/>
        </p:spPr>
        <p:txBody>
          <a:bodyPr wrap="square" lIns="0" tIns="0" rIns="0" bIns="0" rtlCol="0" anchor="ctr" anchorCtr="0">
            <a:noAutofit/>
          </a:bodyPr>
          <a:lstStyle/>
          <a:p>
            <a:r>
              <a:rPr lang="sv-SE" sz="1050" dirty="0"/>
              <a:t>Hållbar stad – öppen för världen</a:t>
            </a:r>
          </a:p>
        </p:txBody>
      </p:sp>
      <p:pic>
        <p:nvPicPr>
          <p:cNvPr id="7" name="Bildobjekt 6" descr="Logo" title="Logo">
            <a:extLst>
              <a:ext uri="{FF2B5EF4-FFF2-40B4-BE49-F238E27FC236}">
                <a16:creationId xmlns:a16="http://schemas.microsoft.com/office/drawing/2014/main" id="{A42DC399-9929-4DB1-86A7-EDD1619A0A0E}"/>
              </a:ext>
            </a:extLst>
          </p:cNvPr>
          <p:cNvPicPr>
            <a:picLocks noChangeAspect="1"/>
          </p:cNvPicPr>
          <p:nvPr userDrawn="1"/>
        </p:nvPicPr>
        <p:blipFill>
          <a:blip r:embed="rId2"/>
          <a:stretch>
            <a:fillRect/>
          </a:stretch>
        </p:blipFill>
        <p:spPr>
          <a:xfrm>
            <a:off x="10498641" y="6168924"/>
            <a:ext cx="1280271" cy="426757"/>
          </a:xfrm>
          <a:prstGeom prst="rect">
            <a:avLst/>
          </a:prstGeom>
        </p:spPr>
      </p:pic>
    </p:spTree>
    <p:extLst>
      <p:ext uri="{BB962C8B-B14F-4D97-AF65-F5344CB8AC3E}">
        <p14:creationId xmlns:p14="http://schemas.microsoft.com/office/powerpoint/2010/main" val="3467131974"/>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showMasterSp="0" preserve="1" userDrawn="1">
  <p:cSld name="Avsnittsrubrik">
    <p:spTree>
      <p:nvGrpSpPr>
        <p:cNvPr id="1" name=""/>
        <p:cNvGrpSpPr/>
        <p:nvPr/>
      </p:nvGrpSpPr>
      <p:grpSpPr>
        <a:xfrm>
          <a:off x="0" y="0"/>
          <a:ext cx="0" cy="0"/>
          <a:chOff x="0" y="0"/>
          <a:chExt cx="0" cy="0"/>
        </a:xfrm>
      </p:grpSpPr>
      <p:sp>
        <p:nvSpPr>
          <p:cNvPr id="7" name="Rektangel 6">
            <a:extLst>
              <a:ext uri="{FF2B5EF4-FFF2-40B4-BE49-F238E27FC236}">
                <a16:creationId xmlns:a16="http://schemas.microsoft.com/office/drawing/2014/main" id="{8966CA57-627C-4882-9601-245D15D92392}"/>
              </a:ext>
            </a:extLst>
          </p:cNvPr>
          <p:cNvSpPr/>
          <p:nvPr userDrawn="1"/>
        </p:nvSpPr>
        <p:spPr>
          <a:xfrm>
            <a:off x="407988" y="404813"/>
            <a:ext cx="11376025" cy="5508000"/>
          </a:xfrm>
          <a:prstGeom prst="rect">
            <a:avLst/>
          </a:prstGeom>
          <a:solidFill>
            <a:schemeClr val="accent3"/>
          </a:solidFill>
          <a:ln>
            <a:no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sv-SE" sz="1800" dirty="0"/>
          </a:p>
        </p:txBody>
      </p:sp>
      <p:sp>
        <p:nvSpPr>
          <p:cNvPr id="2" name="Title 1"/>
          <p:cNvSpPr>
            <a:spLocks noGrp="1"/>
          </p:cNvSpPr>
          <p:nvPr>
            <p:ph type="ctrTitle"/>
          </p:nvPr>
        </p:nvSpPr>
        <p:spPr>
          <a:xfrm>
            <a:off x="1528841" y="2404809"/>
            <a:ext cx="9134323" cy="1349829"/>
          </a:xfrm>
          <a:prstGeom prst="rect">
            <a:avLst/>
          </a:prstGeom>
        </p:spPr>
        <p:txBody>
          <a:bodyPr anchor="ctr" anchorCtr="0">
            <a:noAutofit/>
          </a:bodyPr>
          <a:lstStyle>
            <a:lvl1pPr algn="ctr">
              <a:lnSpc>
                <a:spcPct val="90000"/>
              </a:lnSpc>
              <a:defRPr sz="4500">
                <a:solidFill>
                  <a:schemeClr val="bg1"/>
                </a:solidFill>
              </a:defRPr>
            </a:lvl1pPr>
          </a:lstStyle>
          <a:p>
            <a:r>
              <a:rPr lang="sv-SE"/>
              <a:t>Klicka här för att ändra mall för rubrikformat</a:t>
            </a:r>
            <a:endParaRPr lang="en-US" dirty="0"/>
          </a:p>
        </p:txBody>
      </p:sp>
      <p:pic>
        <p:nvPicPr>
          <p:cNvPr id="6" name="Bildobjekt 5" descr="Logo" title="Logo">
            <a:extLst>
              <a:ext uri="{FF2B5EF4-FFF2-40B4-BE49-F238E27FC236}">
                <a16:creationId xmlns:a16="http://schemas.microsoft.com/office/drawing/2014/main" id="{1BFA490F-F636-4FBD-9551-5FE7BB924C4D}"/>
              </a:ext>
            </a:extLst>
          </p:cNvPr>
          <p:cNvPicPr>
            <a:picLocks noChangeAspect="1"/>
          </p:cNvPicPr>
          <p:nvPr userDrawn="1"/>
        </p:nvPicPr>
        <p:blipFill>
          <a:blip r:embed="rId2"/>
          <a:stretch>
            <a:fillRect/>
          </a:stretch>
        </p:blipFill>
        <p:spPr>
          <a:xfrm>
            <a:off x="10498641" y="6168924"/>
            <a:ext cx="1280271" cy="426757"/>
          </a:xfrm>
          <a:prstGeom prst="rect">
            <a:avLst/>
          </a:prstGeom>
        </p:spPr>
      </p:pic>
      <p:sp>
        <p:nvSpPr>
          <p:cNvPr id="8" name="textruta 7">
            <a:extLst>
              <a:ext uri="{FF2B5EF4-FFF2-40B4-BE49-F238E27FC236}">
                <a16:creationId xmlns:a16="http://schemas.microsoft.com/office/drawing/2014/main" id="{F54FBE38-BAA0-4913-A593-C4237FC13E33}"/>
              </a:ext>
            </a:extLst>
          </p:cNvPr>
          <p:cNvSpPr txBox="1"/>
          <p:nvPr userDrawn="1"/>
        </p:nvSpPr>
        <p:spPr>
          <a:xfrm>
            <a:off x="407988" y="6453188"/>
            <a:ext cx="8640000" cy="144000"/>
          </a:xfrm>
          <a:prstGeom prst="rect">
            <a:avLst/>
          </a:prstGeom>
          <a:noFill/>
        </p:spPr>
        <p:txBody>
          <a:bodyPr wrap="square" lIns="0" tIns="0" rIns="0" bIns="0" rtlCol="0" anchor="ctr" anchorCtr="0">
            <a:noAutofit/>
          </a:bodyPr>
          <a:lstStyle/>
          <a:p>
            <a:r>
              <a:rPr lang="sv-SE" sz="1050" dirty="0">
                <a:solidFill>
                  <a:schemeClr val="tx1">
                    <a:lumMod val="95000"/>
                    <a:lumOff val="5000"/>
                  </a:schemeClr>
                </a:solidFill>
              </a:rPr>
              <a:t>Hållbar stad – öppen för världen</a:t>
            </a:r>
          </a:p>
        </p:txBody>
      </p:sp>
    </p:spTree>
    <p:extLst>
      <p:ext uri="{BB962C8B-B14F-4D97-AF65-F5344CB8AC3E}">
        <p14:creationId xmlns:p14="http://schemas.microsoft.com/office/powerpoint/2010/main" val="1523117275"/>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showMasterSp="0" preserve="1" userDrawn="1">
  <p:cSld name="Avslutsbild">
    <p:spTree>
      <p:nvGrpSpPr>
        <p:cNvPr id="1" name=""/>
        <p:cNvGrpSpPr/>
        <p:nvPr/>
      </p:nvGrpSpPr>
      <p:grpSpPr>
        <a:xfrm>
          <a:off x="0" y="0"/>
          <a:ext cx="0" cy="0"/>
          <a:chOff x="0" y="0"/>
          <a:chExt cx="0" cy="0"/>
        </a:xfrm>
      </p:grpSpPr>
      <p:sp>
        <p:nvSpPr>
          <p:cNvPr id="3" name="Rektangel 2">
            <a:extLst>
              <a:ext uri="{FF2B5EF4-FFF2-40B4-BE49-F238E27FC236}">
                <a16:creationId xmlns:a16="http://schemas.microsoft.com/office/drawing/2014/main" id="{89901358-FAEB-466E-A059-DFCAF845E54F}"/>
              </a:ext>
            </a:extLst>
          </p:cNvPr>
          <p:cNvSpPr/>
          <p:nvPr userDrawn="1"/>
        </p:nvSpPr>
        <p:spPr>
          <a:xfrm>
            <a:off x="407987" y="1144857"/>
            <a:ext cx="11374809" cy="5307954"/>
          </a:xfrm>
          <a:prstGeom prst="rect">
            <a:avLst/>
          </a:prstGeom>
          <a:solidFill>
            <a:schemeClr val="accent3"/>
          </a:solidFill>
          <a:ln>
            <a:no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sv-SE" dirty="0"/>
          </a:p>
        </p:txBody>
      </p:sp>
      <p:pic>
        <p:nvPicPr>
          <p:cNvPr id="13" name="Bildobjekt 12" descr="Logo" title="Logo">
            <a:extLst>
              <a:ext uri="{FF2B5EF4-FFF2-40B4-BE49-F238E27FC236}">
                <a16:creationId xmlns:a16="http://schemas.microsoft.com/office/drawing/2014/main" id="{8FA31A6C-4824-4084-8D71-178D8B56BB48}"/>
              </a:ext>
            </a:extLst>
          </p:cNvPr>
          <p:cNvPicPr>
            <a:picLocks noChangeAspect="1"/>
          </p:cNvPicPr>
          <p:nvPr userDrawn="1"/>
        </p:nvPicPr>
        <p:blipFill>
          <a:blip r:embed="rId2"/>
          <a:stretch>
            <a:fillRect/>
          </a:stretch>
        </p:blipFill>
        <p:spPr>
          <a:xfrm>
            <a:off x="10297795" y="401983"/>
            <a:ext cx="1481456" cy="499915"/>
          </a:xfrm>
          <a:prstGeom prst="rect">
            <a:avLst/>
          </a:prstGeom>
        </p:spPr>
      </p:pic>
      <p:sp>
        <p:nvSpPr>
          <p:cNvPr id="8" name="Rubrik 3">
            <a:extLst>
              <a:ext uri="{FF2B5EF4-FFF2-40B4-BE49-F238E27FC236}">
                <a16:creationId xmlns:a16="http://schemas.microsoft.com/office/drawing/2014/main" id="{48B20EB8-4FF0-4D86-B782-FE843B459F2B}"/>
              </a:ext>
            </a:extLst>
          </p:cNvPr>
          <p:cNvSpPr>
            <a:spLocks noGrp="1"/>
          </p:cNvSpPr>
          <p:nvPr>
            <p:ph type="title" hasCustomPrompt="1"/>
          </p:nvPr>
        </p:nvSpPr>
        <p:spPr>
          <a:xfrm>
            <a:off x="1420650" y="2399545"/>
            <a:ext cx="6148878" cy="309600"/>
          </a:xfrm>
        </p:spPr>
        <p:txBody>
          <a:bodyPr>
            <a:normAutofit/>
          </a:bodyPr>
          <a:lstStyle>
            <a:lvl1pPr>
              <a:defRPr sz="1700">
                <a:solidFill>
                  <a:schemeClr val="bg1"/>
                </a:solidFill>
              </a:defRPr>
            </a:lvl1pPr>
          </a:lstStyle>
          <a:p>
            <a:r>
              <a:rPr lang="sv-SE" dirty="0"/>
              <a:t>Kontakt</a:t>
            </a:r>
          </a:p>
        </p:txBody>
      </p:sp>
      <p:sp>
        <p:nvSpPr>
          <p:cNvPr id="15" name="Platshållare för text 4">
            <a:extLst>
              <a:ext uri="{FF2B5EF4-FFF2-40B4-BE49-F238E27FC236}">
                <a16:creationId xmlns:a16="http://schemas.microsoft.com/office/drawing/2014/main" id="{483A67E9-807F-424F-890D-A3A5CA39AF09}"/>
              </a:ext>
            </a:extLst>
          </p:cNvPr>
          <p:cNvSpPr>
            <a:spLocks noGrp="1"/>
          </p:cNvSpPr>
          <p:nvPr>
            <p:ph type="body" sz="quarter" idx="11" hasCustomPrompt="1"/>
          </p:nvPr>
        </p:nvSpPr>
        <p:spPr>
          <a:xfrm>
            <a:off x="1420649" y="2830624"/>
            <a:ext cx="6148878" cy="2971086"/>
          </a:xfrm>
        </p:spPr>
        <p:txBody>
          <a:bodyPr numCol="1" spcCol="180000">
            <a:noAutofit/>
          </a:bodyPr>
          <a:lstStyle>
            <a:lvl1pPr marL="0" indent="0">
              <a:lnSpc>
                <a:spcPct val="110000"/>
              </a:lnSpc>
              <a:spcBef>
                <a:spcPts val="0"/>
              </a:spcBef>
              <a:buNone/>
              <a:defRPr sz="1600" b="1" kern="0" baseline="0">
                <a:solidFill>
                  <a:schemeClr val="bg1"/>
                </a:solidFill>
                <a:latin typeface="+mn-lt"/>
              </a:defRPr>
            </a:lvl1pPr>
          </a:lstStyle>
          <a:p>
            <a:pPr lvl="0"/>
            <a:r>
              <a:rPr lang="sv-SE" dirty="0"/>
              <a:t>Avdelning</a:t>
            </a:r>
            <a:br>
              <a:rPr lang="sv-SE" dirty="0"/>
            </a:br>
            <a:r>
              <a:rPr lang="sv-SE" dirty="0"/>
              <a:t>Område, Göteborgs Stad</a:t>
            </a:r>
            <a:br>
              <a:rPr lang="sv-SE" dirty="0"/>
            </a:br>
            <a:r>
              <a:rPr lang="sv-SE" dirty="0"/>
              <a:t>Namn</a:t>
            </a:r>
            <a:br>
              <a:rPr lang="sv-SE" dirty="0"/>
            </a:br>
            <a:r>
              <a:rPr lang="sv-SE" dirty="0"/>
              <a:t>namn@namn.se</a:t>
            </a:r>
          </a:p>
        </p:txBody>
      </p:sp>
      <p:sp>
        <p:nvSpPr>
          <p:cNvPr id="7" name="textruta 6">
            <a:extLst>
              <a:ext uri="{FF2B5EF4-FFF2-40B4-BE49-F238E27FC236}">
                <a16:creationId xmlns:a16="http://schemas.microsoft.com/office/drawing/2014/main" id="{266C4A4B-0FFF-4609-BF3A-89A12B42C121}"/>
              </a:ext>
            </a:extLst>
          </p:cNvPr>
          <p:cNvSpPr txBox="1"/>
          <p:nvPr userDrawn="1"/>
        </p:nvSpPr>
        <p:spPr>
          <a:xfrm>
            <a:off x="407987" y="580165"/>
            <a:ext cx="8640000" cy="144000"/>
          </a:xfrm>
          <a:prstGeom prst="rect">
            <a:avLst/>
          </a:prstGeom>
          <a:noFill/>
        </p:spPr>
        <p:txBody>
          <a:bodyPr wrap="square" lIns="0" tIns="0" rIns="0" bIns="0" rtlCol="0" anchor="ctr" anchorCtr="0">
            <a:noAutofit/>
          </a:bodyPr>
          <a:lstStyle/>
          <a:p>
            <a:r>
              <a:rPr lang="sv-SE" sz="1100" dirty="0">
                <a:solidFill>
                  <a:schemeClr val="tx1">
                    <a:lumMod val="95000"/>
                    <a:lumOff val="5000"/>
                  </a:schemeClr>
                </a:solidFill>
                <a:latin typeface="+mn-lt"/>
              </a:rPr>
              <a:t>Hållbar stad – öppen för världen</a:t>
            </a:r>
          </a:p>
        </p:txBody>
      </p:sp>
    </p:spTree>
    <p:extLst>
      <p:ext uri="{BB962C8B-B14F-4D97-AF65-F5344CB8AC3E}">
        <p14:creationId xmlns:p14="http://schemas.microsoft.com/office/powerpoint/2010/main" val="3124043771"/>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showMasterSp="0" preserve="1" userDrawn="1">
  <p:cSld name="Logotyp">
    <p:spTree>
      <p:nvGrpSpPr>
        <p:cNvPr id="1" name=""/>
        <p:cNvGrpSpPr/>
        <p:nvPr/>
      </p:nvGrpSpPr>
      <p:grpSpPr>
        <a:xfrm>
          <a:off x="0" y="0"/>
          <a:ext cx="0" cy="0"/>
          <a:chOff x="0" y="0"/>
          <a:chExt cx="0" cy="0"/>
        </a:xfrm>
      </p:grpSpPr>
      <p:pic>
        <p:nvPicPr>
          <p:cNvPr id="3" name="Bildobjekt 2" descr="Logo" title="Logo">
            <a:extLst>
              <a:ext uri="{FF2B5EF4-FFF2-40B4-BE49-F238E27FC236}">
                <a16:creationId xmlns:a16="http://schemas.microsoft.com/office/drawing/2014/main" id="{1F12769C-ECF3-448E-A565-83EEEC398EEF}"/>
              </a:ext>
            </a:extLst>
          </p:cNvPr>
          <p:cNvPicPr>
            <a:picLocks noChangeAspect="1"/>
          </p:cNvPicPr>
          <p:nvPr userDrawn="1"/>
        </p:nvPicPr>
        <p:blipFill>
          <a:blip r:embed="rId2"/>
          <a:stretch>
            <a:fillRect/>
          </a:stretch>
        </p:blipFill>
        <p:spPr>
          <a:xfrm>
            <a:off x="5382706" y="2300663"/>
            <a:ext cx="1426588" cy="2261812"/>
          </a:xfrm>
          <a:prstGeom prst="rect">
            <a:avLst/>
          </a:prstGeom>
        </p:spPr>
      </p:pic>
    </p:spTree>
    <p:extLst>
      <p:ext uri="{BB962C8B-B14F-4D97-AF65-F5344CB8AC3E}">
        <p14:creationId xmlns:p14="http://schemas.microsoft.com/office/powerpoint/2010/main" val="751706481"/>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showMasterSp="0" preserve="1" userDrawn="1">
  <p:cSld name="Rubrikbild">
    <p:spTree>
      <p:nvGrpSpPr>
        <p:cNvPr id="1" name=""/>
        <p:cNvGrpSpPr/>
        <p:nvPr/>
      </p:nvGrpSpPr>
      <p:grpSpPr>
        <a:xfrm>
          <a:off x="0" y="0"/>
          <a:ext cx="0" cy="0"/>
          <a:chOff x="0" y="0"/>
          <a:chExt cx="0" cy="0"/>
        </a:xfrm>
      </p:grpSpPr>
      <p:sp>
        <p:nvSpPr>
          <p:cNvPr id="3" name="Rektangel 2">
            <a:extLst>
              <a:ext uri="{FF2B5EF4-FFF2-40B4-BE49-F238E27FC236}">
                <a16:creationId xmlns:a16="http://schemas.microsoft.com/office/drawing/2014/main" id="{89901358-FAEB-466E-A059-DFCAF845E54F}"/>
              </a:ext>
            </a:extLst>
          </p:cNvPr>
          <p:cNvSpPr/>
          <p:nvPr userDrawn="1"/>
        </p:nvSpPr>
        <p:spPr>
          <a:xfrm>
            <a:off x="407987" y="1144857"/>
            <a:ext cx="11374809" cy="5307954"/>
          </a:xfrm>
          <a:prstGeom prst="rect">
            <a:avLst/>
          </a:prstGeom>
          <a:solidFill>
            <a:schemeClr val="accent4"/>
          </a:solidFill>
          <a:ln>
            <a:no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sv-SE" dirty="0"/>
          </a:p>
        </p:txBody>
      </p:sp>
      <p:sp>
        <p:nvSpPr>
          <p:cNvPr id="2" name="Title 1"/>
          <p:cNvSpPr>
            <a:spLocks noGrp="1"/>
          </p:cNvSpPr>
          <p:nvPr>
            <p:ph type="ctrTitle"/>
          </p:nvPr>
        </p:nvSpPr>
        <p:spPr>
          <a:xfrm>
            <a:off x="1731696" y="2626153"/>
            <a:ext cx="8728608" cy="1349829"/>
          </a:xfrm>
          <a:prstGeom prst="rect">
            <a:avLst/>
          </a:prstGeom>
        </p:spPr>
        <p:txBody>
          <a:bodyPr anchor="ctr" anchorCtr="0">
            <a:noAutofit/>
          </a:bodyPr>
          <a:lstStyle>
            <a:lvl1pPr algn="l">
              <a:lnSpc>
                <a:spcPct val="90000"/>
              </a:lnSpc>
              <a:defRPr sz="4200" kern="0" spc="0" baseline="0">
                <a:solidFill>
                  <a:schemeClr val="bg1"/>
                </a:solidFill>
              </a:defRPr>
            </a:lvl1pPr>
          </a:lstStyle>
          <a:p>
            <a:r>
              <a:rPr lang="sv-SE"/>
              <a:t>Klicka här för att ändra mall för rubrikformat</a:t>
            </a:r>
            <a:endParaRPr lang="en-US" dirty="0"/>
          </a:p>
        </p:txBody>
      </p:sp>
      <p:sp>
        <p:nvSpPr>
          <p:cNvPr id="5" name="Platshållare för text 4">
            <a:extLst>
              <a:ext uri="{FF2B5EF4-FFF2-40B4-BE49-F238E27FC236}">
                <a16:creationId xmlns:a16="http://schemas.microsoft.com/office/drawing/2014/main" id="{A0F7CA53-6D92-4A66-95D1-2CEF9E76DF2C}"/>
              </a:ext>
            </a:extLst>
          </p:cNvPr>
          <p:cNvSpPr>
            <a:spLocks noGrp="1"/>
          </p:cNvSpPr>
          <p:nvPr>
            <p:ph type="body" sz="quarter" idx="10" hasCustomPrompt="1"/>
          </p:nvPr>
        </p:nvSpPr>
        <p:spPr>
          <a:xfrm>
            <a:off x="1731696" y="4165601"/>
            <a:ext cx="8728608" cy="251417"/>
          </a:xfrm>
        </p:spPr>
        <p:txBody>
          <a:bodyPr>
            <a:noAutofit/>
          </a:bodyPr>
          <a:lstStyle>
            <a:lvl1pPr marL="0" indent="0">
              <a:lnSpc>
                <a:spcPct val="100000"/>
              </a:lnSpc>
              <a:spcBef>
                <a:spcPts val="0"/>
              </a:spcBef>
              <a:buNone/>
              <a:defRPr sz="1800" kern="0" baseline="0">
                <a:solidFill>
                  <a:schemeClr val="bg1"/>
                </a:solidFill>
                <a:latin typeface="+mj-lt"/>
              </a:defRPr>
            </a:lvl1pPr>
          </a:lstStyle>
          <a:p>
            <a:pPr lvl="0"/>
            <a:r>
              <a:rPr lang="sv-SE" dirty="0"/>
              <a:t>Eventuell underrubrik</a:t>
            </a:r>
          </a:p>
        </p:txBody>
      </p:sp>
      <p:sp>
        <p:nvSpPr>
          <p:cNvPr id="6" name="Platshållare för text 4">
            <a:extLst>
              <a:ext uri="{FF2B5EF4-FFF2-40B4-BE49-F238E27FC236}">
                <a16:creationId xmlns:a16="http://schemas.microsoft.com/office/drawing/2014/main" id="{384ED656-5CBC-4AAE-AA1E-D848C8E71DB6}"/>
              </a:ext>
            </a:extLst>
          </p:cNvPr>
          <p:cNvSpPr>
            <a:spLocks noGrp="1"/>
          </p:cNvSpPr>
          <p:nvPr>
            <p:ph type="body" sz="quarter" idx="11" hasCustomPrompt="1"/>
          </p:nvPr>
        </p:nvSpPr>
        <p:spPr>
          <a:xfrm>
            <a:off x="1731696" y="4606637"/>
            <a:ext cx="8728608" cy="251417"/>
          </a:xfrm>
        </p:spPr>
        <p:txBody>
          <a:bodyPr>
            <a:noAutofit/>
          </a:bodyPr>
          <a:lstStyle>
            <a:lvl1pPr marL="0" indent="0">
              <a:lnSpc>
                <a:spcPct val="100000"/>
              </a:lnSpc>
              <a:spcBef>
                <a:spcPts val="0"/>
              </a:spcBef>
              <a:buNone/>
              <a:defRPr sz="1400" kern="0" baseline="0">
                <a:solidFill>
                  <a:schemeClr val="bg1"/>
                </a:solidFill>
                <a:latin typeface="+mn-lt"/>
              </a:defRPr>
            </a:lvl1pPr>
          </a:lstStyle>
          <a:p>
            <a:pPr lvl="0"/>
            <a:r>
              <a:rPr lang="sv-SE" dirty="0"/>
              <a:t>Eventuellt namn på föredragshållare</a:t>
            </a:r>
          </a:p>
        </p:txBody>
      </p:sp>
      <p:sp>
        <p:nvSpPr>
          <p:cNvPr id="11" name="textruta 10">
            <a:extLst>
              <a:ext uri="{FF2B5EF4-FFF2-40B4-BE49-F238E27FC236}">
                <a16:creationId xmlns:a16="http://schemas.microsoft.com/office/drawing/2014/main" id="{2522B255-A89B-4F1E-A846-36B4A9F18AE3}"/>
              </a:ext>
            </a:extLst>
          </p:cNvPr>
          <p:cNvSpPr txBox="1"/>
          <p:nvPr userDrawn="1"/>
        </p:nvSpPr>
        <p:spPr>
          <a:xfrm>
            <a:off x="407987" y="580165"/>
            <a:ext cx="8640000" cy="144000"/>
          </a:xfrm>
          <a:prstGeom prst="rect">
            <a:avLst/>
          </a:prstGeom>
          <a:noFill/>
        </p:spPr>
        <p:txBody>
          <a:bodyPr wrap="square" lIns="0" tIns="0" rIns="0" bIns="0" rtlCol="0" anchor="ctr" anchorCtr="0">
            <a:noAutofit/>
          </a:bodyPr>
          <a:lstStyle/>
          <a:p>
            <a:r>
              <a:rPr lang="sv-SE" sz="1100" dirty="0">
                <a:latin typeface="+mn-lt"/>
              </a:rPr>
              <a:t>Hållbar stad – öppen för världen</a:t>
            </a:r>
          </a:p>
        </p:txBody>
      </p:sp>
      <p:pic>
        <p:nvPicPr>
          <p:cNvPr id="8" name="Bildobjekt 7" descr="Logo" title="Logo">
            <a:extLst>
              <a:ext uri="{FF2B5EF4-FFF2-40B4-BE49-F238E27FC236}">
                <a16:creationId xmlns:a16="http://schemas.microsoft.com/office/drawing/2014/main" id="{2DF30E6D-8B83-4DA1-ADDE-3B45462766FF}"/>
              </a:ext>
            </a:extLst>
          </p:cNvPr>
          <p:cNvPicPr>
            <a:picLocks noChangeAspect="1"/>
          </p:cNvPicPr>
          <p:nvPr userDrawn="1"/>
        </p:nvPicPr>
        <p:blipFill>
          <a:blip r:embed="rId2"/>
          <a:stretch>
            <a:fillRect/>
          </a:stretch>
        </p:blipFill>
        <p:spPr>
          <a:xfrm>
            <a:off x="10297795" y="401983"/>
            <a:ext cx="1481456" cy="499915"/>
          </a:xfrm>
          <a:prstGeom prst="rect">
            <a:avLst/>
          </a:prstGeom>
        </p:spPr>
      </p:pic>
    </p:spTree>
    <p:extLst>
      <p:ext uri="{BB962C8B-B14F-4D97-AF65-F5344CB8AC3E}">
        <p14:creationId xmlns:p14="http://schemas.microsoft.com/office/powerpoint/2010/main" val="3044383215"/>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Rubrik och innehåll">
    <p:spTree>
      <p:nvGrpSpPr>
        <p:cNvPr id="1" name=""/>
        <p:cNvGrpSpPr/>
        <p:nvPr/>
      </p:nvGrpSpPr>
      <p:grpSpPr>
        <a:xfrm>
          <a:off x="0" y="0"/>
          <a:ext cx="0" cy="0"/>
          <a:chOff x="0" y="0"/>
          <a:chExt cx="0" cy="0"/>
        </a:xfrm>
      </p:grpSpPr>
      <p:sp>
        <p:nvSpPr>
          <p:cNvPr id="5" name="Rubrik 4">
            <a:extLst>
              <a:ext uri="{FF2B5EF4-FFF2-40B4-BE49-F238E27FC236}">
                <a16:creationId xmlns:a16="http://schemas.microsoft.com/office/drawing/2014/main" id="{956AE382-6D43-4751-9CE2-2A4899C59678}"/>
              </a:ext>
            </a:extLst>
          </p:cNvPr>
          <p:cNvSpPr>
            <a:spLocks noGrp="1"/>
          </p:cNvSpPr>
          <p:nvPr>
            <p:ph type="title"/>
          </p:nvPr>
        </p:nvSpPr>
        <p:spPr/>
        <p:txBody>
          <a:bodyPr/>
          <a:lstStyle/>
          <a:p>
            <a:r>
              <a:rPr lang="sv-SE" dirty="0"/>
              <a:t>Klicka här för att ändra mall för rubrikformat</a:t>
            </a:r>
          </a:p>
        </p:txBody>
      </p:sp>
      <p:sp>
        <p:nvSpPr>
          <p:cNvPr id="8" name="Content Placeholder 2">
            <a:extLst>
              <a:ext uri="{FF2B5EF4-FFF2-40B4-BE49-F238E27FC236}">
                <a16:creationId xmlns:a16="http://schemas.microsoft.com/office/drawing/2014/main" id="{143E3ABC-9643-4C0C-A216-D9FDF5F8C34E}"/>
              </a:ext>
            </a:extLst>
          </p:cNvPr>
          <p:cNvSpPr>
            <a:spLocks noGrp="1"/>
          </p:cNvSpPr>
          <p:nvPr>
            <p:ph idx="11"/>
          </p:nvPr>
        </p:nvSpPr>
        <p:spPr>
          <a:xfrm>
            <a:off x="1056000" y="1738313"/>
            <a:ext cx="10080000" cy="4175124"/>
          </a:xfrm>
        </p:spPr>
        <p:txBody>
          <a:bodyPr/>
          <a:lstStyle>
            <a:lvl1pPr>
              <a:lnSpc>
                <a:spcPct val="110000"/>
              </a:lnSpc>
              <a:defRPr/>
            </a:lvl1pPr>
            <a:lvl2pPr>
              <a:lnSpc>
                <a:spcPct val="110000"/>
              </a:lnSpc>
              <a:defRPr/>
            </a:lvl2pPr>
            <a:lvl3pPr>
              <a:lnSpc>
                <a:spcPct val="110000"/>
              </a:lnSpc>
              <a:defRPr/>
            </a:lvl3pPr>
            <a:lvl4pPr>
              <a:lnSpc>
                <a:spcPct val="110000"/>
              </a:lnSpc>
              <a:defRPr/>
            </a:lvl4pPr>
            <a:lvl5pPr>
              <a:lnSpc>
                <a:spcPct val="110000"/>
              </a:lnSpc>
              <a:defRPr/>
            </a:lvl5pPr>
          </a:lstStyle>
          <a:p>
            <a:pPr lvl="0"/>
            <a:r>
              <a:rPr lang="sv-SE" dirty="0"/>
              <a:t>Redigera format för bakgrundstext</a:t>
            </a:r>
          </a:p>
          <a:p>
            <a:pPr lvl="1"/>
            <a:r>
              <a:rPr lang="sv-SE" dirty="0"/>
              <a:t>Nivå två</a:t>
            </a:r>
          </a:p>
          <a:p>
            <a:pPr lvl="2"/>
            <a:r>
              <a:rPr lang="sv-SE" dirty="0"/>
              <a:t>Nivå tre</a:t>
            </a:r>
          </a:p>
          <a:p>
            <a:pPr lvl="3"/>
            <a:r>
              <a:rPr lang="sv-SE" dirty="0"/>
              <a:t>Nivå fyra</a:t>
            </a:r>
          </a:p>
          <a:p>
            <a:pPr lvl="4"/>
            <a:r>
              <a:rPr lang="sv-SE" dirty="0"/>
              <a:t>Nivå fem</a:t>
            </a:r>
            <a:endParaRPr lang="en-US" dirty="0"/>
          </a:p>
        </p:txBody>
      </p:sp>
      <p:sp>
        <p:nvSpPr>
          <p:cNvPr id="2" name="Platshållare för bildnummer 1">
            <a:extLst>
              <a:ext uri="{FF2B5EF4-FFF2-40B4-BE49-F238E27FC236}">
                <a16:creationId xmlns:a16="http://schemas.microsoft.com/office/drawing/2014/main" id="{AF1C70CC-B8D4-4719-BB1B-23D6C9B7187C}"/>
              </a:ext>
            </a:extLst>
          </p:cNvPr>
          <p:cNvSpPr>
            <a:spLocks noGrp="1"/>
          </p:cNvSpPr>
          <p:nvPr>
            <p:ph type="sldNum" sz="quarter" idx="12"/>
          </p:nvPr>
        </p:nvSpPr>
        <p:spPr>
          <a:xfrm>
            <a:off x="11136000" y="6453187"/>
            <a:ext cx="643250" cy="144463"/>
          </a:xfrm>
          <a:prstGeom prst="rect">
            <a:avLst/>
          </a:prstGeom>
        </p:spPr>
        <p:txBody>
          <a:bodyPr/>
          <a:lstStyle/>
          <a:p>
            <a:fld id="{59C8BBA8-F427-4879-AAC6-186856FF899B}" type="slidenum">
              <a:rPr lang="sv-SE" smtClean="0"/>
              <a:pPr/>
              <a:t>‹#›</a:t>
            </a:fld>
            <a:endParaRPr lang="sv-SE" dirty="0"/>
          </a:p>
        </p:txBody>
      </p:sp>
    </p:spTree>
    <p:extLst>
      <p:ext uri="{BB962C8B-B14F-4D97-AF65-F5344CB8AC3E}">
        <p14:creationId xmlns:p14="http://schemas.microsoft.com/office/powerpoint/2010/main" val="770860551"/>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Två delar">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A4424537-5ECE-4D36-9AE9-88D8AFB54949}"/>
              </a:ext>
            </a:extLst>
          </p:cNvPr>
          <p:cNvSpPr>
            <a:spLocks noGrp="1"/>
          </p:cNvSpPr>
          <p:nvPr>
            <p:ph type="title"/>
          </p:nvPr>
        </p:nvSpPr>
        <p:spPr/>
        <p:txBody>
          <a:bodyPr/>
          <a:lstStyle/>
          <a:p>
            <a:r>
              <a:rPr lang="sv-SE"/>
              <a:t>Klicka här för att ändra mall för rubrikformat</a:t>
            </a:r>
            <a:endParaRPr lang="sv-SE" dirty="0"/>
          </a:p>
        </p:txBody>
      </p:sp>
      <p:sp>
        <p:nvSpPr>
          <p:cNvPr id="3" name="Content Placeholder 2"/>
          <p:cNvSpPr>
            <a:spLocks noGrp="1"/>
          </p:cNvSpPr>
          <p:nvPr>
            <p:ph sz="half" idx="1"/>
          </p:nvPr>
        </p:nvSpPr>
        <p:spPr>
          <a:xfrm>
            <a:off x="407988" y="1736729"/>
            <a:ext cx="5400000" cy="4176710"/>
          </a:xfrm>
        </p:spPr>
        <p:txBody>
          <a:bodyPr/>
          <a:lstStyle/>
          <a:p>
            <a:pPr lvl="0"/>
            <a:r>
              <a:rPr lang="sv-SE" dirty="0"/>
              <a:t>Redigera format för bakgrundstext</a:t>
            </a:r>
          </a:p>
          <a:p>
            <a:pPr lvl="1"/>
            <a:r>
              <a:rPr lang="sv-SE" dirty="0"/>
              <a:t>Nivå två</a:t>
            </a:r>
          </a:p>
          <a:p>
            <a:pPr lvl="2"/>
            <a:r>
              <a:rPr lang="sv-SE" dirty="0"/>
              <a:t>Nivå tre</a:t>
            </a:r>
          </a:p>
          <a:p>
            <a:pPr lvl="3"/>
            <a:r>
              <a:rPr lang="sv-SE" dirty="0"/>
              <a:t>Nivå fyra</a:t>
            </a:r>
          </a:p>
          <a:p>
            <a:pPr lvl="4"/>
            <a:r>
              <a:rPr lang="sv-SE" dirty="0"/>
              <a:t>Nivå fem</a:t>
            </a:r>
            <a:endParaRPr lang="en-US" dirty="0"/>
          </a:p>
        </p:txBody>
      </p:sp>
      <p:sp>
        <p:nvSpPr>
          <p:cNvPr id="4" name="Content Placeholder 3"/>
          <p:cNvSpPr>
            <a:spLocks noGrp="1"/>
          </p:cNvSpPr>
          <p:nvPr>
            <p:ph sz="half" idx="2"/>
          </p:nvPr>
        </p:nvSpPr>
        <p:spPr>
          <a:xfrm>
            <a:off x="6379250" y="1736729"/>
            <a:ext cx="5400000" cy="4176710"/>
          </a:xfrm>
        </p:spPr>
        <p:txBody>
          <a:bodyPr/>
          <a:lstStyle/>
          <a:p>
            <a:pPr lvl="0"/>
            <a:r>
              <a:rPr lang="sv-SE" dirty="0"/>
              <a:t>Redigera format för bakgrundstext</a:t>
            </a:r>
          </a:p>
          <a:p>
            <a:pPr lvl="1"/>
            <a:r>
              <a:rPr lang="sv-SE" dirty="0"/>
              <a:t>Nivå två</a:t>
            </a:r>
          </a:p>
          <a:p>
            <a:pPr lvl="2"/>
            <a:r>
              <a:rPr lang="sv-SE" dirty="0"/>
              <a:t>Nivå tre</a:t>
            </a:r>
          </a:p>
          <a:p>
            <a:pPr lvl="3"/>
            <a:r>
              <a:rPr lang="sv-SE" dirty="0"/>
              <a:t>Nivå fyra</a:t>
            </a:r>
          </a:p>
          <a:p>
            <a:pPr lvl="4"/>
            <a:r>
              <a:rPr lang="sv-SE" dirty="0"/>
              <a:t>Nivå fem</a:t>
            </a:r>
            <a:endParaRPr lang="en-US" dirty="0"/>
          </a:p>
        </p:txBody>
      </p:sp>
      <p:sp>
        <p:nvSpPr>
          <p:cNvPr id="5" name="Platshållare för bildnummer 4">
            <a:extLst>
              <a:ext uri="{FF2B5EF4-FFF2-40B4-BE49-F238E27FC236}">
                <a16:creationId xmlns:a16="http://schemas.microsoft.com/office/drawing/2014/main" id="{EC9B43C6-89FD-4564-BB62-9B67C1AE2E6A}"/>
              </a:ext>
            </a:extLst>
          </p:cNvPr>
          <p:cNvSpPr>
            <a:spLocks noGrp="1"/>
          </p:cNvSpPr>
          <p:nvPr>
            <p:ph type="sldNum" sz="quarter" idx="10"/>
          </p:nvPr>
        </p:nvSpPr>
        <p:spPr>
          <a:xfrm>
            <a:off x="11136000" y="6453187"/>
            <a:ext cx="643250" cy="144463"/>
          </a:xfrm>
          <a:prstGeom prst="rect">
            <a:avLst/>
          </a:prstGeom>
        </p:spPr>
        <p:txBody>
          <a:bodyPr/>
          <a:lstStyle/>
          <a:p>
            <a:fld id="{59C8BBA8-F427-4879-AAC6-186856FF899B}" type="slidenum">
              <a:rPr lang="sv-SE" smtClean="0"/>
              <a:pPr/>
              <a:t>‹#›</a:t>
            </a:fld>
            <a:endParaRPr lang="sv-SE" dirty="0"/>
          </a:p>
        </p:txBody>
      </p:sp>
    </p:spTree>
    <p:extLst>
      <p:ext uri="{BB962C8B-B14F-4D97-AF65-F5344CB8AC3E}">
        <p14:creationId xmlns:p14="http://schemas.microsoft.com/office/powerpoint/2010/main" val="873018656"/>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Jämförelse">
    <p:spTree>
      <p:nvGrpSpPr>
        <p:cNvPr id="1" name=""/>
        <p:cNvGrpSpPr/>
        <p:nvPr/>
      </p:nvGrpSpPr>
      <p:grpSpPr>
        <a:xfrm>
          <a:off x="0" y="0"/>
          <a:ext cx="0" cy="0"/>
          <a:chOff x="0" y="0"/>
          <a:chExt cx="0" cy="0"/>
        </a:xfrm>
      </p:grpSpPr>
      <p:sp>
        <p:nvSpPr>
          <p:cNvPr id="7" name="Rubrik 6">
            <a:extLst>
              <a:ext uri="{FF2B5EF4-FFF2-40B4-BE49-F238E27FC236}">
                <a16:creationId xmlns:a16="http://schemas.microsoft.com/office/drawing/2014/main" id="{BCE7E41F-F5AB-42BF-88B5-ED5B44A6461E}"/>
              </a:ext>
            </a:extLst>
          </p:cNvPr>
          <p:cNvSpPr>
            <a:spLocks noGrp="1"/>
          </p:cNvSpPr>
          <p:nvPr>
            <p:ph type="title"/>
          </p:nvPr>
        </p:nvSpPr>
        <p:spPr/>
        <p:txBody>
          <a:bodyPr/>
          <a:lstStyle/>
          <a:p>
            <a:r>
              <a:rPr lang="sv-SE"/>
              <a:t>Klicka här för att ändra mall för rubrikformat</a:t>
            </a:r>
            <a:endParaRPr lang="sv-SE" dirty="0"/>
          </a:p>
        </p:txBody>
      </p:sp>
      <p:sp>
        <p:nvSpPr>
          <p:cNvPr id="3" name="Text Placeholder 2"/>
          <p:cNvSpPr>
            <a:spLocks noGrp="1"/>
          </p:cNvSpPr>
          <p:nvPr>
            <p:ph type="body" idx="1"/>
          </p:nvPr>
        </p:nvSpPr>
        <p:spPr>
          <a:xfrm>
            <a:off x="407988" y="1588563"/>
            <a:ext cx="5278080" cy="648720"/>
          </a:xfrm>
        </p:spPr>
        <p:txBody>
          <a:bodyPr anchor="t" anchorCtr="0">
            <a:normAutofit/>
          </a:bodyPr>
          <a:lstStyle>
            <a:lvl1pPr marL="0" indent="0">
              <a:spcBef>
                <a:spcPts val="0"/>
              </a:spcBef>
              <a:buNone/>
              <a:defRPr sz="2000" b="1"/>
            </a:lvl1pPr>
            <a:lvl2pPr marL="457167" indent="0">
              <a:buNone/>
              <a:defRPr sz="2000" b="1"/>
            </a:lvl2pPr>
            <a:lvl3pPr marL="914332" indent="0">
              <a:buNone/>
              <a:defRPr sz="1800" b="1"/>
            </a:lvl3pPr>
            <a:lvl4pPr marL="1371498" indent="0">
              <a:buNone/>
              <a:defRPr sz="1600" b="1"/>
            </a:lvl4pPr>
            <a:lvl5pPr marL="1828664" indent="0">
              <a:buNone/>
              <a:defRPr sz="1600" b="1"/>
            </a:lvl5pPr>
            <a:lvl6pPr marL="2285830" indent="0">
              <a:buNone/>
              <a:defRPr sz="1600" b="1"/>
            </a:lvl6pPr>
            <a:lvl7pPr marL="2742994" indent="0">
              <a:buNone/>
              <a:defRPr sz="1600" b="1"/>
            </a:lvl7pPr>
            <a:lvl8pPr marL="3200160" indent="0">
              <a:buNone/>
              <a:defRPr sz="1600" b="1"/>
            </a:lvl8pPr>
            <a:lvl9pPr marL="3657327" indent="0">
              <a:buNone/>
              <a:defRPr sz="1600" b="1"/>
            </a:lvl9pPr>
          </a:lstStyle>
          <a:p>
            <a:pPr lvl="0"/>
            <a:r>
              <a:rPr lang="sv-SE"/>
              <a:t>Redigera format för bakgrundstext</a:t>
            </a:r>
          </a:p>
        </p:txBody>
      </p:sp>
      <p:sp>
        <p:nvSpPr>
          <p:cNvPr id="4" name="Content Placeholder 3"/>
          <p:cNvSpPr>
            <a:spLocks noGrp="1"/>
          </p:cNvSpPr>
          <p:nvPr>
            <p:ph sz="half" idx="2"/>
          </p:nvPr>
        </p:nvSpPr>
        <p:spPr>
          <a:xfrm>
            <a:off x="407988" y="2281031"/>
            <a:ext cx="5278080" cy="3524684"/>
          </a:xfrm>
        </p:spPr>
        <p:txBody>
          <a:bodyPr/>
          <a:lstStyle/>
          <a:p>
            <a:pPr lvl="0"/>
            <a:r>
              <a:rPr lang="sv-SE" dirty="0"/>
              <a:t>Redigera format för bakgrundstext</a:t>
            </a:r>
          </a:p>
          <a:p>
            <a:pPr lvl="1"/>
            <a:r>
              <a:rPr lang="sv-SE" dirty="0"/>
              <a:t>Nivå två</a:t>
            </a:r>
          </a:p>
          <a:p>
            <a:pPr lvl="2"/>
            <a:r>
              <a:rPr lang="sv-SE" dirty="0"/>
              <a:t>Nivå tre</a:t>
            </a:r>
          </a:p>
          <a:p>
            <a:pPr lvl="3"/>
            <a:r>
              <a:rPr lang="sv-SE" dirty="0"/>
              <a:t>Nivå fyra</a:t>
            </a:r>
          </a:p>
          <a:p>
            <a:pPr lvl="4"/>
            <a:r>
              <a:rPr lang="sv-SE" dirty="0"/>
              <a:t>Nivå fem</a:t>
            </a:r>
            <a:endParaRPr lang="en-US" dirty="0"/>
          </a:p>
        </p:txBody>
      </p:sp>
      <p:sp>
        <p:nvSpPr>
          <p:cNvPr id="5" name="Text Placeholder 4"/>
          <p:cNvSpPr>
            <a:spLocks noGrp="1"/>
          </p:cNvSpPr>
          <p:nvPr>
            <p:ph type="body" sz="quarter" idx="3"/>
          </p:nvPr>
        </p:nvSpPr>
        <p:spPr>
          <a:xfrm>
            <a:off x="6432000" y="1591385"/>
            <a:ext cx="5280000" cy="648720"/>
          </a:xfrm>
        </p:spPr>
        <p:txBody>
          <a:bodyPr anchor="t" anchorCtr="0">
            <a:normAutofit/>
          </a:bodyPr>
          <a:lstStyle>
            <a:lvl1pPr marL="0" indent="0">
              <a:spcBef>
                <a:spcPts val="0"/>
              </a:spcBef>
              <a:buNone/>
              <a:defRPr sz="2000" b="1"/>
            </a:lvl1pPr>
            <a:lvl2pPr marL="457167" indent="0">
              <a:buNone/>
              <a:defRPr sz="2000" b="1"/>
            </a:lvl2pPr>
            <a:lvl3pPr marL="914332" indent="0">
              <a:buNone/>
              <a:defRPr sz="1800" b="1"/>
            </a:lvl3pPr>
            <a:lvl4pPr marL="1371498" indent="0">
              <a:buNone/>
              <a:defRPr sz="1600" b="1"/>
            </a:lvl4pPr>
            <a:lvl5pPr marL="1828664" indent="0">
              <a:buNone/>
              <a:defRPr sz="1600" b="1"/>
            </a:lvl5pPr>
            <a:lvl6pPr marL="2285830" indent="0">
              <a:buNone/>
              <a:defRPr sz="1600" b="1"/>
            </a:lvl6pPr>
            <a:lvl7pPr marL="2742994" indent="0">
              <a:buNone/>
              <a:defRPr sz="1600" b="1"/>
            </a:lvl7pPr>
            <a:lvl8pPr marL="3200160" indent="0">
              <a:buNone/>
              <a:defRPr sz="1600" b="1"/>
            </a:lvl8pPr>
            <a:lvl9pPr marL="3657327" indent="0">
              <a:buNone/>
              <a:defRPr sz="1600" b="1"/>
            </a:lvl9pPr>
          </a:lstStyle>
          <a:p>
            <a:pPr lvl="0"/>
            <a:r>
              <a:rPr lang="sv-SE"/>
              <a:t>Redigera format för bakgrundstext</a:t>
            </a:r>
          </a:p>
        </p:txBody>
      </p:sp>
      <p:sp>
        <p:nvSpPr>
          <p:cNvPr id="6" name="Content Placeholder 5"/>
          <p:cNvSpPr>
            <a:spLocks noGrp="1"/>
          </p:cNvSpPr>
          <p:nvPr>
            <p:ph sz="quarter" idx="4"/>
          </p:nvPr>
        </p:nvSpPr>
        <p:spPr>
          <a:xfrm>
            <a:off x="6432000" y="2281035"/>
            <a:ext cx="5280000" cy="3524685"/>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en-US" dirty="0"/>
          </a:p>
        </p:txBody>
      </p:sp>
      <p:sp>
        <p:nvSpPr>
          <p:cNvPr id="2" name="Platshållare för bildnummer 1">
            <a:extLst>
              <a:ext uri="{FF2B5EF4-FFF2-40B4-BE49-F238E27FC236}">
                <a16:creationId xmlns:a16="http://schemas.microsoft.com/office/drawing/2014/main" id="{5B0B39BD-A593-4A83-AD46-53A96C2F78AD}"/>
              </a:ext>
            </a:extLst>
          </p:cNvPr>
          <p:cNvSpPr>
            <a:spLocks noGrp="1"/>
          </p:cNvSpPr>
          <p:nvPr>
            <p:ph type="sldNum" sz="quarter" idx="10"/>
          </p:nvPr>
        </p:nvSpPr>
        <p:spPr>
          <a:xfrm>
            <a:off x="11136000" y="6453187"/>
            <a:ext cx="643250" cy="144463"/>
          </a:xfrm>
          <a:prstGeom prst="rect">
            <a:avLst/>
          </a:prstGeom>
        </p:spPr>
        <p:txBody>
          <a:bodyPr/>
          <a:lstStyle/>
          <a:p>
            <a:fld id="{59C8BBA8-F427-4879-AAC6-186856FF899B}" type="slidenum">
              <a:rPr lang="sv-SE" smtClean="0"/>
              <a:pPr/>
              <a:t>‹#›</a:t>
            </a:fld>
            <a:endParaRPr lang="sv-SE" dirty="0"/>
          </a:p>
        </p:txBody>
      </p:sp>
    </p:spTree>
    <p:extLst>
      <p:ext uri="{BB962C8B-B14F-4D97-AF65-F5344CB8AC3E}">
        <p14:creationId xmlns:p14="http://schemas.microsoft.com/office/powerpoint/2010/main" val="200120431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Bild med bild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800F4CB-80BD-4C46-8862-E3F5646FDE7A}"/>
              </a:ext>
            </a:extLst>
          </p:cNvPr>
          <p:cNvSpPr>
            <a:spLocks noGrp="1"/>
          </p:cNvSpPr>
          <p:nvPr>
            <p:ph type="title"/>
          </p:nvPr>
        </p:nvSpPr>
        <p:spPr/>
        <p:txBody>
          <a:bodyPr/>
          <a:lstStyle/>
          <a:p>
            <a:r>
              <a:rPr lang="sv-SE"/>
              <a:t>Klicka här för att ändra mall för rubrikformat</a:t>
            </a:r>
            <a:endParaRPr lang="sv-SE" dirty="0"/>
          </a:p>
        </p:txBody>
      </p:sp>
      <p:sp>
        <p:nvSpPr>
          <p:cNvPr id="5" name="Content Placeholder 2">
            <a:extLst>
              <a:ext uri="{FF2B5EF4-FFF2-40B4-BE49-F238E27FC236}">
                <a16:creationId xmlns:a16="http://schemas.microsoft.com/office/drawing/2014/main" id="{D18EAA5A-4340-4EE5-A1A8-3200B98C0962}"/>
              </a:ext>
            </a:extLst>
          </p:cNvPr>
          <p:cNvSpPr>
            <a:spLocks noGrp="1"/>
          </p:cNvSpPr>
          <p:nvPr>
            <p:ph sz="half" idx="10"/>
          </p:nvPr>
        </p:nvSpPr>
        <p:spPr>
          <a:xfrm>
            <a:off x="6096000" y="1736728"/>
            <a:ext cx="5688013" cy="4194629"/>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dirty="0"/>
          </a:p>
        </p:txBody>
      </p:sp>
      <p:sp>
        <p:nvSpPr>
          <p:cNvPr id="3" name="Picture Placeholder 2"/>
          <p:cNvSpPr>
            <a:spLocks noGrp="1"/>
          </p:cNvSpPr>
          <p:nvPr>
            <p:ph type="pic" idx="1" hasCustomPrompt="1"/>
          </p:nvPr>
        </p:nvSpPr>
        <p:spPr>
          <a:xfrm>
            <a:off x="407988" y="1738313"/>
            <a:ext cx="4176000" cy="4175125"/>
          </a:xfrm>
          <a:solidFill>
            <a:schemeClr val="bg1">
              <a:lumMod val="85000"/>
            </a:schemeClr>
          </a:solidFill>
        </p:spPr>
        <p:txBody>
          <a:bodyPr anchor="ctr" anchorCtr="0">
            <a:normAutofit/>
          </a:bodyPr>
          <a:lstStyle>
            <a:lvl1pPr marL="0" indent="0" algn="ctr">
              <a:buNone/>
              <a:defRPr sz="2000"/>
            </a:lvl1pPr>
            <a:lvl2pPr marL="457167" indent="0">
              <a:buNone/>
              <a:defRPr sz="2800"/>
            </a:lvl2pPr>
            <a:lvl3pPr marL="914332" indent="0">
              <a:buNone/>
              <a:defRPr sz="2400"/>
            </a:lvl3pPr>
            <a:lvl4pPr marL="1371498" indent="0">
              <a:buNone/>
              <a:defRPr sz="2000"/>
            </a:lvl4pPr>
            <a:lvl5pPr marL="1828664" indent="0">
              <a:buNone/>
              <a:defRPr sz="2000"/>
            </a:lvl5pPr>
            <a:lvl6pPr marL="2285830" indent="0">
              <a:buNone/>
              <a:defRPr sz="2000"/>
            </a:lvl6pPr>
            <a:lvl7pPr marL="2742994" indent="0">
              <a:buNone/>
              <a:defRPr sz="2000"/>
            </a:lvl7pPr>
            <a:lvl8pPr marL="3200160" indent="0">
              <a:buNone/>
              <a:defRPr sz="2000"/>
            </a:lvl8pPr>
            <a:lvl9pPr marL="3657327" indent="0">
              <a:buNone/>
              <a:defRPr sz="2000"/>
            </a:lvl9pPr>
          </a:lstStyle>
          <a:p>
            <a:r>
              <a:rPr lang="sv-SE" dirty="0"/>
              <a:t>Klicka på ikonen </a:t>
            </a:r>
            <a:br>
              <a:rPr lang="sv-SE" dirty="0"/>
            </a:br>
            <a:br>
              <a:rPr lang="sv-SE" dirty="0"/>
            </a:br>
            <a:r>
              <a:rPr lang="sv-SE" dirty="0"/>
              <a:t>för att lägga till en bild</a:t>
            </a:r>
            <a:endParaRPr lang="en-US" dirty="0"/>
          </a:p>
        </p:txBody>
      </p:sp>
      <p:sp>
        <p:nvSpPr>
          <p:cNvPr id="4" name="Platshållare för bildnummer 3">
            <a:extLst>
              <a:ext uri="{FF2B5EF4-FFF2-40B4-BE49-F238E27FC236}">
                <a16:creationId xmlns:a16="http://schemas.microsoft.com/office/drawing/2014/main" id="{DEAD5FAA-1657-4061-B125-FAABE5DDE224}"/>
              </a:ext>
            </a:extLst>
          </p:cNvPr>
          <p:cNvSpPr>
            <a:spLocks noGrp="1"/>
          </p:cNvSpPr>
          <p:nvPr>
            <p:ph type="sldNum" sz="quarter" idx="11"/>
          </p:nvPr>
        </p:nvSpPr>
        <p:spPr/>
        <p:txBody>
          <a:bodyPr/>
          <a:lstStyle/>
          <a:p>
            <a:fld id="{59C8BBA8-F427-4879-AAC6-186856FF899B}" type="slidenum">
              <a:rPr lang="sv-SE" smtClean="0"/>
              <a:pPr/>
              <a:t>‹#›</a:t>
            </a:fld>
            <a:endParaRPr lang="sv-SE" dirty="0"/>
          </a:p>
        </p:txBody>
      </p:sp>
    </p:spTree>
    <p:extLst>
      <p:ext uri="{BB962C8B-B14F-4D97-AF65-F5344CB8AC3E}">
        <p14:creationId xmlns:p14="http://schemas.microsoft.com/office/powerpoint/2010/main" val="3654450302"/>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Endast rubrik">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F68562D-9C3D-4ED0-821E-7821BFECF33E}"/>
              </a:ext>
            </a:extLst>
          </p:cNvPr>
          <p:cNvSpPr>
            <a:spLocks noGrp="1"/>
          </p:cNvSpPr>
          <p:nvPr>
            <p:ph type="title"/>
          </p:nvPr>
        </p:nvSpPr>
        <p:spPr/>
        <p:txBody>
          <a:bodyPr/>
          <a:lstStyle/>
          <a:p>
            <a:r>
              <a:rPr lang="sv-SE"/>
              <a:t>Klicka här för att ändra mall för rubrikformat</a:t>
            </a:r>
            <a:endParaRPr lang="sv-SE" dirty="0"/>
          </a:p>
        </p:txBody>
      </p:sp>
      <p:sp>
        <p:nvSpPr>
          <p:cNvPr id="3" name="Platshållare för bildnummer 2">
            <a:extLst>
              <a:ext uri="{FF2B5EF4-FFF2-40B4-BE49-F238E27FC236}">
                <a16:creationId xmlns:a16="http://schemas.microsoft.com/office/drawing/2014/main" id="{471AB884-926D-4607-993A-83391A779C12}"/>
              </a:ext>
            </a:extLst>
          </p:cNvPr>
          <p:cNvSpPr>
            <a:spLocks noGrp="1"/>
          </p:cNvSpPr>
          <p:nvPr>
            <p:ph type="sldNum" sz="quarter" idx="10"/>
          </p:nvPr>
        </p:nvSpPr>
        <p:spPr>
          <a:xfrm>
            <a:off x="11136000" y="6453187"/>
            <a:ext cx="643250" cy="144463"/>
          </a:xfrm>
          <a:prstGeom prst="rect">
            <a:avLst/>
          </a:prstGeom>
        </p:spPr>
        <p:txBody>
          <a:bodyPr/>
          <a:lstStyle/>
          <a:p>
            <a:fld id="{59C8BBA8-F427-4879-AAC6-186856FF899B}" type="slidenum">
              <a:rPr lang="sv-SE" smtClean="0"/>
              <a:pPr/>
              <a:t>‹#›</a:t>
            </a:fld>
            <a:endParaRPr lang="sv-SE" dirty="0"/>
          </a:p>
        </p:txBody>
      </p:sp>
    </p:spTree>
    <p:extLst>
      <p:ext uri="{BB962C8B-B14F-4D97-AF65-F5344CB8AC3E}">
        <p14:creationId xmlns:p14="http://schemas.microsoft.com/office/powerpoint/2010/main" val="1768104000"/>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Bild med bild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2EDB076-0118-4581-B17D-C1A0602FB948}"/>
              </a:ext>
            </a:extLst>
          </p:cNvPr>
          <p:cNvSpPr>
            <a:spLocks noGrp="1"/>
          </p:cNvSpPr>
          <p:nvPr>
            <p:ph type="title"/>
          </p:nvPr>
        </p:nvSpPr>
        <p:spPr/>
        <p:txBody>
          <a:bodyPr/>
          <a:lstStyle/>
          <a:p>
            <a:r>
              <a:rPr lang="sv-SE"/>
              <a:t>Klicka här för att ändra mall för rubrikformat</a:t>
            </a:r>
            <a:endParaRPr lang="sv-SE" dirty="0"/>
          </a:p>
        </p:txBody>
      </p:sp>
      <p:sp>
        <p:nvSpPr>
          <p:cNvPr id="6" name="Content Placeholder 2">
            <a:extLst>
              <a:ext uri="{FF2B5EF4-FFF2-40B4-BE49-F238E27FC236}">
                <a16:creationId xmlns:a16="http://schemas.microsoft.com/office/drawing/2014/main" id="{51FAA0E3-3FDA-41A6-B9F8-73A1FEF31347}"/>
              </a:ext>
            </a:extLst>
          </p:cNvPr>
          <p:cNvSpPr>
            <a:spLocks noGrp="1"/>
          </p:cNvSpPr>
          <p:nvPr>
            <p:ph sz="half" idx="10"/>
          </p:nvPr>
        </p:nvSpPr>
        <p:spPr>
          <a:xfrm>
            <a:off x="417075" y="1736728"/>
            <a:ext cx="5678925" cy="4194629"/>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en-US" dirty="0"/>
          </a:p>
        </p:txBody>
      </p:sp>
      <p:sp>
        <p:nvSpPr>
          <p:cNvPr id="3" name="Picture Placeholder 2"/>
          <p:cNvSpPr>
            <a:spLocks noGrp="1"/>
          </p:cNvSpPr>
          <p:nvPr>
            <p:ph type="pic" idx="1" hasCustomPrompt="1"/>
          </p:nvPr>
        </p:nvSpPr>
        <p:spPr>
          <a:xfrm>
            <a:off x="7598925" y="1738313"/>
            <a:ext cx="4176000" cy="4175125"/>
          </a:xfrm>
          <a:solidFill>
            <a:schemeClr val="bg1">
              <a:lumMod val="85000"/>
            </a:schemeClr>
          </a:solidFill>
        </p:spPr>
        <p:txBody>
          <a:bodyPr anchor="ctr" anchorCtr="0">
            <a:normAutofit/>
          </a:bodyPr>
          <a:lstStyle>
            <a:lvl1pPr marL="0" indent="0" algn="ctr">
              <a:buNone/>
              <a:defRPr sz="2000"/>
            </a:lvl1pPr>
            <a:lvl2pPr marL="457167" indent="0">
              <a:buNone/>
              <a:defRPr sz="2800"/>
            </a:lvl2pPr>
            <a:lvl3pPr marL="914332" indent="0">
              <a:buNone/>
              <a:defRPr sz="2400"/>
            </a:lvl3pPr>
            <a:lvl4pPr marL="1371498" indent="0">
              <a:buNone/>
              <a:defRPr sz="2000"/>
            </a:lvl4pPr>
            <a:lvl5pPr marL="1828664" indent="0">
              <a:buNone/>
              <a:defRPr sz="2000"/>
            </a:lvl5pPr>
            <a:lvl6pPr marL="2285830" indent="0">
              <a:buNone/>
              <a:defRPr sz="2000"/>
            </a:lvl6pPr>
            <a:lvl7pPr marL="2742994" indent="0">
              <a:buNone/>
              <a:defRPr sz="2000"/>
            </a:lvl7pPr>
            <a:lvl8pPr marL="3200160" indent="0">
              <a:buNone/>
              <a:defRPr sz="2000"/>
            </a:lvl8pPr>
            <a:lvl9pPr marL="3657327" indent="0">
              <a:buNone/>
              <a:defRPr sz="2000"/>
            </a:lvl9pPr>
          </a:lstStyle>
          <a:p>
            <a:r>
              <a:rPr lang="sv-SE" dirty="0"/>
              <a:t>Klicka på ikonen </a:t>
            </a:r>
            <a:br>
              <a:rPr lang="sv-SE" dirty="0"/>
            </a:br>
            <a:br>
              <a:rPr lang="sv-SE" dirty="0"/>
            </a:br>
            <a:r>
              <a:rPr lang="sv-SE" dirty="0"/>
              <a:t>för att lägga till en bild</a:t>
            </a:r>
            <a:endParaRPr lang="en-US" dirty="0"/>
          </a:p>
        </p:txBody>
      </p:sp>
      <p:sp>
        <p:nvSpPr>
          <p:cNvPr id="4" name="Platshållare för bildnummer 3">
            <a:extLst>
              <a:ext uri="{FF2B5EF4-FFF2-40B4-BE49-F238E27FC236}">
                <a16:creationId xmlns:a16="http://schemas.microsoft.com/office/drawing/2014/main" id="{AB6397E3-2F6A-46E7-B952-96596182496A}"/>
              </a:ext>
            </a:extLst>
          </p:cNvPr>
          <p:cNvSpPr>
            <a:spLocks noGrp="1"/>
          </p:cNvSpPr>
          <p:nvPr>
            <p:ph type="sldNum" sz="quarter" idx="11"/>
          </p:nvPr>
        </p:nvSpPr>
        <p:spPr>
          <a:xfrm>
            <a:off x="11136000" y="6453187"/>
            <a:ext cx="643250" cy="144463"/>
          </a:xfrm>
          <a:prstGeom prst="rect">
            <a:avLst/>
          </a:prstGeom>
        </p:spPr>
        <p:txBody>
          <a:bodyPr/>
          <a:lstStyle/>
          <a:p>
            <a:fld id="{59C8BBA8-F427-4879-AAC6-186856FF899B}" type="slidenum">
              <a:rPr lang="sv-SE" smtClean="0"/>
              <a:pPr/>
              <a:t>‹#›</a:t>
            </a:fld>
            <a:endParaRPr lang="sv-SE" dirty="0"/>
          </a:p>
        </p:txBody>
      </p:sp>
    </p:spTree>
    <p:extLst>
      <p:ext uri="{BB962C8B-B14F-4D97-AF65-F5344CB8AC3E}">
        <p14:creationId xmlns:p14="http://schemas.microsoft.com/office/powerpoint/2010/main" val="726640624"/>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1_Bild med bild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800F4CB-80BD-4C46-8862-E3F5646FDE7A}"/>
              </a:ext>
            </a:extLst>
          </p:cNvPr>
          <p:cNvSpPr>
            <a:spLocks noGrp="1"/>
          </p:cNvSpPr>
          <p:nvPr>
            <p:ph type="title"/>
          </p:nvPr>
        </p:nvSpPr>
        <p:spPr/>
        <p:txBody>
          <a:bodyPr/>
          <a:lstStyle/>
          <a:p>
            <a:r>
              <a:rPr lang="sv-SE"/>
              <a:t>Klicka här för att ändra mall för rubrikformat</a:t>
            </a:r>
            <a:endParaRPr lang="sv-SE" dirty="0"/>
          </a:p>
        </p:txBody>
      </p:sp>
      <p:sp>
        <p:nvSpPr>
          <p:cNvPr id="5" name="Content Placeholder 2">
            <a:extLst>
              <a:ext uri="{FF2B5EF4-FFF2-40B4-BE49-F238E27FC236}">
                <a16:creationId xmlns:a16="http://schemas.microsoft.com/office/drawing/2014/main" id="{D18EAA5A-4340-4EE5-A1A8-3200B98C0962}"/>
              </a:ext>
            </a:extLst>
          </p:cNvPr>
          <p:cNvSpPr>
            <a:spLocks noGrp="1"/>
          </p:cNvSpPr>
          <p:nvPr>
            <p:ph sz="half" idx="10"/>
          </p:nvPr>
        </p:nvSpPr>
        <p:spPr>
          <a:xfrm>
            <a:off x="6096000" y="1736728"/>
            <a:ext cx="5688013" cy="4194629"/>
          </a:xfrm>
        </p:spPr>
        <p:txBody>
          <a:bodyPr/>
          <a:lstStyle/>
          <a:p>
            <a:pPr lvl="0"/>
            <a:r>
              <a:rPr lang="sv-SE" dirty="0"/>
              <a:t>Redigera format för bakgrundstext</a:t>
            </a:r>
          </a:p>
          <a:p>
            <a:pPr lvl="1"/>
            <a:r>
              <a:rPr lang="sv-SE" dirty="0"/>
              <a:t>Nivå två</a:t>
            </a:r>
          </a:p>
          <a:p>
            <a:pPr lvl="2"/>
            <a:r>
              <a:rPr lang="sv-SE" dirty="0"/>
              <a:t>Nivå tre</a:t>
            </a:r>
          </a:p>
          <a:p>
            <a:pPr lvl="3"/>
            <a:r>
              <a:rPr lang="sv-SE" dirty="0"/>
              <a:t>Nivå fyra</a:t>
            </a:r>
          </a:p>
          <a:p>
            <a:pPr lvl="4"/>
            <a:r>
              <a:rPr lang="sv-SE" dirty="0"/>
              <a:t>Nivå fem</a:t>
            </a:r>
            <a:endParaRPr lang="en-US" dirty="0"/>
          </a:p>
        </p:txBody>
      </p:sp>
      <p:sp>
        <p:nvSpPr>
          <p:cNvPr id="3" name="Picture Placeholder 2"/>
          <p:cNvSpPr>
            <a:spLocks noGrp="1"/>
          </p:cNvSpPr>
          <p:nvPr>
            <p:ph type="pic" idx="1" hasCustomPrompt="1"/>
          </p:nvPr>
        </p:nvSpPr>
        <p:spPr>
          <a:xfrm>
            <a:off x="407988" y="1738313"/>
            <a:ext cx="4176000" cy="4175125"/>
          </a:xfrm>
          <a:solidFill>
            <a:schemeClr val="bg1">
              <a:lumMod val="85000"/>
            </a:schemeClr>
          </a:solidFill>
        </p:spPr>
        <p:txBody>
          <a:bodyPr anchor="ctr" anchorCtr="0">
            <a:normAutofit/>
          </a:bodyPr>
          <a:lstStyle>
            <a:lvl1pPr marL="0" indent="0" algn="ctr">
              <a:buNone/>
              <a:defRPr sz="2000"/>
            </a:lvl1pPr>
            <a:lvl2pPr marL="457167" indent="0">
              <a:buNone/>
              <a:defRPr sz="2800"/>
            </a:lvl2pPr>
            <a:lvl3pPr marL="914332" indent="0">
              <a:buNone/>
              <a:defRPr sz="2400"/>
            </a:lvl3pPr>
            <a:lvl4pPr marL="1371498" indent="0">
              <a:buNone/>
              <a:defRPr sz="2000"/>
            </a:lvl4pPr>
            <a:lvl5pPr marL="1828664" indent="0">
              <a:buNone/>
              <a:defRPr sz="2000"/>
            </a:lvl5pPr>
            <a:lvl6pPr marL="2285830" indent="0">
              <a:buNone/>
              <a:defRPr sz="2000"/>
            </a:lvl6pPr>
            <a:lvl7pPr marL="2742994" indent="0">
              <a:buNone/>
              <a:defRPr sz="2000"/>
            </a:lvl7pPr>
            <a:lvl8pPr marL="3200160" indent="0">
              <a:buNone/>
              <a:defRPr sz="2000"/>
            </a:lvl8pPr>
            <a:lvl9pPr marL="3657327" indent="0">
              <a:buNone/>
              <a:defRPr sz="2000"/>
            </a:lvl9pPr>
          </a:lstStyle>
          <a:p>
            <a:r>
              <a:rPr lang="sv-SE" dirty="0"/>
              <a:t>Klicka på ikonen </a:t>
            </a:r>
            <a:br>
              <a:rPr lang="sv-SE" dirty="0"/>
            </a:br>
            <a:br>
              <a:rPr lang="sv-SE" dirty="0"/>
            </a:br>
            <a:r>
              <a:rPr lang="sv-SE" dirty="0"/>
              <a:t>för att lägga till en bild</a:t>
            </a:r>
            <a:endParaRPr lang="en-US" dirty="0"/>
          </a:p>
        </p:txBody>
      </p:sp>
      <p:sp>
        <p:nvSpPr>
          <p:cNvPr id="4" name="Platshållare för bildnummer 3">
            <a:extLst>
              <a:ext uri="{FF2B5EF4-FFF2-40B4-BE49-F238E27FC236}">
                <a16:creationId xmlns:a16="http://schemas.microsoft.com/office/drawing/2014/main" id="{DEAD5FAA-1657-4061-B125-FAABE5DDE224}"/>
              </a:ext>
            </a:extLst>
          </p:cNvPr>
          <p:cNvSpPr>
            <a:spLocks noGrp="1"/>
          </p:cNvSpPr>
          <p:nvPr>
            <p:ph type="sldNum" sz="quarter" idx="11"/>
          </p:nvPr>
        </p:nvSpPr>
        <p:spPr>
          <a:xfrm>
            <a:off x="11136000" y="6453187"/>
            <a:ext cx="643250" cy="144463"/>
          </a:xfrm>
          <a:prstGeom prst="rect">
            <a:avLst/>
          </a:prstGeom>
        </p:spPr>
        <p:txBody>
          <a:bodyPr/>
          <a:lstStyle/>
          <a:p>
            <a:fld id="{59C8BBA8-F427-4879-AAC6-186856FF899B}" type="slidenum">
              <a:rPr lang="sv-SE" smtClean="0"/>
              <a:pPr/>
              <a:t>‹#›</a:t>
            </a:fld>
            <a:endParaRPr lang="sv-SE" dirty="0"/>
          </a:p>
        </p:txBody>
      </p:sp>
    </p:spTree>
    <p:extLst>
      <p:ext uri="{BB962C8B-B14F-4D97-AF65-F5344CB8AC3E}">
        <p14:creationId xmlns:p14="http://schemas.microsoft.com/office/powerpoint/2010/main" val="3156113735"/>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2_Bild med bild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5C800227-24F3-424A-950F-9031EC7717A1}"/>
              </a:ext>
            </a:extLst>
          </p:cNvPr>
          <p:cNvSpPr>
            <a:spLocks noGrp="1"/>
          </p:cNvSpPr>
          <p:nvPr>
            <p:ph type="title"/>
          </p:nvPr>
        </p:nvSpPr>
        <p:spPr/>
        <p:txBody>
          <a:bodyPr/>
          <a:lstStyle/>
          <a:p>
            <a:r>
              <a:rPr lang="sv-SE"/>
              <a:t>Klicka här för att ändra mall för rubrikformat</a:t>
            </a:r>
            <a:endParaRPr lang="sv-SE" dirty="0"/>
          </a:p>
        </p:txBody>
      </p:sp>
      <p:sp>
        <p:nvSpPr>
          <p:cNvPr id="3" name="Picture Placeholder 2"/>
          <p:cNvSpPr>
            <a:spLocks noGrp="1"/>
          </p:cNvSpPr>
          <p:nvPr>
            <p:ph type="pic" idx="1" hasCustomPrompt="1"/>
          </p:nvPr>
        </p:nvSpPr>
        <p:spPr>
          <a:xfrm>
            <a:off x="407988" y="1738313"/>
            <a:ext cx="3600000" cy="3660464"/>
          </a:xfrm>
          <a:solidFill>
            <a:schemeClr val="bg1">
              <a:lumMod val="85000"/>
            </a:schemeClr>
          </a:solidFill>
        </p:spPr>
        <p:txBody>
          <a:bodyPr anchor="ctr" anchorCtr="0">
            <a:normAutofit/>
          </a:bodyPr>
          <a:lstStyle>
            <a:lvl1pPr marL="0" indent="0" algn="ctr">
              <a:buNone/>
              <a:defRPr sz="2000"/>
            </a:lvl1pPr>
            <a:lvl2pPr marL="457167" indent="0">
              <a:buNone/>
              <a:defRPr sz="2800"/>
            </a:lvl2pPr>
            <a:lvl3pPr marL="914332" indent="0">
              <a:buNone/>
              <a:defRPr sz="2400"/>
            </a:lvl3pPr>
            <a:lvl4pPr marL="1371498" indent="0">
              <a:buNone/>
              <a:defRPr sz="2000"/>
            </a:lvl4pPr>
            <a:lvl5pPr marL="1828664" indent="0">
              <a:buNone/>
              <a:defRPr sz="2000"/>
            </a:lvl5pPr>
            <a:lvl6pPr marL="2285830" indent="0">
              <a:buNone/>
              <a:defRPr sz="2000"/>
            </a:lvl6pPr>
            <a:lvl7pPr marL="2742994" indent="0">
              <a:buNone/>
              <a:defRPr sz="2000"/>
            </a:lvl7pPr>
            <a:lvl8pPr marL="3200160" indent="0">
              <a:buNone/>
              <a:defRPr sz="2000"/>
            </a:lvl8pPr>
            <a:lvl9pPr marL="3657327" indent="0">
              <a:buNone/>
              <a:defRPr sz="2000"/>
            </a:lvl9pPr>
          </a:lstStyle>
          <a:p>
            <a:r>
              <a:rPr lang="sv-SE" dirty="0"/>
              <a:t>Klicka på ikonen </a:t>
            </a:r>
            <a:br>
              <a:rPr lang="sv-SE" dirty="0"/>
            </a:br>
            <a:br>
              <a:rPr lang="sv-SE" dirty="0"/>
            </a:br>
            <a:r>
              <a:rPr lang="sv-SE" dirty="0"/>
              <a:t>för att lägga till en bild</a:t>
            </a:r>
            <a:endParaRPr lang="en-US" dirty="0"/>
          </a:p>
        </p:txBody>
      </p:sp>
      <p:sp>
        <p:nvSpPr>
          <p:cNvPr id="4" name="Text Placeholder 3"/>
          <p:cNvSpPr>
            <a:spLocks noGrp="1"/>
          </p:cNvSpPr>
          <p:nvPr>
            <p:ph type="body" sz="half" idx="2"/>
          </p:nvPr>
        </p:nvSpPr>
        <p:spPr>
          <a:xfrm>
            <a:off x="407988" y="5528974"/>
            <a:ext cx="3600000" cy="384464"/>
          </a:xfrm>
        </p:spPr>
        <p:txBody>
          <a:bodyPr>
            <a:normAutofit/>
          </a:bodyPr>
          <a:lstStyle>
            <a:lvl1pPr marL="0" indent="0">
              <a:buFont typeface="Arial" panose="020B0604020202020204" pitchFamily="34" charset="0"/>
              <a:buNone/>
              <a:defRPr sz="1400"/>
            </a:lvl1pPr>
            <a:lvl2pPr marL="457167" indent="0">
              <a:buNone/>
              <a:defRPr sz="1400"/>
            </a:lvl2pPr>
            <a:lvl3pPr marL="914332" indent="0">
              <a:buNone/>
              <a:defRPr sz="1200"/>
            </a:lvl3pPr>
            <a:lvl4pPr marL="1371498" indent="0">
              <a:buNone/>
              <a:defRPr sz="1000"/>
            </a:lvl4pPr>
            <a:lvl5pPr marL="1828664" indent="0">
              <a:buNone/>
              <a:defRPr sz="1000"/>
            </a:lvl5pPr>
            <a:lvl6pPr marL="2285830" indent="0">
              <a:buNone/>
              <a:defRPr sz="1000"/>
            </a:lvl6pPr>
            <a:lvl7pPr marL="2742994" indent="0">
              <a:buNone/>
              <a:defRPr sz="1000"/>
            </a:lvl7pPr>
            <a:lvl8pPr marL="3200160" indent="0">
              <a:buNone/>
              <a:defRPr sz="1000"/>
            </a:lvl8pPr>
            <a:lvl9pPr marL="3657327" indent="0">
              <a:buNone/>
              <a:defRPr sz="1000"/>
            </a:lvl9pPr>
          </a:lstStyle>
          <a:p>
            <a:pPr lvl="0"/>
            <a:r>
              <a:rPr lang="sv-SE" dirty="0"/>
              <a:t>Redigera format för bakgrundstext</a:t>
            </a:r>
          </a:p>
        </p:txBody>
      </p:sp>
      <p:sp>
        <p:nvSpPr>
          <p:cNvPr id="10" name="Picture Placeholder 2">
            <a:extLst>
              <a:ext uri="{FF2B5EF4-FFF2-40B4-BE49-F238E27FC236}">
                <a16:creationId xmlns:a16="http://schemas.microsoft.com/office/drawing/2014/main" id="{F5F04B5A-F0FB-4FC9-9F5F-CDA6CEE251C7}"/>
              </a:ext>
            </a:extLst>
          </p:cNvPr>
          <p:cNvSpPr>
            <a:spLocks noGrp="1"/>
          </p:cNvSpPr>
          <p:nvPr>
            <p:ph type="pic" idx="12" hasCustomPrompt="1"/>
          </p:nvPr>
        </p:nvSpPr>
        <p:spPr>
          <a:xfrm>
            <a:off x="4296000" y="1738313"/>
            <a:ext cx="3600000" cy="3660464"/>
          </a:xfrm>
          <a:solidFill>
            <a:schemeClr val="bg1">
              <a:lumMod val="85000"/>
            </a:schemeClr>
          </a:solidFill>
        </p:spPr>
        <p:txBody>
          <a:bodyPr anchor="ctr" anchorCtr="0">
            <a:normAutofit/>
          </a:bodyPr>
          <a:lstStyle>
            <a:lvl1pPr marL="0" indent="0" algn="ctr">
              <a:buNone/>
              <a:defRPr sz="2000"/>
            </a:lvl1pPr>
            <a:lvl2pPr marL="457167" indent="0">
              <a:buNone/>
              <a:defRPr sz="2800"/>
            </a:lvl2pPr>
            <a:lvl3pPr marL="914332" indent="0">
              <a:buNone/>
              <a:defRPr sz="2400"/>
            </a:lvl3pPr>
            <a:lvl4pPr marL="1371498" indent="0">
              <a:buNone/>
              <a:defRPr sz="2000"/>
            </a:lvl4pPr>
            <a:lvl5pPr marL="1828664" indent="0">
              <a:buNone/>
              <a:defRPr sz="2000"/>
            </a:lvl5pPr>
            <a:lvl6pPr marL="2285830" indent="0">
              <a:buNone/>
              <a:defRPr sz="2000"/>
            </a:lvl6pPr>
            <a:lvl7pPr marL="2742994" indent="0">
              <a:buNone/>
              <a:defRPr sz="2000"/>
            </a:lvl7pPr>
            <a:lvl8pPr marL="3200160" indent="0">
              <a:buNone/>
              <a:defRPr sz="2000"/>
            </a:lvl8pPr>
            <a:lvl9pPr marL="3657327" indent="0">
              <a:buNone/>
              <a:defRPr sz="2000"/>
            </a:lvl9pPr>
          </a:lstStyle>
          <a:p>
            <a:r>
              <a:rPr lang="sv-SE" dirty="0"/>
              <a:t>Klicka på ikonen </a:t>
            </a:r>
            <a:br>
              <a:rPr lang="sv-SE" dirty="0"/>
            </a:br>
            <a:br>
              <a:rPr lang="sv-SE" dirty="0"/>
            </a:br>
            <a:r>
              <a:rPr lang="sv-SE" dirty="0"/>
              <a:t>för att lägga till en bild</a:t>
            </a:r>
            <a:endParaRPr lang="en-US" dirty="0"/>
          </a:p>
        </p:txBody>
      </p:sp>
      <p:sp>
        <p:nvSpPr>
          <p:cNvPr id="15" name="Text Placeholder 3">
            <a:extLst>
              <a:ext uri="{FF2B5EF4-FFF2-40B4-BE49-F238E27FC236}">
                <a16:creationId xmlns:a16="http://schemas.microsoft.com/office/drawing/2014/main" id="{A5F93C07-C166-474C-8E0B-4E9C3BBCB337}"/>
              </a:ext>
            </a:extLst>
          </p:cNvPr>
          <p:cNvSpPr>
            <a:spLocks noGrp="1"/>
          </p:cNvSpPr>
          <p:nvPr>
            <p:ph type="body" sz="half" idx="15"/>
          </p:nvPr>
        </p:nvSpPr>
        <p:spPr>
          <a:xfrm>
            <a:off x="4296000" y="5528974"/>
            <a:ext cx="3600000" cy="384464"/>
          </a:xfrm>
        </p:spPr>
        <p:txBody>
          <a:bodyPr>
            <a:normAutofit/>
          </a:bodyPr>
          <a:lstStyle>
            <a:lvl1pPr marL="0" indent="0">
              <a:buFont typeface="Arial" panose="020B0604020202020204" pitchFamily="34" charset="0"/>
              <a:buNone/>
              <a:defRPr sz="1400"/>
            </a:lvl1pPr>
            <a:lvl2pPr marL="457167" indent="0">
              <a:buNone/>
              <a:defRPr sz="1400"/>
            </a:lvl2pPr>
            <a:lvl3pPr marL="914332" indent="0">
              <a:buNone/>
              <a:defRPr sz="1200"/>
            </a:lvl3pPr>
            <a:lvl4pPr marL="1371498" indent="0">
              <a:buNone/>
              <a:defRPr sz="1000"/>
            </a:lvl4pPr>
            <a:lvl5pPr marL="1828664" indent="0">
              <a:buNone/>
              <a:defRPr sz="1000"/>
            </a:lvl5pPr>
            <a:lvl6pPr marL="2285830" indent="0">
              <a:buNone/>
              <a:defRPr sz="1000"/>
            </a:lvl6pPr>
            <a:lvl7pPr marL="2742994" indent="0">
              <a:buNone/>
              <a:defRPr sz="1000"/>
            </a:lvl7pPr>
            <a:lvl8pPr marL="3200160" indent="0">
              <a:buNone/>
              <a:defRPr sz="1000"/>
            </a:lvl8pPr>
            <a:lvl9pPr marL="3657327" indent="0">
              <a:buNone/>
              <a:defRPr sz="1000"/>
            </a:lvl9pPr>
          </a:lstStyle>
          <a:p>
            <a:pPr lvl="0"/>
            <a:r>
              <a:rPr lang="sv-SE"/>
              <a:t>Redigera format för bakgrundstext</a:t>
            </a:r>
          </a:p>
        </p:txBody>
      </p:sp>
      <p:sp>
        <p:nvSpPr>
          <p:cNvPr id="11" name="Picture Placeholder 2">
            <a:extLst>
              <a:ext uri="{FF2B5EF4-FFF2-40B4-BE49-F238E27FC236}">
                <a16:creationId xmlns:a16="http://schemas.microsoft.com/office/drawing/2014/main" id="{A7F97845-F21E-448F-BCE4-594A545AB8CB}"/>
              </a:ext>
            </a:extLst>
          </p:cNvPr>
          <p:cNvSpPr>
            <a:spLocks noGrp="1"/>
          </p:cNvSpPr>
          <p:nvPr>
            <p:ph type="pic" idx="13" hasCustomPrompt="1"/>
          </p:nvPr>
        </p:nvSpPr>
        <p:spPr>
          <a:xfrm>
            <a:off x="8184013" y="1738313"/>
            <a:ext cx="3600000" cy="3660464"/>
          </a:xfrm>
          <a:solidFill>
            <a:schemeClr val="bg1">
              <a:lumMod val="85000"/>
            </a:schemeClr>
          </a:solidFill>
        </p:spPr>
        <p:txBody>
          <a:bodyPr anchor="ctr" anchorCtr="0">
            <a:normAutofit/>
          </a:bodyPr>
          <a:lstStyle>
            <a:lvl1pPr marL="0" indent="0" algn="ctr">
              <a:buNone/>
              <a:defRPr sz="2000"/>
            </a:lvl1pPr>
            <a:lvl2pPr marL="457167" indent="0">
              <a:buNone/>
              <a:defRPr sz="2800"/>
            </a:lvl2pPr>
            <a:lvl3pPr marL="914332" indent="0">
              <a:buNone/>
              <a:defRPr sz="2400"/>
            </a:lvl3pPr>
            <a:lvl4pPr marL="1371498" indent="0">
              <a:buNone/>
              <a:defRPr sz="2000"/>
            </a:lvl4pPr>
            <a:lvl5pPr marL="1828664" indent="0">
              <a:buNone/>
              <a:defRPr sz="2000"/>
            </a:lvl5pPr>
            <a:lvl6pPr marL="2285830" indent="0">
              <a:buNone/>
              <a:defRPr sz="2000"/>
            </a:lvl6pPr>
            <a:lvl7pPr marL="2742994" indent="0">
              <a:buNone/>
              <a:defRPr sz="2000"/>
            </a:lvl7pPr>
            <a:lvl8pPr marL="3200160" indent="0">
              <a:buNone/>
              <a:defRPr sz="2000"/>
            </a:lvl8pPr>
            <a:lvl9pPr marL="3657327" indent="0">
              <a:buNone/>
              <a:defRPr sz="2000"/>
            </a:lvl9pPr>
          </a:lstStyle>
          <a:p>
            <a:r>
              <a:rPr lang="sv-SE" dirty="0"/>
              <a:t>Klicka på ikonen </a:t>
            </a:r>
            <a:br>
              <a:rPr lang="sv-SE" dirty="0"/>
            </a:br>
            <a:br>
              <a:rPr lang="sv-SE" dirty="0"/>
            </a:br>
            <a:r>
              <a:rPr lang="sv-SE" dirty="0"/>
              <a:t>för att lägga till en bild</a:t>
            </a:r>
            <a:endParaRPr lang="en-US" dirty="0"/>
          </a:p>
        </p:txBody>
      </p:sp>
      <p:sp>
        <p:nvSpPr>
          <p:cNvPr id="14" name="Text Placeholder 3">
            <a:extLst>
              <a:ext uri="{FF2B5EF4-FFF2-40B4-BE49-F238E27FC236}">
                <a16:creationId xmlns:a16="http://schemas.microsoft.com/office/drawing/2014/main" id="{5F230963-9997-4CAE-9B9D-4F53D8044D29}"/>
              </a:ext>
            </a:extLst>
          </p:cNvPr>
          <p:cNvSpPr>
            <a:spLocks noGrp="1"/>
          </p:cNvSpPr>
          <p:nvPr>
            <p:ph type="body" sz="half" idx="14"/>
          </p:nvPr>
        </p:nvSpPr>
        <p:spPr>
          <a:xfrm>
            <a:off x="8184013" y="5528974"/>
            <a:ext cx="3600000" cy="384464"/>
          </a:xfrm>
        </p:spPr>
        <p:txBody>
          <a:bodyPr>
            <a:normAutofit/>
          </a:bodyPr>
          <a:lstStyle>
            <a:lvl1pPr marL="0" indent="0">
              <a:buFont typeface="Arial" panose="020B0604020202020204" pitchFamily="34" charset="0"/>
              <a:buNone/>
              <a:defRPr sz="1400"/>
            </a:lvl1pPr>
            <a:lvl2pPr marL="457167" indent="0">
              <a:buNone/>
              <a:defRPr sz="1400"/>
            </a:lvl2pPr>
            <a:lvl3pPr marL="914332" indent="0">
              <a:buNone/>
              <a:defRPr sz="1200"/>
            </a:lvl3pPr>
            <a:lvl4pPr marL="1371498" indent="0">
              <a:buNone/>
              <a:defRPr sz="1000"/>
            </a:lvl4pPr>
            <a:lvl5pPr marL="1828664" indent="0">
              <a:buNone/>
              <a:defRPr sz="1000"/>
            </a:lvl5pPr>
            <a:lvl6pPr marL="2285830" indent="0">
              <a:buNone/>
              <a:defRPr sz="1000"/>
            </a:lvl6pPr>
            <a:lvl7pPr marL="2742994" indent="0">
              <a:buNone/>
              <a:defRPr sz="1000"/>
            </a:lvl7pPr>
            <a:lvl8pPr marL="3200160" indent="0">
              <a:buNone/>
              <a:defRPr sz="1000"/>
            </a:lvl8pPr>
            <a:lvl9pPr marL="3657327" indent="0">
              <a:buNone/>
              <a:defRPr sz="1000"/>
            </a:lvl9pPr>
          </a:lstStyle>
          <a:p>
            <a:pPr lvl="0"/>
            <a:r>
              <a:rPr lang="sv-SE" dirty="0"/>
              <a:t>Redigera format för bakgrundstext</a:t>
            </a:r>
          </a:p>
        </p:txBody>
      </p:sp>
      <p:sp>
        <p:nvSpPr>
          <p:cNvPr id="5" name="Platshållare för bildnummer 4">
            <a:extLst>
              <a:ext uri="{FF2B5EF4-FFF2-40B4-BE49-F238E27FC236}">
                <a16:creationId xmlns:a16="http://schemas.microsoft.com/office/drawing/2014/main" id="{23227AAC-52A1-439E-A66E-B8A4CE23E2A5}"/>
              </a:ext>
            </a:extLst>
          </p:cNvPr>
          <p:cNvSpPr>
            <a:spLocks noGrp="1"/>
          </p:cNvSpPr>
          <p:nvPr>
            <p:ph type="sldNum" sz="quarter" idx="16"/>
          </p:nvPr>
        </p:nvSpPr>
        <p:spPr>
          <a:xfrm>
            <a:off x="11136000" y="6453187"/>
            <a:ext cx="643250" cy="144463"/>
          </a:xfrm>
          <a:prstGeom prst="rect">
            <a:avLst/>
          </a:prstGeom>
        </p:spPr>
        <p:txBody>
          <a:bodyPr/>
          <a:lstStyle/>
          <a:p>
            <a:fld id="{59C8BBA8-F427-4879-AAC6-186856FF899B}" type="slidenum">
              <a:rPr lang="sv-SE" smtClean="0"/>
              <a:pPr/>
              <a:t>‹#›</a:t>
            </a:fld>
            <a:endParaRPr lang="sv-SE" dirty="0"/>
          </a:p>
        </p:txBody>
      </p:sp>
    </p:spTree>
    <p:extLst>
      <p:ext uri="{BB962C8B-B14F-4D97-AF65-F5344CB8AC3E}">
        <p14:creationId xmlns:p14="http://schemas.microsoft.com/office/powerpoint/2010/main" val="2860265893"/>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showMasterSp="0" preserve="1" userDrawn="1">
  <p:cSld name="Bild helsida">
    <p:spTree>
      <p:nvGrpSpPr>
        <p:cNvPr id="1" name=""/>
        <p:cNvGrpSpPr/>
        <p:nvPr/>
      </p:nvGrpSpPr>
      <p:grpSpPr>
        <a:xfrm>
          <a:off x="0" y="0"/>
          <a:ext cx="0" cy="0"/>
          <a:chOff x="0" y="0"/>
          <a:chExt cx="0" cy="0"/>
        </a:xfrm>
      </p:grpSpPr>
      <p:sp>
        <p:nvSpPr>
          <p:cNvPr id="5" name="Platshållare för bild 4"/>
          <p:cNvSpPr>
            <a:spLocks noGrp="1"/>
          </p:cNvSpPr>
          <p:nvPr>
            <p:ph type="pic" sz="quarter" idx="10" hasCustomPrompt="1"/>
          </p:nvPr>
        </p:nvSpPr>
        <p:spPr>
          <a:xfrm>
            <a:off x="0" y="0"/>
            <a:ext cx="12192000" cy="6858000"/>
          </a:xfrm>
          <a:prstGeom prst="round2SameRect">
            <a:avLst>
              <a:gd name="adj1" fmla="val 0"/>
              <a:gd name="adj2" fmla="val 0"/>
            </a:avLst>
          </a:prstGeom>
          <a:solidFill>
            <a:schemeClr val="bg1">
              <a:lumMod val="85000"/>
            </a:schemeClr>
          </a:solidFill>
        </p:spPr>
        <p:txBody>
          <a:bodyPr anchor="ctr" anchorCtr="0"/>
          <a:lstStyle>
            <a:lvl1pPr marL="0" marR="0" indent="0" algn="ctr" defTabSz="914332" rtl="0" eaLnBrk="1" fontAlgn="auto" latinLnBrk="0" hangingPunct="1">
              <a:lnSpc>
                <a:spcPct val="100000"/>
              </a:lnSpc>
              <a:spcBef>
                <a:spcPts val="1843"/>
              </a:spcBef>
              <a:spcAft>
                <a:spcPts val="0"/>
              </a:spcAft>
              <a:buClrTx/>
              <a:buSzTx/>
              <a:buFont typeface="Arial" panose="020B0604020202020204" pitchFamily="34" charset="0"/>
              <a:buNone/>
              <a:tabLst/>
              <a:defRPr/>
            </a:lvl1pPr>
          </a:lstStyle>
          <a:p>
            <a:pPr marL="0" marR="0" lvl="0" indent="0" algn="l" defTabSz="914332" rtl="0" eaLnBrk="1" fontAlgn="auto" latinLnBrk="0" hangingPunct="1">
              <a:lnSpc>
                <a:spcPct val="100000"/>
              </a:lnSpc>
              <a:spcBef>
                <a:spcPts val="1843"/>
              </a:spcBef>
              <a:spcAft>
                <a:spcPts val="0"/>
              </a:spcAft>
              <a:buClrTx/>
              <a:buSzTx/>
              <a:buFont typeface="Arial" panose="020B0604020202020204" pitchFamily="34" charset="0"/>
              <a:buNone/>
              <a:tabLst/>
              <a:defRPr/>
            </a:pPr>
            <a:r>
              <a:rPr lang="sv-SE" dirty="0"/>
              <a:t>Klicka på ikonen </a:t>
            </a:r>
            <a:br>
              <a:rPr lang="sv-SE" dirty="0"/>
            </a:br>
            <a:br>
              <a:rPr lang="sv-SE" dirty="0"/>
            </a:br>
            <a:r>
              <a:rPr lang="sv-SE" dirty="0"/>
              <a:t>för att lägga till en bild</a:t>
            </a:r>
            <a:endParaRPr lang="en-US" dirty="0"/>
          </a:p>
        </p:txBody>
      </p:sp>
    </p:spTree>
    <p:extLst>
      <p:ext uri="{BB962C8B-B14F-4D97-AF65-F5344CB8AC3E}">
        <p14:creationId xmlns:p14="http://schemas.microsoft.com/office/powerpoint/2010/main" val="3638363531"/>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showMasterSp="0" preserve="1" userDrawn="1">
  <p:cSld name="Bild helsida med rubrik">
    <p:spTree>
      <p:nvGrpSpPr>
        <p:cNvPr id="1" name=""/>
        <p:cNvGrpSpPr/>
        <p:nvPr/>
      </p:nvGrpSpPr>
      <p:grpSpPr>
        <a:xfrm>
          <a:off x="0" y="0"/>
          <a:ext cx="0" cy="0"/>
          <a:chOff x="0" y="0"/>
          <a:chExt cx="0" cy="0"/>
        </a:xfrm>
      </p:grpSpPr>
      <p:sp>
        <p:nvSpPr>
          <p:cNvPr id="2" name="Platshållare för sidfot 1">
            <a:extLst>
              <a:ext uri="{FF2B5EF4-FFF2-40B4-BE49-F238E27FC236}">
                <a16:creationId xmlns:a16="http://schemas.microsoft.com/office/drawing/2014/main" id="{4C2CB002-9FCD-48CA-BEF4-9C216A36070A}"/>
              </a:ext>
            </a:extLst>
          </p:cNvPr>
          <p:cNvSpPr>
            <a:spLocks noGrp="1"/>
          </p:cNvSpPr>
          <p:nvPr>
            <p:ph type="ftr" sz="quarter" idx="11"/>
          </p:nvPr>
        </p:nvSpPr>
        <p:spPr>
          <a:xfrm>
            <a:off x="479999" y="6376989"/>
            <a:ext cx="5616000" cy="147636"/>
          </a:xfrm>
          <a:prstGeom prst="rect">
            <a:avLst/>
          </a:prstGeom>
        </p:spPr>
        <p:txBody>
          <a:bodyPr/>
          <a:lstStyle/>
          <a:p>
            <a:endParaRPr lang="sv-SE" dirty="0"/>
          </a:p>
        </p:txBody>
      </p:sp>
      <p:sp>
        <p:nvSpPr>
          <p:cNvPr id="4" name="Platshållare för bild 5">
            <a:extLst>
              <a:ext uri="{FF2B5EF4-FFF2-40B4-BE49-F238E27FC236}">
                <a16:creationId xmlns:a16="http://schemas.microsoft.com/office/drawing/2014/main" id="{1566CF40-59BE-4449-B880-5CCAFCC9D997}"/>
              </a:ext>
            </a:extLst>
          </p:cNvPr>
          <p:cNvSpPr>
            <a:spLocks noGrp="1"/>
          </p:cNvSpPr>
          <p:nvPr>
            <p:ph type="pic" sz="quarter" idx="10" hasCustomPrompt="1"/>
          </p:nvPr>
        </p:nvSpPr>
        <p:spPr>
          <a:xfrm>
            <a:off x="0" y="0"/>
            <a:ext cx="12192000" cy="6858000"/>
          </a:xfrm>
          <a:prstGeom prst="round2SameRect">
            <a:avLst>
              <a:gd name="adj1" fmla="val 0"/>
              <a:gd name="adj2" fmla="val 0"/>
            </a:avLst>
          </a:prstGeom>
          <a:solidFill>
            <a:schemeClr val="bg1">
              <a:lumMod val="85000"/>
            </a:schemeClr>
          </a:solidFill>
        </p:spPr>
        <p:txBody>
          <a:bodyPr anchor="ctr" anchorCtr="0">
            <a:normAutofit/>
          </a:bodyPr>
          <a:lstStyle>
            <a:lvl1pPr marL="0" marR="0" indent="0" algn="ctr" defTabSz="914332" rtl="0" eaLnBrk="1" fontAlgn="auto" latinLnBrk="0" hangingPunct="1">
              <a:lnSpc>
                <a:spcPct val="100000"/>
              </a:lnSpc>
              <a:spcBef>
                <a:spcPts val="1843"/>
              </a:spcBef>
              <a:spcAft>
                <a:spcPts val="0"/>
              </a:spcAft>
              <a:buClrTx/>
              <a:buSzTx/>
              <a:buFont typeface="Arial" panose="020B0604020202020204" pitchFamily="34" charset="0"/>
              <a:buNone/>
              <a:tabLst/>
              <a:defRPr sz="1600">
                <a:solidFill>
                  <a:schemeClr val="tx1"/>
                </a:solidFill>
              </a:defRPr>
            </a:lvl1pPr>
          </a:lstStyle>
          <a:p>
            <a:pPr marL="0" marR="0" lvl="0" indent="0" algn="l" defTabSz="914332" rtl="0" eaLnBrk="1" fontAlgn="auto" latinLnBrk="0" hangingPunct="1">
              <a:lnSpc>
                <a:spcPct val="100000"/>
              </a:lnSpc>
              <a:spcBef>
                <a:spcPts val="1843"/>
              </a:spcBef>
              <a:spcAft>
                <a:spcPts val="0"/>
              </a:spcAft>
              <a:buClrTx/>
              <a:buSzTx/>
              <a:buFont typeface="Arial" panose="020B0604020202020204" pitchFamily="34" charset="0"/>
              <a:buNone/>
              <a:tabLst/>
              <a:defRPr/>
            </a:pPr>
            <a:br>
              <a:rPr lang="sv-SE" dirty="0"/>
            </a:br>
            <a:br>
              <a:rPr lang="sv-SE" dirty="0"/>
            </a:br>
            <a:br>
              <a:rPr lang="sv-SE" dirty="0"/>
            </a:br>
            <a:r>
              <a:rPr lang="sv-SE" dirty="0"/>
              <a:t>Klicka på ikonen ovan</a:t>
            </a:r>
            <a:br>
              <a:rPr lang="sv-SE" dirty="0"/>
            </a:br>
            <a:r>
              <a:rPr lang="sv-SE" dirty="0"/>
              <a:t>för att lägga till en bild</a:t>
            </a:r>
            <a:endParaRPr lang="en-US" dirty="0"/>
          </a:p>
        </p:txBody>
      </p:sp>
      <p:sp>
        <p:nvSpPr>
          <p:cNvPr id="6" name="Title 1">
            <a:extLst>
              <a:ext uri="{FF2B5EF4-FFF2-40B4-BE49-F238E27FC236}">
                <a16:creationId xmlns:a16="http://schemas.microsoft.com/office/drawing/2014/main" id="{5F556A3A-7138-45B2-8593-FAB5296ADD6C}"/>
              </a:ext>
            </a:extLst>
          </p:cNvPr>
          <p:cNvSpPr>
            <a:spLocks noGrp="1"/>
          </p:cNvSpPr>
          <p:nvPr>
            <p:ph type="ctrTitle"/>
          </p:nvPr>
        </p:nvSpPr>
        <p:spPr>
          <a:xfrm>
            <a:off x="1528841" y="2404809"/>
            <a:ext cx="9134323" cy="1113092"/>
          </a:xfrm>
          <a:prstGeom prst="rect">
            <a:avLst/>
          </a:prstGeom>
        </p:spPr>
        <p:txBody>
          <a:bodyPr anchor="ctr" anchorCtr="0">
            <a:noAutofit/>
          </a:bodyPr>
          <a:lstStyle>
            <a:lvl1pPr algn="ctr">
              <a:lnSpc>
                <a:spcPct val="90000"/>
              </a:lnSpc>
              <a:defRPr sz="4500">
                <a:solidFill>
                  <a:schemeClr val="bg1"/>
                </a:solidFill>
              </a:defRPr>
            </a:lvl1pPr>
          </a:lstStyle>
          <a:p>
            <a:r>
              <a:rPr lang="sv-SE"/>
              <a:t>Klicka här för att ändra mall för rubrikformat</a:t>
            </a:r>
            <a:endParaRPr lang="en-US" dirty="0"/>
          </a:p>
        </p:txBody>
      </p:sp>
    </p:spTree>
    <p:extLst>
      <p:ext uri="{BB962C8B-B14F-4D97-AF65-F5344CB8AC3E}">
        <p14:creationId xmlns:p14="http://schemas.microsoft.com/office/powerpoint/2010/main" val="1042095859"/>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tshållare för bildnummer 1">
            <a:extLst>
              <a:ext uri="{FF2B5EF4-FFF2-40B4-BE49-F238E27FC236}">
                <a16:creationId xmlns:a16="http://schemas.microsoft.com/office/drawing/2014/main" id="{4BC2FFEF-6434-4E63-AD0D-37B93846A0B7}"/>
              </a:ext>
            </a:extLst>
          </p:cNvPr>
          <p:cNvSpPr>
            <a:spLocks noGrp="1"/>
          </p:cNvSpPr>
          <p:nvPr>
            <p:ph type="sldNum" sz="quarter" idx="10"/>
          </p:nvPr>
        </p:nvSpPr>
        <p:spPr>
          <a:xfrm>
            <a:off x="11136000" y="6453187"/>
            <a:ext cx="643250" cy="144463"/>
          </a:xfrm>
          <a:prstGeom prst="rect">
            <a:avLst/>
          </a:prstGeom>
        </p:spPr>
        <p:txBody>
          <a:bodyPr/>
          <a:lstStyle/>
          <a:p>
            <a:fld id="{59C8BBA8-F427-4879-AAC6-186856FF899B}" type="slidenum">
              <a:rPr lang="sv-SE" smtClean="0"/>
              <a:pPr/>
              <a:t>‹#›</a:t>
            </a:fld>
            <a:endParaRPr lang="sv-SE" dirty="0"/>
          </a:p>
        </p:txBody>
      </p:sp>
    </p:spTree>
    <p:extLst>
      <p:ext uri="{BB962C8B-B14F-4D97-AF65-F5344CB8AC3E}">
        <p14:creationId xmlns:p14="http://schemas.microsoft.com/office/powerpoint/2010/main" val="1789769772"/>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showMasterSp="0" type="blank" preserve="1">
  <p:cSld name="Helt tom">
    <p:spTree>
      <p:nvGrpSpPr>
        <p:cNvPr id="1" name=""/>
        <p:cNvGrpSpPr/>
        <p:nvPr/>
      </p:nvGrpSpPr>
      <p:grpSpPr>
        <a:xfrm>
          <a:off x="0" y="0"/>
          <a:ext cx="0" cy="0"/>
          <a:chOff x="0" y="0"/>
          <a:chExt cx="0" cy="0"/>
        </a:xfrm>
      </p:grpSpPr>
    </p:spTree>
    <p:extLst>
      <p:ext uri="{BB962C8B-B14F-4D97-AF65-F5344CB8AC3E}">
        <p14:creationId xmlns:p14="http://schemas.microsoft.com/office/powerpoint/2010/main" val="3114029142"/>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showMasterSp="0" preserve="1" userDrawn="1">
  <p:cSld name="Avsnittsrubrik med bild">
    <p:spTree>
      <p:nvGrpSpPr>
        <p:cNvPr id="1" name=""/>
        <p:cNvGrpSpPr/>
        <p:nvPr/>
      </p:nvGrpSpPr>
      <p:grpSpPr>
        <a:xfrm>
          <a:off x="0" y="0"/>
          <a:ext cx="0" cy="0"/>
          <a:chOff x="0" y="0"/>
          <a:chExt cx="0" cy="0"/>
        </a:xfrm>
      </p:grpSpPr>
      <p:sp>
        <p:nvSpPr>
          <p:cNvPr id="8" name="Platshållare för bild 5">
            <a:extLst>
              <a:ext uri="{FF2B5EF4-FFF2-40B4-BE49-F238E27FC236}">
                <a16:creationId xmlns:a16="http://schemas.microsoft.com/office/drawing/2014/main" id="{E89F1A3B-CD83-40C2-B654-7491BD29FCD5}"/>
              </a:ext>
            </a:extLst>
          </p:cNvPr>
          <p:cNvSpPr>
            <a:spLocks noGrp="1"/>
          </p:cNvSpPr>
          <p:nvPr>
            <p:ph type="pic" sz="quarter" idx="11" hasCustomPrompt="1"/>
          </p:nvPr>
        </p:nvSpPr>
        <p:spPr>
          <a:xfrm>
            <a:off x="407989" y="404812"/>
            <a:ext cx="11376024" cy="5508625"/>
          </a:xfrm>
          <a:prstGeom prst="round2SameRect">
            <a:avLst>
              <a:gd name="adj1" fmla="val 0"/>
              <a:gd name="adj2" fmla="val 0"/>
            </a:avLst>
          </a:prstGeom>
          <a:solidFill>
            <a:schemeClr val="bg1">
              <a:lumMod val="85000"/>
            </a:schemeClr>
          </a:solidFill>
        </p:spPr>
        <p:txBody>
          <a:bodyPr anchor="ctr" anchorCtr="0">
            <a:normAutofit/>
          </a:bodyPr>
          <a:lstStyle>
            <a:lvl1pPr marL="0" marR="0" indent="0" algn="ctr" defTabSz="914332" rtl="0" eaLnBrk="1" fontAlgn="auto" latinLnBrk="0" hangingPunct="1">
              <a:lnSpc>
                <a:spcPct val="100000"/>
              </a:lnSpc>
              <a:spcBef>
                <a:spcPts val="1843"/>
              </a:spcBef>
              <a:spcAft>
                <a:spcPts val="0"/>
              </a:spcAft>
              <a:buClrTx/>
              <a:buSzTx/>
              <a:buFont typeface="Arial" panose="020B0604020202020204" pitchFamily="34" charset="0"/>
              <a:buNone/>
              <a:tabLst/>
              <a:defRPr sz="1600">
                <a:solidFill>
                  <a:schemeClr val="tx1"/>
                </a:solidFill>
              </a:defRPr>
            </a:lvl1pPr>
          </a:lstStyle>
          <a:p>
            <a:pPr marL="0" marR="0" lvl="0" indent="0" algn="l" defTabSz="914332" rtl="0" eaLnBrk="1" fontAlgn="auto" latinLnBrk="0" hangingPunct="1">
              <a:lnSpc>
                <a:spcPct val="100000"/>
              </a:lnSpc>
              <a:spcBef>
                <a:spcPts val="1843"/>
              </a:spcBef>
              <a:spcAft>
                <a:spcPts val="0"/>
              </a:spcAft>
              <a:buClrTx/>
              <a:buSzTx/>
              <a:buFont typeface="Arial" panose="020B0604020202020204" pitchFamily="34" charset="0"/>
              <a:buNone/>
              <a:tabLst/>
              <a:defRPr/>
            </a:pPr>
            <a:br>
              <a:rPr lang="sv-SE" dirty="0"/>
            </a:br>
            <a:br>
              <a:rPr lang="sv-SE" dirty="0"/>
            </a:br>
            <a:br>
              <a:rPr lang="sv-SE" dirty="0"/>
            </a:br>
            <a:r>
              <a:rPr lang="sv-SE" dirty="0"/>
              <a:t>Klicka på ikonen ovan</a:t>
            </a:r>
            <a:br>
              <a:rPr lang="sv-SE" dirty="0"/>
            </a:br>
            <a:r>
              <a:rPr lang="sv-SE" dirty="0"/>
              <a:t>för att lägga till en bild</a:t>
            </a:r>
            <a:endParaRPr lang="en-US" dirty="0"/>
          </a:p>
        </p:txBody>
      </p:sp>
      <p:sp>
        <p:nvSpPr>
          <p:cNvPr id="9" name="Title 1">
            <a:extLst>
              <a:ext uri="{FF2B5EF4-FFF2-40B4-BE49-F238E27FC236}">
                <a16:creationId xmlns:a16="http://schemas.microsoft.com/office/drawing/2014/main" id="{EAB74EFB-B5F9-4503-84BF-A1C8C3809B6F}"/>
              </a:ext>
            </a:extLst>
          </p:cNvPr>
          <p:cNvSpPr>
            <a:spLocks noGrp="1"/>
          </p:cNvSpPr>
          <p:nvPr>
            <p:ph type="ctrTitle"/>
          </p:nvPr>
        </p:nvSpPr>
        <p:spPr>
          <a:xfrm>
            <a:off x="1879600" y="1973603"/>
            <a:ext cx="8483640" cy="885112"/>
          </a:xfrm>
          <a:prstGeom prst="rect">
            <a:avLst/>
          </a:prstGeom>
        </p:spPr>
        <p:txBody>
          <a:bodyPr anchor="ctr" anchorCtr="0">
            <a:noAutofit/>
          </a:bodyPr>
          <a:lstStyle>
            <a:lvl1pPr algn="ctr">
              <a:lnSpc>
                <a:spcPct val="90000"/>
              </a:lnSpc>
              <a:defRPr sz="4000">
                <a:solidFill>
                  <a:schemeClr val="bg1"/>
                </a:solidFill>
              </a:defRPr>
            </a:lvl1pPr>
          </a:lstStyle>
          <a:p>
            <a:r>
              <a:rPr lang="sv-SE"/>
              <a:t>Klicka här för att ändra mall för rubrikformat</a:t>
            </a:r>
            <a:endParaRPr lang="en-US" dirty="0"/>
          </a:p>
        </p:txBody>
      </p:sp>
      <p:sp>
        <p:nvSpPr>
          <p:cNvPr id="6" name="textruta 5">
            <a:extLst>
              <a:ext uri="{FF2B5EF4-FFF2-40B4-BE49-F238E27FC236}">
                <a16:creationId xmlns:a16="http://schemas.microsoft.com/office/drawing/2014/main" id="{BE03C4AA-7F69-47DB-B0C7-C398C29343E8}"/>
              </a:ext>
            </a:extLst>
          </p:cNvPr>
          <p:cNvSpPr txBox="1"/>
          <p:nvPr userDrawn="1"/>
        </p:nvSpPr>
        <p:spPr>
          <a:xfrm>
            <a:off x="407988" y="6453188"/>
            <a:ext cx="8640000" cy="144000"/>
          </a:xfrm>
          <a:prstGeom prst="rect">
            <a:avLst/>
          </a:prstGeom>
          <a:noFill/>
        </p:spPr>
        <p:txBody>
          <a:bodyPr wrap="square" lIns="0" tIns="0" rIns="0" bIns="0" rtlCol="0" anchor="ctr" anchorCtr="0">
            <a:noAutofit/>
          </a:bodyPr>
          <a:lstStyle/>
          <a:p>
            <a:r>
              <a:rPr lang="sv-SE" sz="1050" dirty="0"/>
              <a:t>Hållbar stad – öppen för världen</a:t>
            </a:r>
          </a:p>
        </p:txBody>
      </p:sp>
      <p:pic>
        <p:nvPicPr>
          <p:cNvPr id="7" name="Bildobjekt 6" descr="Logo" title="Logo">
            <a:extLst>
              <a:ext uri="{FF2B5EF4-FFF2-40B4-BE49-F238E27FC236}">
                <a16:creationId xmlns:a16="http://schemas.microsoft.com/office/drawing/2014/main" id="{A42DC399-9929-4DB1-86A7-EDD1619A0A0E}"/>
              </a:ext>
            </a:extLst>
          </p:cNvPr>
          <p:cNvPicPr>
            <a:picLocks noChangeAspect="1"/>
          </p:cNvPicPr>
          <p:nvPr userDrawn="1"/>
        </p:nvPicPr>
        <p:blipFill>
          <a:blip r:embed="rId2"/>
          <a:stretch>
            <a:fillRect/>
          </a:stretch>
        </p:blipFill>
        <p:spPr>
          <a:xfrm>
            <a:off x="10498641" y="6168924"/>
            <a:ext cx="1280271" cy="426757"/>
          </a:xfrm>
          <a:prstGeom prst="rect">
            <a:avLst/>
          </a:prstGeom>
        </p:spPr>
      </p:pic>
    </p:spTree>
    <p:extLst>
      <p:ext uri="{BB962C8B-B14F-4D97-AF65-F5344CB8AC3E}">
        <p14:creationId xmlns:p14="http://schemas.microsoft.com/office/powerpoint/2010/main" val="1978863351"/>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showMasterSp="0" preserve="1" userDrawn="1">
  <p:cSld name="Avsnittsrubrik">
    <p:spTree>
      <p:nvGrpSpPr>
        <p:cNvPr id="1" name=""/>
        <p:cNvGrpSpPr/>
        <p:nvPr/>
      </p:nvGrpSpPr>
      <p:grpSpPr>
        <a:xfrm>
          <a:off x="0" y="0"/>
          <a:ext cx="0" cy="0"/>
          <a:chOff x="0" y="0"/>
          <a:chExt cx="0" cy="0"/>
        </a:xfrm>
      </p:grpSpPr>
      <p:sp>
        <p:nvSpPr>
          <p:cNvPr id="7" name="Rektangel 6">
            <a:extLst>
              <a:ext uri="{FF2B5EF4-FFF2-40B4-BE49-F238E27FC236}">
                <a16:creationId xmlns:a16="http://schemas.microsoft.com/office/drawing/2014/main" id="{8966CA57-627C-4882-9601-245D15D92392}"/>
              </a:ext>
            </a:extLst>
          </p:cNvPr>
          <p:cNvSpPr/>
          <p:nvPr userDrawn="1"/>
        </p:nvSpPr>
        <p:spPr>
          <a:xfrm>
            <a:off x="407988" y="404813"/>
            <a:ext cx="11376025" cy="5508000"/>
          </a:xfrm>
          <a:prstGeom prst="rect">
            <a:avLst/>
          </a:prstGeom>
          <a:solidFill>
            <a:schemeClr val="accent4"/>
          </a:solidFill>
          <a:ln>
            <a:no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sv-SE" sz="1800" dirty="0"/>
          </a:p>
        </p:txBody>
      </p:sp>
      <p:sp>
        <p:nvSpPr>
          <p:cNvPr id="2" name="Title 1"/>
          <p:cNvSpPr>
            <a:spLocks noGrp="1"/>
          </p:cNvSpPr>
          <p:nvPr>
            <p:ph type="ctrTitle"/>
          </p:nvPr>
        </p:nvSpPr>
        <p:spPr>
          <a:xfrm>
            <a:off x="1528841" y="2404809"/>
            <a:ext cx="9134323" cy="1349829"/>
          </a:xfrm>
          <a:prstGeom prst="rect">
            <a:avLst/>
          </a:prstGeom>
        </p:spPr>
        <p:txBody>
          <a:bodyPr anchor="ctr" anchorCtr="0">
            <a:noAutofit/>
          </a:bodyPr>
          <a:lstStyle>
            <a:lvl1pPr algn="ctr">
              <a:lnSpc>
                <a:spcPct val="90000"/>
              </a:lnSpc>
              <a:defRPr sz="4500">
                <a:solidFill>
                  <a:schemeClr val="bg1"/>
                </a:solidFill>
              </a:defRPr>
            </a:lvl1pPr>
          </a:lstStyle>
          <a:p>
            <a:r>
              <a:rPr lang="sv-SE"/>
              <a:t>Klicka här för att ändra mall för rubrikformat</a:t>
            </a:r>
            <a:endParaRPr lang="en-US" dirty="0"/>
          </a:p>
        </p:txBody>
      </p:sp>
      <p:pic>
        <p:nvPicPr>
          <p:cNvPr id="6" name="Bildobjekt 5" descr="Logo" title="Logo">
            <a:extLst>
              <a:ext uri="{FF2B5EF4-FFF2-40B4-BE49-F238E27FC236}">
                <a16:creationId xmlns:a16="http://schemas.microsoft.com/office/drawing/2014/main" id="{1BFA490F-F636-4FBD-9551-5FE7BB924C4D}"/>
              </a:ext>
            </a:extLst>
          </p:cNvPr>
          <p:cNvPicPr>
            <a:picLocks noChangeAspect="1"/>
          </p:cNvPicPr>
          <p:nvPr userDrawn="1"/>
        </p:nvPicPr>
        <p:blipFill>
          <a:blip r:embed="rId2"/>
          <a:stretch>
            <a:fillRect/>
          </a:stretch>
        </p:blipFill>
        <p:spPr>
          <a:xfrm>
            <a:off x="10498641" y="6168924"/>
            <a:ext cx="1280271" cy="426757"/>
          </a:xfrm>
          <a:prstGeom prst="rect">
            <a:avLst/>
          </a:prstGeom>
        </p:spPr>
      </p:pic>
      <p:sp>
        <p:nvSpPr>
          <p:cNvPr id="8" name="textruta 7">
            <a:extLst>
              <a:ext uri="{FF2B5EF4-FFF2-40B4-BE49-F238E27FC236}">
                <a16:creationId xmlns:a16="http://schemas.microsoft.com/office/drawing/2014/main" id="{B3A12899-234C-4D37-942E-64C01D64533B}"/>
              </a:ext>
            </a:extLst>
          </p:cNvPr>
          <p:cNvSpPr txBox="1"/>
          <p:nvPr userDrawn="1"/>
        </p:nvSpPr>
        <p:spPr>
          <a:xfrm>
            <a:off x="407988" y="6453188"/>
            <a:ext cx="8640000" cy="144000"/>
          </a:xfrm>
          <a:prstGeom prst="rect">
            <a:avLst/>
          </a:prstGeom>
          <a:noFill/>
        </p:spPr>
        <p:txBody>
          <a:bodyPr wrap="square" lIns="0" tIns="0" rIns="0" bIns="0" rtlCol="0" anchor="ctr" anchorCtr="0">
            <a:noAutofit/>
          </a:bodyPr>
          <a:lstStyle/>
          <a:p>
            <a:r>
              <a:rPr lang="sv-SE" sz="1050" dirty="0">
                <a:solidFill>
                  <a:schemeClr val="tx1">
                    <a:lumMod val="95000"/>
                    <a:lumOff val="5000"/>
                  </a:schemeClr>
                </a:solidFill>
              </a:rPr>
              <a:t>Hållbar stad – öppen för världen</a:t>
            </a:r>
          </a:p>
        </p:txBody>
      </p:sp>
    </p:spTree>
    <p:extLst>
      <p:ext uri="{BB962C8B-B14F-4D97-AF65-F5344CB8AC3E}">
        <p14:creationId xmlns:p14="http://schemas.microsoft.com/office/powerpoint/2010/main" val="67246972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2_Bild med bild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5C800227-24F3-424A-950F-9031EC7717A1}"/>
              </a:ext>
            </a:extLst>
          </p:cNvPr>
          <p:cNvSpPr>
            <a:spLocks noGrp="1"/>
          </p:cNvSpPr>
          <p:nvPr>
            <p:ph type="title"/>
          </p:nvPr>
        </p:nvSpPr>
        <p:spPr/>
        <p:txBody>
          <a:bodyPr/>
          <a:lstStyle/>
          <a:p>
            <a:r>
              <a:rPr lang="sv-SE"/>
              <a:t>Klicka här för att ändra mall för rubrikformat</a:t>
            </a:r>
            <a:endParaRPr lang="sv-SE" dirty="0"/>
          </a:p>
        </p:txBody>
      </p:sp>
      <p:sp>
        <p:nvSpPr>
          <p:cNvPr id="3" name="Picture Placeholder 2"/>
          <p:cNvSpPr>
            <a:spLocks noGrp="1"/>
          </p:cNvSpPr>
          <p:nvPr>
            <p:ph type="pic" idx="1" hasCustomPrompt="1"/>
          </p:nvPr>
        </p:nvSpPr>
        <p:spPr>
          <a:xfrm>
            <a:off x="407988" y="1738313"/>
            <a:ext cx="3600000" cy="3660464"/>
          </a:xfrm>
          <a:solidFill>
            <a:schemeClr val="bg1">
              <a:lumMod val="85000"/>
            </a:schemeClr>
          </a:solidFill>
        </p:spPr>
        <p:txBody>
          <a:bodyPr anchor="ctr" anchorCtr="0">
            <a:normAutofit/>
          </a:bodyPr>
          <a:lstStyle>
            <a:lvl1pPr marL="0" indent="0" algn="ctr">
              <a:buNone/>
              <a:defRPr sz="2000"/>
            </a:lvl1pPr>
            <a:lvl2pPr marL="457167" indent="0">
              <a:buNone/>
              <a:defRPr sz="2800"/>
            </a:lvl2pPr>
            <a:lvl3pPr marL="914332" indent="0">
              <a:buNone/>
              <a:defRPr sz="2400"/>
            </a:lvl3pPr>
            <a:lvl4pPr marL="1371498" indent="0">
              <a:buNone/>
              <a:defRPr sz="2000"/>
            </a:lvl4pPr>
            <a:lvl5pPr marL="1828664" indent="0">
              <a:buNone/>
              <a:defRPr sz="2000"/>
            </a:lvl5pPr>
            <a:lvl6pPr marL="2285830" indent="0">
              <a:buNone/>
              <a:defRPr sz="2000"/>
            </a:lvl6pPr>
            <a:lvl7pPr marL="2742994" indent="0">
              <a:buNone/>
              <a:defRPr sz="2000"/>
            </a:lvl7pPr>
            <a:lvl8pPr marL="3200160" indent="0">
              <a:buNone/>
              <a:defRPr sz="2000"/>
            </a:lvl8pPr>
            <a:lvl9pPr marL="3657327" indent="0">
              <a:buNone/>
              <a:defRPr sz="2000"/>
            </a:lvl9pPr>
          </a:lstStyle>
          <a:p>
            <a:r>
              <a:rPr lang="sv-SE" dirty="0"/>
              <a:t>Klicka på ikonen </a:t>
            </a:r>
            <a:br>
              <a:rPr lang="sv-SE" dirty="0"/>
            </a:br>
            <a:br>
              <a:rPr lang="sv-SE" dirty="0"/>
            </a:br>
            <a:r>
              <a:rPr lang="sv-SE" dirty="0"/>
              <a:t>för att lägga till en bild</a:t>
            </a:r>
            <a:endParaRPr lang="en-US" dirty="0"/>
          </a:p>
        </p:txBody>
      </p:sp>
      <p:sp>
        <p:nvSpPr>
          <p:cNvPr id="4" name="Text Placeholder 3"/>
          <p:cNvSpPr>
            <a:spLocks noGrp="1"/>
          </p:cNvSpPr>
          <p:nvPr>
            <p:ph type="body" sz="half" idx="2"/>
          </p:nvPr>
        </p:nvSpPr>
        <p:spPr>
          <a:xfrm>
            <a:off x="407988" y="5528974"/>
            <a:ext cx="3600000" cy="384464"/>
          </a:xfrm>
        </p:spPr>
        <p:txBody>
          <a:bodyPr>
            <a:normAutofit/>
          </a:bodyPr>
          <a:lstStyle>
            <a:lvl1pPr marL="0" indent="0">
              <a:buFont typeface="Arial" panose="020B0604020202020204" pitchFamily="34" charset="0"/>
              <a:buNone/>
              <a:defRPr sz="1400"/>
            </a:lvl1pPr>
            <a:lvl2pPr marL="457167" indent="0">
              <a:buNone/>
              <a:defRPr sz="1400"/>
            </a:lvl2pPr>
            <a:lvl3pPr marL="914332" indent="0">
              <a:buNone/>
              <a:defRPr sz="1200"/>
            </a:lvl3pPr>
            <a:lvl4pPr marL="1371498" indent="0">
              <a:buNone/>
              <a:defRPr sz="1000"/>
            </a:lvl4pPr>
            <a:lvl5pPr marL="1828664" indent="0">
              <a:buNone/>
              <a:defRPr sz="1000"/>
            </a:lvl5pPr>
            <a:lvl6pPr marL="2285830" indent="0">
              <a:buNone/>
              <a:defRPr sz="1000"/>
            </a:lvl6pPr>
            <a:lvl7pPr marL="2742994" indent="0">
              <a:buNone/>
              <a:defRPr sz="1000"/>
            </a:lvl7pPr>
            <a:lvl8pPr marL="3200160" indent="0">
              <a:buNone/>
              <a:defRPr sz="1000"/>
            </a:lvl8pPr>
            <a:lvl9pPr marL="3657327" indent="0">
              <a:buNone/>
              <a:defRPr sz="1000"/>
            </a:lvl9pPr>
          </a:lstStyle>
          <a:p>
            <a:pPr lvl="0"/>
            <a:r>
              <a:rPr lang="sv-SE"/>
              <a:t>Klicka här för att ändra format på bakgrundstexten</a:t>
            </a:r>
          </a:p>
        </p:txBody>
      </p:sp>
      <p:sp>
        <p:nvSpPr>
          <p:cNvPr id="10" name="Picture Placeholder 2">
            <a:extLst>
              <a:ext uri="{FF2B5EF4-FFF2-40B4-BE49-F238E27FC236}">
                <a16:creationId xmlns:a16="http://schemas.microsoft.com/office/drawing/2014/main" id="{F5F04B5A-F0FB-4FC9-9F5F-CDA6CEE251C7}"/>
              </a:ext>
            </a:extLst>
          </p:cNvPr>
          <p:cNvSpPr>
            <a:spLocks noGrp="1"/>
          </p:cNvSpPr>
          <p:nvPr>
            <p:ph type="pic" idx="12" hasCustomPrompt="1"/>
          </p:nvPr>
        </p:nvSpPr>
        <p:spPr>
          <a:xfrm>
            <a:off x="4296000" y="1738313"/>
            <a:ext cx="3600000" cy="3660464"/>
          </a:xfrm>
          <a:solidFill>
            <a:schemeClr val="bg1">
              <a:lumMod val="85000"/>
            </a:schemeClr>
          </a:solidFill>
        </p:spPr>
        <p:txBody>
          <a:bodyPr anchor="ctr" anchorCtr="0">
            <a:normAutofit/>
          </a:bodyPr>
          <a:lstStyle>
            <a:lvl1pPr marL="0" indent="0" algn="ctr">
              <a:buNone/>
              <a:defRPr sz="2000"/>
            </a:lvl1pPr>
            <a:lvl2pPr marL="457167" indent="0">
              <a:buNone/>
              <a:defRPr sz="2800"/>
            </a:lvl2pPr>
            <a:lvl3pPr marL="914332" indent="0">
              <a:buNone/>
              <a:defRPr sz="2400"/>
            </a:lvl3pPr>
            <a:lvl4pPr marL="1371498" indent="0">
              <a:buNone/>
              <a:defRPr sz="2000"/>
            </a:lvl4pPr>
            <a:lvl5pPr marL="1828664" indent="0">
              <a:buNone/>
              <a:defRPr sz="2000"/>
            </a:lvl5pPr>
            <a:lvl6pPr marL="2285830" indent="0">
              <a:buNone/>
              <a:defRPr sz="2000"/>
            </a:lvl6pPr>
            <a:lvl7pPr marL="2742994" indent="0">
              <a:buNone/>
              <a:defRPr sz="2000"/>
            </a:lvl7pPr>
            <a:lvl8pPr marL="3200160" indent="0">
              <a:buNone/>
              <a:defRPr sz="2000"/>
            </a:lvl8pPr>
            <a:lvl9pPr marL="3657327" indent="0">
              <a:buNone/>
              <a:defRPr sz="2000"/>
            </a:lvl9pPr>
          </a:lstStyle>
          <a:p>
            <a:r>
              <a:rPr lang="sv-SE" dirty="0"/>
              <a:t>Klicka på ikonen </a:t>
            </a:r>
            <a:br>
              <a:rPr lang="sv-SE" dirty="0"/>
            </a:br>
            <a:br>
              <a:rPr lang="sv-SE" dirty="0"/>
            </a:br>
            <a:r>
              <a:rPr lang="sv-SE" dirty="0"/>
              <a:t>för att lägga till en bild</a:t>
            </a:r>
            <a:endParaRPr lang="en-US" dirty="0"/>
          </a:p>
        </p:txBody>
      </p:sp>
      <p:sp>
        <p:nvSpPr>
          <p:cNvPr id="15" name="Text Placeholder 3">
            <a:extLst>
              <a:ext uri="{FF2B5EF4-FFF2-40B4-BE49-F238E27FC236}">
                <a16:creationId xmlns:a16="http://schemas.microsoft.com/office/drawing/2014/main" id="{A5F93C07-C166-474C-8E0B-4E9C3BBCB337}"/>
              </a:ext>
            </a:extLst>
          </p:cNvPr>
          <p:cNvSpPr>
            <a:spLocks noGrp="1"/>
          </p:cNvSpPr>
          <p:nvPr>
            <p:ph type="body" sz="half" idx="15"/>
          </p:nvPr>
        </p:nvSpPr>
        <p:spPr>
          <a:xfrm>
            <a:off x="4296000" y="5528974"/>
            <a:ext cx="3600000" cy="384464"/>
          </a:xfrm>
        </p:spPr>
        <p:txBody>
          <a:bodyPr>
            <a:normAutofit/>
          </a:bodyPr>
          <a:lstStyle>
            <a:lvl1pPr marL="0" indent="0">
              <a:buFont typeface="Arial" panose="020B0604020202020204" pitchFamily="34" charset="0"/>
              <a:buNone/>
              <a:defRPr sz="1400"/>
            </a:lvl1pPr>
            <a:lvl2pPr marL="457167" indent="0">
              <a:buNone/>
              <a:defRPr sz="1400"/>
            </a:lvl2pPr>
            <a:lvl3pPr marL="914332" indent="0">
              <a:buNone/>
              <a:defRPr sz="1200"/>
            </a:lvl3pPr>
            <a:lvl4pPr marL="1371498" indent="0">
              <a:buNone/>
              <a:defRPr sz="1000"/>
            </a:lvl4pPr>
            <a:lvl5pPr marL="1828664" indent="0">
              <a:buNone/>
              <a:defRPr sz="1000"/>
            </a:lvl5pPr>
            <a:lvl6pPr marL="2285830" indent="0">
              <a:buNone/>
              <a:defRPr sz="1000"/>
            </a:lvl6pPr>
            <a:lvl7pPr marL="2742994" indent="0">
              <a:buNone/>
              <a:defRPr sz="1000"/>
            </a:lvl7pPr>
            <a:lvl8pPr marL="3200160" indent="0">
              <a:buNone/>
              <a:defRPr sz="1000"/>
            </a:lvl8pPr>
            <a:lvl9pPr marL="3657327" indent="0">
              <a:buNone/>
              <a:defRPr sz="1000"/>
            </a:lvl9pPr>
          </a:lstStyle>
          <a:p>
            <a:pPr lvl="0"/>
            <a:r>
              <a:rPr lang="sv-SE"/>
              <a:t>Klicka här för att ändra format på bakgrundstexten</a:t>
            </a:r>
          </a:p>
        </p:txBody>
      </p:sp>
      <p:sp>
        <p:nvSpPr>
          <p:cNvPr id="11" name="Picture Placeholder 2">
            <a:extLst>
              <a:ext uri="{FF2B5EF4-FFF2-40B4-BE49-F238E27FC236}">
                <a16:creationId xmlns:a16="http://schemas.microsoft.com/office/drawing/2014/main" id="{A7F97845-F21E-448F-BCE4-594A545AB8CB}"/>
              </a:ext>
            </a:extLst>
          </p:cNvPr>
          <p:cNvSpPr>
            <a:spLocks noGrp="1"/>
          </p:cNvSpPr>
          <p:nvPr>
            <p:ph type="pic" idx="13" hasCustomPrompt="1"/>
          </p:nvPr>
        </p:nvSpPr>
        <p:spPr>
          <a:xfrm>
            <a:off x="8184013" y="1738313"/>
            <a:ext cx="3600000" cy="3660464"/>
          </a:xfrm>
          <a:solidFill>
            <a:schemeClr val="bg1">
              <a:lumMod val="85000"/>
            </a:schemeClr>
          </a:solidFill>
        </p:spPr>
        <p:txBody>
          <a:bodyPr anchor="ctr" anchorCtr="0">
            <a:normAutofit/>
          </a:bodyPr>
          <a:lstStyle>
            <a:lvl1pPr marL="0" indent="0" algn="ctr">
              <a:buNone/>
              <a:defRPr sz="2000"/>
            </a:lvl1pPr>
            <a:lvl2pPr marL="457167" indent="0">
              <a:buNone/>
              <a:defRPr sz="2800"/>
            </a:lvl2pPr>
            <a:lvl3pPr marL="914332" indent="0">
              <a:buNone/>
              <a:defRPr sz="2400"/>
            </a:lvl3pPr>
            <a:lvl4pPr marL="1371498" indent="0">
              <a:buNone/>
              <a:defRPr sz="2000"/>
            </a:lvl4pPr>
            <a:lvl5pPr marL="1828664" indent="0">
              <a:buNone/>
              <a:defRPr sz="2000"/>
            </a:lvl5pPr>
            <a:lvl6pPr marL="2285830" indent="0">
              <a:buNone/>
              <a:defRPr sz="2000"/>
            </a:lvl6pPr>
            <a:lvl7pPr marL="2742994" indent="0">
              <a:buNone/>
              <a:defRPr sz="2000"/>
            </a:lvl7pPr>
            <a:lvl8pPr marL="3200160" indent="0">
              <a:buNone/>
              <a:defRPr sz="2000"/>
            </a:lvl8pPr>
            <a:lvl9pPr marL="3657327" indent="0">
              <a:buNone/>
              <a:defRPr sz="2000"/>
            </a:lvl9pPr>
          </a:lstStyle>
          <a:p>
            <a:r>
              <a:rPr lang="sv-SE" dirty="0"/>
              <a:t>Klicka på ikonen </a:t>
            </a:r>
            <a:br>
              <a:rPr lang="sv-SE" dirty="0"/>
            </a:br>
            <a:br>
              <a:rPr lang="sv-SE" dirty="0"/>
            </a:br>
            <a:r>
              <a:rPr lang="sv-SE" dirty="0"/>
              <a:t>för att lägga till en bild</a:t>
            </a:r>
            <a:endParaRPr lang="en-US" dirty="0"/>
          </a:p>
        </p:txBody>
      </p:sp>
      <p:sp>
        <p:nvSpPr>
          <p:cNvPr id="14" name="Text Placeholder 3">
            <a:extLst>
              <a:ext uri="{FF2B5EF4-FFF2-40B4-BE49-F238E27FC236}">
                <a16:creationId xmlns:a16="http://schemas.microsoft.com/office/drawing/2014/main" id="{5F230963-9997-4CAE-9B9D-4F53D8044D29}"/>
              </a:ext>
            </a:extLst>
          </p:cNvPr>
          <p:cNvSpPr>
            <a:spLocks noGrp="1"/>
          </p:cNvSpPr>
          <p:nvPr>
            <p:ph type="body" sz="half" idx="14"/>
          </p:nvPr>
        </p:nvSpPr>
        <p:spPr>
          <a:xfrm>
            <a:off x="8184013" y="5528974"/>
            <a:ext cx="3600000" cy="384464"/>
          </a:xfrm>
        </p:spPr>
        <p:txBody>
          <a:bodyPr>
            <a:normAutofit/>
          </a:bodyPr>
          <a:lstStyle>
            <a:lvl1pPr marL="0" indent="0">
              <a:buFont typeface="Arial" panose="020B0604020202020204" pitchFamily="34" charset="0"/>
              <a:buNone/>
              <a:defRPr sz="1400"/>
            </a:lvl1pPr>
            <a:lvl2pPr marL="457167" indent="0">
              <a:buNone/>
              <a:defRPr sz="1400"/>
            </a:lvl2pPr>
            <a:lvl3pPr marL="914332" indent="0">
              <a:buNone/>
              <a:defRPr sz="1200"/>
            </a:lvl3pPr>
            <a:lvl4pPr marL="1371498" indent="0">
              <a:buNone/>
              <a:defRPr sz="1000"/>
            </a:lvl4pPr>
            <a:lvl5pPr marL="1828664" indent="0">
              <a:buNone/>
              <a:defRPr sz="1000"/>
            </a:lvl5pPr>
            <a:lvl6pPr marL="2285830" indent="0">
              <a:buNone/>
              <a:defRPr sz="1000"/>
            </a:lvl6pPr>
            <a:lvl7pPr marL="2742994" indent="0">
              <a:buNone/>
              <a:defRPr sz="1000"/>
            </a:lvl7pPr>
            <a:lvl8pPr marL="3200160" indent="0">
              <a:buNone/>
              <a:defRPr sz="1000"/>
            </a:lvl8pPr>
            <a:lvl9pPr marL="3657327" indent="0">
              <a:buNone/>
              <a:defRPr sz="1000"/>
            </a:lvl9pPr>
          </a:lstStyle>
          <a:p>
            <a:pPr lvl="0"/>
            <a:r>
              <a:rPr lang="sv-SE"/>
              <a:t>Klicka här för att ändra format på bakgrundstexten</a:t>
            </a:r>
          </a:p>
        </p:txBody>
      </p:sp>
      <p:sp>
        <p:nvSpPr>
          <p:cNvPr id="6" name="Platshållare för bildnummer 5">
            <a:extLst>
              <a:ext uri="{FF2B5EF4-FFF2-40B4-BE49-F238E27FC236}">
                <a16:creationId xmlns:a16="http://schemas.microsoft.com/office/drawing/2014/main" id="{344BB15C-87DA-407B-A8B6-CA070A8D70E5}"/>
              </a:ext>
            </a:extLst>
          </p:cNvPr>
          <p:cNvSpPr>
            <a:spLocks noGrp="1"/>
          </p:cNvSpPr>
          <p:nvPr>
            <p:ph type="sldNum" sz="quarter" idx="16"/>
          </p:nvPr>
        </p:nvSpPr>
        <p:spPr/>
        <p:txBody>
          <a:bodyPr/>
          <a:lstStyle/>
          <a:p>
            <a:fld id="{59C8BBA8-F427-4879-AAC6-186856FF899B}" type="slidenum">
              <a:rPr lang="sv-SE" smtClean="0"/>
              <a:pPr/>
              <a:t>‹#›</a:t>
            </a:fld>
            <a:endParaRPr lang="sv-SE" dirty="0"/>
          </a:p>
        </p:txBody>
      </p:sp>
    </p:spTree>
    <p:extLst>
      <p:ext uri="{BB962C8B-B14F-4D97-AF65-F5344CB8AC3E}">
        <p14:creationId xmlns:p14="http://schemas.microsoft.com/office/powerpoint/2010/main" val="1008802931"/>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showMasterSp="0" preserve="1" userDrawn="1">
  <p:cSld name="Avslutsbild">
    <p:spTree>
      <p:nvGrpSpPr>
        <p:cNvPr id="1" name=""/>
        <p:cNvGrpSpPr/>
        <p:nvPr/>
      </p:nvGrpSpPr>
      <p:grpSpPr>
        <a:xfrm>
          <a:off x="0" y="0"/>
          <a:ext cx="0" cy="0"/>
          <a:chOff x="0" y="0"/>
          <a:chExt cx="0" cy="0"/>
        </a:xfrm>
      </p:grpSpPr>
      <p:sp>
        <p:nvSpPr>
          <p:cNvPr id="3" name="Rektangel 2">
            <a:extLst>
              <a:ext uri="{FF2B5EF4-FFF2-40B4-BE49-F238E27FC236}">
                <a16:creationId xmlns:a16="http://schemas.microsoft.com/office/drawing/2014/main" id="{89901358-FAEB-466E-A059-DFCAF845E54F}"/>
              </a:ext>
            </a:extLst>
          </p:cNvPr>
          <p:cNvSpPr/>
          <p:nvPr userDrawn="1"/>
        </p:nvSpPr>
        <p:spPr>
          <a:xfrm>
            <a:off x="407987" y="1144857"/>
            <a:ext cx="11374809" cy="5307954"/>
          </a:xfrm>
          <a:prstGeom prst="rect">
            <a:avLst/>
          </a:prstGeom>
          <a:solidFill>
            <a:schemeClr val="accent4"/>
          </a:solidFill>
          <a:ln>
            <a:no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sv-SE" dirty="0"/>
          </a:p>
        </p:txBody>
      </p:sp>
      <p:pic>
        <p:nvPicPr>
          <p:cNvPr id="13" name="Bildobjekt 12" descr="Logo" title="Logo">
            <a:extLst>
              <a:ext uri="{FF2B5EF4-FFF2-40B4-BE49-F238E27FC236}">
                <a16:creationId xmlns:a16="http://schemas.microsoft.com/office/drawing/2014/main" id="{8FA31A6C-4824-4084-8D71-178D8B56BB48}"/>
              </a:ext>
            </a:extLst>
          </p:cNvPr>
          <p:cNvPicPr>
            <a:picLocks noChangeAspect="1"/>
          </p:cNvPicPr>
          <p:nvPr userDrawn="1"/>
        </p:nvPicPr>
        <p:blipFill>
          <a:blip r:embed="rId2"/>
          <a:stretch>
            <a:fillRect/>
          </a:stretch>
        </p:blipFill>
        <p:spPr>
          <a:xfrm>
            <a:off x="10297795" y="401983"/>
            <a:ext cx="1481456" cy="499915"/>
          </a:xfrm>
          <a:prstGeom prst="rect">
            <a:avLst/>
          </a:prstGeom>
        </p:spPr>
      </p:pic>
      <p:sp>
        <p:nvSpPr>
          <p:cNvPr id="8" name="Rubrik 3">
            <a:extLst>
              <a:ext uri="{FF2B5EF4-FFF2-40B4-BE49-F238E27FC236}">
                <a16:creationId xmlns:a16="http://schemas.microsoft.com/office/drawing/2014/main" id="{D9E1B7B2-3451-4D29-B53E-14A2743034F0}"/>
              </a:ext>
            </a:extLst>
          </p:cNvPr>
          <p:cNvSpPr>
            <a:spLocks noGrp="1"/>
          </p:cNvSpPr>
          <p:nvPr>
            <p:ph type="title" hasCustomPrompt="1"/>
          </p:nvPr>
        </p:nvSpPr>
        <p:spPr>
          <a:xfrm>
            <a:off x="1420650" y="2399545"/>
            <a:ext cx="6148878" cy="309600"/>
          </a:xfrm>
        </p:spPr>
        <p:txBody>
          <a:bodyPr>
            <a:normAutofit/>
          </a:bodyPr>
          <a:lstStyle>
            <a:lvl1pPr>
              <a:defRPr sz="1700">
                <a:solidFill>
                  <a:schemeClr val="bg1"/>
                </a:solidFill>
              </a:defRPr>
            </a:lvl1pPr>
          </a:lstStyle>
          <a:p>
            <a:r>
              <a:rPr lang="sv-SE" dirty="0"/>
              <a:t>Kontakt</a:t>
            </a:r>
          </a:p>
        </p:txBody>
      </p:sp>
      <p:sp>
        <p:nvSpPr>
          <p:cNvPr id="15" name="Platshållare för text 4">
            <a:extLst>
              <a:ext uri="{FF2B5EF4-FFF2-40B4-BE49-F238E27FC236}">
                <a16:creationId xmlns:a16="http://schemas.microsoft.com/office/drawing/2014/main" id="{483A67E9-807F-424F-890D-A3A5CA39AF09}"/>
              </a:ext>
            </a:extLst>
          </p:cNvPr>
          <p:cNvSpPr>
            <a:spLocks noGrp="1"/>
          </p:cNvSpPr>
          <p:nvPr>
            <p:ph type="body" sz="quarter" idx="11" hasCustomPrompt="1"/>
          </p:nvPr>
        </p:nvSpPr>
        <p:spPr>
          <a:xfrm>
            <a:off x="1420649" y="2830624"/>
            <a:ext cx="6148878" cy="2971086"/>
          </a:xfrm>
        </p:spPr>
        <p:txBody>
          <a:bodyPr numCol="1" spcCol="180000">
            <a:noAutofit/>
          </a:bodyPr>
          <a:lstStyle>
            <a:lvl1pPr marL="0" indent="0">
              <a:lnSpc>
                <a:spcPct val="110000"/>
              </a:lnSpc>
              <a:spcBef>
                <a:spcPts val="0"/>
              </a:spcBef>
              <a:buNone/>
              <a:defRPr sz="1600" b="1" kern="0" baseline="0">
                <a:solidFill>
                  <a:schemeClr val="bg1"/>
                </a:solidFill>
                <a:latin typeface="+mn-lt"/>
              </a:defRPr>
            </a:lvl1pPr>
          </a:lstStyle>
          <a:p>
            <a:pPr lvl="0"/>
            <a:r>
              <a:rPr lang="sv-SE" dirty="0"/>
              <a:t>Avdelning</a:t>
            </a:r>
            <a:br>
              <a:rPr lang="sv-SE" dirty="0"/>
            </a:br>
            <a:r>
              <a:rPr lang="sv-SE" dirty="0"/>
              <a:t>Område, Göteborgs Stad</a:t>
            </a:r>
            <a:br>
              <a:rPr lang="sv-SE" dirty="0"/>
            </a:br>
            <a:r>
              <a:rPr lang="sv-SE" dirty="0"/>
              <a:t>Namn</a:t>
            </a:r>
            <a:br>
              <a:rPr lang="sv-SE" dirty="0"/>
            </a:br>
            <a:r>
              <a:rPr lang="sv-SE" dirty="0"/>
              <a:t>namn@namn.se</a:t>
            </a:r>
          </a:p>
        </p:txBody>
      </p:sp>
      <p:sp>
        <p:nvSpPr>
          <p:cNvPr id="7" name="textruta 6">
            <a:extLst>
              <a:ext uri="{FF2B5EF4-FFF2-40B4-BE49-F238E27FC236}">
                <a16:creationId xmlns:a16="http://schemas.microsoft.com/office/drawing/2014/main" id="{BA484A78-938B-41DE-9685-15EC3BD0A572}"/>
              </a:ext>
            </a:extLst>
          </p:cNvPr>
          <p:cNvSpPr txBox="1"/>
          <p:nvPr userDrawn="1"/>
        </p:nvSpPr>
        <p:spPr>
          <a:xfrm>
            <a:off x="407987" y="580165"/>
            <a:ext cx="8640000" cy="144000"/>
          </a:xfrm>
          <a:prstGeom prst="rect">
            <a:avLst/>
          </a:prstGeom>
          <a:noFill/>
        </p:spPr>
        <p:txBody>
          <a:bodyPr wrap="square" lIns="0" tIns="0" rIns="0" bIns="0" rtlCol="0" anchor="ctr" anchorCtr="0">
            <a:noAutofit/>
          </a:bodyPr>
          <a:lstStyle/>
          <a:p>
            <a:r>
              <a:rPr lang="sv-SE" sz="1100" dirty="0">
                <a:solidFill>
                  <a:schemeClr val="tx1">
                    <a:lumMod val="95000"/>
                    <a:lumOff val="5000"/>
                  </a:schemeClr>
                </a:solidFill>
                <a:latin typeface="+mn-lt"/>
              </a:rPr>
              <a:t>Hållbar stad – öppen för världen</a:t>
            </a:r>
          </a:p>
        </p:txBody>
      </p:sp>
    </p:spTree>
    <p:extLst>
      <p:ext uri="{BB962C8B-B14F-4D97-AF65-F5344CB8AC3E}">
        <p14:creationId xmlns:p14="http://schemas.microsoft.com/office/powerpoint/2010/main" val="656666689"/>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showMasterSp="0" preserve="1" userDrawn="1">
  <p:cSld name="Logotyp">
    <p:spTree>
      <p:nvGrpSpPr>
        <p:cNvPr id="1" name=""/>
        <p:cNvGrpSpPr/>
        <p:nvPr/>
      </p:nvGrpSpPr>
      <p:grpSpPr>
        <a:xfrm>
          <a:off x="0" y="0"/>
          <a:ext cx="0" cy="0"/>
          <a:chOff x="0" y="0"/>
          <a:chExt cx="0" cy="0"/>
        </a:xfrm>
      </p:grpSpPr>
      <p:pic>
        <p:nvPicPr>
          <p:cNvPr id="3" name="Bildobjekt 2" descr="Logo" title="Logo">
            <a:extLst>
              <a:ext uri="{FF2B5EF4-FFF2-40B4-BE49-F238E27FC236}">
                <a16:creationId xmlns:a16="http://schemas.microsoft.com/office/drawing/2014/main" id="{1F12769C-ECF3-448E-A565-83EEEC398EEF}"/>
              </a:ext>
            </a:extLst>
          </p:cNvPr>
          <p:cNvPicPr>
            <a:picLocks noChangeAspect="1"/>
          </p:cNvPicPr>
          <p:nvPr userDrawn="1"/>
        </p:nvPicPr>
        <p:blipFill>
          <a:blip r:embed="rId2"/>
          <a:stretch>
            <a:fillRect/>
          </a:stretch>
        </p:blipFill>
        <p:spPr>
          <a:xfrm>
            <a:off x="5382706" y="2300663"/>
            <a:ext cx="1426588" cy="2261812"/>
          </a:xfrm>
          <a:prstGeom prst="rect">
            <a:avLst/>
          </a:prstGeom>
        </p:spPr>
      </p:pic>
    </p:spTree>
    <p:extLst>
      <p:ext uri="{BB962C8B-B14F-4D97-AF65-F5344CB8AC3E}">
        <p14:creationId xmlns:p14="http://schemas.microsoft.com/office/powerpoint/2010/main" val="401911789"/>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showMasterSp="0" preserve="1" userDrawn="1">
  <p:cSld name="Rubrikbild">
    <p:spTree>
      <p:nvGrpSpPr>
        <p:cNvPr id="1" name=""/>
        <p:cNvGrpSpPr/>
        <p:nvPr/>
      </p:nvGrpSpPr>
      <p:grpSpPr>
        <a:xfrm>
          <a:off x="0" y="0"/>
          <a:ext cx="0" cy="0"/>
          <a:chOff x="0" y="0"/>
          <a:chExt cx="0" cy="0"/>
        </a:xfrm>
      </p:grpSpPr>
      <p:sp>
        <p:nvSpPr>
          <p:cNvPr id="3" name="Rektangel 2">
            <a:extLst>
              <a:ext uri="{FF2B5EF4-FFF2-40B4-BE49-F238E27FC236}">
                <a16:creationId xmlns:a16="http://schemas.microsoft.com/office/drawing/2014/main" id="{89901358-FAEB-466E-A059-DFCAF845E54F}"/>
              </a:ext>
            </a:extLst>
          </p:cNvPr>
          <p:cNvSpPr/>
          <p:nvPr userDrawn="1"/>
        </p:nvSpPr>
        <p:spPr>
          <a:xfrm>
            <a:off x="407987" y="1144857"/>
            <a:ext cx="11374809" cy="5307954"/>
          </a:xfrm>
          <a:prstGeom prst="rect">
            <a:avLst/>
          </a:prstGeom>
          <a:solidFill>
            <a:schemeClr val="accent5"/>
          </a:solidFill>
          <a:ln>
            <a:no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sv-SE" dirty="0"/>
          </a:p>
        </p:txBody>
      </p:sp>
      <p:sp>
        <p:nvSpPr>
          <p:cNvPr id="2" name="Title 1"/>
          <p:cNvSpPr>
            <a:spLocks noGrp="1"/>
          </p:cNvSpPr>
          <p:nvPr>
            <p:ph type="ctrTitle"/>
          </p:nvPr>
        </p:nvSpPr>
        <p:spPr>
          <a:xfrm>
            <a:off x="1731696" y="2626153"/>
            <a:ext cx="8728608" cy="1349829"/>
          </a:xfrm>
          <a:prstGeom prst="rect">
            <a:avLst/>
          </a:prstGeom>
        </p:spPr>
        <p:txBody>
          <a:bodyPr anchor="ctr" anchorCtr="0">
            <a:noAutofit/>
          </a:bodyPr>
          <a:lstStyle>
            <a:lvl1pPr algn="l">
              <a:lnSpc>
                <a:spcPct val="90000"/>
              </a:lnSpc>
              <a:defRPr sz="4200" kern="0" spc="0" baseline="0">
                <a:solidFill>
                  <a:schemeClr val="bg1"/>
                </a:solidFill>
              </a:defRPr>
            </a:lvl1pPr>
          </a:lstStyle>
          <a:p>
            <a:r>
              <a:rPr lang="sv-SE"/>
              <a:t>Klicka här för att ändra mall för rubrikformat</a:t>
            </a:r>
            <a:endParaRPr lang="en-US" dirty="0"/>
          </a:p>
        </p:txBody>
      </p:sp>
      <p:sp>
        <p:nvSpPr>
          <p:cNvPr id="5" name="Platshållare för text 4">
            <a:extLst>
              <a:ext uri="{FF2B5EF4-FFF2-40B4-BE49-F238E27FC236}">
                <a16:creationId xmlns:a16="http://schemas.microsoft.com/office/drawing/2014/main" id="{A0F7CA53-6D92-4A66-95D1-2CEF9E76DF2C}"/>
              </a:ext>
            </a:extLst>
          </p:cNvPr>
          <p:cNvSpPr>
            <a:spLocks noGrp="1"/>
          </p:cNvSpPr>
          <p:nvPr>
            <p:ph type="body" sz="quarter" idx="10" hasCustomPrompt="1"/>
          </p:nvPr>
        </p:nvSpPr>
        <p:spPr>
          <a:xfrm>
            <a:off x="1731696" y="4165601"/>
            <a:ext cx="8728608" cy="251417"/>
          </a:xfrm>
        </p:spPr>
        <p:txBody>
          <a:bodyPr>
            <a:noAutofit/>
          </a:bodyPr>
          <a:lstStyle>
            <a:lvl1pPr marL="0" indent="0">
              <a:lnSpc>
                <a:spcPct val="100000"/>
              </a:lnSpc>
              <a:spcBef>
                <a:spcPts val="0"/>
              </a:spcBef>
              <a:buNone/>
              <a:defRPr sz="1800" kern="0" baseline="0">
                <a:solidFill>
                  <a:schemeClr val="bg1"/>
                </a:solidFill>
                <a:latin typeface="+mj-lt"/>
              </a:defRPr>
            </a:lvl1pPr>
          </a:lstStyle>
          <a:p>
            <a:pPr lvl="0"/>
            <a:r>
              <a:rPr lang="sv-SE" dirty="0"/>
              <a:t>Eventuell underrubrik</a:t>
            </a:r>
          </a:p>
        </p:txBody>
      </p:sp>
      <p:sp>
        <p:nvSpPr>
          <p:cNvPr id="6" name="Platshållare för text 4">
            <a:extLst>
              <a:ext uri="{FF2B5EF4-FFF2-40B4-BE49-F238E27FC236}">
                <a16:creationId xmlns:a16="http://schemas.microsoft.com/office/drawing/2014/main" id="{384ED656-5CBC-4AAE-AA1E-D848C8E71DB6}"/>
              </a:ext>
            </a:extLst>
          </p:cNvPr>
          <p:cNvSpPr>
            <a:spLocks noGrp="1"/>
          </p:cNvSpPr>
          <p:nvPr>
            <p:ph type="body" sz="quarter" idx="11" hasCustomPrompt="1"/>
          </p:nvPr>
        </p:nvSpPr>
        <p:spPr>
          <a:xfrm>
            <a:off x="1731696" y="4606637"/>
            <a:ext cx="8728608" cy="251417"/>
          </a:xfrm>
        </p:spPr>
        <p:txBody>
          <a:bodyPr>
            <a:noAutofit/>
          </a:bodyPr>
          <a:lstStyle>
            <a:lvl1pPr marL="0" indent="0">
              <a:lnSpc>
                <a:spcPct val="100000"/>
              </a:lnSpc>
              <a:spcBef>
                <a:spcPts val="0"/>
              </a:spcBef>
              <a:buNone/>
              <a:defRPr sz="1400" kern="0" baseline="0">
                <a:solidFill>
                  <a:schemeClr val="bg1"/>
                </a:solidFill>
                <a:latin typeface="+mn-lt"/>
              </a:defRPr>
            </a:lvl1pPr>
          </a:lstStyle>
          <a:p>
            <a:pPr lvl="0"/>
            <a:r>
              <a:rPr lang="sv-SE" dirty="0"/>
              <a:t>Eventuellt namn på föredragshållare</a:t>
            </a:r>
          </a:p>
        </p:txBody>
      </p:sp>
      <p:sp>
        <p:nvSpPr>
          <p:cNvPr id="11" name="textruta 10">
            <a:extLst>
              <a:ext uri="{FF2B5EF4-FFF2-40B4-BE49-F238E27FC236}">
                <a16:creationId xmlns:a16="http://schemas.microsoft.com/office/drawing/2014/main" id="{2522B255-A89B-4F1E-A846-36B4A9F18AE3}"/>
              </a:ext>
            </a:extLst>
          </p:cNvPr>
          <p:cNvSpPr txBox="1"/>
          <p:nvPr userDrawn="1"/>
        </p:nvSpPr>
        <p:spPr>
          <a:xfrm>
            <a:off x="407987" y="580165"/>
            <a:ext cx="8640000" cy="144000"/>
          </a:xfrm>
          <a:prstGeom prst="rect">
            <a:avLst/>
          </a:prstGeom>
          <a:noFill/>
        </p:spPr>
        <p:txBody>
          <a:bodyPr wrap="square" lIns="0" tIns="0" rIns="0" bIns="0" rtlCol="0" anchor="ctr" anchorCtr="0">
            <a:noAutofit/>
          </a:bodyPr>
          <a:lstStyle/>
          <a:p>
            <a:r>
              <a:rPr lang="sv-SE" sz="1100" dirty="0">
                <a:latin typeface="+mn-lt"/>
              </a:rPr>
              <a:t>Hållbar stad – öppen för världen</a:t>
            </a:r>
          </a:p>
        </p:txBody>
      </p:sp>
      <p:pic>
        <p:nvPicPr>
          <p:cNvPr id="8" name="Bildobjekt 7" descr="Logo" title="Logo">
            <a:extLst>
              <a:ext uri="{FF2B5EF4-FFF2-40B4-BE49-F238E27FC236}">
                <a16:creationId xmlns:a16="http://schemas.microsoft.com/office/drawing/2014/main" id="{2DF30E6D-8B83-4DA1-ADDE-3B45462766FF}"/>
              </a:ext>
            </a:extLst>
          </p:cNvPr>
          <p:cNvPicPr>
            <a:picLocks noChangeAspect="1"/>
          </p:cNvPicPr>
          <p:nvPr userDrawn="1"/>
        </p:nvPicPr>
        <p:blipFill>
          <a:blip r:embed="rId2"/>
          <a:stretch>
            <a:fillRect/>
          </a:stretch>
        </p:blipFill>
        <p:spPr>
          <a:xfrm>
            <a:off x="10297795" y="401983"/>
            <a:ext cx="1481456" cy="499915"/>
          </a:xfrm>
          <a:prstGeom prst="rect">
            <a:avLst/>
          </a:prstGeom>
        </p:spPr>
      </p:pic>
    </p:spTree>
    <p:extLst>
      <p:ext uri="{BB962C8B-B14F-4D97-AF65-F5344CB8AC3E}">
        <p14:creationId xmlns:p14="http://schemas.microsoft.com/office/powerpoint/2010/main" val="3149519628"/>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Rubrik och innehåll">
    <p:spTree>
      <p:nvGrpSpPr>
        <p:cNvPr id="1" name=""/>
        <p:cNvGrpSpPr/>
        <p:nvPr/>
      </p:nvGrpSpPr>
      <p:grpSpPr>
        <a:xfrm>
          <a:off x="0" y="0"/>
          <a:ext cx="0" cy="0"/>
          <a:chOff x="0" y="0"/>
          <a:chExt cx="0" cy="0"/>
        </a:xfrm>
      </p:grpSpPr>
      <p:sp>
        <p:nvSpPr>
          <p:cNvPr id="5" name="Rubrik 4">
            <a:extLst>
              <a:ext uri="{FF2B5EF4-FFF2-40B4-BE49-F238E27FC236}">
                <a16:creationId xmlns:a16="http://schemas.microsoft.com/office/drawing/2014/main" id="{956AE382-6D43-4751-9CE2-2A4899C59678}"/>
              </a:ext>
            </a:extLst>
          </p:cNvPr>
          <p:cNvSpPr>
            <a:spLocks noGrp="1"/>
          </p:cNvSpPr>
          <p:nvPr>
            <p:ph type="title"/>
          </p:nvPr>
        </p:nvSpPr>
        <p:spPr/>
        <p:txBody>
          <a:bodyPr/>
          <a:lstStyle/>
          <a:p>
            <a:r>
              <a:rPr lang="sv-SE" dirty="0"/>
              <a:t>Klicka här för att ändra mall för rubrikformat</a:t>
            </a:r>
          </a:p>
        </p:txBody>
      </p:sp>
      <p:sp>
        <p:nvSpPr>
          <p:cNvPr id="8" name="Content Placeholder 2">
            <a:extLst>
              <a:ext uri="{FF2B5EF4-FFF2-40B4-BE49-F238E27FC236}">
                <a16:creationId xmlns:a16="http://schemas.microsoft.com/office/drawing/2014/main" id="{143E3ABC-9643-4C0C-A216-D9FDF5F8C34E}"/>
              </a:ext>
            </a:extLst>
          </p:cNvPr>
          <p:cNvSpPr>
            <a:spLocks noGrp="1"/>
          </p:cNvSpPr>
          <p:nvPr>
            <p:ph idx="11"/>
          </p:nvPr>
        </p:nvSpPr>
        <p:spPr>
          <a:xfrm>
            <a:off x="1056000" y="1738313"/>
            <a:ext cx="10080000" cy="4175124"/>
          </a:xfrm>
        </p:spPr>
        <p:txBody>
          <a:bodyPr/>
          <a:lstStyle>
            <a:lvl1pPr>
              <a:lnSpc>
                <a:spcPct val="110000"/>
              </a:lnSpc>
              <a:defRPr/>
            </a:lvl1pPr>
            <a:lvl2pPr>
              <a:lnSpc>
                <a:spcPct val="110000"/>
              </a:lnSpc>
              <a:defRPr/>
            </a:lvl2pPr>
            <a:lvl3pPr>
              <a:lnSpc>
                <a:spcPct val="110000"/>
              </a:lnSpc>
              <a:defRPr/>
            </a:lvl3pPr>
            <a:lvl4pPr>
              <a:lnSpc>
                <a:spcPct val="110000"/>
              </a:lnSpc>
              <a:defRPr/>
            </a:lvl4pPr>
            <a:lvl5pPr>
              <a:lnSpc>
                <a:spcPct val="110000"/>
              </a:lnSpc>
              <a:defRPr/>
            </a:lvl5pPr>
          </a:lstStyle>
          <a:p>
            <a:pPr lvl="0"/>
            <a:r>
              <a:rPr lang="sv-SE" dirty="0"/>
              <a:t>Redigera format för bakgrundstext</a:t>
            </a:r>
          </a:p>
          <a:p>
            <a:pPr lvl="1"/>
            <a:r>
              <a:rPr lang="sv-SE" dirty="0"/>
              <a:t>Nivå två</a:t>
            </a:r>
          </a:p>
          <a:p>
            <a:pPr lvl="2"/>
            <a:r>
              <a:rPr lang="sv-SE" dirty="0"/>
              <a:t>Nivå tre</a:t>
            </a:r>
          </a:p>
          <a:p>
            <a:pPr lvl="3"/>
            <a:r>
              <a:rPr lang="sv-SE" dirty="0"/>
              <a:t>Nivå fyra</a:t>
            </a:r>
          </a:p>
          <a:p>
            <a:pPr lvl="4"/>
            <a:r>
              <a:rPr lang="sv-SE" dirty="0"/>
              <a:t>Nivå fem</a:t>
            </a:r>
            <a:endParaRPr lang="en-US" dirty="0"/>
          </a:p>
        </p:txBody>
      </p:sp>
      <p:sp>
        <p:nvSpPr>
          <p:cNvPr id="2" name="Platshållare för bildnummer 1">
            <a:extLst>
              <a:ext uri="{FF2B5EF4-FFF2-40B4-BE49-F238E27FC236}">
                <a16:creationId xmlns:a16="http://schemas.microsoft.com/office/drawing/2014/main" id="{AF1C70CC-B8D4-4719-BB1B-23D6C9B7187C}"/>
              </a:ext>
            </a:extLst>
          </p:cNvPr>
          <p:cNvSpPr>
            <a:spLocks noGrp="1"/>
          </p:cNvSpPr>
          <p:nvPr>
            <p:ph type="sldNum" sz="quarter" idx="12"/>
          </p:nvPr>
        </p:nvSpPr>
        <p:spPr>
          <a:xfrm>
            <a:off x="11136000" y="6453187"/>
            <a:ext cx="643250" cy="144463"/>
          </a:xfrm>
          <a:prstGeom prst="rect">
            <a:avLst/>
          </a:prstGeom>
        </p:spPr>
        <p:txBody>
          <a:bodyPr/>
          <a:lstStyle/>
          <a:p>
            <a:fld id="{59C8BBA8-F427-4879-AAC6-186856FF899B}" type="slidenum">
              <a:rPr lang="sv-SE" smtClean="0"/>
              <a:pPr/>
              <a:t>‹#›</a:t>
            </a:fld>
            <a:endParaRPr lang="sv-SE" dirty="0"/>
          </a:p>
        </p:txBody>
      </p:sp>
    </p:spTree>
    <p:extLst>
      <p:ext uri="{BB962C8B-B14F-4D97-AF65-F5344CB8AC3E}">
        <p14:creationId xmlns:p14="http://schemas.microsoft.com/office/powerpoint/2010/main" val="2915091500"/>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Två delar">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A4424537-5ECE-4D36-9AE9-88D8AFB54949}"/>
              </a:ext>
            </a:extLst>
          </p:cNvPr>
          <p:cNvSpPr>
            <a:spLocks noGrp="1"/>
          </p:cNvSpPr>
          <p:nvPr>
            <p:ph type="title"/>
          </p:nvPr>
        </p:nvSpPr>
        <p:spPr/>
        <p:txBody>
          <a:bodyPr/>
          <a:lstStyle/>
          <a:p>
            <a:r>
              <a:rPr lang="sv-SE"/>
              <a:t>Klicka här för att ändra mall för rubrikformat</a:t>
            </a:r>
            <a:endParaRPr lang="sv-SE" dirty="0"/>
          </a:p>
        </p:txBody>
      </p:sp>
      <p:sp>
        <p:nvSpPr>
          <p:cNvPr id="3" name="Content Placeholder 2"/>
          <p:cNvSpPr>
            <a:spLocks noGrp="1"/>
          </p:cNvSpPr>
          <p:nvPr>
            <p:ph sz="half" idx="1"/>
          </p:nvPr>
        </p:nvSpPr>
        <p:spPr>
          <a:xfrm>
            <a:off x="407988" y="1736729"/>
            <a:ext cx="5400000" cy="4176710"/>
          </a:xfrm>
        </p:spPr>
        <p:txBody>
          <a:bodyPr/>
          <a:lstStyle/>
          <a:p>
            <a:pPr lvl="0"/>
            <a:r>
              <a:rPr lang="sv-SE" dirty="0"/>
              <a:t>Redigera format för bakgrundstext</a:t>
            </a:r>
          </a:p>
          <a:p>
            <a:pPr lvl="1"/>
            <a:r>
              <a:rPr lang="sv-SE" dirty="0"/>
              <a:t>Nivå två</a:t>
            </a:r>
          </a:p>
          <a:p>
            <a:pPr lvl="2"/>
            <a:r>
              <a:rPr lang="sv-SE" dirty="0"/>
              <a:t>Nivå tre</a:t>
            </a:r>
          </a:p>
          <a:p>
            <a:pPr lvl="3"/>
            <a:r>
              <a:rPr lang="sv-SE" dirty="0"/>
              <a:t>Nivå fyra</a:t>
            </a:r>
          </a:p>
          <a:p>
            <a:pPr lvl="4"/>
            <a:r>
              <a:rPr lang="sv-SE" dirty="0"/>
              <a:t>Nivå fem</a:t>
            </a:r>
            <a:endParaRPr lang="en-US" dirty="0"/>
          </a:p>
        </p:txBody>
      </p:sp>
      <p:sp>
        <p:nvSpPr>
          <p:cNvPr id="4" name="Content Placeholder 3"/>
          <p:cNvSpPr>
            <a:spLocks noGrp="1"/>
          </p:cNvSpPr>
          <p:nvPr>
            <p:ph sz="half" idx="2"/>
          </p:nvPr>
        </p:nvSpPr>
        <p:spPr>
          <a:xfrm>
            <a:off x="6379250" y="1736729"/>
            <a:ext cx="5400000" cy="4176710"/>
          </a:xfrm>
        </p:spPr>
        <p:txBody>
          <a:bodyPr/>
          <a:lstStyle/>
          <a:p>
            <a:pPr lvl="0"/>
            <a:r>
              <a:rPr lang="sv-SE" dirty="0"/>
              <a:t>Redigera format för bakgrundstext</a:t>
            </a:r>
          </a:p>
          <a:p>
            <a:pPr lvl="1"/>
            <a:r>
              <a:rPr lang="sv-SE" dirty="0"/>
              <a:t>Nivå två</a:t>
            </a:r>
          </a:p>
          <a:p>
            <a:pPr lvl="2"/>
            <a:r>
              <a:rPr lang="sv-SE" dirty="0"/>
              <a:t>Nivå tre</a:t>
            </a:r>
          </a:p>
          <a:p>
            <a:pPr lvl="3"/>
            <a:r>
              <a:rPr lang="sv-SE" dirty="0"/>
              <a:t>Nivå fyra</a:t>
            </a:r>
          </a:p>
          <a:p>
            <a:pPr lvl="4"/>
            <a:r>
              <a:rPr lang="sv-SE" dirty="0"/>
              <a:t>Nivå fem</a:t>
            </a:r>
            <a:endParaRPr lang="en-US" dirty="0"/>
          </a:p>
        </p:txBody>
      </p:sp>
      <p:sp>
        <p:nvSpPr>
          <p:cNvPr id="5" name="Platshållare för bildnummer 4">
            <a:extLst>
              <a:ext uri="{FF2B5EF4-FFF2-40B4-BE49-F238E27FC236}">
                <a16:creationId xmlns:a16="http://schemas.microsoft.com/office/drawing/2014/main" id="{EC9B43C6-89FD-4564-BB62-9B67C1AE2E6A}"/>
              </a:ext>
            </a:extLst>
          </p:cNvPr>
          <p:cNvSpPr>
            <a:spLocks noGrp="1"/>
          </p:cNvSpPr>
          <p:nvPr>
            <p:ph type="sldNum" sz="quarter" idx="10"/>
          </p:nvPr>
        </p:nvSpPr>
        <p:spPr>
          <a:xfrm>
            <a:off x="11136000" y="6453187"/>
            <a:ext cx="643250" cy="144463"/>
          </a:xfrm>
          <a:prstGeom prst="rect">
            <a:avLst/>
          </a:prstGeom>
        </p:spPr>
        <p:txBody>
          <a:bodyPr/>
          <a:lstStyle/>
          <a:p>
            <a:fld id="{59C8BBA8-F427-4879-AAC6-186856FF899B}" type="slidenum">
              <a:rPr lang="sv-SE" smtClean="0"/>
              <a:pPr/>
              <a:t>‹#›</a:t>
            </a:fld>
            <a:endParaRPr lang="sv-SE" dirty="0"/>
          </a:p>
        </p:txBody>
      </p:sp>
    </p:spTree>
    <p:extLst>
      <p:ext uri="{BB962C8B-B14F-4D97-AF65-F5344CB8AC3E}">
        <p14:creationId xmlns:p14="http://schemas.microsoft.com/office/powerpoint/2010/main" val="2945929841"/>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userDrawn="1">
  <p:cSld name="Jämförelse">
    <p:spTree>
      <p:nvGrpSpPr>
        <p:cNvPr id="1" name=""/>
        <p:cNvGrpSpPr/>
        <p:nvPr/>
      </p:nvGrpSpPr>
      <p:grpSpPr>
        <a:xfrm>
          <a:off x="0" y="0"/>
          <a:ext cx="0" cy="0"/>
          <a:chOff x="0" y="0"/>
          <a:chExt cx="0" cy="0"/>
        </a:xfrm>
      </p:grpSpPr>
      <p:sp>
        <p:nvSpPr>
          <p:cNvPr id="7" name="Rubrik 6">
            <a:extLst>
              <a:ext uri="{FF2B5EF4-FFF2-40B4-BE49-F238E27FC236}">
                <a16:creationId xmlns:a16="http://schemas.microsoft.com/office/drawing/2014/main" id="{BCE7E41F-F5AB-42BF-88B5-ED5B44A6461E}"/>
              </a:ext>
            </a:extLst>
          </p:cNvPr>
          <p:cNvSpPr>
            <a:spLocks noGrp="1"/>
          </p:cNvSpPr>
          <p:nvPr>
            <p:ph type="title"/>
          </p:nvPr>
        </p:nvSpPr>
        <p:spPr/>
        <p:txBody>
          <a:bodyPr/>
          <a:lstStyle/>
          <a:p>
            <a:r>
              <a:rPr lang="sv-SE"/>
              <a:t>Klicka här för att ändra mall för rubrikformat</a:t>
            </a:r>
            <a:endParaRPr lang="sv-SE" dirty="0"/>
          </a:p>
        </p:txBody>
      </p:sp>
      <p:sp>
        <p:nvSpPr>
          <p:cNvPr id="3" name="Text Placeholder 2"/>
          <p:cNvSpPr>
            <a:spLocks noGrp="1"/>
          </p:cNvSpPr>
          <p:nvPr>
            <p:ph type="body" idx="1"/>
          </p:nvPr>
        </p:nvSpPr>
        <p:spPr>
          <a:xfrm>
            <a:off x="407988" y="1588563"/>
            <a:ext cx="5278080" cy="648720"/>
          </a:xfrm>
        </p:spPr>
        <p:txBody>
          <a:bodyPr anchor="t" anchorCtr="0">
            <a:normAutofit/>
          </a:bodyPr>
          <a:lstStyle>
            <a:lvl1pPr marL="0" indent="0">
              <a:spcBef>
                <a:spcPts val="0"/>
              </a:spcBef>
              <a:buNone/>
              <a:defRPr sz="2000" b="1"/>
            </a:lvl1pPr>
            <a:lvl2pPr marL="457167" indent="0">
              <a:buNone/>
              <a:defRPr sz="2000" b="1"/>
            </a:lvl2pPr>
            <a:lvl3pPr marL="914332" indent="0">
              <a:buNone/>
              <a:defRPr sz="1800" b="1"/>
            </a:lvl3pPr>
            <a:lvl4pPr marL="1371498" indent="0">
              <a:buNone/>
              <a:defRPr sz="1600" b="1"/>
            </a:lvl4pPr>
            <a:lvl5pPr marL="1828664" indent="0">
              <a:buNone/>
              <a:defRPr sz="1600" b="1"/>
            </a:lvl5pPr>
            <a:lvl6pPr marL="2285830" indent="0">
              <a:buNone/>
              <a:defRPr sz="1600" b="1"/>
            </a:lvl6pPr>
            <a:lvl7pPr marL="2742994" indent="0">
              <a:buNone/>
              <a:defRPr sz="1600" b="1"/>
            </a:lvl7pPr>
            <a:lvl8pPr marL="3200160" indent="0">
              <a:buNone/>
              <a:defRPr sz="1600" b="1"/>
            </a:lvl8pPr>
            <a:lvl9pPr marL="3657327" indent="0">
              <a:buNone/>
              <a:defRPr sz="1600" b="1"/>
            </a:lvl9pPr>
          </a:lstStyle>
          <a:p>
            <a:pPr lvl="0"/>
            <a:r>
              <a:rPr lang="sv-SE"/>
              <a:t>Redigera format för bakgrundstext</a:t>
            </a:r>
          </a:p>
        </p:txBody>
      </p:sp>
      <p:sp>
        <p:nvSpPr>
          <p:cNvPr id="4" name="Content Placeholder 3"/>
          <p:cNvSpPr>
            <a:spLocks noGrp="1"/>
          </p:cNvSpPr>
          <p:nvPr>
            <p:ph sz="half" idx="2"/>
          </p:nvPr>
        </p:nvSpPr>
        <p:spPr>
          <a:xfrm>
            <a:off x="407988" y="2281031"/>
            <a:ext cx="5278080" cy="3524684"/>
          </a:xfrm>
        </p:spPr>
        <p:txBody>
          <a:bodyPr/>
          <a:lstStyle/>
          <a:p>
            <a:pPr lvl="0"/>
            <a:r>
              <a:rPr lang="sv-SE" dirty="0"/>
              <a:t>Redigera format för bakgrundstext</a:t>
            </a:r>
          </a:p>
          <a:p>
            <a:pPr lvl="1"/>
            <a:r>
              <a:rPr lang="sv-SE" dirty="0"/>
              <a:t>Nivå två</a:t>
            </a:r>
          </a:p>
          <a:p>
            <a:pPr lvl="2"/>
            <a:r>
              <a:rPr lang="sv-SE" dirty="0"/>
              <a:t>Nivå tre</a:t>
            </a:r>
          </a:p>
          <a:p>
            <a:pPr lvl="3"/>
            <a:r>
              <a:rPr lang="sv-SE" dirty="0"/>
              <a:t>Nivå fyra</a:t>
            </a:r>
          </a:p>
          <a:p>
            <a:pPr lvl="4"/>
            <a:r>
              <a:rPr lang="sv-SE" dirty="0"/>
              <a:t>Nivå fem</a:t>
            </a:r>
            <a:endParaRPr lang="en-US" dirty="0"/>
          </a:p>
        </p:txBody>
      </p:sp>
      <p:sp>
        <p:nvSpPr>
          <p:cNvPr id="5" name="Text Placeholder 4"/>
          <p:cNvSpPr>
            <a:spLocks noGrp="1"/>
          </p:cNvSpPr>
          <p:nvPr>
            <p:ph type="body" sz="quarter" idx="3"/>
          </p:nvPr>
        </p:nvSpPr>
        <p:spPr>
          <a:xfrm>
            <a:off x="6432000" y="1591385"/>
            <a:ext cx="5280000" cy="648720"/>
          </a:xfrm>
        </p:spPr>
        <p:txBody>
          <a:bodyPr anchor="t" anchorCtr="0">
            <a:normAutofit/>
          </a:bodyPr>
          <a:lstStyle>
            <a:lvl1pPr marL="0" indent="0">
              <a:spcBef>
                <a:spcPts val="0"/>
              </a:spcBef>
              <a:buNone/>
              <a:defRPr sz="2000" b="1"/>
            </a:lvl1pPr>
            <a:lvl2pPr marL="457167" indent="0">
              <a:buNone/>
              <a:defRPr sz="2000" b="1"/>
            </a:lvl2pPr>
            <a:lvl3pPr marL="914332" indent="0">
              <a:buNone/>
              <a:defRPr sz="1800" b="1"/>
            </a:lvl3pPr>
            <a:lvl4pPr marL="1371498" indent="0">
              <a:buNone/>
              <a:defRPr sz="1600" b="1"/>
            </a:lvl4pPr>
            <a:lvl5pPr marL="1828664" indent="0">
              <a:buNone/>
              <a:defRPr sz="1600" b="1"/>
            </a:lvl5pPr>
            <a:lvl6pPr marL="2285830" indent="0">
              <a:buNone/>
              <a:defRPr sz="1600" b="1"/>
            </a:lvl6pPr>
            <a:lvl7pPr marL="2742994" indent="0">
              <a:buNone/>
              <a:defRPr sz="1600" b="1"/>
            </a:lvl7pPr>
            <a:lvl8pPr marL="3200160" indent="0">
              <a:buNone/>
              <a:defRPr sz="1600" b="1"/>
            </a:lvl8pPr>
            <a:lvl9pPr marL="3657327" indent="0">
              <a:buNone/>
              <a:defRPr sz="1600" b="1"/>
            </a:lvl9pPr>
          </a:lstStyle>
          <a:p>
            <a:pPr lvl="0"/>
            <a:r>
              <a:rPr lang="sv-SE"/>
              <a:t>Redigera format för bakgrundstext</a:t>
            </a:r>
          </a:p>
        </p:txBody>
      </p:sp>
      <p:sp>
        <p:nvSpPr>
          <p:cNvPr id="6" name="Content Placeholder 5"/>
          <p:cNvSpPr>
            <a:spLocks noGrp="1"/>
          </p:cNvSpPr>
          <p:nvPr>
            <p:ph sz="quarter" idx="4"/>
          </p:nvPr>
        </p:nvSpPr>
        <p:spPr>
          <a:xfrm>
            <a:off x="6432000" y="2281035"/>
            <a:ext cx="5280000" cy="3524685"/>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en-US" dirty="0"/>
          </a:p>
        </p:txBody>
      </p:sp>
      <p:sp>
        <p:nvSpPr>
          <p:cNvPr id="2" name="Platshållare för bildnummer 1">
            <a:extLst>
              <a:ext uri="{FF2B5EF4-FFF2-40B4-BE49-F238E27FC236}">
                <a16:creationId xmlns:a16="http://schemas.microsoft.com/office/drawing/2014/main" id="{5B0B39BD-A593-4A83-AD46-53A96C2F78AD}"/>
              </a:ext>
            </a:extLst>
          </p:cNvPr>
          <p:cNvSpPr>
            <a:spLocks noGrp="1"/>
          </p:cNvSpPr>
          <p:nvPr>
            <p:ph type="sldNum" sz="quarter" idx="10"/>
          </p:nvPr>
        </p:nvSpPr>
        <p:spPr>
          <a:xfrm>
            <a:off x="11136000" y="6453187"/>
            <a:ext cx="643250" cy="144463"/>
          </a:xfrm>
          <a:prstGeom prst="rect">
            <a:avLst/>
          </a:prstGeom>
        </p:spPr>
        <p:txBody>
          <a:bodyPr/>
          <a:lstStyle/>
          <a:p>
            <a:fld id="{59C8BBA8-F427-4879-AAC6-186856FF899B}" type="slidenum">
              <a:rPr lang="sv-SE" smtClean="0"/>
              <a:pPr/>
              <a:t>‹#›</a:t>
            </a:fld>
            <a:endParaRPr lang="sv-SE" dirty="0"/>
          </a:p>
        </p:txBody>
      </p:sp>
    </p:spTree>
    <p:extLst>
      <p:ext uri="{BB962C8B-B14F-4D97-AF65-F5344CB8AC3E}">
        <p14:creationId xmlns:p14="http://schemas.microsoft.com/office/powerpoint/2010/main" val="1600274343"/>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userDrawn="1">
  <p:cSld name="Endast rubrik">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F68562D-9C3D-4ED0-821E-7821BFECF33E}"/>
              </a:ext>
            </a:extLst>
          </p:cNvPr>
          <p:cNvSpPr>
            <a:spLocks noGrp="1"/>
          </p:cNvSpPr>
          <p:nvPr>
            <p:ph type="title"/>
          </p:nvPr>
        </p:nvSpPr>
        <p:spPr/>
        <p:txBody>
          <a:bodyPr/>
          <a:lstStyle/>
          <a:p>
            <a:r>
              <a:rPr lang="sv-SE"/>
              <a:t>Klicka här för att ändra mall för rubrikformat</a:t>
            </a:r>
            <a:endParaRPr lang="sv-SE" dirty="0"/>
          </a:p>
        </p:txBody>
      </p:sp>
      <p:sp>
        <p:nvSpPr>
          <p:cNvPr id="3" name="Platshållare för bildnummer 2">
            <a:extLst>
              <a:ext uri="{FF2B5EF4-FFF2-40B4-BE49-F238E27FC236}">
                <a16:creationId xmlns:a16="http://schemas.microsoft.com/office/drawing/2014/main" id="{471AB884-926D-4607-993A-83391A779C12}"/>
              </a:ext>
            </a:extLst>
          </p:cNvPr>
          <p:cNvSpPr>
            <a:spLocks noGrp="1"/>
          </p:cNvSpPr>
          <p:nvPr>
            <p:ph type="sldNum" sz="quarter" idx="10"/>
          </p:nvPr>
        </p:nvSpPr>
        <p:spPr>
          <a:xfrm>
            <a:off x="11136000" y="6453187"/>
            <a:ext cx="643250" cy="144463"/>
          </a:xfrm>
          <a:prstGeom prst="rect">
            <a:avLst/>
          </a:prstGeom>
        </p:spPr>
        <p:txBody>
          <a:bodyPr/>
          <a:lstStyle/>
          <a:p>
            <a:fld id="{59C8BBA8-F427-4879-AAC6-186856FF899B}" type="slidenum">
              <a:rPr lang="sv-SE" smtClean="0"/>
              <a:pPr/>
              <a:t>‹#›</a:t>
            </a:fld>
            <a:endParaRPr lang="sv-SE" dirty="0"/>
          </a:p>
        </p:txBody>
      </p:sp>
    </p:spTree>
    <p:extLst>
      <p:ext uri="{BB962C8B-B14F-4D97-AF65-F5344CB8AC3E}">
        <p14:creationId xmlns:p14="http://schemas.microsoft.com/office/powerpoint/2010/main" val="931563308"/>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userDrawn="1">
  <p:cSld name="Bild med bild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2EDB076-0118-4581-B17D-C1A0602FB948}"/>
              </a:ext>
            </a:extLst>
          </p:cNvPr>
          <p:cNvSpPr>
            <a:spLocks noGrp="1"/>
          </p:cNvSpPr>
          <p:nvPr>
            <p:ph type="title"/>
          </p:nvPr>
        </p:nvSpPr>
        <p:spPr/>
        <p:txBody>
          <a:bodyPr/>
          <a:lstStyle/>
          <a:p>
            <a:r>
              <a:rPr lang="sv-SE"/>
              <a:t>Klicka här för att ändra mall för rubrikformat</a:t>
            </a:r>
            <a:endParaRPr lang="sv-SE" dirty="0"/>
          </a:p>
        </p:txBody>
      </p:sp>
      <p:sp>
        <p:nvSpPr>
          <p:cNvPr id="6" name="Content Placeholder 2">
            <a:extLst>
              <a:ext uri="{FF2B5EF4-FFF2-40B4-BE49-F238E27FC236}">
                <a16:creationId xmlns:a16="http://schemas.microsoft.com/office/drawing/2014/main" id="{51FAA0E3-3FDA-41A6-B9F8-73A1FEF31347}"/>
              </a:ext>
            </a:extLst>
          </p:cNvPr>
          <p:cNvSpPr>
            <a:spLocks noGrp="1"/>
          </p:cNvSpPr>
          <p:nvPr>
            <p:ph sz="half" idx="10"/>
          </p:nvPr>
        </p:nvSpPr>
        <p:spPr>
          <a:xfrm>
            <a:off x="417075" y="1736728"/>
            <a:ext cx="5678925" cy="4194629"/>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en-US" dirty="0"/>
          </a:p>
        </p:txBody>
      </p:sp>
      <p:sp>
        <p:nvSpPr>
          <p:cNvPr id="3" name="Picture Placeholder 2"/>
          <p:cNvSpPr>
            <a:spLocks noGrp="1"/>
          </p:cNvSpPr>
          <p:nvPr>
            <p:ph type="pic" idx="1" hasCustomPrompt="1"/>
          </p:nvPr>
        </p:nvSpPr>
        <p:spPr>
          <a:xfrm>
            <a:off x="7598925" y="1738313"/>
            <a:ext cx="4176000" cy="4175125"/>
          </a:xfrm>
          <a:solidFill>
            <a:schemeClr val="bg1">
              <a:lumMod val="85000"/>
            </a:schemeClr>
          </a:solidFill>
        </p:spPr>
        <p:txBody>
          <a:bodyPr anchor="ctr" anchorCtr="0">
            <a:normAutofit/>
          </a:bodyPr>
          <a:lstStyle>
            <a:lvl1pPr marL="0" indent="0" algn="ctr">
              <a:buNone/>
              <a:defRPr sz="2000"/>
            </a:lvl1pPr>
            <a:lvl2pPr marL="457167" indent="0">
              <a:buNone/>
              <a:defRPr sz="2800"/>
            </a:lvl2pPr>
            <a:lvl3pPr marL="914332" indent="0">
              <a:buNone/>
              <a:defRPr sz="2400"/>
            </a:lvl3pPr>
            <a:lvl4pPr marL="1371498" indent="0">
              <a:buNone/>
              <a:defRPr sz="2000"/>
            </a:lvl4pPr>
            <a:lvl5pPr marL="1828664" indent="0">
              <a:buNone/>
              <a:defRPr sz="2000"/>
            </a:lvl5pPr>
            <a:lvl6pPr marL="2285830" indent="0">
              <a:buNone/>
              <a:defRPr sz="2000"/>
            </a:lvl6pPr>
            <a:lvl7pPr marL="2742994" indent="0">
              <a:buNone/>
              <a:defRPr sz="2000"/>
            </a:lvl7pPr>
            <a:lvl8pPr marL="3200160" indent="0">
              <a:buNone/>
              <a:defRPr sz="2000"/>
            </a:lvl8pPr>
            <a:lvl9pPr marL="3657327" indent="0">
              <a:buNone/>
              <a:defRPr sz="2000"/>
            </a:lvl9pPr>
          </a:lstStyle>
          <a:p>
            <a:r>
              <a:rPr lang="sv-SE" dirty="0"/>
              <a:t>Klicka på ikonen </a:t>
            </a:r>
            <a:br>
              <a:rPr lang="sv-SE" dirty="0"/>
            </a:br>
            <a:br>
              <a:rPr lang="sv-SE" dirty="0"/>
            </a:br>
            <a:r>
              <a:rPr lang="sv-SE" dirty="0"/>
              <a:t>för att lägga till en bild</a:t>
            </a:r>
            <a:endParaRPr lang="en-US" dirty="0"/>
          </a:p>
        </p:txBody>
      </p:sp>
      <p:sp>
        <p:nvSpPr>
          <p:cNvPr id="4" name="Platshållare för bildnummer 3">
            <a:extLst>
              <a:ext uri="{FF2B5EF4-FFF2-40B4-BE49-F238E27FC236}">
                <a16:creationId xmlns:a16="http://schemas.microsoft.com/office/drawing/2014/main" id="{AB6397E3-2F6A-46E7-B952-96596182496A}"/>
              </a:ext>
            </a:extLst>
          </p:cNvPr>
          <p:cNvSpPr>
            <a:spLocks noGrp="1"/>
          </p:cNvSpPr>
          <p:nvPr>
            <p:ph type="sldNum" sz="quarter" idx="11"/>
          </p:nvPr>
        </p:nvSpPr>
        <p:spPr>
          <a:xfrm>
            <a:off x="11136000" y="6453187"/>
            <a:ext cx="643250" cy="144463"/>
          </a:xfrm>
          <a:prstGeom prst="rect">
            <a:avLst/>
          </a:prstGeom>
        </p:spPr>
        <p:txBody>
          <a:bodyPr/>
          <a:lstStyle/>
          <a:p>
            <a:fld id="{59C8BBA8-F427-4879-AAC6-186856FF899B}" type="slidenum">
              <a:rPr lang="sv-SE" smtClean="0"/>
              <a:pPr/>
              <a:t>‹#›</a:t>
            </a:fld>
            <a:endParaRPr lang="sv-SE" dirty="0"/>
          </a:p>
        </p:txBody>
      </p:sp>
    </p:spTree>
    <p:extLst>
      <p:ext uri="{BB962C8B-B14F-4D97-AF65-F5344CB8AC3E}">
        <p14:creationId xmlns:p14="http://schemas.microsoft.com/office/powerpoint/2010/main" val="1761899456"/>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userDrawn="1">
  <p:cSld name="1_Bild med bild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800F4CB-80BD-4C46-8862-E3F5646FDE7A}"/>
              </a:ext>
            </a:extLst>
          </p:cNvPr>
          <p:cNvSpPr>
            <a:spLocks noGrp="1"/>
          </p:cNvSpPr>
          <p:nvPr>
            <p:ph type="title"/>
          </p:nvPr>
        </p:nvSpPr>
        <p:spPr/>
        <p:txBody>
          <a:bodyPr/>
          <a:lstStyle/>
          <a:p>
            <a:r>
              <a:rPr lang="sv-SE"/>
              <a:t>Klicka här för att ändra mall för rubrikformat</a:t>
            </a:r>
            <a:endParaRPr lang="sv-SE" dirty="0"/>
          </a:p>
        </p:txBody>
      </p:sp>
      <p:sp>
        <p:nvSpPr>
          <p:cNvPr id="5" name="Content Placeholder 2">
            <a:extLst>
              <a:ext uri="{FF2B5EF4-FFF2-40B4-BE49-F238E27FC236}">
                <a16:creationId xmlns:a16="http://schemas.microsoft.com/office/drawing/2014/main" id="{D18EAA5A-4340-4EE5-A1A8-3200B98C0962}"/>
              </a:ext>
            </a:extLst>
          </p:cNvPr>
          <p:cNvSpPr>
            <a:spLocks noGrp="1"/>
          </p:cNvSpPr>
          <p:nvPr>
            <p:ph sz="half" idx="10"/>
          </p:nvPr>
        </p:nvSpPr>
        <p:spPr>
          <a:xfrm>
            <a:off x="6096000" y="1736728"/>
            <a:ext cx="5688013" cy="4194629"/>
          </a:xfrm>
        </p:spPr>
        <p:txBody>
          <a:bodyPr/>
          <a:lstStyle/>
          <a:p>
            <a:pPr lvl="0"/>
            <a:r>
              <a:rPr lang="sv-SE" dirty="0"/>
              <a:t>Redigera format för bakgrundstext</a:t>
            </a:r>
          </a:p>
          <a:p>
            <a:pPr lvl="1"/>
            <a:r>
              <a:rPr lang="sv-SE" dirty="0"/>
              <a:t>Nivå två</a:t>
            </a:r>
          </a:p>
          <a:p>
            <a:pPr lvl="2"/>
            <a:r>
              <a:rPr lang="sv-SE" dirty="0"/>
              <a:t>Nivå tre</a:t>
            </a:r>
          </a:p>
          <a:p>
            <a:pPr lvl="3"/>
            <a:r>
              <a:rPr lang="sv-SE" dirty="0"/>
              <a:t>Nivå fyra</a:t>
            </a:r>
          </a:p>
          <a:p>
            <a:pPr lvl="4"/>
            <a:r>
              <a:rPr lang="sv-SE" dirty="0"/>
              <a:t>Nivå fem</a:t>
            </a:r>
            <a:endParaRPr lang="en-US" dirty="0"/>
          </a:p>
        </p:txBody>
      </p:sp>
      <p:sp>
        <p:nvSpPr>
          <p:cNvPr id="3" name="Picture Placeholder 2"/>
          <p:cNvSpPr>
            <a:spLocks noGrp="1"/>
          </p:cNvSpPr>
          <p:nvPr>
            <p:ph type="pic" idx="1" hasCustomPrompt="1"/>
          </p:nvPr>
        </p:nvSpPr>
        <p:spPr>
          <a:xfrm>
            <a:off x="407988" y="1738313"/>
            <a:ext cx="4176000" cy="4175125"/>
          </a:xfrm>
          <a:solidFill>
            <a:schemeClr val="bg1">
              <a:lumMod val="85000"/>
            </a:schemeClr>
          </a:solidFill>
        </p:spPr>
        <p:txBody>
          <a:bodyPr anchor="ctr" anchorCtr="0">
            <a:normAutofit/>
          </a:bodyPr>
          <a:lstStyle>
            <a:lvl1pPr marL="0" indent="0" algn="ctr">
              <a:buNone/>
              <a:defRPr sz="2000"/>
            </a:lvl1pPr>
            <a:lvl2pPr marL="457167" indent="0">
              <a:buNone/>
              <a:defRPr sz="2800"/>
            </a:lvl2pPr>
            <a:lvl3pPr marL="914332" indent="0">
              <a:buNone/>
              <a:defRPr sz="2400"/>
            </a:lvl3pPr>
            <a:lvl4pPr marL="1371498" indent="0">
              <a:buNone/>
              <a:defRPr sz="2000"/>
            </a:lvl4pPr>
            <a:lvl5pPr marL="1828664" indent="0">
              <a:buNone/>
              <a:defRPr sz="2000"/>
            </a:lvl5pPr>
            <a:lvl6pPr marL="2285830" indent="0">
              <a:buNone/>
              <a:defRPr sz="2000"/>
            </a:lvl6pPr>
            <a:lvl7pPr marL="2742994" indent="0">
              <a:buNone/>
              <a:defRPr sz="2000"/>
            </a:lvl7pPr>
            <a:lvl8pPr marL="3200160" indent="0">
              <a:buNone/>
              <a:defRPr sz="2000"/>
            </a:lvl8pPr>
            <a:lvl9pPr marL="3657327" indent="0">
              <a:buNone/>
              <a:defRPr sz="2000"/>
            </a:lvl9pPr>
          </a:lstStyle>
          <a:p>
            <a:r>
              <a:rPr lang="sv-SE" dirty="0"/>
              <a:t>Klicka på ikonen </a:t>
            </a:r>
            <a:br>
              <a:rPr lang="sv-SE" dirty="0"/>
            </a:br>
            <a:br>
              <a:rPr lang="sv-SE" dirty="0"/>
            </a:br>
            <a:r>
              <a:rPr lang="sv-SE" dirty="0"/>
              <a:t>för att lägga till en bild</a:t>
            </a:r>
            <a:endParaRPr lang="en-US" dirty="0"/>
          </a:p>
        </p:txBody>
      </p:sp>
      <p:sp>
        <p:nvSpPr>
          <p:cNvPr id="4" name="Platshållare för bildnummer 3">
            <a:extLst>
              <a:ext uri="{FF2B5EF4-FFF2-40B4-BE49-F238E27FC236}">
                <a16:creationId xmlns:a16="http://schemas.microsoft.com/office/drawing/2014/main" id="{DEAD5FAA-1657-4061-B125-FAABE5DDE224}"/>
              </a:ext>
            </a:extLst>
          </p:cNvPr>
          <p:cNvSpPr>
            <a:spLocks noGrp="1"/>
          </p:cNvSpPr>
          <p:nvPr>
            <p:ph type="sldNum" sz="quarter" idx="11"/>
          </p:nvPr>
        </p:nvSpPr>
        <p:spPr>
          <a:xfrm>
            <a:off x="11136000" y="6453187"/>
            <a:ext cx="643250" cy="144463"/>
          </a:xfrm>
          <a:prstGeom prst="rect">
            <a:avLst/>
          </a:prstGeom>
        </p:spPr>
        <p:txBody>
          <a:bodyPr/>
          <a:lstStyle/>
          <a:p>
            <a:fld id="{59C8BBA8-F427-4879-AAC6-186856FF899B}" type="slidenum">
              <a:rPr lang="sv-SE" smtClean="0"/>
              <a:pPr/>
              <a:t>‹#›</a:t>
            </a:fld>
            <a:endParaRPr lang="sv-SE" dirty="0"/>
          </a:p>
        </p:txBody>
      </p:sp>
    </p:spTree>
    <p:extLst>
      <p:ext uri="{BB962C8B-B14F-4D97-AF65-F5344CB8AC3E}">
        <p14:creationId xmlns:p14="http://schemas.microsoft.com/office/powerpoint/2010/main" val="1682776298"/>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userDrawn="1">
  <p:cSld name="2_Bild med bild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5C800227-24F3-424A-950F-9031EC7717A1}"/>
              </a:ext>
            </a:extLst>
          </p:cNvPr>
          <p:cNvSpPr>
            <a:spLocks noGrp="1"/>
          </p:cNvSpPr>
          <p:nvPr>
            <p:ph type="title"/>
          </p:nvPr>
        </p:nvSpPr>
        <p:spPr/>
        <p:txBody>
          <a:bodyPr/>
          <a:lstStyle/>
          <a:p>
            <a:r>
              <a:rPr lang="sv-SE"/>
              <a:t>Klicka här för att ändra mall för rubrikformat</a:t>
            </a:r>
            <a:endParaRPr lang="sv-SE" dirty="0"/>
          </a:p>
        </p:txBody>
      </p:sp>
      <p:sp>
        <p:nvSpPr>
          <p:cNvPr id="3" name="Picture Placeholder 2"/>
          <p:cNvSpPr>
            <a:spLocks noGrp="1"/>
          </p:cNvSpPr>
          <p:nvPr>
            <p:ph type="pic" idx="1" hasCustomPrompt="1"/>
          </p:nvPr>
        </p:nvSpPr>
        <p:spPr>
          <a:xfrm>
            <a:off x="407988" y="1738313"/>
            <a:ext cx="3600000" cy="3660464"/>
          </a:xfrm>
          <a:solidFill>
            <a:schemeClr val="bg1">
              <a:lumMod val="85000"/>
            </a:schemeClr>
          </a:solidFill>
        </p:spPr>
        <p:txBody>
          <a:bodyPr anchor="ctr" anchorCtr="0">
            <a:normAutofit/>
          </a:bodyPr>
          <a:lstStyle>
            <a:lvl1pPr marL="0" indent="0" algn="ctr">
              <a:buNone/>
              <a:defRPr sz="2000"/>
            </a:lvl1pPr>
            <a:lvl2pPr marL="457167" indent="0">
              <a:buNone/>
              <a:defRPr sz="2800"/>
            </a:lvl2pPr>
            <a:lvl3pPr marL="914332" indent="0">
              <a:buNone/>
              <a:defRPr sz="2400"/>
            </a:lvl3pPr>
            <a:lvl4pPr marL="1371498" indent="0">
              <a:buNone/>
              <a:defRPr sz="2000"/>
            </a:lvl4pPr>
            <a:lvl5pPr marL="1828664" indent="0">
              <a:buNone/>
              <a:defRPr sz="2000"/>
            </a:lvl5pPr>
            <a:lvl6pPr marL="2285830" indent="0">
              <a:buNone/>
              <a:defRPr sz="2000"/>
            </a:lvl6pPr>
            <a:lvl7pPr marL="2742994" indent="0">
              <a:buNone/>
              <a:defRPr sz="2000"/>
            </a:lvl7pPr>
            <a:lvl8pPr marL="3200160" indent="0">
              <a:buNone/>
              <a:defRPr sz="2000"/>
            </a:lvl8pPr>
            <a:lvl9pPr marL="3657327" indent="0">
              <a:buNone/>
              <a:defRPr sz="2000"/>
            </a:lvl9pPr>
          </a:lstStyle>
          <a:p>
            <a:r>
              <a:rPr lang="sv-SE" dirty="0"/>
              <a:t>Klicka på ikonen </a:t>
            </a:r>
            <a:br>
              <a:rPr lang="sv-SE" dirty="0"/>
            </a:br>
            <a:br>
              <a:rPr lang="sv-SE" dirty="0"/>
            </a:br>
            <a:r>
              <a:rPr lang="sv-SE" dirty="0"/>
              <a:t>för att lägga till en bild</a:t>
            </a:r>
            <a:endParaRPr lang="en-US" dirty="0"/>
          </a:p>
        </p:txBody>
      </p:sp>
      <p:sp>
        <p:nvSpPr>
          <p:cNvPr id="4" name="Text Placeholder 3"/>
          <p:cNvSpPr>
            <a:spLocks noGrp="1"/>
          </p:cNvSpPr>
          <p:nvPr>
            <p:ph type="body" sz="half" idx="2"/>
          </p:nvPr>
        </p:nvSpPr>
        <p:spPr>
          <a:xfrm>
            <a:off x="407988" y="5528974"/>
            <a:ext cx="3600000" cy="384464"/>
          </a:xfrm>
        </p:spPr>
        <p:txBody>
          <a:bodyPr>
            <a:normAutofit/>
          </a:bodyPr>
          <a:lstStyle>
            <a:lvl1pPr marL="0" indent="0">
              <a:buFont typeface="Arial" panose="020B0604020202020204" pitchFamily="34" charset="0"/>
              <a:buNone/>
              <a:defRPr sz="1400"/>
            </a:lvl1pPr>
            <a:lvl2pPr marL="457167" indent="0">
              <a:buNone/>
              <a:defRPr sz="1400"/>
            </a:lvl2pPr>
            <a:lvl3pPr marL="914332" indent="0">
              <a:buNone/>
              <a:defRPr sz="1200"/>
            </a:lvl3pPr>
            <a:lvl4pPr marL="1371498" indent="0">
              <a:buNone/>
              <a:defRPr sz="1000"/>
            </a:lvl4pPr>
            <a:lvl5pPr marL="1828664" indent="0">
              <a:buNone/>
              <a:defRPr sz="1000"/>
            </a:lvl5pPr>
            <a:lvl6pPr marL="2285830" indent="0">
              <a:buNone/>
              <a:defRPr sz="1000"/>
            </a:lvl6pPr>
            <a:lvl7pPr marL="2742994" indent="0">
              <a:buNone/>
              <a:defRPr sz="1000"/>
            </a:lvl7pPr>
            <a:lvl8pPr marL="3200160" indent="0">
              <a:buNone/>
              <a:defRPr sz="1000"/>
            </a:lvl8pPr>
            <a:lvl9pPr marL="3657327" indent="0">
              <a:buNone/>
              <a:defRPr sz="1000"/>
            </a:lvl9pPr>
          </a:lstStyle>
          <a:p>
            <a:pPr lvl="0"/>
            <a:r>
              <a:rPr lang="sv-SE" dirty="0"/>
              <a:t>Redigera format för bakgrundstext</a:t>
            </a:r>
          </a:p>
        </p:txBody>
      </p:sp>
      <p:sp>
        <p:nvSpPr>
          <p:cNvPr id="10" name="Picture Placeholder 2">
            <a:extLst>
              <a:ext uri="{FF2B5EF4-FFF2-40B4-BE49-F238E27FC236}">
                <a16:creationId xmlns:a16="http://schemas.microsoft.com/office/drawing/2014/main" id="{F5F04B5A-F0FB-4FC9-9F5F-CDA6CEE251C7}"/>
              </a:ext>
            </a:extLst>
          </p:cNvPr>
          <p:cNvSpPr>
            <a:spLocks noGrp="1"/>
          </p:cNvSpPr>
          <p:nvPr>
            <p:ph type="pic" idx="12" hasCustomPrompt="1"/>
          </p:nvPr>
        </p:nvSpPr>
        <p:spPr>
          <a:xfrm>
            <a:off x="4296000" y="1738313"/>
            <a:ext cx="3600000" cy="3660464"/>
          </a:xfrm>
          <a:solidFill>
            <a:schemeClr val="bg1">
              <a:lumMod val="85000"/>
            </a:schemeClr>
          </a:solidFill>
        </p:spPr>
        <p:txBody>
          <a:bodyPr anchor="ctr" anchorCtr="0">
            <a:normAutofit/>
          </a:bodyPr>
          <a:lstStyle>
            <a:lvl1pPr marL="0" indent="0" algn="ctr">
              <a:buNone/>
              <a:defRPr sz="2000"/>
            </a:lvl1pPr>
            <a:lvl2pPr marL="457167" indent="0">
              <a:buNone/>
              <a:defRPr sz="2800"/>
            </a:lvl2pPr>
            <a:lvl3pPr marL="914332" indent="0">
              <a:buNone/>
              <a:defRPr sz="2400"/>
            </a:lvl3pPr>
            <a:lvl4pPr marL="1371498" indent="0">
              <a:buNone/>
              <a:defRPr sz="2000"/>
            </a:lvl4pPr>
            <a:lvl5pPr marL="1828664" indent="0">
              <a:buNone/>
              <a:defRPr sz="2000"/>
            </a:lvl5pPr>
            <a:lvl6pPr marL="2285830" indent="0">
              <a:buNone/>
              <a:defRPr sz="2000"/>
            </a:lvl6pPr>
            <a:lvl7pPr marL="2742994" indent="0">
              <a:buNone/>
              <a:defRPr sz="2000"/>
            </a:lvl7pPr>
            <a:lvl8pPr marL="3200160" indent="0">
              <a:buNone/>
              <a:defRPr sz="2000"/>
            </a:lvl8pPr>
            <a:lvl9pPr marL="3657327" indent="0">
              <a:buNone/>
              <a:defRPr sz="2000"/>
            </a:lvl9pPr>
          </a:lstStyle>
          <a:p>
            <a:r>
              <a:rPr lang="sv-SE" dirty="0"/>
              <a:t>Klicka på ikonen </a:t>
            </a:r>
            <a:br>
              <a:rPr lang="sv-SE" dirty="0"/>
            </a:br>
            <a:br>
              <a:rPr lang="sv-SE" dirty="0"/>
            </a:br>
            <a:r>
              <a:rPr lang="sv-SE" dirty="0"/>
              <a:t>för att lägga till en bild</a:t>
            </a:r>
            <a:endParaRPr lang="en-US" dirty="0"/>
          </a:p>
        </p:txBody>
      </p:sp>
      <p:sp>
        <p:nvSpPr>
          <p:cNvPr id="15" name="Text Placeholder 3">
            <a:extLst>
              <a:ext uri="{FF2B5EF4-FFF2-40B4-BE49-F238E27FC236}">
                <a16:creationId xmlns:a16="http://schemas.microsoft.com/office/drawing/2014/main" id="{A5F93C07-C166-474C-8E0B-4E9C3BBCB337}"/>
              </a:ext>
            </a:extLst>
          </p:cNvPr>
          <p:cNvSpPr>
            <a:spLocks noGrp="1"/>
          </p:cNvSpPr>
          <p:nvPr>
            <p:ph type="body" sz="half" idx="15"/>
          </p:nvPr>
        </p:nvSpPr>
        <p:spPr>
          <a:xfrm>
            <a:off x="4296000" y="5528974"/>
            <a:ext cx="3600000" cy="384464"/>
          </a:xfrm>
        </p:spPr>
        <p:txBody>
          <a:bodyPr>
            <a:normAutofit/>
          </a:bodyPr>
          <a:lstStyle>
            <a:lvl1pPr marL="0" indent="0">
              <a:buFont typeface="Arial" panose="020B0604020202020204" pitchFamily="34" charset="0"/>
              <a:buNone/>
              <a:defRPr sz="1400"/>
            </a:lvl1pPr>
            <a:lvl2pPr marL="457167" indent="0">
              <a:buNone/>
              <a:defRPr sz="1400"/>
            </a:lvl2pPr>
            <a:lvl3pPr marL="914332" indent="0">
              <a:buNone/>
              <a:defRPr sz="1200"/>
            </a:lvl3pPr>
            <a:lvl4pPr marL="1371498" indent="0">
              <a:buNone/>
              <a:defRPr sz="1000"/>
            </a:lvl4pPr>
            <a:lvl5pPr marL="1828664" indent="0">
              <a:buNone/>
              <a:defRPr sz="1000"/>
            </a:lvl5pPr>
            <a:lvl6pPr marL="2285830" indent="0">
              <a:buNone/>
              <a:defRPr sz="1000"/>
            </a:lvl6pPr>
            <a:lvl7pPr marL="2742994" indent="0">
              <a:buNone/>
              <a:defRPr sz="1000"/>
            </a:lvl7pPr>
            <a:lvl8pPr marL="3200160" indent="0">
              <a:buNone/>
              <a:defRPr sz="1000"/>
            </a:lvl8pPr>
            <a:lvl9pPr marL="3657327" indent="0">
              <a:buNone/>
              <a:defRPr sz="1000"/>
            </a:lvl9pPr>
          </a:lstStyle>
          <a:p>
            <a:pPr lvl="0"/>
            <a:r>
              <a:rPr lang="sv-SE"/>
              <a:t>Redigera format för bakgrundstext</a:t>
            </a:r>
          </a:p>
        </p:txBody>
      </p:sp>
      <p:sp>
        <p:nvSpPr>
          <p:cNvPr id="11" name="Picture Placeholder 2">
            <a:extLst>
              <a:ext uri="{FF2B5EF4-FFF2-40B4-BE49-F238E27FC236}">
                <a16:creationId xmlns:a16="http://schemas.microsoft.com/office/drawing/2014/main" id="{A7F97845-F21E-448F-BCE4-594A545AB8CB}"/>
              </a:ext>
            </a:extLst>
          </p:cNvPr>
          <p:cNvSpPr>
            <a:spLocks noGrp="1"/>
          </p:cNvSpPr>
          <p:nvPr>
            <p:ph type="pic" idx="13" hasCustomPrompt="1"/>
          </p:nvPr>
        </p:nvSpPr>
        <p:spPr>
          <a:xfrm>
            <a:off x="8184013" y="1738313"/>
            <a:ext cx="3600000" cy="3660464"/>
          </a:xfrm>
          <a:solidFill>
            <a:schemeClr val="bg1">
              <a:lumMod val="85000"/>
            </a:schemeClr>
          </a:solidFill>
        </p:spPr>
        <p:txBody>
          <a:bodyPr anchor="ctr" anchorCtr="0">
            <a:normAutofit/>
          </a:bodyPr>
          <a:lstStyle>
            <a:lvl1pPr marL="0" indent="0" algn="ctr">
              <a:buNone/>
              <a:defRPr sz="2000"/>
            </a:lvl1pPr>
            <a:lvl2pPr marL="457167" indent="0">
              <a:buNone/>
              <a:defRPr sz="2800"/>
            </a:lvl2pPr>
            <a:lvl3pPr marL="914332" indent="0">
              <a:buNone/>
              <a:defRPr sz="2400"/>
            </a:lvl3pPr>
            <a:lvl4pPr marL="1371498" indent="0">
              <a:buNone/>
              <a:defRPr sz="2000"/>
            </a:lvl4pPr>
            <a:lvl5pPr marL="1828664" indent="0">
              <a:buNone/>
              <a:defRPr sz="2000"/>
            </a:lvl5pPr>
            <a:lvl6pPr marL="2285830" indent="0">
              <a:buNone/>
              <a:defRPr sz="2000"/>
            </a:lvl6pPr>
            <a:lvl7pPr marL="2742994" indent="0">
              <a:buNone/>
              <a:defRPr sz="2000"/>
            </a:lvl7pPr>
            <a:lvl8pPr marL="3200160" indent="0">
              <a:buNone/>
              <a:defRPr sz="2000"/>
            </a:lvl8pPr>
            <a:lvl9pPr marL="3657327" indent="0">
              <a:buNone/>
              <a:defRPr sz="2000"/>
            </a:lvl9pPr>
          </a:lstStyle>
          <a:p>
            <a:r>
              <a:rPr lang="sv-SE" dirty="0"/>
              <a:t>Klicka på ikonen </a:t>
            </a:r>
            <a:br>
              <a:rPr lang="sv-SE" dirty="0"/>
            </a:br>
            <a:br>
              <a:rPr lang="sv-SE" dirty="0"/>
            </a:br>
            <a:r>
              <a:rPr lang="sv-SE" dirty="0"/>
              <a:t>för att lägga till en bild</a:t>
            </a:r>
            <a:endParaRPr lang="en-US" dirty="0"/>
          </a:p>
        </p:txBody>
      </p:sp>
      <p:sp>
        <p:nvSpPr>
          <p:cNvPr id="14" name="Text Placeholder 3">
            <a:extLst>
              <a:ext uri="{FF2B5EF4-FFF2-40B4-BE49-F238E27FC236}">
                <a16:creationId xmlns:a16="http://schemas.microsoft.com/office/drawing/2014/main" id="{5F230963-9997-4CAE-9B9D-4F53D8044D29}"/>
              </a:ext>
            </a:extLst>
          </p:cNvPr>
          <p:cNvSpPr>
            <a:spLocks noGrp="1"/>
          </p:cNvSpPr>
          <p:nvPr>
            <p:ph type="body" sz="half" idx="14"/>
          </p:nvPr>
        </p:nvSpPr>
        <p:spPr>
          <a:xfrm>
            <a:off x="8184013" y="5528974"/>
            <a:ext cx="3600000" cy="384464"/>
          </a:xfrm>
        </p:spPr>
        <p:txBody>
          <a:bodyPr>
            <a:normAutofit/>
          </a:bodyPr>
          <a:lstStyle>
            <a:lvl1pPr marL="0" indent="0">
              <a:buFont typeface="Arial" panose="020B0604020202020204" pitchFamily="34" charset="0"/>
              <a:buNone/>
              <a:defRPr sz="1400"/>
            </a:lvl1pPr>
            <a:lvl2pPr marL="457167" indent="0">
              <a:buNone/>
              <a:defRPr sz="1400"/>
            </a:lvl2pPr>
            <a:lvl3pPr marL="914332" indent="0">
              <a:buNone/>
              <a:defRPr sz="1200"/>
            </a:lvl3pPr>
            <a:lvl4pPr marL="1371498" indent="0">
              <a:buNone/>
              <a:defRPr sz="1000"/>
            </a:lvl4pPr>
            <a:lvl5pPr marL="1828664" indent="0">
              <a:buNone/>
              <a:defRPr sz="1000"/>
            </a:lvl5pPr>
            <a:lvl6pPr marL="2285830" indent="0">
              <a:buNone/>
              <a:defRPr sz="1000"/>
            </a:lvl6pPr>
            <a:lvl7pPr marL="2742994" indent="0">
              <a:buNone/>
              <a:defRPr sz="1000"/>
            </a:lvl7pPr>
            <a:lvl8pPr marL="3200160" indent="0">
              <a:buNone/>
              <a:defRPr sz="1000"/>
            </a:lvl8pPr>
            <a:lvl9pPr marL="3657327" indent="0">
              <a:buNone/>
              <a:defRPr sz="1000"/>
            </a:lvl9pPr>
          </a:lstStyle>
          <a:p>
            <a:pPr lvl="0"/>
            <a:r>
              <a:rPr lang="sv-SE" dirty="0"/>
              <a:t>Redigera format för bakgrundstext</a:t>
            </a:r>
          </a:p>
        </p:txBody>
      </p:sp>
      <p:sp>
        <p:nvSpPr>
          <p:cNvPr id="5" name="Platshållare för bildnummer 4">
            <a:extLst>
              <a:ext uri="{FF2B5EF4-FFF2-40B4-BE49-F238E27FC236}">
                <a16:creationId xmlns:a16="http://schemas.microsoft.com/office/drawing/2014/main" id="{23227AAC-52A1-439E-A66E-B8A4CE23E2A5}"/>
              </a:ext>
            </a:extLst>
          </p:cNvPr>
          <p:cNvSpPr>
            <a:spLocks noGrp="1"/>
          </p:cNvSpPr>
          <p:nvPr>
            <p:ph type="sldNum" sz="quarter" idx="16"/>
          </p:nvPr>
        </p:nvSpPr>
        <p:spPr>
          <a:xfrm>
            <a:off x="11136000" y="6453187"/>
            <a:ext cx="643250" cy="144463"/>
          </a:xfrm>
          <a:prstGeom prst="rect">
            <a:avLst/>
          </a:prstGeom>
        </p:spPr>
        <p:txBody>
          <a:bodyPr/>
          <a:lstStyle/>
          <a:p>
            <a:fld id="{59C8BBA8-F427-4879-AAC6-186856FF899B}" type="slidenum">
              <a:rPr lang="sv-SE" smtClean="0"/>
              <a:pPr/>
              <a:t>‹#›</a:t>
            </a:fld>
            <a:endParaRPr lang="sv-SE" dirty="0"/>
          </a:p>
        </p:txBody>
      </p:sp>
    </p:spTree>
    <p:extLst>
      <p:ext uri="{BB962C8B-B14F-4D97-AF65-F5344CB8AC3E}">
        <p14:creationId xmlns:p14="http://schemas.microsoft.com/office/powerpoint/2010/main" val="9454532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Bild helsida">
    <p:spTree>
      <p:nvGrpSpPr>
        <p:cNvPr id="1" name=""/>
        <p:cNvGrpSpPr/>
        <p:nvPr/>
      </p:nvGrpSpPr>
      <p:grpSpPr>
        <a:xfrm>
          <a:off x="0" y="0"/>
          <a:ext cx="0" cy="0"/>
          <a:chOff x="0" y="0"/>
          <a:chExt cx="0" cy="0"/>
        </a:xfrm>
      </p:grpSpPr>
      <p:sp>
        <p:nvSpPr>
          <p:cNvPr id="5" name="Platshållare för bild 4"/>
          <p:cNvSpPr>
            <a:spLocks noGrp="1"/>
          </p:cNvSpPr>
          <p:nvPr>
            <p:ph type="pic" sz="quarter" idx="10" hasCustomPrompt="1"/>
          </p:nvPr>
        </p:nvSpPr>
        <p:spPr>
          <a:xfrm>
            <a:off x="0" y="0"/>
            <a:ext cx="12192000" cy="6858000"/>
          </a:xfrm>
          <a:prstGeom prst="round2SameRect">
            <a:avLst>
              <a:gd name="adj1" fmla="val 0"/>
              <a:gd name="adj2" fmla="val 0"/>
            </a:avLst>
          </a:prstGeom>
          <a:solidFill>
            <a:schemeClr val="bg1">
              <a:lumMod val="85000"/>
            </a:schemeClr>
          </a:solidFill>
        </p:spPr>
        <p:txBody>
          <a:bodyPr anchor="ctr" anchorCtr="0"/>
          <a:lstStyle>
            <a:lvl1pPr marL="0" marR="0" indent="0" algn="ctr" defTabSz="914332" rtl="0" eaLnBrk="1" fontAlgn="auto" latinLnBrk="0" hangingPunct="1">
              <a:lnSpc>
                <a:spcPct val="100000"/>
              </a:lnSpc>
              <a:spcBef>
                <a:spcPts val="1843"/>
              </a:spcBef>
              <a:spcAft>
                <a:spcPts val="0"/>
              </a:spcAft>
              <a:buClrTx/>
              <a:buSzTx/>
              <a:buFont typeface="Arial" panose="020B0604020202020204" pitchFamily="34" charset="0"/>
              <a:buNone/>
              <a:tabLst/>
              <a:defRPr/>
            </a:lvl1pPr>
          </a:lstStyle>
          <a:p>
            <a:pPr marL="0" marR="0" lvl="0" indent="0" algn="l" defTabSz="914332" rtl="0" eaLnBrk="1" fontAlgn="auto" latinLnBrk="0" hangingPunct="1">
              <a:lnSpc>
                <a:spcPct val="100000"/>
              </a:lnSpc>
              <a:spcBef>
                <a:spcPts val="1843"/>
              </a:spcBef>
              <a:spcAft>
                <a:spcPts val="0"/>
              </a:spcAft>
              <a:buClrTx/>
              <a:buSzTx/>
              <a:buFont typeface="Arial" panose="020B0604020202020204" pitchFamily="34" charset="0"/>
              <a:buNone/>
              <a:tabLst/>
              <a:defRPr/>
            </a:pPr>
            <a:r>
              <a:rPr lang="sv-SE" dirty="0"/>
              <a:t>Klicka på ikonen </a:t>
            </a:r>
            <a:br>
              <a:rPr lang="sv-SE" dirty="0"/>
            </a:br>
            <a:br>
              <a:rPr lang="sv-SE" dirty="0"/>
            </a:br>
            <a:r>
              <a:rPr lang="sv-SE" dirty="0"/>
              <a:t>för att lägga till en bild</a:t>
            </a:r>
            <a:endParaRPr lang="en-US" dirty="0"/>
          </a:p>
        </p:txBody>
      </p:sp>
    </p:spTree>
    <p:extLst>
      <p:ext uri="{BB962C8B-B14F-4D97-AF65-F5344CB8AC3E}">
        <p14:creationId xmlns:p14="http://schemas.microsoft.com/office/powerpoint/2010/main" val="1468412099"/>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showMasterSp="0" preserve="1" userDrawn="1">
  <p:cSld name="Bild helsida">
    <p:spTree>
      <p:nvGrpSpPr>
        <p:cNvPr id="1" name=""/>
        <p:cNvGrpSpPr/>
        <p:nvPr/>
      </p:nvGrpSpPr>
      <p:grpSpPr>
        <a:xfrm>
          <a:off x="0" y="0"/>
          <a:ext cx="0" cy="0"/>
          <a:chOff x="0" y="0"/>
          <a:chExt cx="0" cy="0"/>
        </a:xfrm>
      </p:grpSpPr>
      <p:sp>
        <p:nvSpPr>
          <p:cNvPr id="5" name="Platshållare för bild 4"/>
          <p:cNvSpPr>
            <a:spLocks noGrp="1"/>
          </p:cNvSpPr>
          <p:nvPr>
            <p:ph type="pic" sz="quarter" idx="10" hasCustomPrompt="1"/>
          </p:nvPr>
        </p:nvSpPr>
        <p:spPr>
          <a:xfrm>
            <a:off x="0" y="0"/>
            <a:ext cx="12192000" cy="6858000"/>
          </a:xfrm>
          <a:prstGeom prst="round2SameRect">
            <a:avLst>
              <a:gd name="adj1" fmla="val 0"/>
              <a:gd name="adj2" fmla="val 0"/>
            </a:avLst>
          </a:prstGeom>
          <a:solidFill>
            <a:schemeClr val="bg1">
              <a:lumMod val="85000"/>
            </a:schemeClr>
          </a:solidFill>
        </p:spPr>
        <p:txBody>
          <a:bodyPr anchor="ctr" anchorCtr="0"/>
          <a:lstStyle>
            <a:lvl1pPr marL="0" marR="0" indent="0" algn="ctr" defTabSz="914332" rtl="0" eaLnBrk="1" fontAlgn="auto" latinLnBrk="0" hangingPunct="1">
              <a:lnSpc>
                <a:spcPct val="100000"/>
              </a:lnSpc>
              <a:spcBef>
                <a:spcPts val="1843"/>
              </a:spcBef>
              <a:spcAft>
                <a:spcPts val="0"/>
              </a:spcAft>
              <a:buClrTx/>
              <a:buSzTx/>
              <a:buFont typeface="Arial" panose="020B0604020202020204" pitchFamily="34" charset="0"/>
              <a:buNone/>
              <a:tabLst/>
              <a:defRPr/>
            </a:lvl1pPr>
          </a:lstStyle>
          <a:p>
            <a:pPr marL="0" marR="0" lvl="0" indent="0" algn="l" defTabSz="914332" rtl="0" eaLnBrk="1" fontAlgn="auto" latinLnBrk="0" hangingPunct="1">
              <a:lnSpc>
                <a:spcPct val="100000"/>
              </a:lnSpc>
              <a:spcBef>
                <a:spcPts val="1843"/>
              </a:spcBef>
              <a:spcAft>
                <a:spcPts val="0"/>
              </a:spcAft>
              <a:buClrTx/>
              <a:buSzTx/>
              <a:buFont typeface="Arial" panose="020B0604020202020204" pitchFamily="34" charset="0"/>
              <a:buNone/>
              <a:tabLst/>
              <a:defRPr/>
            </a:pPr>
            <a:r>
              <a:rPr lang="sv-SE" dirty="0"/>
              <a:t>Klicka på ikonen </a:t>
            </a:r>
            <a:br>
              <a:rPr lang="sv-SE" dirty="0"/>
            </a:br>
            <a:br>
              <a:rPr lang="sv-SE" dirty="0"/>
            </a:br>
            <a:r>
              <a:rPr lang="sv-SE" dirty="0"/>
              <a:t>för att lägga till en bild</a:t>
            </a:r>
            <a:endParaRPr lang="en-US" dirty="0"/>
          </a:p>
        </p:txBody>
      </p:sp>
    </p:spTree>
    <p:extLst>
      <p:ext uri="{BB962C8B-B14F-4D97-AF65-F5344CB8AC3E}">
        <p14:creationId xmlns:p14="http://schemas.microsoft.com/office/powerpoint/2010/main" val="3538324814"/>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showMasterSp="0" preserve="1" userDrawn="1">
  <p:cSld name="Bild helsida med rubrik">
    <p:spTree>
      <p:nvGrpSpPr>
        <p:cNvPr id="1" name=""/>
        <p:cNvGrpSpPr/>
        <p:nvPr/>
      </p:nvGrpSpPr>
      <p:grpSpPr>
        <a:xfrm>
          <a:off x="0" y="0"/>
          <a:ext cx="0" cy="0"/>
          <a:chOff x="0" y="0"/>
          <a:chExt cx="0" cy="0"/>
        </a:xfrm>
      </p:grpSpPr>
      <p:sp>
        <p:nvSpPr>
          <p:cNvPr id="2" name="Platshållare för sidfot 1">
            <a:extLst>
              <a:ext uri="{FF2B5EF4-FFF2-40B4-BE49-F238E27FC236}">
                <a16:creationId xmlns:a16="http://schemas.microsoft.com/office/drawing/2014/main" id="{4C2CB002-9FCD-48CA-BEF4-9C216A36070A}"/>
              </a:ext>
            </a:extLst>
          </p:cNvPr>
          <p:cNvSpPr>
            <a:spLocks noGrp="1"/>
          </p:cNvSpPr>
          <p:nvPr>
            <p:ph type="ftr" sz="quarter" idx="11"/>
          </p:nvPr>
        </p:nvSpPr>
        <p:spPr>
          <a:xfrm>
            <a:off x="479999" y="6376989"/>
            <a:ext cx="5616000" cy="147636"/>
          </a:xfrm>
          <a:prstGeom prst="rect">
            <a:avLst/>
          </a:prstGeom>
        </p:spPr>
        <p:txBody>
          <a:bodyPr/>
          <a:lstStyle/>
          <a:p>
            <a:endParaRPr lang="sv-SE" dirty="0"/>
          </a:p>
        </p:txBody>
      </p:sp>
      <p:sp>
        <p:nvSpPr>
          <p:cNvPr id="4" name="Platshållare för bild 5">
            <a:extLst>
              <a:ext uri="{FF2B5EF4-FFF2-40B4-BE49-F238E27FC236}">
                <a16:creationId xmlns:a16="http://schemas.microsoft.com/office/drawing/2014/main" id="{1566CF40-59BE-4449-B880-5CCAFCC9D997}"/>
              </a:ext>
            </a:extLst>
          </p:cNvPr>
          <p:cNvSpPr>
            <a:spLocks noGrp="1"/>
          </p:cNvSpPr>
          <p:nvPr>
            <p:ph type="pic" sz="quarter" idx="10" hasCustomPrompt="1"/>
          </p:nvPr>
        </p:nvSpPr>
        <p:spPr>
          <a:xfrm>
            <a:off x="0" y="0"/>
            <a:ext cx="12192000" cy="6858000"/>
          </a:xfrm>
          <a:prstGeom prst="round2SameRect">
            <a:avLst>
              <a:gd name="adj1" fmla="val 0"/>
              <a:gd name="adj2" fmla="val 0"/>
            </a:avLst>
          </a:prstGeom>
          <a:solidFill>
            <a:schemeClr val="bg1">
              <a:lumMod val="85000"/>
            </a:schemeClr>
          </a:solidFill>
        </p:spPr>
        <p:txBody>
          <a:bodyPr anchor="ctr" anchorCtr="0">
            <a:normAutofit/>
          </a:bodyPr>
          <a:lstStyle>
            <a:lvl1pPr marL="0" marR="0" indent="0" algn="ctr" defTabSz="914332" rtl="0" eaLnBrk="1" fontAlgn="auto" latinLnBrk="0" hangingPunct="1">
              <a:lnSpc>
                <a:spcPct val="100000"/>
              </a:lnSpc>
              <a:spcBef>
                <a:spcPts val="1843"/>
              </a:spcBef>
              <a:spcAft>
                <a:spcPts val="0"/>
              </a:spcAft>
              <a:buClrTx/>
              <a:buSzTx/>
              <a:buFont typeface="Arial" panose="020B0604020202020204" pitchFamily="34" charset="0"/>
              <a:buNone/>
              <a:tabLst/>
              <a:defRPr sz="1600">
                <a:solidFill>
                  <a:schemeClr val="tx1"/>
                </a:solidFill>
              </a:defRPr>
            </a:lvl1pPr>
          </a:lstStyle>
          <a:p>
            <a:pPr marL="0" marR="0" lvl="0" indent="0" algn="l" defTabSz="914332" rtl="0" eaLnBrk="1" fontAlgn="auto" latinLnBrk="0" hangingPunct="1">
              <a:lnSpc>
                <a:spcPct val="100000"/>
              </a:lnSpc>
              <a:spcBef>
                <a:spcPts val="1843"/>
              </a:spcBef>
              <a:spcAft>
                <a:spcPts val="0"/>
              </a:spcAft>
              <a:buClrTx/>
              <a:buSzTx/>
              <a:buFont typeface="Arial" panose="020B0604020202020204" pitchFamily="34" charset="0"/>
              <a:buNone/>
              <a:tabLst/>
              <a:defRPr/>
            </a:pPr>
            <a:br>
              <a:rPr lang="sv-SE" dirty="0"/>
            </a:br>
            <a:br>
              <a:rPr lang="sv-SE" dirty="0"/>
            </a:br>
            <a:br>
              <a:rPr lang="sv-SE" dirty="0"/>
            </a:br>
            <a:r>
              <a:rPr lang="sv-SE" dirty="0"/>
              <a:t>Klicka på ikonen ovan</a:t>
            </a:r>
            <a:br>
              <a:rPr lang="sv-SE" dirty="0"/>
            </a:br>
            <a:r>
              <a:rPr lang="sv-SE" dirty="0"/>
              <a:t>för att lägga till en bild</a:t>
            </a:r>
            <a:endParaRPr lang="en-US" dirty="0"/>
          </a:p>
        </p:txBody>
      </p:sp>
      <p:sp>
        <p:nvSpPr>
          <p:cNvPr id="6" name="Title 1">
            <a:extLst>
              <a:ext uri="{FF2B5EF4-FFF2-40B4-BE49-F238E27FC236}">
                <a16:creationId xmlns:a16="http://schemas.microsoft.com/office/drawing/2014/main" id="{5F556A3A-7138-45B2-8593-FAB5296ADD6C}"/>
              </a:ext>
            </a:extLst>
          </p:cNvPr>
          <p:cNvSpPr>
            <a:spLocks noGrp="1"/>
          </p:cNvSpPr>
          <p:nvPr>
            <p:ph type="ctrTitle"/>
          </p:nvPr>
        </p:nvSpPr>
        <p:spPr>
          <a:xfrm>
            <a:off x="1528841" y="2404809"/>
            <a:ext cx="9134323" cy="1113092"/>
          </a:xfrm>
          <a:prstGeom prst="rect">
            <a:avLst/>
          </a:prstGeom>
        </p:spPr>
        <p:txBody>
          <a:bodyPr anchor="ctr" anchorCtr="0">
            <a:noAutofit/>
          </a:bodyPr>
          <a:lstStyle>
            <a:lvl1pPr algn="ctr">
              <a:lnSpc>
                <a:spcPct val="90000"/>
              </a:lnSpc>
              <a:defRPr sz="4500">
                <a:solidFill>
                  <a:schemeClr val="bg1"/>
                </a:solidFill>
              </a:defRPr>
            </a:lvl1pPr>
          </a:lstStyle>
          <a:p>
            <a:r>
              <a:rPr lang="sv-SE"/>
              <a:t>Klicka här för att ändra mall för rubrikformat</a:t>
            </a:r>
            <a:endParaRPr lang="en-US" dirty="0"/>
          </a:p>
        </p:txBody>
      </p:sp>
    </p:spTree>
    <p:extLst>
      <p:ext uri="{BB962C8B-B14F-4D97-AF65-F5344CB8AC3E}">
        <p14:creationId xmlns:p14="http://schemas.microsoft.com/office/powerpoint/2010/main" val="3242011364"/>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tshållare för bildnummer 1">
            <a:extLst>
              <a:ext uri="{FF2B5EF4-FFF2-40B4-BE49-F238E27FC236}">
                <a16:creationId xmlns:a16="http://schemas.microsoft.com/office/drawing/2014/main" id="{4BC2FFEF-6434-4E63-AD0D-37B93846A0B7}"/>
              </a:ext>
            </a:extLst>
          </p:cNvPr>
          <p:cNvSpPr>
            <a:spLocks noGrp="1"/>
          </p:cNvSpPr>
          <p:nvPr>
            <p:ph type="sldNum" sz="quarter" idx="10"/>
          </p:nvPr>
        </p:nvSpPr>
        <p:spPr>
          <a:xfrm>
            <a:off x="11136000" y="6453187"/>
            <a:ext cx="643250" cy="144463"/>
          </a:xfrm>
          <a:prstGeom prst="rect">
            <a:avLst/>
          </a:prstGeom>
        </p:spPr>
        <p:txBody>
          <a:bodyPr/>
          <a:lstStyle/>
          <a:p>
            <a:fld id="{59C8BBA8-F427-4879-AAC6-186856FF899B}" type="slidenum">
              <a:rPr lang="sv-SE" smtClean="0"/>
              <a:pPr/>
              <a:t>‹#›</a:t>
            </a:fld>
            <a:endParaRPr lang="sv-SE" dirty="0"/>
          </a:p>
        </p:txBody>
      </p:sp>
    </p:spTree>
    <p:extLst>
      <p:ext uri="{BB962C8B-B14F-4D97-AF65-F5344CB8AC3E}">
        <p14:creationId xmlns:p14="http://schemas.microsoft.com/office/powerpoint/2010/main" val="2911973084"/>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showMasterSp="0" type="blank" preserve="1">
  <p:cSld name="Helt tom">
    <p:spTree>
      <p:nvGrpSpPr>
        <p:cNvPr id="1" name=""/>
        <p:cNvGrpSpPr/>
        <p:nvPr/>
      </p:nvGrpSpPr>
      <p:grpSpPr>
        <a:xfrm>
          <a:off x="0" y="0"/>
          <a:ext cx="0" cy="0"/>
          <a:chOff x="0" y="0"/>
          <a:chExt cx="0" cy="0"/>
        </a:xfrm>
      </p:grpSpPr>
    </p:spTree>
    <p:extLst>
      <p:ext uri="{BB962C8B-B14F-4D97-AF65-F5344CB8AC3E}">
        <p14:creationId xmlns:p14="http://schemas.microsoft.com/office/powerpoint/2010/main" val="3705712275"/>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showMasterSp="0" preserve="1" userDrawn="1">
  <p:cSld name="Avsnittsrubrik med bild">
    <p:spTree>
      <p:nvGrpSpPr>
        <p:cNvPr id="1" name=""/>
        <p:cNvGrpSpPr/>
        <p:nvPr/>
      </p:nvGrpSpPr>
      <p:grpSpPr>
        <a:xfrm>
          <a:off x="0" y="0"/>
          <a:ext cx="0" cy="0"/>
          <a:chOff x="0" y="0"/>
          <a:chExt cx="0" cy="0"/>
        </a:xfrm>
      </p:grpSpPr>
      <p:sp>
        <p:nvSpPr>
          <p:cNvPr id="8" name="Platshållare för bild 5">
            <a:extLst>
              <a:ext uri="{FF2B5EF4-FFF2-40B4-BE49-F238E27FC236}">
                <a16:creationId xmlns:a16="http://schemas.microsoft.com/office/drawing/2014/main" id="{E89F1A3B-CD83-40C2-B654-7491BD29FCD5}"/>
              </a:ext>
            </a:extLst>
          </p:cNvPr>
          <p:cNvSpPr>
            <a:spLocks noGrp="1"/>
          </p:cNvSpPr>
          <p:nvPr>
            <p:ph type="pic" sz="quarter" idx="11" hasCustomPrompt="1"/>
          </p:nvPr>
        </p:nvSpPr>
        <p:spPr>
          <a:xfrm>
            <a:off x="407989" y="404812"/>
            <a:ext cx="11376024" cy="5508625"/>
          </a:xfrm>
          <a:prstGeom prst="round2SameRect">
            <a:avLst>
              <a:gd name="adj1" fmla="val 0"/>
              <a:gd name="adj2" fmla="val 0"/>
            </a:avLst>
          </a:prstGeom>
          <a:solidFill>
            <a:schemeClr val="bg1">
              <a:lumMod val="85000"/>
            </a:schemeClr>
          </a:solidFill>
        </p:spPr>
        <p:txBody>
          <a:bodyPr anchor="ctr" anchorCtr="0">
            <a:normAutofit/>
          </a:bodyPr>
          <a:lstStyle>
            <a:lvl1pPr marL="0" marR="0" indent="0" algn="ctr" defTabSz="914332" rtl="0" eaLnBrk="1" fontAlgn="auto" latinLnBrk="0" hangingPunct="1">
              <a:lnSpc>
                <a:spcPct val="100000"/>
              </a:lnSpc>
              <a:spcBef>
                <a:spcPts val="1843"/>
              </a:spcBef>
              <a:spcAft>
                <a:spcPts val="0"/>
              </a:spcAft>
              <a:buClrTx/>
              <a:buSzTx/>
              <a:buFont typeface="Arial" panose="020B0604020202020204" pitchFamily="34" charset="0"/>
              <a:buNone/>
              <a:tabLst/>
              <a:defRPr sz="1600">
                <a:solidFill>
                  <a:schemeClr val="tx1"/>
                </a:solidFill>
              </a:defRPr>
            </a:lvl1pPr>
          </a:lstStyle>
          <a:p>
            <a:pPr marL="0" marR="0" lvl="0" indent="0" algn="l" defTabSz="914332" rtl="0" eaLnBrk="1" fontAlgn="auto" latinLnBrk="0" hangingPunct="1">
              <a:lnSpc>
                <a:spcPct val="100000"/>
              </a:lnSpc>
              <a:spcBef>
                <a:spcPts val="1843"/>
              </a:spcBef>
              <a:spcAft>
                <a:spcPts val="0"/>
              </a:spcAft>
              <a:buClrTx/>
              <a:buSzTx/>
              <a:buFont typeface="Arial" panose="020B0604020202020204" pitchFamily="34" charset="0"/>
              <a:buNone/>
              <a:tabLst/>
              <a:defRPr/>
            </a:pPr>
            <a:br>
              <a:rPr lang="sv-SE" dirty="0"/>
            </a:br>
            <a:br>
              <a:rPr lang="sv-SE" dirty="0"/>
            </a:br>
            <a:br>
              <a:rPr lang="sv-SE" dirty="0"/>
            </a:br>
            <a:r>
              <a:rPr lang="sv-SE" dirty="0"/>
              <a:t>Klicka på ikonen ovan</a:t>
            </a:r>
            <a:br>
              <a:rPr lang="sv-SE" dirty="0"/>
            </a:br>
            <a:r>
              <a:rPr lang="sv-SE" dirty="0"/>
              <a:t>för att lägga till en bild</a:t>
            </a:r>
            <a:endParaRPr lang="en-US" dirty="0"/>
          </a:p>
        </p:txBody>
      </p:sp>
      <p:sp>
        <p:nvSpPr>
          <p:cNvPr id="9" name="Title 1">
            <a:extLst>
              <a:ext uri="{FF2B5EF4-FFF2-40B4-BE49-F238E27FC236}">
                <a16:creationId xmlns:a16="http://schemas.microsoft.com/office/drawing/2014/main" id="{EAB74EFB-B5F9-4503-84BF-A1C8C3809B6F}"/>
              </a:ext>
            </a:extLst>
          </p:cNvPr>
          <p:cNvSpPr>
            <a:spLocks noGrp="1"/>
          </p:cNvSpPr>
          <p:nvPr>
            <p:ph type="ctrTitle"/>
          </p:nvPr>
        </p:nvSpPr>
        <p:spPr>
          <a:xfrm>
            <a:off x="1879600" y="1973603"/>
            <a:ext cx="8483640" cy="885112"/>
          </a:xfrm>
          <a:prstGeom prst="rect">
            <a:avLst/>
          </a:prstGeom>
        </p:spPr>
        <p:txBody>
          <a:bodyPr anchor="ctr" anchorCtr="0">
            <a:noAutofit/>
          </a:bodyPr>
          <a:lstStyle>
            <a:lvl1pPr algn="ctr">
              <a:lnSpc>
                <a:spcPct val="90000"/>
              </a:lnSpc>
              <a:defRPr sz="4000">
                <a:solidFill>
                  <a:schemeClr val="bg1"/>
                </a:solidFill>
              </a:defRPr>
            </a:lvl1pPr>
          </a:lstStyle>
          <a:p>
            <a:r>
              <a:rPr lang="sv-SE"/>
              <a:t>Klicka här för att ändra mall för rubrikformat</a:t>
            </a:r>
            <a:endParaRPr lang="en-US" dirty="0"/>
          </a:p>
        </p:txBody>
      </p:sp>
      <p:sp>
        <p:nvSpPr>
          <p:cNvPr id="6" name="textruta 5">
            <a:extLst>
              <a:ext uri="{FF2B5EF4-FFF2-40B4-BE49-F238E27FC236}">
                <a16:creationId xmlns:a16="http://schemas.microsoft.com/office/drawing/2014/main" id="{BE03C4AA-7F69-47DB-B0C7-C398C29343E8}"/>
              </a:ext>
            </a:extLst>
          </p:cNvPr>
          <p:cNvSpPr txBox="1"/>
          <p:nvPr userDrawn="1"/>
        </p:nvSpPr>
        <p:spPr>
          <a:xfrm>
            <a:off x="407988" y="6453188"/>
            <a:ext cx="8640000" cy="144000"/>
          </a:xfrm>
          <a:prstGeom prst="rect">
            <a:avLst/>
          </a:prstGeom>
          <a:noFill/>
        </p:spPr>
        <p:txBody>
          <a:bodyPr wrap="square" lIns="0" tIns="0" rIns="0" bIns="0" rtlCol="0" anchor="ctr" anchorCtr="0">
            <a:noAutofit/>
          </a:bodyPr>
          <a:lstStyle/>
          <a:p>
            <a:r>
              <a:rPr lang="sv-SE" sz="1050" dirty="0"/>
              <a:t>Hållbar stad – öppen för världen</a:t>
            </a:r>
          </a:p>
        </p:txBody>
      </p:sp>
      <p:pic>
        <p:nvPicPr>
          <p:cNvPr id="7" name="Bildobjekt 6" descr="Logo" title="Logo">
            <a:extLst>
              <a:ext uri="{FF2B5EF4-FFF2-40B4-BE49-F238E27FC236}">
                <a16:creationId xmlns:a16="http://schemas.microsoft.com/office/drawing/2014/main" id="{A42DC399-9929-4DB1-86A7-EDD1619A0A0E}"/>
              </a:ext>
            </a:extLst>
          </p:cNvPr>
          <p:cNvPicPr>
            <a:picLocks noChangeAspect="1"/>
          </p:cNvPicPr>
          <p:nvPr userDrawn="1"/>
        </p:nvPicPr>
        <p:blipFill>
          <a:blip r:embed="rId2"/>
          <a:stretch>
            <a:fillRect/>
          </a:stretch>
        </p:blipFill>
        <p:spPr>
          <a:xfrm>
            <a:off x="10498641" y="6168924"/>
            <a:ext cx="1280271" cy="426757"/>
          </a:xfrm>
          <a:prstGeom prst="rect">
            <a:avLst/>
          </a:prstGeom>
        </p:spPr>
      </p:pic>
    </p:spTree>
    <p:extLst>
      <p:ext uri="{BB962C8B-B14F-4D97-AF65-F5344CB8AC3E}">
        <p14:creationId xmlns:p14="http://schemas.microsoft.com/office/powerpoint/2010/main" val="1709088991"/>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showMasterSp="0" preserve="1" userDrawn="1">
  <p:cSld name="Avsnittsrubrik">
    <p:spTree>
      <p:nvGrpSpPr>
        <p:cNvPr id="1" name=""/>
        <p:cNvGrpSpPr/>
        <p:nvPr/>
      </p:nvGrpSpPr>
      <p:grpSpPr>
        <a:xfrm>
          <a:off x="0" y="0"/>
          <a:ext cx="0" cy="0"/>
          <a:chOff x="0" y="0"/>
          <a:chExt cx="0" cy="0"/>
        </a:xfrm>
      </p:grpSpPr>
      <p:sp>
        <p:nvSpPr>
          <p:cNvPr id="7" name="Rektangel 6">
            <a:extLst>
              <a:ext uri="{FF2B5EF4-FFF2-40B4-BE49-F238E27FC236}">
                <a16:creationId xmlns:a16="http://schemas.microsoft.com/office/drawing/2014/main" id="{8966CA57-627C-4882-9601-245D15D92392}"/>
              </a:ext>
            </a:extLst>
          </p:cNvPr>
          <p:cNvSpPr/>
          <p:nvPr userDrawn="1"/>
        </p:nvSpPr>
        <p:spPr>
          <a:xfrm>
            <a:off x="407988" y="404813"/>
            <a:ext cx="11376025" cy="5508000"/>
          </a:xfrm>
          <a:prstGeom prst="rect">
            <a:avLst/>
          </a:prstGeom>
          <a:solidFill>
            <a:schemeClr val="accent5"/>
          </a:solidFill>
          <a:ln>
            <a:no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sv-SE" sz="1800" dirty="0"/>
          </a:p>
        </p:txBody>
      </p:sp>
      <p:sp>
        <p:nvSpPr>
          <p:cNvPr id="2" name="Title 1"/>
          <p:cNvSpPr>
            <a:spLocks noGrp="1"/>
          </p:cNvSpPr>
          <p:nvPr>
            <p:ph type="ctrTitle"/>
          </p:nvPr>
        </p:nvSpPr>
        <p:spPr>
          <a:xfrm>
            <a:off x="1528841" y="2404809"/>
            <a:ext cx="9134323" cy="1349829"/>
          </a:xfrm>
          <a:prstGeom prst="rect">
            <a:avLst/>
          </a:prstGeom>
        </p:spPr>
        <p:txBody>
          <a:bodyPr anchor="ctr" anchorCtr="0">
            <a:noAutofit/>
          </a:bodyPr>
          <a:lstStyle>
            <a:lvl1pPr algn="ctr">
              <a:lnSpc>
                <a:spcPct val="90000"/>
              </a:lnSpc>
              <a:defRPr sz="4500">
                <a:solidFill>
                  <a:schemeClr val="bg1"/>
                </a:solidFill>
              </a:defRPr>
            </a:lvl1pPr>
          </a:lstStyle>
          <a:p>
            <a:r>
              <a:rPr lang="sv-SE"/>
              <a:t>Klicka här för att ändra mall för rubrikformat</a:t>
            </a:r>
            <a:endParaRPr lang="en-US" dirty="0"/>
          </a:p>
        </p:txBody>
      </p:sp>
      <p:pic>
        <p:nvPicPr>
          <p:cNvPr id="6" name="Bildobjekt 5" descr="Logo" title="Logo">
            <a:extLst>
              <a:ext uri="{FF2B5EF4-FFF2-40B4-BE49-F238E27FC236}">
                <a16:creationId xmlns:a16="http://schemas.microsoft.com/office/drawing/2014/main" id="{1BFA490F-F636-4FBD-9551-5FE7BB924C4D}"/>
              </a:ext>
            </a:extLst>
          </p:cNvPr>
          <p:cNvPicPr>
            <a:picLocks noChangeAspect="1"/>
          </p:cNvPicPr>
          <p:nvPr userDrawn="1"/>
        </p:nvPicPr>
        <p:blipFill>
          <a:blip r:embed="rId2"/>
          <a:stretch>
            <a:fillRect/>
          </a:stretch>
        </p:blipFill>
        <p:spPr>
          <a:xfrm>
            <a:off x="10498641" y="6168924"/>
            <a:ext cx="1280271" cy="426757"/>
          </a:xfrm>
          <a:prstGeom prst="rect">
            <a:avLst/>
          </a:prstGeom>
        </p:spPr>
      </p:pic>
      <p:sp>
        <p:nvSpPr>
          <p:cNvPr id="8" name="textruta 7">
            <a:extLst>
              <a:ext uri="{FF2B5EF4-FFF2-40B4-BE49-F238E27FC236}">
                <a16:creationId xmlns:a16="http://schemas.microsoft.com/office/drawing/2014/main" id="{6715C386-526F-48AC-AD19-830972616829}"/>
              </a:ext>
            </a:extLst>
          </p:cNvPr>
          <p:cNvSpPr txBox="1"/>
          <p:nvPr userDrawn="1"/>
        </p:nvSpPr>
        <p:spPr>
          <a:xfrm>
            <a:off x="407988" y="6453188"/>
            <a:ext cx="8640000" cy="144000"/>
          </a:xfrm>
          <a:prstGeom prst="rect">
            <a:avLst/>
          </a:prstGeom>
          <a:noFill/>
        </p:spPr>
        <p:txBody>
          <a:bodyPr wrap="square" lIns="0" tIns="0" rIns="0" bIns="0" rtlCol="0" anchor="ctr" anchorCtr="0">
            <a:noAutofit/>
          </a:bodyPr>
          <a:lstStyle/>
          <a:p>
            <a:r>
              <a:rPr lang="sv-SE" sz="1050" dirty="0">
                <a:solidFill>
                  <a:schemeClr val="tx1">
                    <a:lumMod val="95000"/>
                    <a:lumOff val="5000"/>
                  </a:schemeClr>
                </a:solidFill>
              </a:rPr>
              <a:t>Hållbar stad – öppen för världen</a:t>
            </a:r>
          </a:p>
        </p:txBody>
      </p:sp>
    </p:spTree>
    <p:extLst>
      <p:ext uri="{BB962C8B-B14F-4D97-AF65-F5344CB8AC3E}">
        <p14:creationId xmlns:p14="http://schemas.microsoft.com/office/powerpoint/2010/main" val="587617752"/>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showMasterSp="0" preserve="1" userDrawn="1">
  <p:cSld name="Avslutsbild">
    <p:spTree>
      <p:nvGrpSpPr>
        <p:cNvPr id="1" name=""/>
        <p:cNvGrpSpPr/>
        <p:nvPr/>
      </p:nvGrpSpPr>
      <p:grpSpPr>
        <a:xfrm>
          <a:off x="0" y="0"/>
          <a:ext cx="0" cy="0"/>
          <a:chOff x="0" y="0"/>
          <a:chExt cx="0" cy="0"/>
        </a:xfrm>
      </p:grpSpPr>
      <p:sp>
        <p:nvSpPr>
          <p:cNvPr id="3" name="Rektangel 2">
            <a:extLst>
              <a:ext uri="{FF2B5EF4-FFF2-40B4-BE49-F238E27FC236}">
                <a16:creationId xmlns:a16="http://schemas.microsoft.com/office/drawing/2014/main" id="{89901358-FAEB-466E-A059-DFCAF845E54F}"/>
              </a:ext>
            </a:extLst>
          </p:cNvPr>
          <p:cNvSpPr/>
          <p:nvPr userDrawn="1"/>
        </p:nvSpPr>
        <p:spPr>
          <a:xfrm>
            <a:off x="407987" y="1144857"/>
            <a:ext cx="11374809" cy="5307954"/>
          </a:xfrm>
          <a:prstGeom prst="rect">
            <a:avLst/>
          </a:prstGeom>
          <a:solidFill>
            <a:schemeClr val="accent5"/>
          </a:solidFill>
          <a:ln>
            <a:no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sv-SE" dirty="0"/>
          </a:p>
        </p:txBody>
      </p:sp>
      <p:pic>
        <p:nvPicPr>
          <p:cNvPr id="13" name="Bildobjekt 12" descr="Logo" title="Logo">
            <a:extLst>
              <a:ext uri="{FF2B5EF4-FFF2-40B4-BE49-F238E27FC236}">
                <a16:creationId xmlns:a16="http://schemas.microsoft.com/office/drawing/2014/main" id="{8FA31A6C-4824-4084-8D71-178D8B56BB48}"/>
              </a:ext>
            </a:extLst>
          </p:cNvPr>
          <p:cNvPicPr>
            <a:picLocks noChangeAspect="1"/>
          </p:cNvPicPr>
          <p:nvPr userDrawn="1"/>
        </p:nvPicPr>
        <p:blipFill>
          <a:blip r:embed="rId2"/>
          <a:stretch>
            <a:fillRect/>
          </a:stretch>
        </p:blipFill>
        <p:spPr>
          <a:xfrm>
            <a:off x="10297795" y="401983"/>
            <a:ext cx="1481456" cy="499915"/>
          </a:xfrm>
          <a:prstGeom prst="rect">
            <a:avLst/>
          </a:prstGeom>
        </p:spPr>
      </p:pic>
      <p:sp>
        <p:nvSpPr>
          <p:cNvPr id="8" name="Rubrik 3">
            <a:extLst>
              <a:ext uri="{FF2B5EF4-FFF2-40B4-BE49-F238E27FC236}">
                <a16:creationId xmlns:a16="http://schemas.microsoft.com/office/drawing/2014/main" id="{D4F390AC-3BA8-4C70-9E3A-28CC7DA51740}"/>
              </a:ext>
            </a:extLst>
          </p:cNvPr>
          <p:cNvSpPr>
            <a:spLocks noGrp="1"/>
          </p:cNvSpPr>
          <p:nvPr>
            <p:ph type="title" hasCustomPrompt="1"/>
          </p:nvPr>
        </p:nvSpPr>
        <p:spPr>
          <a:xfrm>
            <a:off x="1420650" y="2399545"/>
            <a:ext cx="6148878" cy="309600"/>
          </a:xfrm>
        </p:spPr>
        <p:txBody>
          <a:bodyPr>
            <a:normAutofit/>
          </a:bodyPr>
          <a:lstStyle>
            <a:lvl1pPr>
              <a:defRPr sz="1700">
                <a:solidFill>
                  <a:schemeClr val="bg1"/>
                </a:solidFill>
              </a:defRPr>
            </a:lvl1pPr>
          </a:lstStyle>
          <a:p>
            <a:r>
              <a:rPr lang="sv-SE" dirty="0"/>
              <a:t>Kontakt</a:t>
            </a:r>
          </a:p>
        </p:txBody>
      </p:sp>
      <p:sp>
        <p:nvSpPr>
          <p:cNvPr id="15" name="Platshållare för text 4">
            <a:extLst>
              <a:ext uri="{FF2B5EF4-FFF2-40B4-BE49-F238E27FC236}">
                <a16:creationId xmlns:a16="http://schemas.microsoft.com/office/drawing/2014/main" id="{483A67E9-807F-424F-890D-A3A5CA39AF09}"/>
              </a:ext>
            </a:extLst>
          </p:cNvPr>
          <p:cNvSpPr>
            <a:spLocks noGrp="1"/>
          </p:cNvSpPr>
          <p:nvPr>
            <p:ph type="body" sz="quarter" idx="11" hasCustomPrompt="1"/>
          </p:nvPr>
        </p:nvSpPr>
        <p:spPr>
          <a:xfrm>
            <a:off x="1420649" y="2830624"/>
            <a:ext cx="6148878" cy="2971086"/>
          </a:xfrm>
        </p:spPr>
        <p:txBody>
          <a:bodyPr numCol="1" spcCol="180000">
            <a:noAutofit/>
          </a:bodyPr>
          <a:lstStyle>
            <a:lvl1pPr marL="0" indent="0">
              <a:lnSpc>
                <a:spcPct val="110000"/>
              </a:lnSpc>
              <a:spcBef>
                <a:spcPts val="0"/>
              </a:spcBef>
              <a:buNone/>
              <a:defRPr sz="1600" b="1" kern="0" baseline="0">
                <a:solidFill>
                  <a:schemeClr val="bg1"/>
                </a:solidFill>
                <a:latin typeface="+mn-lt"/>
              </a:defRPr>
            </a:lvl1pPr>
          </a:lstStyle>
          <a:p>
            <a:pPr lvl="0"/>
            <a:r>
              <a:rPr lang="sv-SE" dirty="0"/>
              <a:t>Avdelning</a:t>
            </a:r>
            <a:br>
              <a:rPr lang="sv-SE" dirty="0"/>
            </a:br>
            <a:r>
              <a:rPr lang="sv-SE" dirty="0"/>
              <a:t>Område, Göteborgs Stad</a:t>
            </a:r>
            <a:br>
              <a:rPr lang="sv-SE" dirty="0"/>
            </a:br>
            <a:r>
              <a:rPr lang="sv-SE" dirty="0"/>
              <a:t>Namn</a:t>
            </a:r>
            <a:br>
              <a:rPr lang="sv-SE" dirty="0"/>
            </a:br>
            <a:r>
              <a:rPr lang="sv-SE" dirty="0"/>
              <a:t>namn@namn.se</a:t>
            </a:r>
          </a:p>
        </p:txBody>
      </p:sp>
      <p:sp>
        <p:nvSpPr>
          <p:cNvPr id="7" name="textruta 6">
            <a:extLst>
              <a:ext uri="{FF2B5EF4-FFF2-40B4-BE49-F238E27FC236}">
                <a16:creationId xmlns:a16="http://schemas.microsoft.com/office/drawing/2014/main" id="{5342DB73-4413-4392-B228-119A141D349B}"/>
              </a:ext>
            </a:extLst>
          </p:cNvPr>
          <p:cNvSpPr txBox="1"/>
          <p:nvPr userDrawn="1"/>
        </p:nvSpPr>
        <p:spPr>
          <a:xfrm>
            <a:off x="407987" y="580165"/>
            <a:ext cx="8640000" cy="144000"/>
          </a:xfrm>
          <a:prstGeom prst="rect">
            <a:avLst/>
          </a:prstGeom>
          <a:noFill/>
        </p:spPr>
        <p:txBody>
          <a:bodyPr wrap="square" lIns="0" tIns="0" rIns="0" bIns="0" rtlCol="0" anchor="ctr" anchorCtr="0">
            <a:noAutofit/>
          </a:bodyPr>
          <a:lstStyle/>
          <a:p>
            <a:r>
              <a:rPr lang="sv-SE" sz="1100" dirty="0">
                <a:solidFill>
                  <a:schemeClr val="tx1">
                    <a:lumMod val="95000"/>
                    <a:lumOff val="5000"/>
                  </a:schemeClr>
                </a:solidFill>
                <a:latin typeface="+mn-lt"/>
              </a:rPr>
              <a:t>Hållbar stad – öppen för världen</a:t>
            </a:r>
          </a:p>
        </p:txBody>
      </p:sp>
    </p:spTree>
    <p:extLst>
      <p:ext uri="{BB962C8B-B14F-4D97-AF65-F5344CB8AC3E}">
        <p14:creationId xmlns:p14="http://schemas.microsoft.com/office/powerpoint/2010/main" val="229427731"/>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showMasterSp="0" preserve="1" userDrawn="1">
  <p:cSld name="Logotyp">
    <p:spTree>
      <p:nvGrpSpPr>
        <p:cNvPr id="1" name=""/>
        <p:cNvGrpSpPr/>
        <p:nvPr/>
      </p:nvGrpSpPr>
      <p:grpSpPr>
        <a:xfrm>
          <a:off x="0" y="0"/>
          <a:ext cx="0" cy="0"/>
          <a:chOff x="0" y="0"/>
          <a:chExt cx="0" cy="0"/>
        </a:xfrm>
      </p:grpSpPr>
      <p:pic>
        <p:nvPicPr>
          <p:cNvPr id="3" name="Bildobjekt 2" descr="Logo" title="Logo">
            <a:extLst>
              <a:ext uri="{FF2B5EF4-FFF2-40B4-BE49-F238E27FC236}">
                <a16:creationId xmlns:a16="http://schemas.microsoft.com/office/drawing/2014/main" id="{1F12769C-ECF3-448E-A565-83EEEC398EEF}"/>
              </a:ext>
            </a:extLst>
          </p:cNvPr>
          <p:cNvPicPr>
            <a:picLocks noChangeAspect="1"/>
          </p:cNvPicPr>
          <p:nvPr userDrawn="1"/>
        </p:nvPicPr>
        <p:blipFill>
          <a:blip r:embed="rId2"/>
          <a:stretch>
            <a:fillRect/>
          </a:stretch>
        </p:blipFill>
        <p:spPr>
          <a:xfrm>
            <a:off x="5382706" y="2300663"/>
            <a:ext cx="1426588" cy="2261812"/>
          </a:xfrm>
          <a:prstGeom prst="rect">
            <a:avLst/>
          </a:prstGeom>
        </p:spPr>
      </p:pic>
    </p:spTree>
    <p:extLst>
      <p:ext uri="{BB962C8B-B14F-4D97-AF65-F5344CB8AC3E}">
        <p14:creationId xmlns:p14="http://schemas.microsoft.com/office/powerpoint/2010/main" val="3426982441"/>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showMasterSp="0" preserve="1" userDrawn="1">
  <p:cSld name="Rubrikbild">
    <p:spTree>
      <p:nvGrpSpPr>
        <p:cNvPr id="1" name=""/>
        <p:cNvGrpSpPr/>
        <p:nvPr/>
      </p:nvGrpSpPr>
      <p:grpSpPr>
        <a:xfrm>
          <a:off x="0" y="0"/>
          <a:ext cx="0" cy="0"/>
          <a:chOff x="0" y="0"/>
          <a:chExt cx="0" cy="0"/>
        </a:xfrm>
      </p:grpSpPr>
      <p:sp>
        <p:nvSpPr>
          <p:cNvPr id="3" name="Rektangel 2">
            <a:extLst>
              <a:ext uri="{FF2B5EF4-FFF2-40B4-BE49-F238E27FC236}">
                <a16:creationId xmlns:a16="http://schemas.microsoft.com/office/drawing/2014/main" id="{89901358-FAEB-466E-A059-DFCAF845E54F}"/>
              </a:ext>
            </a:extLst>
          </p:cNvPr>
          <p:cNvSpPr/>
          <p:nvPr userDrawn="1"/>
        </p:nvSpPr>
        <p:spPr>
          <a:xfrm>
            <a:off x="407987" y="1144857"/>
            <a:ext cx="11374809" cy="5307954"/>
          </a:xfrm>
          <a:prstGeom prst="rect">
            <a:avLst/>
          </a:prstGeom>
          <a:solidFill>
            <a:schemeClr val="accent6"/>
          </a:solidFill>
          <a:ln>
            <a:no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sv-SE" dirty="0"/>
          </a:p>
        </p:txBody>
      </p:sp>
      <p:sp>
        <p:nvSpPr>
          <p:cNvPr id="2" name="Title 1"/>
          <p:cNvSpPr>
            <a:spLocks noGrp="1"/>
          </p:cNvSpPr>
          <p:nvPr>
            <p:ph type="ctrTitle"/>
          </p:nvPr>
        </p:nvSpPr>
        <p:spPr>
          <a:xfrm>
            <a:off x="1731696" y="2626153"/>
            <a:ext cx="8728608" cy="1349829"/>
          </a:xfrm>
          <a:prstGeom prst="rect">
            <a:avLst/>
          </a:prstGeom>
        </p:spPr>
        <p:txBody>
          <a:bodyPr anchor="ctr" anchorCtr="0">
            <a:noAutofit/>
          </a:bodyPr>
          <a:lstStyle>
            <a:lvl1pPr algn="l">
              <a:lnSpc>
                <a:spcPct val="90000"/>
              </a:lnSpc>
              <a:defRPr sz="4200" kern="0" spc="0" baseline="0">
                <a:solidFill>
                  <a:schemeClr val="bg1"/>
                </a:solidFill>
              </a:defRPr>
            </a:lvl1pPr>
          </a:lstStyle>
          <a:p>
            <a:r>
              <a:rPr lang="sv-SE"/>
              <a:t>Klicka här för att ändra mall för rubrikformat</a:t>
            </a:r>
            <a:endParaRPr lang="en-US" dirty="0"/>
          </a:p>
        </p:txBody>
      </p:sp>
      <p:sp>
        <p:nvSpPr>
          <p:cNvPr id="5" name="Platshållare för text 4">
            <a:extLst>
              <a:ext uri="{FF2B5EF4-FFF2-40B4-BE49-F238E27FC236}">
                <a16:creationId xmlns:a16="http://schemas.microsoft.com/office/drawing/2014/main" id="{A0F7CA53-6D92-4A66-95D1-2CEF9E76DF2C}"/>
              </a:ext>
            </a:extLst>
          </p:cNvPr>
          <p:cNvSpPr>
            <a:spLocks noGrp="1"/>
          </p:cNvSpPr>
          <p:nvPr>
            <p:ph type="body" sz="quarter" idx="10" hasCustomPrompt="1"/>
          </p:nvPr>
        </p:nvSpPr>
        <p:spPr>
          <a:xfrm>
            <a:off x="1731696" y="4165601"/>
            <a:ext cx="8728608" cy="251417"/>
          </a:xfrm>
        </p:spPr>
        <p:txBody>
          <a:bodyPr>
            <a:noAutofit/>
          </a:bodyPr>
          <a:lstStyle>
            <a:lvl1pPr marL="0" indent="0">
              <a:lnSpc>
                <a:spcPct val="100000"/>
              </a:lnSpc>
              <a:spcBef>
                <a:spcPts val="0"/>
              </a:spcBef>
              <a:buNone/>
              <a:defRPr sz="1800" kern="0" baseline="0">
                <a:solidFill>
                  <a:schemeClr val="bg1"/>
                </a:solidFill>
                <a:latin typeface="+mj-lt"/>
              </a:defRPr>
            </a:lvl1pPr>
          </a:lstStyle>
          <a:p>
            <a:pPr lvl="0"/>
            <a:r>
              <a:rPr lang="sv-SE" dirty="0"/>
              <a:t>Eventuell underrubrik</a:t>
            </a:r>
          </a:p>
        </p:txBody>
      </p:sp>
      <p:sp>
        <p:nvSpPr>
          <p:cNvPr id="6" name="Platshållare för text 4">
            <a:extLst>
              <a:ext uri="{FF2B5EF4-FFF2-40B4-BE49-F238E27FC236}">
                <a16:creationId xmlns:a16="http://schemas.microsoft.com/office/drawing/2014/main" id="{384ED656-5CBC-4AAE-AA1E-D848C8E71DB6}"/>
              </a:ext>
            </a:extLst>
          </p:cNvPr>
          <p:cNvSpPr>
            <a:spLocks noGrp="1"/>
          </p:cNvSpPr>
          <p:nvPr>
            <p:ph type="body" sz="quarter" idx="11" hasCustomPrompt="1"/>
          </p:nvPr>
        </p:nvSpPr>
        <p:spPr>
          <a:xfrm>
            <a:off x="1731696" y="4606637"/>
            <a:ext cx="8728608" cy="251417"/>
          </a:xfrm>
        </p:spPr>
        <p:txBody>
          <a:bodyPr>
            <a:noAutofit/>
          </a:bodyPr>
          <a:lstStyle>
            <a:lvl1pPr marL="0" indent="0">
              <a:lnSpc>
                <a:spcPct val="100000"/>
              </a:lnSpc>
              <a:spcBef>
                <a:spcPts val="0"/>
              </a:spcBef>
              <a:buNone/>
              <a:defRPr sz="1400" kern="0" baseline="0">
                <a:solidFill>
                  <a:schemeClr val="bg1"/>
                </a:solidFill>
                <a:latin typeface="+mn-lt"/>
              </a:defRPr>
            </a:lvl1pPr>
          </a:lstStyle>
          <a:p>
            <a:pPr lvl="0"/>
            <a:r>
              <a:rPr lang="sv-SE" dirty="0"/>
              <a:t>Eventuellt namn på föredragshållare</a:t>
            </a:r>
          </a:p>
        </p:txBody>
      </p:sp>
      <p:sp>
        <p:nvSpPr>
          <p:cNvPr id="11" name="textruta 10">
            <a:extLst>
              <a:ext uri="{FF2B5EF4-FFF2-40B4-BE49-F238E27FC236}">
                <a16:creationId xmlns:a16="http://schemas.microsoft.com/office/drawing/2014/main" id="{2522B255-A89B-4F1E-A846-36B4A9F18AE3}"/>
              </a:ext>
            </a:extLst>
          </p:cNvPr>
          <p:cNvSpPr txBox="1"/>
          <p:nvPr userDrawn="1"/>
        </p:nvSpPr>
        <p:spPr>
          <a:xfrm>
            <a:off x="407987" y="580165"/>
            <a:ext cx="8640000" cy="144000"/>
          </a:xfrm>
          <a:prstGeom prst="rect">
            <a:avLst/>
          </a:prstGeom>
          <a:noFill/>
        </p:spPr>
        <p:txBody>
          <a:bodyPr wrap="square" lIns="0" tIns="0" rIns="0" bIns="0" rtlCol="0" anchor="ctr" anchorCtr="0">
            <a:noAutofit/>
          </a:bodyPr>
          <a:lstStyle/>
          <a:p>
            <a:r>
              <a:rPr lang="sv-SE" sz="1100" dirty="0">
                <a:latin typeface="+mn-lt"/>
              </a:rPr>
              <a:t>Hållbar stad – öppen för världen</a:t>
            </a:r>
          </a:p>
        </p:txBody>
      </p:sp>
      <p:pic>
        <p:nvPicPr>
          <p:cNvPr id="8" name="Bildobjekt 7" descr="Logo" title="Logo">
            <a:extLst>
              <a:ext uri="{FF2B5EF4-FFF2-40B4-BE49-F238E27FC236}">
                <a16:creationId xmlns:a16="http://schemas.microsoft.com/office/drawing/2014/main" id="{2DF30E6D-8B83-4DA1-ADDE-3B45462766FF}"/>
              </a:ext>
            </a:extLst>
          </p:cNvPr>
          <p:cNvPicPr>
            <a:picLocks noChangeAspect="1"/>
          </p:cNvPicPr>
          <p:nvPr userDrawn="1"/>
        </p:nvPicPr>
        <p:blipFill>
          <a:blip r:embed="rId2"/>
          <a:stretch>
            <a:fillRect/>
          </a:stretch>
        </p:blipFill>
        <p:spPr>
          <a:xfrm>
            <a:off x="10297795" y="401983"/>
            <a:ext cx="1481456" cy="499915"/>
          </a:xfrm>
          <a:prstGeom prst="rect">
            <a:avLst/>
          </a:prstGeom>
        </p:spPr>
      </p:pic>
    </p:spTree>
    <p:extLst>
      <p:ext uri="{BB962C8B-B14F-4D97-AF65-F5344CB8AC3E}">
        <p14:creationId xmlns:p14="http://schemas.microsoft.com/office/powerpoint/2010/main" val="828321189"/>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preserve="1" userDrawn="1">
  <p:cSld name="Rubrik och innehåll">
    <p:spTree>
      <p:nvGrpSpPr>
        <p:cNvPr id="1" name=""/>
        <p:cNvGrpSpPr/>
        <p:nvPr/>
      </p:nvGrpSpPr>
      <p:grpSpPr>
        <a:xfrm>
          <a:off x="0" y="0"/>
          <a:ext cx="0" cy="0"/>
          <a:chOff x="0" y="0"/>
          <a:chExt cx="0" cy="0"/>
        </a:xfrm>
      </p:grpSpPr>
      <p:sp>
        <p:nvSpPr>
          <p:cNvPr id="5" name="Rubrik 4">
            <a:extLst>
              <a:ext uri="{FF2B5EF4-FFF2-40B4-BE49-F238E27FC236}">
                <a16:creationId xmlns:a16="http://schemas.microsoft.com/office/drawing/2014/main" id="{956AE382-6D43-4751-9CE2-2A4899C59678}"/>
              </a:ext>
            </a:extLst>
          </p:cNvPr>
          <p:cNvSpPr>
            <a:spLocks noGrp="1"/>
          </p:cNvSpPr>
          <p:nvPr>
            <p:ph type="title"/>
          </p:nvPr>
        </p:nvSpPr>
        <p:spPr/>
        <p:txBody>
          <a:bodyPr/>
          <a:lstStyle/>
          <a:p>
            <a:r>
              <a:rPr lang="sv-SE" dirty="0"/>
              <a:t>Klicka här för att ändra mall för rubrikformat</a:t>
            </a:r>
          </a:p>
        </p:txBody>
      </p:sp>
      <p:sp>
        <p:nvSpPr>
          <p:cNvPr id="8" name="Content Placeholder 2">
            <a:extLst>
              <a:ext uri="{FF2B5EF4-FFF2-40B4-BE49-F238E27FC236}">
                <a16:creationId xmlns:a16="http://schemas.microsoft.com/office/drawing/2014/main" id="{143E3ABC-9643-4C0C-A216-D9FDF5F8C34E}"/>
              </a:ext>
            </a:extLst>
          </p:cNvPr>
          <p:cNvSpPr>
            <a:spLocks noGrp="1"/>
          </p:cNvSpPr>
          <p:nvPr>
            <p:ph idx="11"/>
          </p:nvPr>
        </p:nvSpPr>
        <p:spPr>
          <a:xfrm>
            <a:off x="1056000" y="1738313"/>
            <a:ext cx="10080000" cy="4175124"/>
          </a:xfrm>
        </p:spPr>
        <p:txBody>
          <a:bodyPr/>
          <a:lstStyle>
            <a:lvl1pPr>
              <a:lnSpc>
                <a:spcPct val="110000"/>
              </a:lnSpc>
              <a:defRPr/>
            </a:lvl1pPr>
            <a:lvl2pPr>
              <a:lnSpc>
                <a:spcPct val="110000"/>
              </a:lnSpc>
              <a:defRPr/>
            </a:lvl2pPr>
            <a:lvl3pPr>
              <a:lnSpc>
                <a:spcPct val="110000"/>
              </a:lnSpc>
              <a:defRPr/>
            </a:lvl3pPr>
            <a:lvl4pPr>
              <a:lnSpc>
                <a:spcPct val="110000"/>
              </a:lnSpc>
              <a:defRPr/>
            </a:lvl4pPr>
            <a:lvl5pPr>
              <a:lnSpc>
                <a:spcPct val="110000"/>
              </a:lnSpc>
              <a:defRPr/>
            </a:lvl5pPr>
          </a:lstStyle>
          <a:p>
            <a:pPr lvl="0"/>
            <a:r>
              <a:rPr lang="sv-SE" dirty="0"/>
              <a:t>Redigera format för bakgrundstext</a:t>
            </a:r>
          </a:p>
          <a:p>
            <a:pPr lvl="1"/>
            <a:r>
              <a:rPr lang="sv-SE" dirty="0"/>
              <a:t>Nivå två</a:t>
            </a:r>
          </a:p>
          <a:p>
            <a:pPr lvl="2"/>
            <a:r>
              <a:rPr lang="sv-SE" dirty="0"/>
              <a:t>Nivå tre</a:t>
            </a:r>
          </a:p>
          <a:p>
            <a:pPr lvl="3"/>
            <a:r>
              <a:rPr lang="sv-SE" dirty="0"/>
              <a:t>Nivå fyra</a:t>
            </a:r>
          </a:p>
          <a:p>
            <a:pPr lvl="4"/>
            <a:r>
              <a:rPr lang="sv-SE" dirty="0"/>
              <a:t>Nivå fem</a:t>
            </a:r>
            <a:endParaRPr lang="en-US" dirty="0"/>
          </a:p>
        </p:txBody>
      </p:sp>
      <p:sp>
        <p:nvSpPr>
          <p:cNvPr id="2" name="Platshållare för bildnummer 1">
            <a:extLst>
              <a:ext uri="{FF2B5EF4-FFF2-40B4-BE49-F238E27FC236}">
                <a16:creationId xmlns:a16="http://schemas.microsoft.com/office/drawing/2014/main" id="{AF1C70CC-B8D4-4719-BB1B-23D6C9B7187C}"/>
              </a:ext>
            </a:extLst>
          </p:cNvPr>
          <p:cNvSpPr>
            <a:spLocks noGrp="1"/>
          </p:cNvSpPr>
          <p:nvPr>
            <p:ph type="sldNum" sz="quarter" idx="12"/>
          </p:nvPr>
        </p:nvSpPr>
        <p:spPr>
          <a:xfrm>
            <a:off x="11136000" y="6453187"/>
            <a:ext cx="643250" cy="144463"/>
          </a:xfrm>
          <a:prstGeom prst="rect">
            <a:avLst/>
          </a:prstGeom>
        </p:spPr>
        <p:txBody>
          <a:bodyPr/>
          <a:lstStyle/>
          <a:p>
            <a:fld id="{59C8BBA8-F427-4879-AAC6-186856FF899B}" type="slidenum">
              <a:rPr lang="sv-SE" smtClean="0"/>
              <a:pPr/>
              <a:t>‹#›</a:t>
            </a:fld>
            <a:endParaRPr lang="sv-SE" dirty="0"/>
          </a:p>
        </p:txBody>
      </p:sp>
    </p:spTree>
    <p:extLst>
      <p:ext uri="{BB962C8B-B14F-4D97-AF65-F5344CB8AC3E}">
        <p14:creationId xmlns:p14="http://schemas.microsoft.com/office/powerpoint/2010/main" val="338118782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5.xml"/><Relationship Id="rId13" Type="http://schemas.openxmlformats.org/officeDocument/2006/relationships/slideLayout" Target="../slideLayouts/slideLayout30.xml"/><Relationship Id="rId18" Type="http://schemas.openxmlformats.org/officeDocument/2006/relationships/image" Target="../media/image1.png"/><Relationship Id="rId3" Type="http://schemas.openxmlformats.org/officeDocument/2006/relationships/slideLayout" Target="../slideLayouts/slideLayout20.xml"/><Relationship Id="rId7" Type="http://schemas.openxmlformats.org/officeDocument/2006/relationships/slideLayout" Target="../slideLayouts/slideLayout24.xml"/><Relationship Id="rId12" Type="http://schemas.openxmlformats.org/officeDocument/2006/relationships/slideLayout" Target="../slideLayouts/slideLayout29.xml"/><Relationship Id="rId17" Type="http://schemas.openxmlformats.org/officeDocument/2006/relationships/theme" Target="../theme/theme2.xml"/><Relationship Id="rId2" Type="http://schemas.openxmlformats.org/officeDocument/2006/relationships/slideLayout" Target="../slideLayouts/slideLayout19.xml"/><Relationship Id="rId16" Type="http://schemas.openxmlformats.org/officeDocument/2006/relationships/slideLayout" Target="../slideLayouts/slideLayout33.xml"/><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slideLayout" Target="../slideLayouts/slideLayout28.xml"/><Relationship Id="rId5" Type="http://schemas.openxmlformats.org/officeDocument/2006/relationships/slideLayout" Target="../slideLayouts/slideLayout22.xml"/><Relationship Id="rId15" Type="http://schemas.openxmlformats.org/officeDocument/2006/relationships/slideLayout" Target="../slideLayouts/slideLayout32.xml"/><Relationship Id="rId10" Type="http://schemas.openxmlformats.org/officeDocument/2006/relationships/slideLayout" Target="../slideLayouts/slideLayout27.xml"/><Relationship Id="rId4" Type="http://schemas.openxmlformats.org/officeDocument/2006/relationships/slideLayout" Target="../slideLayouts/slideLayout21.xml"/><Relationship Id="rId9" Type="http://schemas.openxmlformats.org/officeDocument/2006/relationships/slideLayout" Target="../slideLayouts/slideLayout26.xml"/><Relationship Id="rId14" Type="http://schemas.openxmlformats.org/officeDocument/2006/relationships/slideLayout" Target="../slideLayouts/slideLayout3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slideLayout" Target="../slideLayouts/slideLayout46.xml"/><Relationship Id="rId18" Type="http://schemas.openxmlformats.org/officeDocument/2006/relationships/image" Target="../media/image1.png"/><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slideLayout" Target="../slideLayouts/slideLayout45.xml"/><Relationship Id="rId17" Type="http://schemas.openxmlformats.org/officeDocument/2006/relationships/theme" Target="../theme/theme3.xml"/><Relationship Id="rId2" Type="http://schemas.openxmlformats.org/officeDocument/2006/relationships/slideLayout" Target="../slideLayouts/slideLayout35.xml"/><Relationship Id="rId16" Type="http://schemas.openxmlformats.org/officeDocument/2006/relationships/slideLayout" Target="../slideLayouts/slideLayout49.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5" Type="http://schemas.openxmlformats.org/officeDocument/2006/relationships/slideLayout" Target="../slideLayouts/slideLayout4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 Id="rId14" Type="http://schemas.openxmlformats.org/officeDocument/2006/relationships/slideLayout" Target="../slideLayouts/slideLayout47.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57.xml"/><Relationship Id="rId13" Type="http://schemas.openxmlformats.org/officeDocument/2006/relationships/slideLayout" Target="../slideLayouts/slideLayout62.xml"/><Relationship Id="rId18" Type="http://schemas.openxmlformats.org/officeDocument/2006/relationships/image" Target="../media/image1.png"/><Relationship Id="rId3" Type="http://schemas.openxmlformats.org/officeDocument/2006/relationships/slideLayout" Target="../slideLayouts/slideLayout52.xml"/><Relationship Id="rId7" Type="http://schemas.openxmlformats.org/officeDocument/2006/relationships/slideLayout" Target="../slideLayouts/slideLayout56.xml"/><Relationship Id="rId12" Type="http://schemas.openxmlformats.org/officeDocument/2006/relationships/slideLayout" Target="../slideLayouts/slideLayout61.xml"/><Relationship Id="rId17" Type="http://schemas.openxmlformats.org/officeDocument/2006/relationships/theme" Target="../theme/theme4.xml"/><Relationship Id="rId2" Type="http://schemas.openxmlformats.org/officeDocument/2006/relationships/slideLayout" Target="../slideLayouts/slideLayout51.xml"/><Relationship Id="rId16" Type="http://schemas.openxmlformats.org/officeDocument/2006/relationships/slideLayout" Target="../slideLayouts/slideLayout65.xml"/><Relationship Id="rId1" Type="http://schemas.openxmlformats.org/officeDocument/2006/relationships/slideLayout" Target="../slideLayouts/slideLayout50.xml"/><Relationship Id="rId6" Type="http://schemas.openxmlformats.org/officeDocument/2006/relationships/slideLayout" Target="../slideLayouts/slideLayout55.xml"/><Relationship Id="rId11" Type="http://schemas.openxmlformats.org/officeDocument/2006/relationships/slideLayout" Target="../slideLayouts/slideLayout60.xml"/><Relationship Id="rId5" Type="http://schemas.openxmlformats.org/officeDocument/2006/relationships/slideLayout" Target="../slideLayouts/slideLayout54.xml"/><Relationship Id="rId15" Type="http://schemas.openxmlformats.org/officeDocument/2006/relationships/slideLayout" Target="../slideLayouts/slideLayout64.xml"/><Relationship Id="rId10" Type="http://schemas.openxmlformats.org/officeDocument/2006/relationships/slideLayout" Target="../slideLayouts/slideLayout59.xml"/><Relationship Id="rId4" Type="http://schemas.openxmlformats.org/officeDocument/2006/relationships/slideLayout" Target="../slideLayouts/slideLayout53.xml"/><Relationship Id="rId9" Type="http://schemas.openxmlformats.org/officeDocument/2006/relationships/slideLayout" Target="../slideLayouts/slideLayout58.xml"/><Relationship Id="rId14" Type="http://schemas.openxmlformats.org/officeDocument/2006/relationships/slideLayout" Target="../slideLayouts/slideLayout63.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73.xml"/><Relationship Id="rId13" Type="http://schemas.openxmlformats.org/officeDocument/2006/relationships/slideLayout" Target="../slideLayouts/slideLayout78.xml"/><Relationship Id="rId18" Type="http://schemas.openxmlformats.org/officeDocument/2006/relationships/image" Target="../media/image1.png"/><Relationship Id="rId3" Type="http://schemas.openxmlformats.org/officeDocument/2006/relationships/slideLayout" Target="../slideLayouts/slideLayout68.xml"/><Relationship Id="rId7" Type="http://schemas.openxmlformats.org/officeDocument/2006/relationships/slideLayout" Target="../slideLayouts/slideLayout72.xml"/><Relationship Id="rId12" Type="http://schemas.openxmlformats.org/officeDocument/2006/relationships/slideLayout" Target="../slideLayouts/slideLayout77.xml"/><Relationship Id="rId17" Type="http://schemas.openxmlformats.org/officeDocument/2006/relationships/theme" Target="../theme/theme5.xml"/><Relationship Id="rId2" Type="http://schemas.openxmlformats.org/officeDocument/2006/relationships/slideLayout" Target="../slideLayouts/slideLayout67.xml"/><Relationship Id="rId16" Type="http://schemas.openxmlformats.org/officeDocument/2006/relationships/slideLayout" Target="../slideLayouts/slideLayout81.xml"/><Relationship Id="rId1" Type="http://schemas.openxmlformats.org/officeDocument/2006/relationships/slideLayout" Target="../slideLayouts/slideLayout66.xml"/><Relationship Id="rId6" Type="http://schemas.openxmlformats.org/officeDocument/2006/relationships/slideLayout" Target="../slideLayouts/slideLayout71.xml"/><Relationship Id="rId11" Type="http://schemas.openxmlformats.org/officeDocument/2006/relationships/slideLayout" Target="../slideLayouts/slideLayout76.xml"/><Relationship Id="rId5" Type="http://schemas.openxmlformats.org/officeDocument/2006/relationships/slideLayout" Target="../slideLayouts/slideLayout70.xml"/><Relationship Id="rId15" Type="http://schemas.openxmlformats.org/officeDocument/2006/relationships/slideLayout" Target="../slideLayouts/slideLayout80.xml"/><Relationship Id="rId10" Type="http://schemas.openxmlformats.org/officeDocument/2006/relationships/slideLayout" Target="../slideLayouts/slideLayout75.xml"/><Relationship Id="rId4" Type="http://schemas.openxmlformats.org/officeDocument/2006/relationships/slideLayout" Target="../slideLayouts/slideLayout69.xml"/><Relationship Id="rId9" Type="http://schemas.openxmlformats.org/officeDocument/2006/relationships/slideLayout" Target="../slideLayouts/slideLayout74.xml"/><Relationship Id="rId14" Type="http://schemas.openxmlformats.org/officeDocument/2006/relationships/slideLayout" Target="../slideLayouts/slideLayout79.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89.xml"/><Relationship Id="rId13" Type="http://schemas.openxmlformats.org/officeDocument/2006/relationships/slideLayout" Target="../slideLayouts/slideLayout94.xml"/><Relationship Id="rId18" Type="http://schemas.openxmlformats.org/officeDocument/2006/relationships/image" Target="../media/image1.png"/><Relationship Id="rId3" Type="http://schemas.openxmlformats.org/officeDocument/2006/relationships/slideLayout" Target="../slideLayouts/slideLayout84.xml"/><Relationship Id="rId7" Type="http://schemas.openxmlformats.org/officeDocument/2006/relationships/slideLayout" Target="../slideLayouts/slideLayout88.xml"/><Relationship Id="rId12" Type="http://schemas.openxmlformats.org/officeDocument/2006/relationships/slideLayout" Target="../slideLayouts/slideLayout93.xml"/><Relationship Id="rId17" Type="http://schemas.openxmlformats.org/officeDocument/2006/relationships/theme" Target="../theme/theme6.xml"/><Relationship Id="rId2" Type="http://schemas.openxmlformats.org/officeDocument/2006/relationships/slideLayout" Target="../slideLayouts/slideLayout83.xml"/><Relationship Id="rId16" Type="http://schemas.openxmlformats.org/officeDocument/2006/relationships/slideLayout" Target="../slideLayouts/slideLayout97.xml"/><Relationship Id="rId1" Type="http://schemas.openxmlformats.org/officeDocument/2006/relationships/slideLayout" Target="../slideLayouts/slideLayout82.xml"/><Relationship Id="rId6" Type="http://schemas.openxmlformats.org/officeDocument/2006/relationships/slideLayout" Target="../slideLayouts/slideLayout87.xml"/><Relationship Id="rId11" Type="http://schemas.openxmlformats.org/officeDocument/2006/relationships/slideLayout" Target="../slideLayouts/slideLayout92.xml"/><Relationship Id="rId5" Type="http://schemas.openxmlformats.org/officeDocument/2006/relationships/slideLayout" Target="../slideLayouts/slideLayout86.xml"/><Relationship Id="rId15" Type="http://schemas.openxmlformats.org/officeDocument/2006/relationships/slideLayout" Target="../slideLayouts/slideLayout96.xml"/><Relationship Id="rId10" Type="http://schemas.openxmlformats.org/officeDocument/2006/relationships/slideLayout" Target="../slideLayouts/slideLayout91.xml"/><Relationship Id="rId4" Type="http://schemas.openxmlformats.org/officeDocument/2006/relationships/slideLayout" Target="../slideLayouts/slideLayout85.xml"/><Relationship Id="rId9" Type="http://schemas.openxmlformats.org/officeDocument/2006/relationships/slideLayout" Target="../slideLayouts/slideLayout90.xml"/><Relationship Id="rId14" Type="http://schemas.openxmlformats.org/officeDocument/2006/relationships/slideLayout" Target="../slideLayouts/slideLayout95.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105.xml"/><Relationship Id="rId13" Type="http://schemas.openxmlformats.org/officeDocument/2006/relationships/slideLayout" Target="../slideLayouts/slideLayout110.xml"/><Relationship Id="rId18" Type="http://schemas.openxmlformats.org/officeDocument/2006/relationships/image" Target="../media/image1.png"/><Relationship Id="rId3" Type="http://schemas.openxmlformats.org/officeDocument/2006/relationships/slideLayout" Target="../slideLayouts/slideLayout100.xml"/><Relationship Id="rId7" Type="http://schemas.openxmlformats.org/officeDocument/2006/relationships/slideLayout" Target="../slideLayouts/slideLayout104.xml"/><Relationship Id="rId12" Type="http://schemas.openxmlformats.org/officeDocument/2006/relationships/slideLayout" Target="../slideLayouts/slideLayout109.xml"/><Relationship Id="rId17" Type="http://schemas.openxmlformats.org/officeDocument/2006/relationships/theme" Target="../theme/theme7.xml"/><Relationship Id="rId2" Type="http://schemas.openxmlformats.org/officeDocument/2006/relationships/slideLayout" Target="../slideLayouts/slideLayout99.xml"/><Relationship Id="rId16" Type="http://schemas.openxmlformats.org/officeDocument/2006/relationships/slideLayout" Target="../slideLayouts/slideLayout113.xml"/><Relationship Id="rId1" Type="http://schemas.openxmlformats.org/officeDocument/2006/relationships/slideLayout" Target="../slideLayouts/slideLayout98.xml"/><Relationship Id="rId6" Type="http://schemas.openxmlformats.org/officeDocument/2006/relationships/slideLayout" Target="../slideLayouts/slideLayout103.xml"/><Relationship Id="rId11" Type="http://schemas.openxmlformats.org/officeDocument/2006/relationships/slideLayout" Target="../slideLayouts/slideLayout108.xml"/><Relationship Id="rId5" Type="http://schemas.openxmlformats.org/officeDocument/2006/relationships/slideLayout" Target="../slideLayouts/slideLayout102.xml"/><Relationship Id="rId15" Type="http://schemas.openxmlformats.org/officeDocument/2006/relationships/slideLayout" Target="../slideLayouts/slideLayout112.xml"/><Relationship Id="rId10" Type="http://schemas.openxmlformats.org/officeDocument/2006/relationships/slideLayout" Target="../slideLayouts/slideLayout107.xml"/><Relationship Id="rId4" Type="http://schemas.openxmlformats.org/officeDocument/2006/relationships/slideLayout" Target="../slideLayouts/slideLayout101.xml"/><Relationship Id="rId9" Type="http://schemas.openxmlformats.org/officeDocument/2006/relationships/slideLayout" Target="../slideLayouts/slideLayout106.xml"/><Relationship Id="rId14" Type="http://schemas.openxmlformats.org/officeDocument/2006/relationships/slideLayout" Target="../slideLayouts/slideLayout111.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121.xml"/><Relationship Id="rId13" Type="http://schemas.openxmlformats.org/officeDocument/2006/relationships/slideLayout" Target="../slideLayouts/slideLayout126.xml"/><Relationship Id="rId18" Type="http://schemas.openxmlformats.org/officeDocument/2006/relationships/image" Target="../media/image1.png"/><Relationship Id="rId3" Type="http://schemas.openxmlformats.org/officeDocument/2006/relationships/slideLayout" Target="../slideLayouts/slideLayout116.xml"/><Relationship Id="rId7" Type="http://schemas.openxmlformats.org/officeDocument/2006/relationships/slideLayout" Target="../slideLayouts/slideLayout120.xml"/><Relationship Id="rId12" Type="http://schemas.openxmlformats.org/officeDocument/2006/relationships/slideLayout" Target="../slideLayouts/slideLayout125.xml"/><Relationship Id="rId17" Type="http://schemas.openxmlformats.org/officeDocument/2006/relationships/theme" Target="../theme/theme8.xml"/><Relationship Id="rId2" Type="http://schemas.openxmlformats.org/officeDocument/2006/relationships/slideLayout" Target="../slideLayouts/slideLayout115.xml"/><Relationship Id="rId16" Type="http://schemas.openxmlformats.org/officeDocument/2006/relationships/slideLayout" Target="../slideLayouts/slideLayout129.xml"/><Relationship Id="rId1" Type="http://schemas.openxmlformats.org/officeDocument/2006/relationships/slideLayout" Target="../slideLayouts/slideLayout114.xml"/><Relationship Id="rId6" Type="http://schemas.openxmlformats.org/officeDocument/2006/relationships/slideLayout" Target="../slideLayouts/slideLayout119.xml"/><Relationship Id="rId11" Type="http://schemas.openxmlformats.org/officeDocument/2006/relationships/slideLayout" Target="../slideLayouts/slideLayout124.xml"/><Relationship Id="rId5" Type="http://schemas.openxmlformats.org/officeDocument/2006/relationships/slideLayout" Target="../slideLayouts/slideLayout118.xml"/><Relationship Id="rId15" Type="http://schemas.openxmlformats.org/officeDocument/2006/relationships/slideLayout" Target="../slideLayouts/slideLayout128.xml"/><Relationship Id="rId10" Type="http://schemas.openxmlformats.org/officeDocument/2006/relationships/slideLayout" Target="../slideLayouts/slideLayout123.xml"/><Relationship Id="rId4" Type="http://schemas.openxmlformats.org/officeDocument/2006/relationships/slideLayout" Target="../slideLayouts/slideLayout117.xml"/><Relationship Id="rId9" Type="http://schemas.openxmlformats.org/officeDocument/2006/relationships/slideLayout" Target="../slideLayouts/slideLayout122.xml"/><Relationship Id="rId14" Type="http://schemas.openxmlformats.org/officeDocument/2006/relationships/slideLayout" Target="../slideLayouts/slideLayout127.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3" name="Platshållare för rubrik 1">
            <a:extLst>
              <a:ext uri="{FF2B5EF4-FFF2-40B4-BE49-F238E27FC236}">
                <a16:creationId xmlns:a16="http://schemas.microsoft.com/office/drawing/2014/main" id="{0F91ECD4-9258-45E0-83DE-D200F507C8B7}"/>
              </a:ext>
            </a:extLst>
          </p:cNvPr>
          <p:cNvSpPr>
            <a:spLocks noGrp="1"/>
          </p:cNvSpPr>
          <p:nvPr>
            <p:ph type="title"/>
          </p:nvPr>
        </p:nvSpPr>
        <p:spPr>
          <a:xfrm>
            <a:off x="407988" y="404813"/>
            <a:ext cx="9170279" cy="736959"/>
          </a:xfrm>
          <a:prstGeom prst="rect">
            <a:avLst/>
          </a:prstGeom>
        </p:spPr>
        <p:txBody>
          <a:bodyPr vert="horz" lIns="0" tIns="45720" rIns="0" bIns="45720" rtlCol="0" anchor="ctr">
            <a:normAutofit/>
          </a:bodyPr>
          <a:lstStyle/>
          <a:p>
            <a:r>
              <a:rPr lang="sv-SE" dirty="0"/>
              <a:t>Klicka här för att ändra format</a:t>
            </a:r>
          </a:p>
        </p:txBody>
      </p:sp>
      <p:sp>
        <p:nvSpPr>
          <p:cNvPr id="8" name="textruta 7">
            <a:extLst>
              <a:ext uri="{FF2B5EF4-FFF2-40B4-BE49-F238E27FC236}">
                <a16:creationId xmlns:a16="http://schemas.microsoft.com/office/drawing/2014/main" id="{CAEB2E3D-92F2-44E1-BB5F-C8FAE387A996}"/>
              </a:ext>
            </a:extLst>
          </p:cNvPr>
          <p:cNvSpPr txBox="1"/>
          <p:nvPr userDrawn="1"/>
        </p:nvSpPr>
        <p:spPr>
          <a:xfrm>
            <a:off x="407988" y="6454562"/>
            <a:ext cx="8640000" cy="144000"/>
          </a:xfrm>
          <a:prstGeom prst="rect">
            <a:avLst/>
          </a:prstGeom>
          <a:noFill/>
        </p:spPr>
        <p:txBody>
          <a:bodyPr wrap="square" lIns="0" tIns="0" rIns="0" bIns="0" rtlCol="0" anchor="ctr" anchorCtr="0">
            <a:noAutofit/>
          </a:bodyPr>
          <a:lstStyle/>
          <a:p>
            <a:r>
              <a:rPr lang="sv-SE" sz="1100" dirty="0">
                <a:solidFill>
                  <a:schemeClr val="tx1"/>
                </a:solidFill>
              </a:rPr>
              <a:t>Hållbar stad – öppen för världen</a:t>
            </a:r>
          </a:p>
        </p:txBody>
      </p:sp>
      <p:sp>
        <p:nvSpPr>
          <p:cNvPr id="3" name="Text Placeholder 2"/>
          <p:cNvSpPr>
            <a:spLocks noGrp="1"/>
          </p:cNvSpPr>
          <p:nvPr>
            <p:ph type="body" idx="1"/>
          </p:nvPr>
        </p:nvSpPr>
        <p:spPr>
          <a:xfrm>
            <a:off x="1056000" y="1744652"/>
            <a:ext cx="10080000" cy="4168785"/>
          </a:xfrm>
          <a:prstGeom prst="rect">
            <a:avLst/>
          </a:prstGeom>
        </p:spPr>
        <p:txBody>
          <a:bodyPr vert="horz" lIns="0" tIns="0" rIns="0" bIns="0" rtlCol="0">
            <a:normAutofit/>
          </a:bodyPr>
          <a:lstStyle/>
          <a:p>
            <a:pPr lvl="0"/>
            <a:r>
              <a:rPr lang="sv-SE" dirty="0"/>
              <a:t>Redigera format för bakgrundstext</a:t>
            </a:r>
          </a:p>
          <a:p>
            <a:pPr lvl="1"/>
            <a:r>
              <a:rPr lang="sv-SE" dirty="0"/>
              <a:t>Nivå två</a:t>
            </a:r>
          </a:p>
          <a:p>
            <a:pPr lvl="2"/>
            <a:r>
              <a:rPr lang="sv-SE" dirty="0"/>
              <a:t>Nivå tre</a:t>
            </a:r>
          </a:p>
          <a:p>
            <a:pPr lvl="3"/>
            <a:r>
              <a:rPr lang="sv-SE" dirty="0"/>
              <a:t>Nivå fyra</a:t>
            </a:r>
          </a:p>
          <a:p>
            <a:pPr lvl="4"/>
            <a:r>
              <a:rPr lang="sv-SE" dirty="0"/>
              <a:t>Nivå fem</a:t>
            </a:r>
            <a:endParaRPr lang="en-US" dirty="0"/>
          </a:p>
        </p:txBody>
      </p:sp>
      <p:pic>
        <p:nvPicPr>
          <p:cNvPr id="9" name="Bildobjekt 8" descr="Logo" title="Logo">
            <a:extLst>
              <a:ext uri="{FF2B5EF4-FFF2-40B4-BE49-F238E27FC236}">
                <a16:creationId xmlns:a16="http://schemas.microsoft.com/office/drawing/2014/main" id="{E827BE2D-9929-4BFA-9192-B82AEC788915}"/>
              </a:ext>
            </a:extLst>
          </p:cNvPr>
          <p:cNvPicPr>
            <a:picLocks noChangeAspect="1"/>
          </p:cNvPicPr>
          <p:nvPr userDrawn="1"/>
        </p:nvPicPr>
        <p:blipFill>
          <a:blip r:embed="rId19"/>
          <a:stretch>
            <a:fillRect/>
          </a:stretch>
        </p:blipFill>
        <p:spPr>
          <a:xfrm>
            <a:off x="10297795" y="401983"/>
            <a:ext cx="1481456" cy="499915"/>
          </a:xfrm>
          <a:prstGeom prst="rect">
            <a:avLst/>
          </a:prstGeom>
        </p:spPr>
      </p:pic>
      <p:sp>
        <p:nvSpPr>
          <p:cNvPr id="2" name="Platshållare för bildnummer 1">
            <a:extLst>
              <a:ext uri="{FF2B5EF4-FFF2-40B4-BE49-F238E27FC236}">
                <a16:creationId xmlns:a16="http://schemas.microsoft.com/office/drawing/2014/main" id="{048D0267-35CA-45BC-A225-E420D66A8569}"/>
              </a:ext>
            </a:extLst>
          </p:cNvPr>
          <p:cNvSpPr>
            <a:spLocks noGrp="1"/>
          </p:cNvSpPr>
          <p:nvPr>
            <p:ph type="sldNum" sz="quarter" idx="4"/>
          </p:nvPr>
        </p:nvSpPr>
        <p:spPr>
          <a:xfrm>
            <a:off x="11136000" y="6453187"/>
            <a:ext cx="643250" cy="144463"/>
          </a:xfrm>
          <a:prstGeom prst="rect">
            <a:avLst/>
          </a:prstGeom>
        </p:spPr>
        <p:txBody>
          <a:bodyPr vert="horz" lIns="0" tIns="180000" rIns="0" bIns="0" rtlCol="0" anchor="b" anchorCtr="0"/>
          <a:lstStyle>
            <a:lvl1pPr algn="r">
              <a:defRPr sz="1000" b="1">
                <a:solidFill>
                  <a:schemeClr val="tx1">
                    <a:lumMod val="95000"/>
                    <a:lumOff val="5000"/>
                  </a:schemeClr>
                </a:solidFill>
              </a:defRPr>
            </a:lvl1pPr>
          </a:lstStyle>
          <a:p>
            <a:fld id="{59C8BBA8-F427-4879-AAC6-186856FF899B}" type="slidenum">
              <a:rPr lang="sv-SE" smtClean="0"/>
              <a:pPr/>
              <a:t>‹#›</a:t>
            </a:fld>
            <a:endParaRPr lang="sv-SE" dirty="0"/>
          </a:p>
        </p:txBody>
      </p:sp>
    </p:spTree>
    <p:extLst>
      <p:ext uri="{BB962C8B-B14F-4D97-AF65-F5344CB8AC3E}">
        <p14:creationId xmlns:p14="http://schemas.microsoft.com/office/powerpoint/2010/main" val="886967930"/>
      </p:ext>
    </p:extLst>
  </p:cSld>
  <p:clrMap bg1="lt1" tx1="dk1" bg2="lt2" tx2="dk2" accent1="accent1" accent2="accent2" accent3="accent3" accent4="accent4" accent5="accent5" accent6="accent6" hlink="hlink" folHlink="folHlink"/>
  <p:sldLayoutIdLst>
    <p:sldLayoutId id="2147484044" r:id="rId1"/>
    <p:sldLayoutId id="2147484048" r:id="rId2"/>
    <p:sldLayoutId id="2147484050" r:id="rId3"/>
    <p:sldLayoutId id="2147484051" r:id="rId4"/>
    <p:sldLayoutId id="2147484052" r:id="rId5"/>
    <p:sldLayoutId id="2147484053" r:id="rId6"/>
    <p:sldLayoutId id="2147484054" r:id="rId7"/>
    <p:sldLayoutId id="2147484055" r:id="rId8"/>
    <p:sldLayoutId id="2147484056" r:id="rId9"/>
    <p:sldLayoutId id="2147484049" r:id="rId10"/>
    <p:sldLayoutId id="2147484057" r:id="rId11"/>
    <p:sldLayoutId id="2147484058" r:id="rId12"/>
    <p:sldLayoutId id="2147484047" r:id="rId13"/>
    <p:sldLayoutId id="2147484408" r:id="rId14"/>
    <p:sldLayoutId id="2147484409" r:id="rId15"/>
    <p:sldLayoutId id="2147484043" r:id="rId16"/>
    <p:sldLayoutId id="2147484529" r:id="rId17"/>
  </p:sldLayoutIdLst>
  <p:hf sldNum="0" hdr="0" ftr="0" dt="0"/>
  <p:txStyles>
    <p:titleStyle>
      <a:lvl1pPr algn="l" defTabSz="914332" rtl="0" eaLnBrk="1" latinLnBrk="0" hangingPunct="1">
        <a:lnSpc>
          <a:spcPct val="90000"/>
        </a:lnSpc>
        <a:spcBef>
          <a:spcPct val="0"/>
        </a:spcBef>
        <a:buNone/>
        <a:defRPr sz="3000" b="1" kern="0" spc="0" baseline="0">
          <a:solidFill>
            <a:schemeClr val="tx1"/>
          </a:solidFill>
          <a:latin typeface="+mj-lt"/>
          <a:ea typeface="+mj-ea"/>
          <a:cs typeface="+mj-cs"/>
        </a:defRPr>
      </a:lvl1pPr>
    </p:titleStyle>
    <p:bodyStyle>
      <a:lvl1pPr marL="230384" indent="-230384" algn="l" defTabSz="914332" rtl="0" eaLnBrk="1" latinLnBrk="0" hangingPunct="1">
        <a:lnSpc>
          <a:spcPct val="110000"/>
        </a:lnSpc>
        <a:spcBef>
          <a:spcPts val="600"/>
        </a:spcBef>
        <a:spcAft>
          <a:spcPts val="300"/>
        </a:spcAft>
        <a:buFont typeface="Arial" panose="020B0604020202020204" pitchFamily="34" charset="0"/>
        <a:buChar char="•"/>
        <a:defRPr sz="2000" kern="1200">
          <a:solidFill>
            <a:schemeClr val="tx1"/>
          </a:solidFill>
          <a:latin typeface="+mn-lt"/>
          <a:ea typeface="+mn-ea"/>
          <a:cs typeface="+mn-cs"/>
        </a:defRPr>
      </a:lvl1pPr>
      <a:lvl2pPr marL="457167" indent="-230384" algn="l" defTabSz="914332" rtl="0" eaLnBrk="1" latinLnBrk="0" hangingPunct="1">
        <a:lnSpc>
          <a:spcPct val="110000"/>
        </a:lnSpc>
        <a:spcBef>
          <a:spcPts val="0"/>
        </a:spcBef>
        <a:spcAft>
          <a:spcPts val="300"/>
        </a:spcAft>
        <a:buFont typeface="Arial" panose="020B0604020202020204" pitchFamily="34" charset="0"/>
        <a:buChar char="–"/>
        <a:defRPr sz="1700" kern="1200">
          <a:solidFill>
            <a:schemeClr val="tx1"/>
          </a:solidFill>
          <a:latin typeface="+mn-lt"/>
          <a:ea typeface="+mn-ea"/>
          <a:cs typeface="+mn-cs"/>
        </a:defRPr>
      </a:lvl2pPr>
      <a:lvl3pPr marL="687548" indent="-230384" algn="l" defTabSz="914332" rtl="0" eaLnBrk="1" latinLnBrk="0" hangingPunct="1">
        <a:lnSpc>
          <a:spcPct val="110000"/>
        </a:lnSpc>
        <a:spcBef>
          <a:spcPts val="0"/>
        </a:spcBef>
        <a:spcAft>
          <a:spcPts val="300"/>
        </a:spcAft>
        <a:buFont typeface="Wingdings" panose="05000000000000000000" pitchFamily="2" charset="2"/>
        <a:buChar char="§"/>
        <a:defRPr sz="1700" kern="1200">
          <a:solidFill>
            <a:schemeClr val="tx1"/>
          </a:solidFill>
          <a:latin typeface="+mn-lt"/>
          <a:ea typeface="+mn-ea"/>
          <a:cs typeface="+mn-cs"/>
        </a:defRPr>
      </a:lvl3pPr>
      <a:lvl4pPr marL="914332" indent="-228584" algn="l" defTabSz="914332" rtl="0" eaLnBrk="1" latinLnBrk="0" hangingPunct="1">
        <a:lnSpc>
          <a:spcPct val="110000"/>
        </a:lnSpc>
        <a:spcBef>
          <a:spcPts val="0"/>
        </a:spcBef>
        <a:spcAft>
          <a:spcPts val="300"/>
        </a:spcAft>
        <a:buFont typeface="Arial" panose="020B0604020202020204" pitchFamily="34" charset="0"/>
        <a:buChar char="•"/>
        <a:defRPr sz="1700" kern="1200">
          <a:solidFill>
            <a:schemeClr val="tx1"/>
          </a:solidFill>
          <a:latin typeface="+mn-lt"/>
          <a:ea typeface="+mn-ea"/>
          <a:cs typeface="+mn-cs"/>
        </a:defRPr>
      </a:lvl4pPr>
      <a:lvl5pPr marL="1144714" indent="-228584" algn="l" defTabSz="914332" rtl="0" eaLnBrk="1" latinLnBrk="0" hangingPunct="1">
        <a:lnSpc>
          <a:spcPct val="110000"/>
        </a:lnSpc>
        <a:spcBef>
          <a:spcPts val="0"/>
        </a:spcBef>
        <a:spcAft>
          <a:spcPts val="300"/>
        </a:spcAft>
        <a:buFont typeface="Arial" panose="020B0604020202020204" pitchFamily="34" charset="0"/>
        <a:buChar char="•"/>
        <a:defRPr sz="1700" kern="1200">
          <a:solidFill>
            <a:schemeClr val="tx1"/>
          </a:solidFill>
          <a:latin typeface="+mn-lt"/>
          <a:ea typeface="+mn-ea"/>
          <a:cs typeface="+mn-cs"/>
        </a:defRPr>
      </a:lvl5pPr>
      <a:lvl6pPr marL="2514412"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578"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744"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5910"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32" rtl="0" eaLnBrk="1" latinLnBrk="0" hangingPunct="1">
        <a:defRPr sz="1800" kern="1200">
          <a:solidFill>
            <a:schemeClr val="tx1"/>
          </a:solidFill>
          <a:latin typeface="+mn-lt"/>
          <a:ea typeface="+mn-ea"/>
          <a:cs typeface="+mn-cs"/>
        </a:defRPr>
      </a:lvl1pPr>
      <a:lvl2pPr marL="457167" algn="l" defTabSz="914332" rtl="0" eaLnBrk="1" latinLnBrk="0" hangingPunct="1">
        <a:defRPr sz="1800" kern="1200">
          <a:solidFill>
            <a:schemeClr val="tx1"/>
          </a:solidFill>
          <a:latin typeface="+mn-lt"/>
          <a:ea typeface="+mn-ea"/>
          <a:cs typeface="+mn-cs"/>
        </a:defRPr>
      </a:lvl2pPr>
      <a:lvl3pPr marL="914332" algn="l" defTabSz="914332" rtl="0" eaLnBrk="1" latinLnBrk="0" hangingPunct="1">
        <a:defRPr sz="1800" kern="1200">
          <a:solidFill>
            <a:schemeClr val="tx1"/>
          </a:solidFill>
          <a:latin typeface="+mn-lt"/>
          <a:ea typeface="+mn-ea"/>
          <a:cs typeface="+mn-cs"/>
        </a:defRPr>
      </a:lvl3pPr>
      <a:lvl4pPr marL="1371498" algn="l" defTabSz="914332" rtl="0" eaLnBrk="1" latinLnBrk="0" hangingPunct="1">
        <a:defRPr sz="1800" kern="1200">
          <a:solidFill>
            <a:schemeClr val="tx1"/>
          </a:solidFill>
          <a:latin typeface="+mn-lt"/>
          <a:ea typeface="+mn-ea"/>
          <a:cs typeface="+mn-cs"/>
        </a:defRPr>
      </a:lvl4pPr>
      <a:lvl5pPr marL="1828664" algn="l" defTabSz="914332" rtl="0" eaLnBrk="1" latinLnBrk="0" hangingPunct="1">
        <a:defRPr sz="1800" kern="1200">
          <a:solidFill>
            <a:schemeClr val="tx1"/>
          </a:solidFill>
          <a:latin typeface="+mn-lt"/>
          <a:ea typeface="+mn-ea"/>
          <a:cs typeface="+mn-cs"/>
        </a:defRPr>
      </a:lvl5pPr>
      <a:lvl6pPr marL="2285830" algn="l" defTabSz="914332" rtl="0" eaLnBrk="1" latinLnBrk="0" hangingPunct="1">
        <a:defRPr sz="1800" kern="1200">
          <a:solidFill>
            <a:schemeClr val="tx1"/>
          </a:solidFill>
          <a:latin typeface="+mn-lt"/>
          <a:ea typeface="+mn-ea"/>
          <a:cs typeface="+mn-cs"/>
        </a:defRPr>
      </a:lvl6pPr>
      <a:lvl7pPr marL="2742994" algn="l" defTabSz="914332" rtl="0" eaLnBrk="1" latinLnBrk="0" hangingPunct="1">
        <a:defRPr sz="1800" kern="1200">
          <a:solidFill>
            <a:schemeClr val="tx1"/>
          </a:solidFill>
          <a:latin typeface="+mn-lt"/>
          <a:ea typeface="+mn-ea"/>
          <a:cs typeface="+mn-cs"/>
        </a:defRPr>
      </a:lvl7pPr>
      <a:lvl8pPr marL="3200160" algn="l" defTabSz="914332" rtl="0" eaLnBrk="1" latinLnBrk="0" hangingPunct="1">
        <a:defRPr sz="1800" kern="1200">
          <a:solidFill>
            <a:schemeClr val="tx1"/>
          </a:solidFill>
          <a:latin typeface="+mn-lt"/>
          <a:ea typeface="+mn-ea"/>
          <a:cs typeface="+mn-cs"/>
        </a:defRPr>
      </a:lvl8pPr>
      <a:lvl9pPr marL="3657327" algn="l" defTabSz="914332"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8" pos="3840" userDrawn="1">
          <p15:clr>
            <a:srgbClr val="F26B43"/>
          </p15:clr>
        </p15:guide>
        <p15:guide id="9" orient="horz" pos="255" userDrawn="1">
          <p15:clr>
            <a:srgbClr val="F26B43"/>
          </p15:clr>
        </p15:guide>
        <p15:guide id="10" pos="257" userDrawn="1">
          <p15:clr>
            <a:srgbClr val="F26B43"/>
          </p15:clr>
        </p15:guide>
        <p15:guide id="11" pos="7423" userDrawn="1">
          <p15:clr>
            <a:srgbClr val="F26B43"/>
          </p15:clr>
        </p15:guide>
        <p15:guide id="12" orient="horz" pos="4156" userDrawn="1">
          <p15:clr>
            <a:srgbClr val="F26B43"/>
          </p15:clr>
        </p15:guide>
        <p15:guide id="14" orient="horz" pos="1095" userDrawn="1">
          <p15:clr>
            <a:srgbClr val="F26B43"/>
          </p15:clr>
        </p15:guide>
        <p15:guide id="15" orient="horz" pos="550" userDrawn="1">
          <p15:clr>
            <a:srgbClr val="F26B43"/>
          </p15:clr>
        </p15:guide>
        <p15:guide id="16" orient="horz" pos="3725" userDrawn="1">
          <p15:clr>
            <a:srgbClr val="F26B43"/>
          </p15:clr>
        </p15:guide>
        <p15:guide id="17" orient="horz" pos="4065"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3" name="Platshållare för rubrik 1">
            <a:extLst>
              <a:ext uri="{FF2B5EF4-FFF2-40B4-BE49-F238E27FC236}">
                <a16:creationId xmlns:a16="http://schemas.microsoft.com/office/drawing/2014/main" id="{0F91ECD4-9258-45E0-83DE-D200F507C8B7}"/>
              </a:ext>
            </a:extLst>
          </p:cNvPr>
          <p:cNvSpPr>
            <a:spLocks noGrp="1"/>
          </p:cNvSpPr>
          <p:nvPr>
            <p:ph type="title"/>
          </p:nvPr>
        </p:nvSpPr>
        <p:spPr>
          <a:xfrm>
            <a:off x="407988" y="404813"/>
            <a:ext cx="9170279" cy="736959"/>
          </a:xfrm>
          <a:prstGeom prst="rect">
            <a:avLst/>
          </a:prstGeom>
        </p:spPr>
        <p:txBody>
          <a:bodyPr vert="horz" lIns="0" tIns="45720" rIns="0" bIns="45720" rtlCol="0" anchor="ctr">
            <a:normAutofit/>
          </a:bodyPr>
          <a:lstStyle/>
          <a:p>
            <a:r>
              <a:rPr lang="sv-SE" dirty="0"/>
              <a:t>Klicka här för att ändra format</a:t>
            </a:r>
          </a:p>
        </p:txBody>
      </p:sp>
      <p:sp>
        <p:nvSpPr>
          <p:cNvPr id="8" name="textruta 7">
            <a:extLst>
              <a:ext uri="{FF2B5EF4-FFF2-40B4-BE49-F238E27FC236}">
                <a16:creationId xmlns:a16="http://schemas.microsoft.com/office/drawing/2014/main" id="{CAEB2E3D-92F2-44E1-BB5F-C8FAE387A996}"/>
              </a:ext>
            </a:extLst>
          </p:cNvPr>
          <p:cNvSpPr txBox="1"/>
          <p:nvPr userDrawn="1"/>
        </p:nvSpPr>
        <p:spPr>
          <a:xfrm>
            <a:off x="407988" y="6454562"/>
            <a:ext cx="8640000" cy="144000"/>
          </a:xfrm>
          <a:prstGeom prst="rect">
            <a:avLst/>
          </a:prstGeom>
          <a:noFill/>
        </p:spPr>
        <p:txBody>
          <a:bodyPr wrap="square" lIns="0" tIns="0" rIns="0" bIns="0" rtlCol="0" anchor="ctr" anchorCtr="0">
            <a:noAutofit/>
          </a:bodyPr>
          <a:lstStyle/>
          <a:p>
            <a:r>
              <a:rPr lang="sv-SE" sz="1100" dirty="0">
                <a:solidFill>
                  <a:schemeClr val="tx1"/>
                </a:solidFill>
              </a:rPr>
              <a:t>Hållbar stad – öppen för världen</a:t>
            </a:r>
          </a:p>
        </p:txBody>
      </p:sp>
      <p:sp>
        <p:nvSpPr>
          <p:cNvPr id="3" name="Text Placeholder 2"/>
          <p:cNvSpPr>
            <a:spLocks noGrp="1"/>
          </p:cNvSpPr>
          <p:nvPr>
            <p:ph type="body" idx="1"/>
          </p:nvPr>
        </p:nvSpPr>
        <p:spPr>
          <a:xfrm>
            <a:off x="1056000" y="1744652"/>
            <a:ext cx="10080000" cy="4168785"/>
          </a:xfrm>
          <a:prstGeom prst="rect">
            <a:avLst/>
          </a:prstGeom>
        </p:spPr>
        <p:txBody>
          <a:bodyPr vert="horz" lIns="0" tIns="0" rIns="0" bIns="0" rtlCol="0">
            <a:normAutofit/>
          </a:bodyPr>
          <a:lstStyle/>
          <a:p>
            <a:pPr lvl="0"/>
            <a:r>
              <a:rPr lang="sv-SE" dirty="0"/>
              <a:t>Redigera format för bakgrundstext</a:t>
            </a:r>
          </a:p>
          <a:p>
            <a:pPr lvl="1"/>
            <a:r>
              <a:rPr lang="sv-SE" dirty="0"/>
              <a:t>Nivå två</a:t>
            </a:r>
          </a:p>
          <a:p>
            <a:pPr lvl="2"/>
            <a:r>
              <a:rPr lang="sv-SE" dirty="0"/>
              <a:t>Nivå tre</a:t>
            </a:r>
          </a:p>
          <a:p>
            <a:pPr lvl="3"/>
            <a:r>
              <a:rPr lang="sv-SE" dirty="0"/>
              <a:t>Nivå fyra</a:t>
            </a:r>
          </a:p>
          <a:p>
            <a:pPr lvl="4"/>
            <a:r>
              <a:rPr lang="sv-SE" dirty="0"/>
              <a:t>Nivå fem</a:t>
            </a:r>
            <a:endParaRPr lang="en-US" dirty="0"/>
          </a:p>
        </p:txBody>
      </p:sp>
      <p:pic>
        <p:nvPicPr>
          <p:cNvPr id="9" name="Bildobjekt 8" descr="Logo" title="Logo">
            <a:extLst>
              <a:ext uri="{FF2B5EF4-FFF2-40B4-BE49-F238E27FC236}">
                <a16:creationId xmlns:a16="http://schemas.microsoft.com/office/drawing/2014/main" id="{E827BE2D-9929-4BFA-9192-B82AEC788915}"/>
              </a:ext>
            </a:extLst>
          </p:cNvPr>
          <p:cNvPicPr>
            <a:picLocks noChangeAspect="1"/>
          </p:cNvPicPr>
          <p:nvPr userDrawn="1"/>
        </p:nvPicPr>
        <p:blipFill>
          <a:blip r:embed="rId18"/>
          <a:stretch>
            <a:fillRect/>
          </a:stretch>
        </p:blipFill>
        <p:spPr>
          <a:xfrm>
            <a:off x="10297795" y="401983"/>
            <a:ext cx="1481456" cy="499915"/>
          </a:xfrm>
          <a:prstGeom prst="rect">
            <a:avLst/>
          </a:prstGeom>
        </p:spPr>
      </p:pic>
      <p:sp>
        <p:nvSpPr>
          <p:cNvPr id="7" name="Platshållare för bildnummer 1">
            <a:extLst>
              <a:ext uri="{FF2B5EF4-FFF2-40B4-BE49-F238E27FC236}">
                <a16:creationId xmlns:a16="http://schemas.microsoft.com/office/drawing/2014/main" id="{49735908-7AA6-42A8-8D13-0A0800940836}"/>
              </a:ext>
            </a:extLst>
          </p:cNvPr>
          <p:cNvSpPr>
            <a:spLocks noGrp="1"/>
          </p:cNvSpPr>
          <p:nvPr>
            <p:ph type="sldNum" sz="quarter" idx="4"/>
          </p:nvPr>
        </p:nvSpPr>
        <p:spPr>
          <a:xfrm>
            <a:off x="11136000" y="6453187"/>
            <a:ext cx="643250" cy="144463"/>
          </a:xfrm>
          <a:prstGeom prst="rect">
            <a:avLst/>
          </a:prstGeom>
        </p:spPr>
        <p:txBody>
          <a:bodyPr vert="horz" lIns="0" tIns="180000" rIns="0" bIns="0" rtlCol="0" anchor="b" anchorCtr="0"/>
          <a:lstStyle>
            <a:lvl1pPr algn="r">
              <a:defRPr sz="1000" b="1">
                <a:solidFill>
                  <a:schemeClr val="tx1">
                    <a:lumMod val="95000"/>
                    <a:lumOff val="5000"/>
                  </a:schemeClr>
                </a:solidFill>
              </a:defRPr>
            </a:lvl1pPr>
          </a:lstStyle>
          <a:p>
            <a:fld id="{59C8BBA8-F427-4879-AAC6-186856FF899B}" type="slidenum">
              <a:rPr lang="sv-SE" smtClean="0"/>
              <a:pPr/>
              <a:t>‹#›</a:t>
            </a:fld>
            <a:endParaRPr lang="sv-SE" dirty="0"/>
          </a:p>
        </p:txBody>
      </p:sp>
    </p:spTree>
    <p:extLst>
      <p:ext uri="{BB962C8B-B14F-4D97-AF65-F5344CB8AC3E}">
        <p14:creationId xmlns:p14="http://schemas.microsoft.com/office/powerpoint/2010/main" val="4089848896"/>
      </p:ext>
    </p:extLst>
  </p:cSld>
  <p:clrMap bg1="lt1" tx1="dk1" bg2="lt2" tx2="dk2" accent1="accent1" accent2="accent2" accent3="accent3" accent4="accent4" accent5="accent5" accent6="accent6" hlink="hlink" folHlink="folHlink"/>
  <p:sldLayoutIdLst>
    <p:sldLayoutId id="2147484411" r:id="rId1"/>
    <p:sldLayoutId id="2147484412" r:id="rId2"/>
    <p:sldLayoutId id="2147484413" r:id="rId3"/>
    <p:sldLayoutId id="2147484414" r:id="rId4"/>
    <p:sldLayoutId id="2147484415" r:id="rId5"/>
    <p:sldLayoutId id="2147484416" r:id="rId6"/>
    <p:sldLayoutId id="2147484417" r:id="rId7"/>
    <p:sldLayoutId id="2147484418" r:id="rId8"/>
    <p:sldLayoutId id="2147484419" r:id="rId9"/>
    <p:sldLayoutId id="2147484420" r:id="rId10"/>
    <p:sldLayoutId id="2147484421" r:id="rId11"/>
    <p:sldLayoutId id="2147484422" r:id="rId12"/>
    <p:sldLayoutId id="2147484423" r:id="rId13"/>
    <p:sldLayoutId id="2147484424" r:id="rId14"/>
    <p:sldLayoutId id="2147484425" r:id="rId15"/>
    <p:sldLayoutId id="2147484426" r:id="rId16"/>
  </p:sldLayoutIdLst>
  <p:hf sldNum="0" hdr="0" ftr="0" dt="0"/>
  <p:txStyles>
    <p:titleStyle>
      <a:lvl1pPr algn="l" defTabSz="914332" rtl="0" eaLnBrk="1" latinLnBrk="0" hangingPunct="1">
        <a:lnSpc>
          <a:spcPct val="90000"/>
        </a:lnSpc>
        <a:spcBef>
          <a:spcPct val="0"/>
        </a:spcBef>
        <a:buNone/>
        <a:defRPr sz="3000" b="1" kern="0" spc="0" baseline="0">
          <a:solidFill>
            <a:schemeClr val="tx1"/>
          </a:solidFill>
          <a:latin typeface="+mj-lt"/>
          <a:ea typeface="+mj-ea"/>
          <a:cs typeface="+mj-cs"/>
        </a:defRPr>
      </a:lvl1pPr>
    </p:titleStyle>
    <p:bodyStyle>
      <a:lvl1pPr marL="230384" indent="-230384" algn="l" defTabSz="914332" rtl="0" eaLnBrk="1" latinLnBrk="0" hangingPunct="1">
        <a:lnSpc>
          <a:spcPct val="110000"/>
        </a:lnSpc>
        <a:spcBef>
          <a:spcPts val="600"/>
        </a:spcBef>
        <a:spcAft>
          <a:spcPts val="300"/>
        </a:spcAft>
        <a:buFont typeface="Arial" panose="020B0604020202020204" pitchFamily="34" charset="0"/>
        <a:buChar char="•"/>
        <a:defRPr sz="2000" kern="1200">
          <a:solidFill>
            <a:schemeClr val="tx1"/>
          </a:solidFill>
          <a:latin typeface="+mn-lt"/>
          <a:ea typeface="+mn-ea"/>
          <a:cs typeface="+mn-cs"/>
        </a:defRPr>
      </a:lvl1pPr>
      <a:lvl2pPr marL="457167" indent="-230384" algn="l" defTabSz="914332" rtl="0" eaLnBrk="1" latinLnBrk="0" hangingPunct="1">
        <a:lnSpc>
          <a:spcPct val="110000"/>
        </a:lnSpc>
        <a:spcBef>
          <a:spcPts val="0"/>
        </a:spcBef>
        <a:spcAft>
          <a:spcPts val="300"/>
        </a:spcAft>
        <a:buFont typeface="Arial" panose="020B0604020202020204" pitchFamily="34" charset="0"/>
        <a:buChar char="–"/>
        <a:defRPr sz="1700" kern="1200">
          <a:solidFill>
            <a:schemeClr val="tx1"/>
          </a:solidFill>
          <a:latin typeface="+mn-lt"/>
          <a:ea typeface="+mn-ea"/>
          <a:cs typeface="+mn-cs"/>
        </a:defRPr>
      </a:lvl2pPr>
      <a:lvl3pPr marL="687548" indent="-230384" algn="l" defTabSz="914332" rtl="0" eaLnBrk="1" latinLnBrk="0" hangingPunct="1">
        <a:lnSpc>
          <a:spcPct val="110000"/>
        </a:lnSpc>
        <a:spcBef>
          <a:spcPts val="0"/>
        </a:spcBef>
        <a:spcAft>
          <a:spcPts val="300"/>
        </a:spcAft>
        <a:buFont typeface="Wingdings" panose="05000000000000000000" pitchFamily="2" charset="2"/>
        <a:buChar char="§"/>
        <a:defRPr sz="1700" kern="1200">
          <a:solidFill>
            <a:schemeClr val="tx1"/>
          </a:solidFill>
          <a:latin typeface="+mn-lt"/>
          <a:ea typeface="+mn-ea"/>
          <a:cs typeface="+mn-cs"/>
        </a:defRPr>
      </a:lvl3pPr>
      <a:lvl4pPr marL="914332" indent="-228584" algn="l" defTabSz="914332" rtl="0" eaLnBrk="1" latinLnBrk="0" hangingPunct="1">
        <a:lnSpc>
          <a:spcPct val="110000"/>
        </a:lnSpc>
        <a:spcBef>
          <a:spcPts val="0"/>
        </a:spcBef>
        <a:spcAft>
          <a:spcPts val="300"/>
        </a:spcAft>
        <a:buFont typeface="Arial" panose="020B0604020202020204" pitchFamily="34" charset="0"/>
        <a:buChar char="•"/>
        <a:defRPr sz="1700" kern="1200">
          <a:solidFill>
            <a:schemeClr val="tx1"/>
          </a:solidFill>
          <a:latin typeface="+mn-lt"/>
          <a:ea typeface="+mn-ea"/>
          <a:cs typeface="+mn-cs"/>
        </a:defRPr>
      </a:lvl4pPr>
      <a:lvl5pPr marL="1144714" indent="-228584" algn="l" defTabSz="914332" rtl="0" eaLnBrk="1" latinLnBrk="0" hangingPunct="1">
        <a:lnSpc>
          <a:spcPct val="110000"/>
        </a:lnSpc>
        <a:spcBef>
          <a:spcPts val="0"/>
        </a:spcBef>
        <a:spcAft>
          <a:spcPts val="300"/>
        </a:spcAft>
        <a:buFont typeface="Arial" panose="020B0604020202020204" pitchFamily="34" charset="0"/>
        <a:buChar char="•"/>
        <a:defRPr sz="1700" kern="1200">
          <a:solidFill>
            <a:schemeClr val="tx1"/>
          </a:solidFill>
          <a:latin typeface="+mn-lt"/>
          <a:ea typeface="+mn-ea"/>
          <a:cs typeface="+mn-cs"/>
        </a:defRPr>
      </a:lvl5pPr>
      <a:lvl6pPr marL="2514412"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578"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744"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5910"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32" rtl="0" eaLnBrk="1" latinLnBrk="0" hangingPunct="1">
        <a:defRPr sz="1800" kern="1200">
          <a:solidFill>
            <a:schemeClr val="tx1"/>
          </a:solidFill>
          <a:latin typeface="+mn-lt"/>
          <a:ea typeface="+mn-ea"/>
          <a:cs typeface="+mn-cs"/>
        </a:defRPr>
      </a:lvl1pPr>
      <a:lvl2pPr marL="457167" algn="l" defTabSz="914332" rtl="0" eaLnBrk="1" latinLnBrk="0" hangingPunct="1">
        <a:defRPr sz="1800" kern="1200">
          <a:solidFill>
            <a:schemeClr val="tx1"/>
          </a:solidFill>
          <a:latin typeface="+mn-lt"/>
          <a:ea typeface="+mn-ea"/>
          <a:cs typeface="+mn-cs"/>
        </a:defRPr>
      </a:lvl2pPr>
      <a:lvl3pPr marL="914332" algn="l" defTabSz="914332" rtl="0" eaLnBrk="1" latinLnBrk="0" hangingPunct="1">
        <a:defRPr sz="1800" kern="1200">
          <a:solidFill>
            <a:schemeClr val="tx1"/>
          </a:solidFill>
          <a:latin typeface="+mn-lt"/>
          <a:ea typeface="+mn-ea"/>
          <a:cs typeface="+mn-cs"/>
        </a:defRPr>
      </a:lvl3pPr>
      <a:lvl4pPr marL="1371498" algn="l" defTabSz="914332" rtl="0" eaLnBrk="1" latinLnBrk="0" hangingPunct="1">
        <a:defRPr sz="1800" kern="1200">
          <a:solidFill>
            <a:schemeClr val="tx1"/>
          </a:solidFill>
          <a:latin typeface="+mn-lt"/>
          <a:ea typeface="+mn-ea"/>
          <a:cs typeface="+mn-cs"/>
        </a:defRPr>
      </a:lvl4pPr>
      <a:lvl5pPr marL="1828664" algn="l" defTabSz="914332" rtl="0" eaLnBrk="1" latinLnBrk="0" hangingPunct="1">
        <a:defRPr sz="1800" kern="1200">
          <a:solidFill>
            <a:schemeClr val="tx1"/>
          </a:solidFill>
          <a:latin typeface="+mn-lt"/>
          <a:ea typeface="+mn-ea"/>
          <a:cs typeface="+mn-cs"/>
        </a:defRPr>
      </a:lvl5pPr>
      <a:lvl6pPr marL="2285830" algn="l" defTabSz="914332" rtl="0" eaLnBrk="1" latinLnBrk="0" hangingPunct="1">
        <a:defRPr sz="1800" kern="1200">
          <a:solidFill>
            <a:schemeClr val="tx1"/>
          </a:solidFill>
          <a:latin typeface="+mn-lt"/>
          <a:ea typeface="+mn-ea"/>
          <a:cs typeface="+mn-cs"/>
        </a:defRPr>
      </a:lvl6pPr>
      <a:lvl7pPr marL="2742994" algn="l" defTabSz="914332" rtl="0" eaLnBrk="1" latinLnBrk="0" hangingPunct="1">
        <a:defRPr sz="1800" kern="1200">
          <a:solidFill>
            <a:schemeClr val="tx1"/>
          </a:solidFill>
          <a:latin typeface="+mn-lt"/>
          <a:ea typeface="+mn-ea"/>
          <a:cs typeface="+mn-cs"/>
        </a:defRPr>
      </a:lvl7pPr>
      <a:lvl8pPr marL="3200160" algn="l" defTabSz="914332" rtl="0" eaLnBrk="1" latinLnBrk="0" hangingPunct="1">
        <a:defRPr sz="1800" kern="1200">
          <a:solidFill>
            <a:schemeClr val="tx1"/>
          </a:solidFill>
          <a:latin typeface="+mn-lt"/>
          <a:ea typeface="+mn-ea"/>
          <a:cs typeface="+mn-cs"/>
        </a:defRPr>
      </a:lvl8pPr>
      <a:lvl9pPr marL="3657327" algn="l" defTabSz="914332"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8" pos="3840">
          <p15:clr>
            <a:srgbClr val="F26B43"/>
          </p15:clr>
        </p15:guide>
        <p15:guide id="9" orient="horz" pos="255">
          <p15:clr>
            <a:srgbClr val="F26B43"/>
          </p15:clr>
        </p15:guide>
        <p15:guide id="10" pos="257">
          <p15:clr>
            <a:srgbClr val="F26B43"/>
          </p15:clr>
        </p15:guide>
        <p15:guide id="11" pos="7423">
          <p15:clr>
            <a:srgbClr val="F26B43"/>
          </p15:clr>
        </p15:guide>
        <p15:guide id="12" orient="horz" pos="4156">
          <p15:clr>
            <a:srgbClr val="F26B43"/>
          </p15:clr>
        </p15:guide>
        <p15:guide id="14" orient="horz" pos="1095">
          <p15:clr>
            <a:srgbClr val="F26B43"/>
          </p15:clr>
        </p15:guide>
        <p15:guide id="15" orient="horz" pos="550">
          <p15:clr>
            <a:srgbClr val="F26B43"/>
          </p15:clr>
        </p15:guide>
        <p15:guide id="16" orient="horz" pos="3725">
          <p15:clr>
            <a:srgbClr val="F26B43"/>
          </p15:clr>
        </p15:guide>
        <p15:guide id="17" orient="horz" pos="4065">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3" name="Platshållare för rubrik 1">
            <a:extLst>
              <a:ext uri="{FF2B5EF4-FFF2-40B4-BE49-F238E27FC236}">
                <a16:creationId xmlns:a16="http://schemas.microsoft.com/office/drawing/2014/main" id="{0F91ECD4-9258-45E0-83DE-D200F507C8B7}"/>
              </a:ext>
            </a:extLst>
          </p:cNvPr>
          <p:cNvSpPr>
            <a:spLocks noGrp="1"/>
          </p:cNvSpPr>
          <p:nvPr>
            <p:ph type="title"/>
          </p:nvPr>
        </p:nvSpPr>
        <p:spPr>
          <a:xfrm>
            <a:off x="407988" y="404813"/>
            <a:ext cx="9170279" cy="736959"/>
          </a:xfrm>
          <a:prstGeom prst="rect">
            <a:avLst/>
          </a:prstGeom>
        </p:spPr>
        <p:txBody>
          <a:bodyPr vert="horz" lIns="0" tIns="45720" rIns="0" bIns="45720" rtlCol="0" anchor="ctr">
            <a:normAutofit/>
          </a:bodyPr>
          <a:lstStyle/>
          <a:p>
            <a:r>
              <a:rPr lang="sv-SE" dirty="0"/>
              <a:t>Klicka här för att ändra format</a:t>
            </a:r>
          </a:p>
        </p:txBody>
      </p:sp>
      <p:sp>
        <p:nvSpPr>
          <p:cNvPr id="3" name="Text Placeholder 2"/>
          <p:cNvSpPr>
            <a:spLocks noGrp="1"/>
          </p:cNvSpPr>
          <p:nvPr>
            <p:ph type="body" idx="1"/>
          </p:nvPr>
        </p:nvSpPr>
        <p:spPr>
          <a:xfrm>
            <a:off x="1056000" y="1744652"/>
            <a:ext cx="10080000" cy="4168785"/>
          </a:xfrm>
          <a:prstGeom prst="rect">
            <a:avLst/>
          </a:prstGeom>
        </p:spPr>
        <p:txBody>
          <a:bodyPr vert="horz" lIns="0" tIns="0" rIns="0" bIns="0" rtlCol="0">
            <a:normAutofit/>
          </a:bodyPr>
          <a:lstStyle/>
          <a:p>
            <a:pPr lvl="0"/>
            <a:r>
              <a:rPr lang="sv-SE" dirty="0"/>
              <a:t>Redigera format för bakgrundstext</a:t>
            </a:r>
          </a:p>
          <a:p>
            <a:pPr lvl="1"/>
            <a:r>
              <a:rPr lang="sv-SE" dirty="0"/>
              <a:t>Nivå två</a:t>
            </a:r>
          </a:p>
          <a:p>
            <a:pPr lvl="2"/>
            <a:r>
              <a:rPr lang="sv-SE" dirty="0"/>
              <a:t>Nivå tre</a:t>
            </a:r>
          </a:p>
          <a:p>
            <a:pPr lvl="3"/>
            <a:r>
              <a:rPr lang="sv-SE" dirty="0"/>
              <a:t>Nivå fyra</a:t>
            </a:r>
          </a:p>
          <a:p>
            <a:pPr lvl="4"/>
            <a:r>
              <a:rPr lang="sv-SE" dirty="0"/>
              <a:t>Nivå fem</a:t>
            </a:r>
            <a:endParaRPr lang="en-US" dirty="0"/>
          </a:p>
        </p:txBody>
      </p:sp>
      <p:pic>
        <p:nvPicPr>
          <p:cNvPr id="9" name="Bildobjekt 8" descr="Logo" title="Logo">
            <a:extLst>
              <a:ext uri="{FF2B5EF4-FFF2-40B4-BE49-F238E27FC236}">
                <a16:creationId xmlns:a16="http://schemas.microsoft.com/office/drawing/2014/main" id="{E827BE2D-9929-4BFA-9192-B82AEC788915}"/>
              </a:ext>
            </a:extLst>
          </p:cNvPr>
          <p:cNvPicPr>
            <a:picLocks noChangeAspect="1"/>
          </p:cNvPicPr>
          <p:nvPr userDrawn="1"/>
        </p:nvPicPr>
        <p:blipFill>
          <a:blip r:embed="rId18"/>
          <a:stretch>
            <a:fillRect/>
          </a:stretch>
        </p:blipFill>
        <p:spPr>
          <a:xfrm>
            <a:off x="10297795" y="401983"/>
            <a:ext cx="1481456" cy="499915"/>
          </a:xfrm>
          <a:prstGeom prst="rect">
            <a:avLst/>
          </a:prstGeom>
        </p:spPr>
      </p:pic>
      <p:sp>
        <p:nvSpPr>
          <p:cNvPr id="7" name="textruta 6">
            <a:extLst>
              <a:ext uri="{FF2B5EF4-FFF2-40B4-BE49-F238E27FC236}">
                <a16:creationId xmlns:a16="http://schemas.microsoft.com/office/drawing/2014/main" id="{16FC2686-3742-4CA7-96AE-CD7BBA1A90F3}"/>
              </a:ext>
            </a:extLst>
          </p:cNvPr>
          <p:cNvSpPr txBox="1"/>
          <p:nvPr userDrawn="1"/>
        </p:nvSpPr>
        <p:spPr>
          <a:xfrm>
            <a:off x="407988" y="6454562"/>
            <a:ext cx="8640000" cy="144000"/>
          </a:xfrm>
          <a:prstGeom prst="rect">
            <a:avLst/>
          </a:prstGeom>
          <a:noFill/>
        </p:spPr>
        <p:txBody>
          <a:bodyPr wrap="square" lIns="0" tIns="0" rIns="0" bIns="0" rtlCol="0" anchor="ctr" anchorCtr="0">
            <a:noAutofit/>
          </a:bodyPr>
          <a:lstStyle/>
          <a:p>
            <a:r>
              <a:rPr lang="sv-SE" sz="1100" dirty="0">
                <a:solidFill>
                  <a:schemeClr val="tx1"/>
                </a:solidFill>
              </a:rPr>
              <a:t>Hållbar stad – öppen för världen</a:t>
            </a:r>
          </a:p>
        </p:txBody>
      </p:sp>
      <p:sp>
        <p:nvSpPr>
          <p:cNvPr id="10" name="Platshållare för bildnummer 1">
            <a:extLst>
              <a:ext uri="{FF2B5EF4-FFF2-40B4-BE49-F238E27FC236}">
                <a16:creationId xmlns:a16="http://schemas.microsoft.com/office/drawing/2014/main" id="{2A7AAA3E-885B-47E9-ACBA-A0293FCE587E}"/>
              </a:ext>
            </a:extLst>
          </p:cNvPr>
          <p:cNvSpPr>
            <a:spLocks noGrp="1"/>
          </p:cNvSpPr>
          <p:nvPr>
            <p:ph type="sldNum" sz="quarter" idx="4"/>
          </p:nvPr>
        </p:nvSpPr>
        <p:spPr>
          <a:xfrm>
            <a:off x="11136000" y="6453187"/>
            <a:ext cx="643250" cy="144463"/>
          </a:xfrm>
          <a:prstGeom prst="rect">
            <a:avLst/>
          </a:prstGeom>
        </p:spPr>
        <p:txBody>
          <a:bodyPr vert="horz" lIns="0" tIns="180000" rIns="0" bIns="0" rtlCol="0" anchor="b" anchorCtr="0"/>
          <a:lstStyle>
            <a:lvl1pPr algn="r">
              <a:defRPr sz="1000" b="1">
                <a:solidFill>
                  <a:schemeClr val="tx1">
                    <a:lumMod val="95000"/>
                    <a:lumOff val="5000"/>
                  </a:schemeClr>
                </a:solidFill>
              </a:defRPr>
            </a:lvl1pPr>
          </a:lstStyle>
          <a:p>
            <a:fld id="{59C8BBA8-F427-4879-AAC6-186856FF899B}" type="slidenum">
              <a:rPr lang="sv-SE" smtClean="0"/>
              <a:pPr/>
              <a:t>‹#›</a:t>
            </a:fld>
            <a:endParaRPr lang="sv-SE" dirty="0"/>
          </a:p>
        </p:txBody>
      </p:sp>
    </p:spTree>
    <p:extLst>
      <p:ext uri="{BB962C8B-B14F-4D97-AF65-F5344CB8AC3E}">
        <p14:creationId xmlns:p14="http://schemas.microsoft.com/office/powerpoint/2010/main" val="1523591297"/>
      </p:ext>
    </p:extLst>
  </p:cSld>
  <p:clrMap bg1="lt1" tx1="dk1" bg2="lt2" tx2="dk2" accent1="accent1" accent2="accent2" accent3="accent3" accent4="accent4" accent5="accent5" accent6="accent6" hlink="hlink" folHlink="folHlink"/>
  <p:sldLayoutIdLst>
    <p:sldLayoutId id="2147484428" r:id="rId1"/>
    <p:sldLayoutId id="2147484429" r:id="rId2"/>
    <p:sldLayoutId id="2147484430" r:id="rId3"/>
    <p:sldLayoutId id="2147484431" r:id="rId4"/>
    <p:sldLayoutId id="2147484432" r:id="rId5"/>
    <p:sldLayoutId id="2147484433" r:id="rId6"/>
    <p:sldLayoutId id="2147484434" r:id="rId7"/>
    <p:sldLayoutId id="2147484435" r:id="rId8"/>
    <p:sldLayoutId id="2147484436" r:id="rId9"/>
    <p:sldLayoutId id="2147484437" r:id="rId10"/>
    <p:sldLayoutId id="2147484438" r:id="rId11"/>
    <p:sldLayoutId id="2147484439" r:id="rId12"/>
    <p:sldLayoutId id="2147484440" r:id="rId13"/>
    <p:sldLayoutId id="2147484441" r:id="rId14"/>
    <p:sldLayoutId id="2147484442" r:id="rId15"/>
    <p:sldLayoutId id="2147484443" r:id="rId16"/>
  </p:sldLayoutIdLst>
  <p:hf sldNum="0" hdr="0" ftr="0" dt="0"/>
  <p:txStyles>
    <p:titleStyle>
      <a:lvl1pPr algn="l" defTabSz="914332" rtl="0" eaLnBrk="1" latinLnBrk="0" hangingPunct="1">
        <a:lnSpc>
          <a:spcPct val="90000"/>
        </a:lnSpc>
        <a:spcBef>
          <a:spcPct val="0"/>
        </a:spcBef>
        <a:buNone/>
        <a:defRPr sz="3000" b="1" kern="0" spc="0" baseline="0">
          <a:solidFill>
            <a:schemeClr val="tx1"/>
          </a:solidFill>
          <a:latin typeface="+mj-lt"/>
          <a:ea typeface="+mj-ea"/>
          <a:cs typeface="+mj-cs"/>
        </a:defRPr>
      </a:lvl1pPr>
    </p:titleStyle>
    <p:bodyStyle>
      <a:lvl1pPr marL="230384" indent="-230384" algn="l" defTabSz="914332" rtl="0" eaLnBrk="1" latinLnBrk="0" hangingPunct="1">
        <a:lnSpc>
          <a:spcPct val="110000"/>
        </a:lnSpc>
        <a:spcBef>
          <a:spcPts val="600"/>
        </a:spcBef>
        <a:spcAft>
          <a:spcPts val="300"/>
        </a:spcAft>
        <a:buFont typeface="Arial" panose="020B0604020202020204" pitchFamily="34" charset="0"/>
        <a:buChar char="•"/>
        <a:defRPr sz="2000" kern="1200">
          <a:solidFill>
            <a:schemeClr val="tx1"/>
          </a:solidFill>
          <a:latin typeface="+mn-lt"/>
          <a:ea typeface="+mn-ea"/>
          <a:cs typeface="+mn-cs"/>
        </a:defRPr>
      </a:lvl1pPr>
      <a:lvl2pPr marL="457167" indent="-230384" algn="l" defTabSz="914332" rtl="0" eaLnBrk="1" latinLnBrk="0" hangingPunct="1">
        <a:lnSpc>
          <a:spcPct val="110000"/>
        </a:lnSpc>
        <a:spcBef>
          <a:spcPts val="0"/>
        </a:spcBef>
        <a:spcAft>
          <a:spcPts val="300"/>
        </a:spcAft>
        <a:buFont typeface="Arial" panose="020B0604020202020204" pitchFamily="34" charset="0"/>
        <a:buChar char="–"/>
        <a:defRPr sz="1700" kern="1200">
          <a:solidFill>
            <a:schemeClr val="tx1"/>
          </a:solidFill>
          <a:latin typeface="+mn-lt"/>
          <a:ea typeface="+mn-ea"/>
          <a:cs typeface="+mn-cs"/>
        </a:defRPr>
      </a:lvl2pPr>
      <a:lvl3pPr marL="687548" indent="-230384" algn="l" defTabSz="914332" rtl="0" eaLnBrk="1" latinLnBrk="0" hangingPunct="1">
        <a:lnSpc>
          <a:spcPct val="110000"/>
        </a:lnSpc>
        <a:spcBef>
          <a:spcPts val="0"/>
        </a:spcBef>
        <a:spcAft>
          <a:spcPts val="300"/>
        </a:spcAft>
        <a:buFont typeface="Wingdings" panose="05000000000000000000" pitchFamily="2" charset="2"/>
        <a:buChar char="§"/>
        <a:defRPr sz="1700" kern="1200">
          <a:solidFill>
            <a:schemeClr val="tx1"/>
          </a:solidFill>
          <a:latin typeface="+mn-lt"/>
          <a:ea typeface="+mn-ea"/>
          <a:cs typeface="+mn-cs"/>
        </a:defRPr>
      </a:lvl3pPr>
      <a:lvl4pPr marL="914332" indent="-228584" algn="l" defTabSz="914332" rtl="0" eaLnBrk="1" latinLnBrk="0" hangingPunct="1">
        <a:lnSpc>
          <a:spcPct val="110000"/>
        </a:lnSpc>
        <a:spcBef>
          <a:spcPts val="0"/>
        </a:spcBef>
        <a:spcAft>
          <a:spcPts val="300"/>
        </a:spcAft>
        <a:buFont typeface="Arial" panose="020B0604020202020204" pitchFamily="34" charset="0"/>
        <a:buChar char="•"/>
        <a:defRPr sz="1700" kern="1200">
          <a:solidFill>
            <a:schemeClr val="tx1"/>
          </a:solidFill>
          <a:latin typeface="+mn-lt"/>
          <a:ea typeface="+mn-ea"/>
          <a:cs typeface="+mn-cs"/>
        </a:defRPr>
      </a:lvl4pPr>
      <a:lvl5pPr marL="1144714" indent="-228584" algn="l" defTabSz="914332" rtl="0" eaLnBrk="1" latinLnBrk="0" hangingPunct="1">
        <a:lnSpc>
          <a:spcPct val="110000"/>
        </a:lnSpc>
        <a:spcBef>
          <a:spcPts val="0"/>
        </a:spcBef>
        <a:spcAft>
          <a:spcPts val="300"/>
        </a:spcAft>
        <a:buFont typeface="Arial" panose="020B0604020202020204" pitchFamily="34" charset="0"/>
        <a:buChar char="•"/>
        <a:defRPr sz="1700" kern="1200">
          <a:solidFill>
            <a:schemeClr val="tx1"/>
          </a:solidFill>
          <a:latin typeface="+mn-lt"/>
          <a:ea typeface="+mn-ea"/>
          <a:cs typeface="+mn-cs"/>
        </a:defRPr>
      </a:lvl5pPr>
      <a:lvl6pPr marL="2514412"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578"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744"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5910"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32" rtl="0" eaLnBrk="1" latinLnBrk="0" hangingPunct="1">
        <a:defRPr sz="1800" kern="1200">
          <a:solidFill>
            <a:schemeClr val="tx1"/>
          </a:solidFill>
          <a:latin typeface="+mn-lt"/>
          <a:ea typeface="+mn-ea"/>
          <a:cs typeface="+mn-cs"/>
        </a:defRPr>
      </a:lvl1pPr>
      <a:lvl2pPr marL="457167" algn="l" defTabSz="914332" rtl="0" eaLnBrk="1" latinLnBrk="0" hangingPunct="1">
        <a:defRPr sz="1800" kern="1200">
          <a:solidFill>
            <a:schemeClr val="tx1"/>
          </a:solidFill>
          <a:latin typeface="+mn-lt"/>
          <a:ea typeface="+mn-ea"/>
          <a:cs typeface="+mn-cs"/>
        </a:defRPr>
      </a:lvl2pPr>
      <a:lvl3pPr marL="914332" algn="l" defTabSz="914332" rtl="0" eaLnBrk="1" latinLnBrk="0" hangingPunct="1">
        <a:defRPr sz="1800" kern="1200">
          <a:solidFill>
            <a:schemeClr val="tx1"/>
          </a:solidFill>
          <a:latin typeface="+mn-lt"/>
          <a:ea typeface="+mn-ea"/>
          <a:cs typeface="+mn-cs"/>
        </a:defRPr>
      </a:lvl3pPr>
      <a:lvl4pPr marL="1371498" algn="l" defTabSz="914332" rtl="0" eaLnBrk="1" latinLnBrk="0" hangingPunct="1">
        <a:defRPr sz="1800" kern="1200">
          <a:solidFill>
            <a:schemeClr val="tx1"/>
          </a:solidFill>
          <a:latin typeface="+mn-lt"/>
          <a:ea typeface="+mn-ea"/>
          <a:cs typeface="+mn-cs"/>
        </a:defRPr>
      </a:lvl4pPr>
      <a:lvl5pPr marL="1828664" algn="l" defTabSz="914332" rtl="0" eaLnBrk="1" latinLnBrk="0" hangingPunct="1">
        <a:defRPr sz="1800" kern="1200">
          <a:solidFill>
            <a:schemeClr val="tx1"/>
          </a:solidFill>
          <a:latin typeface="+mn-lt"/>
          <a:ea typeface="+mn-ea"/>
          <a:cs typeface="+mn-cs"/>
        </a:defRPr>
      </a:lvl5pPr>
      <a:lvl6pPr marL="2285830" algn="l" defTabSz="914332" rtl="0" eaLnBrk="1" latinLnBrk="0" hangingPunct="1">
        <a:defRPr sz="1800" kern="1200">
          <a:solidFill>
            <a:schemeClr val="tx1"/>
          </a:solidFill>
          <a:latin typeface="+mn-lt"/>
          <a:ea typeface="+mn-ea"/>
          <a:cs typeface="+mn-cs"/>
        </a:defRPr>
      </a:lvl6pPr>
      <a:lvl7pPr marL="2742994" algn="l" defTabSz="914332" rtl="0" eaLnBrk="1" latinLnBrk="0" hangingPunct="1">
        <a:defRPr sz="1800" kern="1200">
          <a:solidFill>
            <a:schemeClr val="tx1"/>
          </a:solidFill>
          <a:latin typeface="+mn-lt"/>
          <a:ea typeface="+mn-ea"/>
          <a:cs typeface="+mn-cs"/>
        </a:defRPr>
      </a:lvl7pPr>
      <a:lvl8pPr marL="3200160" algn="l" defTabSz="914332" rtl="0" eaLnBrk="1" latinLnBrk="0" hangingPunct="1">
        <a:defRPr sz="1800" kern="1200">
          <a:solidFill>
            <a:schemeClr val="tx1"/>
          </a:solidFill>
          <a:latin typeface="+mn-lt"/>
          <a:ea typeface="+mn-ea"/>
          <a:cs typeface="+mn-cs"/>
        </a:defRPr>
      </a:lvl8pPr>
      <a:lvl9pPr marL="3657327" algn="l" defTabSz="914332"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8" pos="3840">
          <p15:clr>
            <a:srgbClr val="F26B43"/>
          </p15:clr>
        </p15:guide>
        <p15:guide id="9" orient="horz" pos="255">
          <p15:clr>
            <a:srgbClr val="F26B43"/>
          </p15:clr>
        </p15:guide>
        <p15:guide id="10" pos="257">
          <p15:clr>
            <a:srgbClr val="F26B43"/>
          </p15:clr>
        </p15:guide>
        <p15:guide id="11" pos="7423">
          <p15:clr>
            <a:srgbClr val="F26B43"/>
          </p15:clr>
        </p15:guide>
        <p15:guide id="12" orient="horz" pos="4156">
          <p15:clr>
            <a:srgbClr val="F26B43"/>
          </p15:clr>
        </p15:guide>
        <p15:guide id="14" orient="horz" pos="1095">
          <p15:clr>
            <a:srgbClr val="F26B43"/>
          </p15:clr>
        </p15:guide>
        <p15:guide id="15" orient="horz" pos="550">
          <p15:clr>
            <a:srgbClr val="F26B43"/>
          </p15:clr>
        </p15:guide>
        <p15:guide id="16" orient="horz" pos="3725">
          <p15:clr>
            <a:srgbClr val="F26B43"/>
          </p15:clr>
        </p15:guide>
        <p15:guide id="17" orient="horz" pos="4065">
          <p15:clr>
            <a:srgbClr val="F26B43"/>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3" name="Platshållare för rubrik 1">
            <a:extLst>
              <a:ext uri="{FF2B5EF4-FFF2-40B4-BE49-F238E27FC236}">
                <a16:creationId xmlns:a16="http://schemas.microsoft.com/office/drawing/2014/main" id="{0F91ECD4-9258-45E0-83DE-D200F507C8B7}"/>
              </a:ext>
            </a:extLst>
          </p:cNvPr>
          <p:cNvSpPr>
            <a:spLocks noGrp="1"/>
          </p:cNvSpPr>
          <p:nvPr>
            <p:ph type="title"/>
          </p:nvPr>
        </p:nvSpPr>
        <p:spPr>
          <a:xfrm>
            <a:off x="407988" y="404813"/>
            <a:ext cx="9170279" cy="736959"/>
          </a:xfrm>
          <a:prstGeom prst="rect">
            <a:avLst/>
          </a:prstGeom>
        </p:spPr>
        <p:txBody>
          <a:bodyPr vert="horz" lIns="0" tIns="45720" rIns="0" bIns="45720" rtlCol="0" anchor="ctr">
            <a:normAutofit/>
          </a:bodyPr>
          <a:lstStyle/>
          <a:p>
            <a:r>
              <a:rPr lang="sv-SE" dirty="0"/>
              <a:t>Klicka här för att ändra format</a:t>
            </a:r>
          </a:p>
        </p:txBody>
      </p:sp>
      <p:sp>
        <p:nvSpPr>
          <p:cNvPr id="3" name="Text Placeholder 2"/>
          <p:cNvSpPr>
            <a:spLocks noGrp="1"/>
          </p:cNvSpPr>
          <p:nvPr>
            <p:ph type="body" idx="1"/>
          </p:nvPr>
        </p:nvSpPr>
        <p:spPr>
          <a:xfrm>
            <a:off x="1056000" y="1744652"/>
            <a:ext cx="10080000" cy="4168785"/>
          </a:xfrm>
          <a:prstGeom prst="rect">
            <a:avLst/>
          </a:prstGeom>
        </p:spPr>
        <p:txBody>
          <a:bodyPr vert="horz" lIns="0" tIns="0" rIns="0" bIns="0" rtlCol="0">
            <a:normAutofit/>
          </a:bodyPr>
          <a:lstStyle/>
          <a:p>
            <a:pPr lvl="0"/>
            <a:r>
              <a:rPr lang="sv-SE" dirty="0"/>
              <a:t>Redigera format för bakgrundstext</a:t>
            </a:r>
          </a:p>
          <a:p>
            <a:pPr lvl="1"/>
            <a:r>
              <a:rPr lang="sv-SE" dirty="0"/>
              <a:t>Nivå två</a:t>
            </a:r>
          </a:p>
          <a:p>
            <a:pPr lvl="2"/>
            <a:r>
              <a:rPr lang="sv-SE" dirty="0"/>
              <a:t>Nivå tre</a:t>
            </a:r>
          </a:p>
          <a:p>
            <a:pPr lvl="3"/>
            <a:r>
              <a:rPr lang="sv-SE" dirty="0"/>
              <a:t>Nivå fyra</a:t>
            </a:r>
          </a:p>
          <a:p>
            <a:pPr lvl="4"/>
            <a:r>
              <a:rPr lang="sv-SE" dirty="0"/>
              <a:t>Nivå fem</a:t>
            </a:r>
            <a:endParaRPr lang="en-US" dirty="0"/>
          </a:p>
        </p:txBody>
      </p:sp>
      <p:pic>
        <p:nvPicPr>
          <p:cNvPr id="9" name="Bildobjekt 8" descr="Logo" title="Logo">
            <a:extLst>
              <a:ext uri="{FF2B5EF4-FFF2-40B4-BE49-F238E27FC236}">
                <a16:creationId xmlns:a16="http://schemas.microsoft.com/office/drawing/2014/main" id="{E827BE2D-9929-4BFA-9192-B82AEC788915}"/>
              </a:ext>
            </a:extLst>
          </p:cNvPr>
          <p:cNvPicPr>
            <a:picLocks noChangeAspect="1"/>
          </p:cNvPicPr>
          <p:nvPr userDrawn="1"/>
        </p:nvPicPr>
        <p:blipFill>
          <a:blip r:embed="rId18"/>
          <a:stretch>
            <a:fillRect/>
          </a:stretch>
        </p:blipFill>
        <p:spPr>
          <a:xfrm>
            <a:off x="10297795" y="401983"/>
            <a:ext cx="1481456" cy="499915"/>
          </a:xfrm>
          <a:prstGeom prst="rect">
            <a:avLst/>
          </a:prstGeom>
        </p:spPr>
      </p:pic>
      <p:sp>
        <p:nvSpPr>
          <p:cNvPr id="7" name="textruta 6">
            <a:extLst>
              <a:ext uri="{FF2B5EF4-FFF2-40B4-BE49-F238E27FC236}">
                <a16:creationId xmlns:a16="http://schemas.microsoft.com/office/drawing/2014/main" id="{7DFF76B2-A88A-470E-B646-73BDC425A6E8}"/>
              </a:ext>
            </a:extLst>
          </p:cNvPr>
          <p:cNvSpPr txBox="1"/>
          <p:nvPr userDrawn="1"/>
        </p:nvSpPr>
        <p:spPr>
          <a:xfrm>
            <a:off x="407988" y="6454562"/>
            <a:ext cx="8640000" cy="144000"/>
          </a:xfrm>
          <a:prstGeom prst="rect">
            <a:avLst/>
          </a:prstGeom>
          <a:noFill/>
        </p:spPr>
        <p:txBody>
          <a:bodyPr wrap="square" lIns="0" tIns="0" rIns="0" bIns="0" rtlCol="0" anchor="ctr" anchorCtr="0">
            <a:noAutofit/>
          </a:bodyPr>
          <a:lstStyle/>
          <a:p>
            <a:r>
              <a:rPr lang="sv-SE" sz="1100" dirty="0">
                <a:solidFill>
                  <a:schemeClr val="tx1"/>
                </a:solidFill>
              </a:rPr>
              <a:t>Hållbar stad – öppen för världen</a:t>
            </a:r>
          </a:p>
        </p:txBody>
      </p:sp>
      <p:sp>
        <p:nvSpPr>
          <p:cNvPr id="10" name="Platshållare för bildnummer 1">
            <a:extLst>
              <a:ext uri="{FF2B5EF4-FFF2-40B4-BE49-F238E27FC236}">
                <a16:creationId xmlns:a16="http://schemas.microsoft.com/office/drawing/2014/main" id="{4D8D5E03-09FD-47B8-83A3-7C8B23D877BF}"/>
              </a:ext>
            </a:extLst>
          </p:cNvPr>
          <p:cNvSpPr>
            <a:spLocks noGrp="1"/>
          </p:cNvSpPr>
          <p:nvPr>
            <p:ph type="sldNum" sz="quarter" idx="4"/>
          </p:nvPr>
        </p:nvSpPr>
        <p:spPr>
          <a:xfrm>
            <a:off x="11136000" y="6453187"/>
            <a:ext cx="643250" cy="144463"/>
          </a:xfrm>
          <a:prstGeom prst="rect">
            <a:avLst/>
          </a:prstGeom>
        </p:spPr>
        <p:txBody>
          <a:bodyPr vert="horz" lIns="0" tIns="180000" rIns="0" bIns="0" rtlCol="0" anchor="b" anchorCtr="0"/>
          <a:lstStyle>
            <a:lvl1pPr algn="r">
              <a:defRPr sz="1000" b="1">
                <a:solidFill>
                  <a:schemeClr val="tx1">
                    <a:lumMod val="95000"/>
                    <a:lumOff val="5000"/>
                  </a:schemeClr>
                </a:solidFill>
              </a:defRPr>
            </a:lvl1pPr>
          </a:lstStyle>
          <a:p>
            <a:fld id="{59C8BBA8-F427-4879-AAC6-186856FF899B}" type="slidenum">
              <a:rPr lang="sv-SE" smtClean="0"/>
              <a:pPr/>
              <a:t>‹#›</a:t>
            </a:fld>
            <a:endParaRPr lang="sv-SE" dirty="0"/>
          </a:p>
        </p:txBody>
      </p:sp>
    </p:spTree>
    <p:extLst>
      <p:ext uri="{BB962C8B-B14F-4D97-AF65-F5344CB8AC3E}">
        <p14:creationId xmlns:p14="http://schemas.microsoft.com/office/powerpoint/2010/main" val="1096936714"/>
      </p:ext>
    </p:extLst>
  </p:cSld>
  <p:clrMap bg1="lt1" tx1="dk1" bg2="lt2" tx2="dk2" accent1="accent1" accent2="accent2" accent3="accent3" accent4="accent4" accent5="accent5" accent6="accent6" hlink="hlink" folHlink="folHlink"/>
  <p:sldLayoutIdLst>
    <p:sldLayoutId id="2147484445" r:id="rId1"/>
    <p:sldLayoutId id="2147484446" r:id="rId2"/>
    <p:sldLayoutId id="2147484447" r:id="rId3"/>
    <p:sldLayoutId id="2147484448" r:id="rId4"/>
    <p:sldLayoutId id="2147484449" r:id="rId5"/>
    <p:sldLayoutId id="2147484450" r:id="rId6"/>
    <p:sldLayoutId id="2147484451" r:id="rId7"/>
    <p:sldLayoutId id="2147484452" r:id="rId8"/>
    <p:sldLayoutId id="2147484453" r:id="rId9"/>
    <p:sldLayoutId id="2147484454" r:id="rId10"/>
    <p:sldLayoutId id="2147484455" r:id="rId11"/>
    <p:sldLayoutId id="2147484456" r:id="rId12"/>
    <p:sldLayoutId id="2147484457" r:id="rId13"/>
    <p:sldLayoutId id="2147484458" r:id="rId14"/>
    <p:sldLayoutId id="2147484459" r:id="rId15"/>
    <p:sldLayoutId id="2147484460" r:id="rId16"/>
  </p:sldLayoutIdLst>
  <p:hf sldNum="0" hdr="0" ftr="0" dt="0"/>
  <p:txStyles>
    <p:titleStyle>
      <a:lvl1pPr algn="l" defTabSz="914332" rtl="0" eaLnBrk="1" latinLnBrk="0" hangingPunct="1">
        <a:lnSpc>
          <a:spcPct val="90000"/>
        </a:lnSpc>
        <a:spcBef>
          <a:spcPct val="0"/>
        </a:spcBef>
        <a:buNone/>
        <a:defRPr sz="3000" b="1" kern="0" spc="0" baseline="0">
          <a:solidFill>
            <a:schemeClr val="tx1"/>
          </a:solidFill>
          <a:latin typeface="+mj-lt"/>
          <a:ea typeface="+mj-ea"/>
          <a:cs typeface="+mj-cs"/>
        </a:defRPr>
      </a:lvl1pPr>
    </p:titleStyle>
    <p:bodyStyle>
      <a:lvl1pPr marL="230384" indent="-230384" algn="l" defTabSz="914332" rtl="0" eaLnBrk="1" latinLnBrk="0" hangingPunct="1">
        <a:lnSpc>
          <a:spcPct val="110000"/>
        </a:lnSpc>
        <a:spcBef>
          <a:spcPts val="600"/>
        </a:spcBef>
        <a:spcAft>
          <a:spcPts val="300"/>
        </a:spcAft>
        <a:buFont typeface="Arial" panose="020B0604020202020204" pitchFamily="34" charset="0"/>
        <a:buChar char="•"/>
        <a:defRPr sz="2000" kern="1200">
          <a:solidFill>
            <a:schemeClr val="tx1"/>
          </a:solidFill>
          <a:latin typeface="+mn-lt"/>
          <a:ea typeface="+mn-ea"/>
          <a:cs typeface="+mn-cs"/>
        </a:defRPr>
      </a:lvl1pPr>
      <a:lvl2pPr marL="457167" indent="-230384" algn="l" defTabSz="914332" rtl="0" eaLnBrk="1" latinLnBrk="0" hangingPunct="1">
        <a:lnSpc>
          <a:spcPct val="110000"/>
        </a:lnSpc>
        <a:spcBef>
          <a:spcPts val="0"/>
        </a:spcBef>
        <a:spcAft>
          <a:spcPts val="300"/>
        </a:spcAft>
        <a:buFont typeface="Arial" panose="020B0604020202020204" pitchFamily="34" charset="0"/>
        <a:buChar char="–"/>
        <a:defRPr sz="1700" kern="1200">
          <a:solidFill>
            <a:schemeClr val="tx1"/>
          </a:solidFill>
          <a:latin typeface="+mn-lt"/>
          <a:ea typeface="+mn-ea"/>
          <a:cs typeface="+mn-cs"/>
        </a:defRPr>
      </a:lvl2pPr>
      <a:lvl3pPr marL="687548" indent="-230384" algn="l" defTabSz="914332" rtl="0" eaLnBrk="1" latinLnBrk="0" hangingPunct="1">
        <a:lnSpc>
          <a:spcPct val="110000"/>
        </a:lnSpc>
        <a:spcBef>
          <a:spcPts val="0"/>
        </a:spcBef>
        <a:spcAft>
          <a:spcPts val="300"/>
        </a:spcAft>
        <a:buFont typeface="Wingdings" panose="05000000000000000000" pitchFamily="2" charset="2"/>
        <a:buChar char="§"/>
        <a:defRPr sz="1700" kern="1200">
          <a:solidFill>
            <a:schemeClr val="tx1"/>
          </a:solidFill>
          <a:latin typeface="+mn-lt"/>
          <a:ea typeface="+mn-ea"/>
          <a:cs typeface="+mn-cs"/>
        </a:defRPr>
      </a:lvl3pPr>
      <a:lvl4pPr marL="914332" indent="-228584" algn="l" defTabSz="914332" rtl="0" eaLnBrk="1" latinLnBrk="0" hangingPunct="1">
        <a:lnSpc>
          <a:spcPct val="110000"/>
        </a:lnSpc>
        <a:spcBef>
          <a:spcPts val="0"/>
        </a:spcBef>
        <a:spcAft>
          <a:spcPts val="300"/>
        </a:spcAft>
        <a:buFont typeface="Arial" panose="020B0604020202020204" pitchFamily="34" charset="0"/>
        <a:buChar char="•"/>
        <a:defRPr sz="1700" kern="1200">
          <a:solidFill>
            <a:schemeClr val="tx1"/>
          </a:solidFill>
          <a:latin typeface="+mn-lt"/>
          <a:ea typeface="+mn-ea"/>
          <a:cs typeface="+mn-cs"/>
        </a:defRPr>
      </a:lvl4pPr>
      <a:lvl5pPr marL="1144714" indent="-228584" algn="l" defTabSz="914332" rtl="0" eaLnBrk="1" latinLnBrk="0" hangingPunct="1">
        <a:lnSpc>
          <a:spcPct val="110000"/>
        </a:lnSpc>
        <a:spcBef>
          <a:spcPts val="0"/>
        </a:spcBef>
        <a:spcAft>
          <a:spcPts val="300"/>
        </a:spcAft>
        <a:buFont typeface="Arial" panose="020B0604020202020204" pitchFamily="34" charset="0"/>
        <a:buChar char="•"/>
        <a:defRPr sz="1700" kern="1200">
          <a:solidFill>
            <a:schemeClr val="tx1"/>
          </a:solidFill>
          <a:latin typeface="+mn-lt"/>
          <a:ea typeface="+mn-ea"/>
          <a:cs typeface="+mn-cs"/>
        </a:defRPr>
      </a:lvl5pPr>
      <a:lvl6pPr marL="2514412"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578"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744"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5910"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32" rtl="0" eaLnBrk="1" latinLnBrk="0" hangingPunct="1">
        <a:defRPr sz="1800" kern="1200">
          <a:solidFill>
            <a:schemeClr val="tx1"/>
          </a:solidFill>
          <a:latin typeface="+mn-lt"/>
          <a:ea typeface="+mn-ea"/>
          <a:cs typeface="+mn-cs"/>
        </a:defRPr>
      </a:lvl1pPr>
      <a:lvl2pPr marL="457167" algn="l" defTabSz="914332" rtl="0" eaLnBrk="1" latinLnBrk="0" hangingPunct="1">
        <a:defRPr sz="1800" kern="1200">
          <a:solidFill>
            <a:schemeClr val="tx1"/>
          </a:solidFill>
          <a:latin typeface="+mn-lt"/>
          <a:ea typeface="+mn-ea"/>
          <a:cs typeface="+mn-cs"/>
        </a:defRPr>
      </a:lvl2pPr>
      <a:lvl3pPr marL="914332" algn="l" defTabSz="914332" rtl="0" eaLnBrk="1" latinLnBrk="0" hangingPunct="1">
        <a:defRPr sz="1800" kern="1200">
          <a:solidFill>
            <a:schemeClr val="tx1"/>
          </a:solidFill>
          <a:latin typeface="+mn-lt"/>
          <a:ea typeface="+mn-ea"/>
          <a:cs typeface="+mn-cs"/>
        </a:defRPr>
      </a:lvl3pPr>
      <a:lvl4pPr marL="1371498" algn="l" defTabSz="914332" rtl="0" eaLnBrk="1" latinLnBrk="0" hangingPunct="1">
        <a:defRPr sz="1800" kern="1200">
          <a:solidFill>
            <a:schemeClr val="tx1"/>
          </a:solidFill>
          <a:latin typeface="+mn-lt"/>
          <a:ea typeface="+mn-ea"/>
          <a:cs typeface="+mn-cs"/>
        </a:defRPr>
      </a:lvl4pPr>
      <a:lvl5pPr marL="1828664" algn="l" defTabSz="914332" rtl="0" eaLnBrk="1" latinLnBrk="0" hangingPunct="1">
        <a:defRPr sz="1800" kern="1200">
          <a:solidFill>
            <a:schemeClr val="tx1"/>
          </a:solidFill>
          <a:latin typeface="+mn-lt"/>
          <a:ea typeface="+mn-ea"/>
          <a:cs typeface="+mn-cs"/>
        </a:defRPr>
      </a:lvl5pPr>
      <a:lvl6pPr marL="2285830" algn="l" defTabSz="914332" rtl="0" eaLnBrk="1" latinLnBrk="0" hangingPunct="1">
        <a:defRPr sz="1800" kern="1200">
          <a:solidFill>
            <a:schemeClr val="tx1"/>
          </a:solidFill>
          <a:latin typeface="+mn-lt"/>
          <a:ea typeface="+mn-ea"/>
          <a:cs typeface="+mn-cs"/>
        </a:defRPr>
      </a:lvl6pPr>
      <a:lvl7pPr marL="2742994" algn="l" defTabSz="914332" rtl="0" eaLnBrk="1" latinLnBrk="0" hangingPunct="1">
        <a:defRPr sz="1800" kern="1200">
          <a:solidFill>
            <a:schemeClr val="tx1"/>
          </a:solidFill>
          <a:latin typeface="+mn-lt"/>
          <a:ea typeface="+mn-ea"/>
          <a:cs typeface="+mn-cs"/>
        </a:defRPr>
      </a:lvl7pPr>
      <a:lvl8pPr marL="3200160" algn="l" defTabSz="914332" rtl="0" eaLnBrk="1" latinLnBrk="0" hangingPunct="1">
        <a:defRPr sz="1800" kern="1200">
          <a:solidFill>
            <a:schemeClr val="tx1"/>
          </a:solidFill>
          <a:latin typeface="+mn-lt"/>
          <a:ea typeface="+mn-ea"/>
          <a:cs typeface="+mn-cs"/>
        </a:defRPr>
      </a:lvl8pPr>
      <a:lvl9pPr marL="3657327" algn="l" defTabSz="914332"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8" pos="3840">
          <p15:clr>
            <a:srgbClr val="F26B43"/>
          </p15:clr>
        </p15:guide>
        <p15:guide id="9" orient="horz" pos="255">
          <p15:clr>
            <a:srgbClr val="F26B43"/>
          </p15:clr>
        </p15:guide>
        <p15:guide id="10" pos="257">
          <p15:clr>
            <a:srgbClr val="F26B43"/>
          </p15:clr>
        </p15:guide>
        <p15:guide id="11" pos="7423">
          <p15:clr>
            <a:srgbClr val="F26B43"/>
          </p15:clr>
        </p15:guide>
        <p15:guide id="12" orient="horz" pos="4156">
          <p15:clr>
            <a:srgbClr val="F26B43"/>
          </p15:clr>
        </p15:guide>
        <p15:guide id="14" orient="horz" pos="1095">
          <p15:clr>
            <a:srgbClr val="F26B43"/>
          </p15:clr>
        </p15:guide>
        <p15:guide id="15" orient="horz" pos="550">
          <p15:clr>
            <a:srgbClr val="F26B43"/>
          </p15:clr>
        </p15:guide>
        <p15:guide id="16" orient="horz" pos="3725">
          <p15:clr>
            <a:srgbClr val="F26B43"/>
          </p15:clr>
        </p15:guide>
        <p15:guide id="17" orient="horz" pos="4065">
          <p15:clr>
            <a:srgbClr val="F26B43"/>
          </p15:clr>
        </p15:guide>
      </p15:sldGuideLst>
    </p:ext>
  </p:extLst>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3" name="Platshållare för rubrik 1">
            <a:extLst>
              <a:ext uri="{FF2B5EF4-FFF2-40B4-BE49-F238E27FC236}">
                <a16:creationId xmlns:a16="http://schemas.microsoft.com/office/drawing/2014/main" id="{0F91ECD4-9258-45E0-83DE-D200F507C8B7}"/>
              </a:ext>
            </a:extLst>
          </p:cNvPr>
          <p:cNvSpPr>
            <a:spLocks noGrp="1"/>
          </p:cNvSpPr>
          <p:nvPr>
            <p:ph type="title"/>
          </p:nvPr>
        </p:nvSpPr>
        <p:spPr>
          <a:xfrm>
            <a:off x="407988" y="404813"/>
            <a:ext cx="9170279" cy="736959"/>
          </a:xfrm>
          <a:prstGeom prst="rect">
            <a:avLst/>
          </a:prstGeom>
        </p:spPr>
        <p:txBody>
          <a:bodyPr vert="horz" lIns="0" tIns="45720" rIns="0" bIns="45720" rtlCol="0" anchor="ctr">
            <a:normAutofit/>
          </a:bodyPr>
          <a:lstStyle/>
          <a:p>
            <a:r>
              <a:rPr lang="sv-SE" dirty="0"/>
              <a:t>Klicka här för att ändra format</a:t>
            </a:r>
          </a:p>
        </p:txBody>
      </p:sp>
      <p:sp>
        <p:nvSpPr>
          <p:cNvPr id="3" name="Text Placeholder 2"/>
          <p:cNvSpPr>
            <a:spLocks noGrp="1"/>
          </p:cNvSpPr>
          <p:nvPr>
            <p:ph type="body" idx="1"/>
          </p:nvPr>
        </p:nvSpPr>
        <p:spPr>
          <a:xfrm>
            <a:off x="1056000" y="1744652"/>
            <a:ext cx="10080000" cy="4168785"/>
          </a:xfrm>
          <a:prstGeom prst="rect">
            <a:avLst/>
          </a:prstGeom>
        </p:spPr>
        <p:txBody>
          <a:bodyPr vert="horz" lIns="0" tIns="0" rIns="0" bIns="0" rtlCol="0">
            <a:normAutofit/>
          </a:bodyPr>
          <a:lstStyle/>
          <a:p>
            <a:pPr lvl="0"/>
            <a:r>
              <a:rPr lang="sv-SE" dirty="0"/>
              <a:t>Redigera format för bakgrundstext</a:t>
            </a:r>
          </a:p>
          <a:p>
            <a:pPr lvl="1"/>
            <a:r>
              <a:rPr lang="sv-SE" dirty="0"/>
              <a:t>Nivå två</a:t>
            </a:r>
          </a:p>
          <a:p>
            <a:pPr lvl="2"/>
            <a:r>
              <a:rPr lang="sv-SE" dirty="0"/>
              <a:t>Nivå tre</a:t>
            </a:r>
          </a:p>
          <a:p>
            <a:pPr lvl="3"/>
            <a:r>
              <a:rPr lang="sv-SE" dirty="0"/>
              <a:t>Nivå fyra</a:t>
            </a:r>
          </a:p>
          <a:p>
            <a:pPr lvl="4"/>
            <a:r>
              <a:rPr lang="sv-SE" dirty="0"/>
              <a:t>Nivå fem</a:t>
            </a:r>
            <a:endParaRPr lang="en-US" dirty="0"/>
          </a:p>
        </p:txBody>
      </p:sp>
      <p:pic>
        <p:nvPicPr>
          <p:cNvPr id="9" name="Bildobjekt 8" descr="Logo" title="Logo">
            <a:extLst>
              <a:ext uri="{FF2B5EF4-FFF2-40B4-BE49-F238E27FC236}">
                <a16:creationId xmlns:a16="http://schemas.microsoft.com/office/drawing/2014/main" id="{E827BE2D-9929-4BFA-9192-B82AEC788915}"/>
              </a:ext>
            </a:extLst>
          </p:cNvPr>
          <p:cNvPicPr>
            <a:picLocks noChangeAspect="1"/>
          </p:cNvPicPr>
          <p:nvPr userDrawn="1"/>
        </p:nvPicPr>
        <p:blipFill>
          <a:blip r:embed="rId18"/>
          <a:stretch>
            <a:fillRect/>
          </a:stretch>
        </p:blipFill>
        <p:spPr>
          <a:xfrm>
            <a:off x="10297795" y="401983"/>
            <a:ext cx="1481456" cy="499915"/>
          </a:xfrm>
          <a:prstGeom prst="rect">
            <a:avLst/>
          </a:prstGeom>
        </p:spPr>
      </p:pic>
      <p:sp>
        <p:nvSpPr>
          <p:cNvPr id="7" name="textruta 6">
            <a:extLst>
              <a:ext uri="{FF2B5EF4-FFF2-40B4-BE49-F238E27FC236}">
                <a16:creationId xmlns:a16="http://schemas.microsoft.com/office/drawing/2014/main" id="{F4542BD5-103E-4DB5-88FB-E05DB9624044}"/>
              </a:ext>
            </a:extLst>
          </p:cNvPr>
          <p:cNvSpPr txBox="1"/>
          <p:nvPr userDrawn="1"/>
        </p:nvSpPr>
        <p:spPr>
          <a:xfrm>
            <a:off x="407988" y="6454562"/>
            <a:ext cx="8640000" cy="144000"/>
          </a:xfrm>
          <a:prstGeom prst="rect">
            <a:avLst/>
          </a:prstGeom>
          <a:noFill/>
        </p:spPr>
        <p:txBody>
          <a:bodyPr wrap="square" lIns="0" tIns="0" rIns="0" bIns="0" rtlCol="0" anchor="ctr" anchorCtr="0">
            <a:noAutofit/>
          </a:bodyPr>
          <a:lstStyle/>
          <a:p>
            <a:r>
              <a:rPr lang="sv-SE" sz="1100" dirty="0">
                <a:solidFill>
                  <a:schemeClr val="tx1">
                    <a:lumMod val="95000"/>
                    <a:lumOff val="5000"/>
                  </a:schemeClr>
                </a:solidFill>
              </a:rPr>
              <a:t>Hållbar stad – öppen för världen</a:t>
            </a:r>
          </a:p>
        </p:txBody>
      </p:sp>
      <p:sp>
        <p:nvSpPr>
          <p:cNvPr id="10" name="Platshållare för bildnummer 1">
            <a:extLst>
              <a:ext uri="{FF2B5EF4-FFF2-40B4-BE49-F238E27FC236}">
                <a16:creationId xmlns:a16="http://schemas.microsoft.com/office/drawing/2014/main" id="{ACAA70FC-8994-456B-8FC6-D537F840626C}"/>
              </a:ext>
            </a:extLst>
          </p:cNvPr>
          <p:cNvSpPr>
            <a:spLocks noGrp="1"/>
          </p:cNvSpPr>
          <p:nvPr>
            <p:ph type="sldNum" sz="quarter" idx="4"/>
          </p:nvPr>
        </p:nvSpPr>
        <p:spPr>
          <a:xfrm>
            <a:off x="11136000" y="6453187"/>
            <a:ext cx="643250" cy="144463"/>
          </a:xfrm>
          <a:prstGeom prst="rect">
            <a:avLst/>
          </a:prstGeom>
        </p:spPr>
        <p:txBody>
          <a:bodyPr vert="horz" lIns="0" tIns="180000" rIns="0" bIns="0" rtlCol="0" anchor="b" anchorCtr="0"/>
          <a:lstStyle>
            <a:lvl1pPr algn="r">
              <a:defRPr sz="1000" b="1">
                <a:solidFill>
                  <a:schemeClr val="tx1">
                    <a:lumMod val="95000"/>
                    <a:lumOff val="5000"/>
                  </a:schemeClr>
                </a:solidFill>
              </a:defRPr>
            </a:lvl1pPr>
          </a:lstStyle>
          <a:p>
            <a:fld id="{59C8BBA8-F427-4879-AAC6-186856FF899B}" type="slidenum">
              <a:rPr lang="sv-SE" smtClean="0"/>
              <a:pPr/>
              <a:t>‹#›</a:t>
            </a:fld>
            <a:endParaRPr lang="sv-SE" dirty="0"/>
          </a:p>
        </p:txBody>
      </p:sp>
    </p:spTree>
    <p:extLst>
      <p:ext uri="{BB962C8B-B14F-4D97-AF65-F5344CB8AC3E}">
        <p14:creationId xmlns:p14="http://schemas.microsoft.com/office/powerpoint/2010/main" val="39459540"/>
      </p:ext>
    </p:extLst>
  </p:cSld>
  <p:clrMap bg1="lt1" tx1="dk1" bg2="lt2" tx2="dk2" accent1="accent1" accent2="accent2" accent3="accent3" accent4="accent4" accent5="accent5" accent6="accent6" hlink="hlink" folHlink="folHlink"/>
  <p:sldLayoutIdLst>
    <p:sldLayoutId id="2147484462" r:id="rId1"/>
    <p:sldLayoutId id="2147484463" r:id="rId2"/>
    <p:sldLayoutId id="2147484464" r:id="rId3"/>
    <p:sldLayoutId id="2147484465" r:id="rId4"/>
    <p:sldLayoutId id="2147484466" r:id="rId5"/>
    <p:sldLayoutId id="2147484467" r:id="rId6"/>
    <p:sldLayoutId id="2147484468" r:id="rId7"/>
    <p:sldLayoutId id="2147484469" r:id="rId8"/>
    <p:sldLayoutId id="2147484470" r:id="rId9"/>
    <p:sldLayoutId id="2147484471" r:id="rId10"/>
    <p:sldLayoutId id="2147484472" r:id="rId11"/>
    <p:sldLayoutId id="2147484473" r:id="rId12"/>
    <p:sldLayoutId id="2147484474" r:id="rId13"/>
    <p:sldLayoutId id="2147484475" r:id="rId14"/>
    <p:sldLayoutId id="2147484476" r:id="rId15"/>
    <p:sldLayoutId id="2147484477" r:id="rId16"/>
  </p:sldLayoutIdLst>
  <p:hf sldNum="0" hdr="0" ftr="0" dt="0"/>
  <p:txStyles>
    <p:titleStyle>
      <a:lvl1pPr algn="l" defTabSz="914332" rtl="0" eaLnBrk="1" latinLnBrk="0" hangingPunct="1">
        <a:lnSpc>
          <a:spcPct val="90000"/>
        </a:lnSpc>
        <a:spcBef>
          <a:spcPct val="0"/>
        </a:spcBef>
        <a:buNone/>
        <a:defRPr sz="3000" b="1" kern="0" spc="0" baseline="0">
          <a:solidFill>
            <a:schemeClr val="tx1"/>
          </a:solidFill>
          <a:latin typeface="+mj-lt"/>
          <a:ea typeface="+mj-ea"/>
          <a:cs typeface="+mj-cs"/>
        </a:defRPr>
      </a:lvl1pPr>
    </p:titleStyle>
    <p:bodyStyle>
      <a:lvl1pPr marL="230384" indent="-230384" algn="l" defTabSz="914332" rtl="0" eaLnBrk="1" latinLnBrk="0" hangingPunct="1">
        <a:lnSpc>
          <a:spcPct val="110000"/>
        </a:lnSpc>
        <a:spcBef>
          <a:spcPts val="600"/>
        </a:spcBef>
        <a:spcAft>
          <a:spcPts val="300"/>
        </a:spcAft>
        <a:buFont typeface="Arial" panose="020B0604020202020204" pitchFamily="34" charset="0"/>
        <a:buChar char="•"/>
        <a:defRPr sz="2000" kern="1200">
          <a:solidFill>
            <a:schemeClr val="tx1"/>
          </a:solidFill>
          <a:latin typeface="+mn-lt"/>
          <a:ea typeface="+mn-ea"/>
          <a:cs typeface="+mn-cs"/>
        </a:defRPr>
      </a:lvl1pPr>
      <a:lvl2pPr marL="457167" indent="-230384" algn="l" defTabSz="914332" rtl="0" eaLnBrk="1" latinLnBrk="0" hangingPunct="1">
        <a:lnSpc>
          <a:spcPct val="110000"/>
        </a:lnSpc>
        <a:spcBef>
          <a:spcPts val="0"/>
        </a:spcBef>
        <a:spcAft>
          <a:spcPts val="300"/>
        </a:spcAft>
        <a:buFont typeface="Arial" panose="020B0604020202020204" pitchFamily="34" charset="0"/>
        <a:buChar char="–"/>
        <a:defRPr sz="1700" kern="1200">
          <a:solidFill>
            <a:schemeClr val="tx1"/>
          </a:solidFill>
          <a:latin typeface="+mn-lt"/>
          <a:ea typeface="+mn-ea"/>
          <a:cs typeface="+mn-cs"/>
        </a:defRPr>
      </a:lvl2pPr>
      <a:lvl3pPr marL="687548" indent="-230384" algn="l" defTabSz="914332" rtl="0" eaLnBrk="1" latinLnBrk="0" hangingPunct="1">
        <a:lnSpc>
          <a:spcPct val="110000"/>
        </a:lnSpc>
        <a:spcBef>
          <a:spcPts val="0"/>
        </a:spcBef>
        <a:spcAft>
          <a:spcPts val="300"/>
        </a:spcAft>
        <a:buFont typeface="Wingdings" panose="05000000000000000000" pitchFamily="2" charset="2"/>
        <a:buChar char="§"/>
        <a:defRPr sz="1700" kern="1200">
          <a:solidFill>
            <a:schemeClr val="tx1"/>
          </a:solidFill>
          <a:latin typeface="+mn-lt"/>
          <a:ea typeface="+mn-ea"/>
          <a:cs typeface="+mn-cs"/>
        </a:defRPr>
      </a:lvl3pPr>
      <a:lvl4pPr marL="914332" indent="-228584" algn="l" defTabSz="914332" rtl="0" eaLnBrk="1" latinLnBrk="0" hangingPunct="1">
        <a:lnSpc>
          <a:spcPct val="110000"/>
        </a:lnSpc>
        <a:spcBef>
          <a:spcPts val="0"/>
        </a:spcBef>
        <a:spcAft>
          <a:spcPts val="300"/>
        </a:spcAft>
        <a:buFont typeface="Arial" panose="020B0604020202020204" pitchFamily="34" charset="0"/>
        <a:buChar char="•"/>
        <a:defRPr sz="1700" kern="1200">
          <a:solidFill>
            <a:schemeClr val="tx1"/>
          </a:solidFill>
          <a:latin typeface="+mn-lt"/>
          <a:ea typeface="+mn-ea"/>
          <a:cs typeface="+mn-cs"/>
        </a:defRPr>
      </a:lvl4pPr>
      <a:lvl5pPr marL="1144714" indent="-228584" algn="l" defTabSz="914332" rtl="0" eaLnBrk="1" latinLnBrk="0" hangingPunct="1">
        <a:lnSpc>
          <a:spcPct val="110000"/>
        </a:lnSpc>
        <a:spcBef>
          <a:spcPts val="0"/>
        </a:spcBef>
        <a:spcAft>
          <a:spcPts val="300"/>
        </a:spcAft>
        <a:buFont typeface="Arial" panose="020B0604020202020204" pitchFamily="34" charset="0"/>
        <a:buChar char="•"/>
        <a:defRPr sz="1700" kern="1200">
          <a:solidFill>
            <a:schemeClr val="tx1"/>
          </a:solidFill>
          <a:latin typeface="+mn-lt"/>
          <a:ea typeface="+mn-ea"/>
          <a:cs typeface="+mn-cs"/>
        </a:defRPr>
      </a:lvl5pPr>
      <a:lvl6pPr marL="2514412"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578"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744"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5910"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32" rtl="0" eaLnBrk="1" latinLnBrk="0" hangingPunct="1">
        <a:defRPr sz="1800" kern="1200">
          <a:solidFill>
            <a:schemeClr val="tx1"/>
          </a:solidFill>
          <a:latin typeface="+mn-lt"/>
          <a:ea typeface="+mn-ea"/>
          <a:cs typeface="+mn-cs"/>
        </a:defRPr>
      </a:lvl1pPr>
      <a:lvl2pPr marL="457167" algn="l" defTabSz="914332" rtl="0" eaLnBrk="1" latinLnBrk="0" hangingPunct="1">
        <a:defRPr sz="1800" kern="1200">
          <a:solidFill>
            <a:schemeClr val="tx1"/>
          </a:solidFill>
          <a:latin typeface="+mn-lt"/>
          <a:ea typeface="+mn-ea"/>
          <a:cs typeface="+mn-cs"/>
        </a:defRPr>
      </a:lvl2pPr>
      <a:lvl3pPr marL="914332" algn="l" defTabSz="914332" rtl="0" eaLnBrk="1" latinLnBrk="0" hangingPunct="1">
        <a:defRPr sz="1800" kern="1200">
          <a:solidFill>
            <a:schemeClr val="tx1"/>
          </a:solidFill>
          <a:latin typeface="+mn-lt"/>
          <a:ea typeface="+mn-ea"/>
          <a:cs typeface="+mn-cs"/>
        </a:defRPr>
      </a:lvl3pPr>
      <a:lvl4pPr marL="1371498" algn="l" defTabSz="914332" rtl="0" eaLnBrk="1" latinLnBrk="0" hangingPunct="1">
        <a:defRPr sz="1800" kern="1200">
          <a:solidFill>
            <a:schemeClr val="tx1"/>
          </a:solidFill>
          <a:latin typeface="+mn-lt"/>
          <a:ea typeface="+mn-ea"/>
          <a:cs typeface="+mn-cs"/>
        </a:defRPr>
      </a:lvl4pPr>
      <a:lvl5pPr marL="1828664" algn="l" defTabSz="914332" rtl="0" eaLnBrk="1" latinLnBrk="0" hangingPunct="1">
        <a:defRPr sz="1800" kern="1200">
          <a:solidFill>
            <a:schemeClr val="tx1"/>
          </a:solidFill>
          <a:latin typeface="+mn-lt"/>
          <a:ea typeface="+mn-ea"/>
          <a:cs typeface="+mn-cs"/>
        </a:defRPr>
      </a:lvl5pPr>
      <a:lvl6pPr marL="2285830" algn="l" defTabSz="914332" rtl="0" eaLnBrk="1" latinLnBrk="0" hangingPunct="1">
        <a:defRPr sz="1800" kern="1200">
          <a:solidFill>
            <a:schemeClr val="tx1"/>
          </a:solidFill>
          <a:latin typeface="+mn-lt"/>
          <a:ea typeface="+mn-ea"/>
          <a:cs typeface="+mn-cs"/>
        </a:defRPr>
      </a:lvl6pPr>
      <a:lvl7pPr marL="2742994" algn="l" defTabSz="914332" rtl="0" eaLnBrk="1" latinLnBrk="0" hangingPunct="1">
        <a:defRPr sz="1800" kern="1200">
          <a:solidFill>
            <a:schemeClr val="tx1"/>
          </a:solidFill>
          <a:latin typeface="+mn-lt"/>
          <a:ea typeface="+mn-ea"/>
          <a:cs typeface="+mn-cs"/>
        </a:defRPr>
      </a:lvl7pPr>
      <a:lvl8pPr marL="3200160" algn="l" defTabSz="914332" rtl="0" eaLnBrk="1" latinLnBrk="0" hangingPunct="1">
        <a:defRPr sz="1800" kern="1200">
          <a:solidFill>
            <a:schemeClr val="tx1"/>
          </a:solidFill>
          <a:latin typeface="+mn-lt"/>
          <a:ea typeface="+mn-ea"/>
          <a:cs typeface="+mn-cs"/>
        </a:defRPr>
      </a:lvl8pPr>
      <a:lvl9pPr marL="3657327" algn="l" defTabSz="914332"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8" pos="3840">
          <p15:clr>
            <a:srgbClr val="F26B43"/>
          </p15:clr>
        </p15:guide>
        <p15:guide id="9" orient="horz" pos="255">
          <p15:clr>
            <a:srgbClr val="F26B43"/>
          </p15:clr>
        </p15:guide>
        <p15:guide id="10" pos="257">
          <p15:clr>
            <a:srgbClr val="F26B43"/>
          </p15:clr>
        </p15:guide>
        <p15:guide id="11" pos="7423">
          <p15:clr>
            <a:srgbClr val="F26B43"/>
          </p15:clr>
        </p15:guide>
        <p15:guide id="12" orient="horz" pos="4156">
          <p15:clr>
            <a:srgbClr val="F26B43"/>
          </p15:clr>
        </p15:guide>
        <p15:guide id="14" orient="horz" pos="1095">
          <p15:clr>
            <a:srgbClr val="F26B43"/>
          </p15:clr>
        </p15:guide>
        <p15:guide id="15" orient="horz" pos="550">
          <p15:clr>
            <a:srgbClr val="F26B43"/>
          </p15:clr>
        </p15:guide>
        <p15:guide id="16" orient="horz" pos="3725">
          <p15:clr>
            <a:srgbClr val="F26B43"/>
          </p15:clr>
        </p15:guide>
        <p15:guide id="17" orient="horz" pos="4065">
          <p15:clr>
            <a:srgbClr val="F26B43"/>
          </p15:clr>
        </p15:guide>
      </p15:sldGuideLst>
    </p:ext>
  </p:extLst>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3" name="Platshållare för rubrik 1">
            <a:extLst>
              <a:ext uri="{FF2B5EF4-FFF2-40B4-BE49-F238E27FC236}">
                <a16:creationId xmlns:a16="http://schemas.microsoft.com/office/drawing/2014/main" id="{0F91ECD4-9258-45E0-83DE-D200F507C8B7}"/>
              </a:ext>
            </a:extLst>
          </p:cNvPr>
          <p:cNvSpPr>
            <a:spLocks noGrp="1"/>
          </p:cNvSpPr>
          <p:nvPr>
            <p:ph type="title"/>
          </p:nvPr>
        </p:nvSpPr>
        <p:spPr>
          <a:xfrm>
            <a:off x="407988" y="404813"/>
            <a:ext cx="9170279" cy="736959"/>
          </a:xfrm>
          <a:prstGeom prst="rect">
            <a:avLst/>
          </a:prstGeom>
        </p:spPr>
        <p:txBody>
          <a:bodyPr vert="horz" lIns="0" tIns="45720" rIns="0" bIns="45720" rtlCol="0" anchor="ctr">
            <a:normAutofit/>
          </a:bodyPr>
          <a:lstStyle/>
          <a:p>
            <a:r>
              <a:rPr lang="sv-SE" dirty="0"/>
              <a:t>Klicka här för att ändra format</a:t>
            </a:r>
          </a:p>
        </p:txBody>
      </p:sp>
      <p:sp>
        <p:nvSpPr>
          <p:cNvPr id="3" name="Text Placeholder 2"/>
          <p:cNvSpPr>
            <a:spLocks noGrp="1"/>
          </p:cNvSpPr>
          <p:nvPr>
            <p:ph type="body" idx="1"/>
          </p:nvPr>
        </p:nvSpPr>
        <p:spPr>
          <a:xfrm>
            <a:off x="1056000" y="1744652"/>
            <a:ext cx="10080000" cy="4168785"/>
          </a:xfrm>
          <a:prstGeom prst="rect">
            <a:avLst/>
          </a:prstGeom>
        </p:spPr>
        <p:txBody>
          <a:bodyPr vert="horz" lIns="0" tIns="0" rIns="0" bIns="0" rtlCol="0">
            <a:normAutofit/>
          </a:bodyPr>
          <a:lstStyle/>
          <a:p>
            <a:pPr lvl="0"/>
            <a:r>
              <a:rPr lang="sv-SE" dirty="0"/>
              <a:t>Redigera format för bakgrundstext</a:t>
            </a:r>
          </a:p>
          <a:p>
            <a:pPr lvl="1"/>
            <a:r>
              <a:rPr lang="sv-SE" dirty="0"/>
              <a:t>Nivå två</a:t>
            </a:r>
          </a:p>
          <a:p>
            <a:pPr lvl="2"/>
            <a:r>
              <a:rPr lang="sv-SE" dirty="0"/>
              <a:t>Nivå tre</a:t>
            </a:r>
          </a:p>
          <a:p>
            <a:pPr lvl="3"/>
            <a:r>
              <a:rPr lang="sv-SE" dirty="0"/>
              <a:t>Nivå fyra</a:t>
            </a:r>
          </a:p>
          <a:p>
            <a:pPr lvl="4"/>
            <a:r>
              <a:rPr lang="sv-SE" dirty="0"/>
              <a:t>Nivå fem</a:t>
            </a:r>
            <a:endParaRPr lang="en-US" dirty="0"/>
          </a:p>
        </p:txBody>
      </p:sp>
      <p:pic>
        <p:nvPicPr>
          <p:cNvPr id="9" name="Bildobjekt 8" descr="Logo" title="Logo">
            <a:extLst>
              <a:ext uri="{FF2B5EF4-FFF2-40B4-BE49-F238E27FC236}">
                <a16:creationId xmlns:a16="http://schemas.microsoft.com/office/drawing/2014/main" id="{E827BE2D-9929-4BFA-9192-B82AEC788915}"/>
              </a:ext>
            </a:extLst>
          </p:cNvPr>
          <p:cNvPicPr>
            <a:picLocks noChangeAspect="1"/>
          </p:cNvPicPr>
          <p:nvPr userDrawn="1"/>
        </p:nvPicPr>
        <p:blipFill>
          <a:blip r:embed="rId18"/>
          <a:stretch>
            <a:fillRect/>
          </a:stretch>
        </p:blipFill>
        <p:spPr>
          <a:xfrm>
            <a:off x="10297795" y="401983"/>
            <a:ext cx="1481456" cy="499915"/>
          </a:xfrm>
          <a:prstGeom prst="rect">
            <a:avLst/>
          </a:prstGeom>
        </p:spPr>
      </p:pic>
      <p:sp>
        <p:nvSpPr>
          <p:cNvPr id="7" name="textruta 6">
            <a:extLst>
              <a:ext uri="{FF2B5EF4-FFF2-40B4-BE49-F238E27FC236}">
                <a16:creationId xmlns:a16="http://schemas.microsoft.com/office/drawing/2014/main" id="{BA98ADB3-7E4F-4041-B143-C1933A3E0DE3}"/>
              </a:ext>
            </a:extLst>
          </p:cNvPr>
          <p:cNvSpPr txBox="1"/>
          <p:nvPr userDrawn="1"/>
        </p:nvSpPr>
        <p:spPr>
          <a:xfrm>
            <a:off x="407988" y="6454562"/>
            <a:ext cx="8640000" cy="144000"/>
          </a:xfrm>
          <a:prstGeom prst="rect">
            <a:avLst/>
          </a:prstGeom>
          <a:noFill/>
        </p:spPr>
        <p:txBody>
          <a:bodyPr wrap="square" lIns="0" tIns="0" rIns="0" bIns="0" rtlCol="0" anchor="ctr" anchorCtr="0">
            <a:noAutofit/>
          </a:bodyPr>
          <a:lstStyle/>
          <a:p>
            <a:r>
              <a:rPr lang="sv-SE" sz="1100" dirty="0">
                <a:solidFill>
                  <a:schemeClr val="tx1">
                    <a:lumMod val="95000"/>
                    <a:lumOff val="5000"/>
                  </a:schemeClr>
                </a:solidFill>
              </a:rPr>
              <a:t>Hållbar stad – öppen för världen</a:t>
            </a:r>
          </a:p>
        </p:txBody>
      </p:sp>
      <p:sp>
        <p:nvSpPr>
          <p:cNvPr id="10" name="Platshållare för bildnummer 1">
            <a:extLst>
              <a:ext uri="{FF2B5EF4-FFF2-40B4-BE49-F238E27FC236}">
                <a16:creationId xmlns:a16="http://schemas.microsoft.com/office/drawing/2014/main" id="{3F2844B7-CEF6-4069-B35D-9858A8789980}"/>
              </a:ext>
            </a:extLst>
          </p:cNvPr>
          <p:cNvSpPr>
            <a:spLocks noGrp="1"/>
          </p:cNvSpPr>
          <p:nvPr>
            <p:ph type="sldNum" sz="quarter" idx="4"/>
          </p:nvPr>
        </p:nvSpPr>
        <p:spPr>
          <a:xfrm>
            <a:off x="11136000" y="6453187"/>
            <a:ext cx="643250" cy="144463"/>
          </a:xfrm>
          <a:prstGeom prst="rect">
            <a:avLst/>
          </a:prstGeom>
        </p:spPr>
        <p:txBody>
          <a:bodyPr vert="horz" lIns="0" tIns="180000" rIns="0" bIns="0" rtlCol="0" anchor="b" anchorCtr="0"/>
          <a:lstStyle>
            <a:lvl1pPr algn="r">
              <a:defRPr sz="1000" b="1">
                <a:solidFill>
                  <a:schemeClr val="tx1">
                    <a:lumMod val="95000"/>
                    <a:lumOff val="5000"/>
                  </a:schemeClr>
                </a:solidFill>
              </a:defRPr>
            </a:lvl1pPr>
          </a:lstStyle>
          <a:p>
            <a:fld id="{59C8BBA8-F427-4879-AAC6-186856FF899B}" type="slidenum">
              <a:rPr lang="sv-SE" smtClean="0"/>
              <a:pPr/>
              <a:t>‹#›</a:t>
            </a:fld>
            <a:endParaRPr lang="sv-SE" dirty="0"/>
          </a:p>
        </p:txBody>
      </p:sp>
    </p:spTree>
    <p:extLst>
      <p:ext uri="{BB962C8B-B14F-4D97-AF65-F5344CB8AC3E}">
        <p14:creationId xmlns:p14="http://schemas.microsoft.com/office/powerpoint/2010/main" val="3757771119"/>
      </p:ext>
    </p:extLst>
  </p:cSld>
  <p:clrMap bg1="lt1" tx1="dk1" bg2="lt2" tx2="dk2" accent1="accent1" accent2="accent2" accent3="accent3" accent4="accent4" accent5="accent5" accent6="accent6" hlink="hlink" folHlink="folHlink"/>
  <p:sldLayoutIdLst>
    <p:sldLayoutId id="2147484479" r:id="rId1"/>
    <p:sldLayoutId id="2147484480" r:id="rId2"/>
    <p:sldLayoutId id="2147484481" r:id="rId3"/>
    <p:sldLayoutId id="2147484482" r:id="rId4"/>
    <p:sldLayoutId id="2147484483" r:id="rId5"/>
    <p:sldLayoutId id="2147484484" r:id="rId6"/>
    <p:sldLayoutId id="2147484485" r:id="rId7"/>
    <p:sldLayoutId id="2147484486" r:id="rId8"/>
    <p:sldLayoutId id="2147484487" r:id="rId9"/>
    <p:sldLayoutId id="2147484488" r:id="rId10"/>
    <p:sldLayoutId id="2147484489" r:id="rId11"/>
    <p:sldLayoutId id="2147484490" r:id="rId12"/>
    <p:sldLayoutId id="2147484491" r:id="rId13"/>
    <p:sldLayoutId id="2147484492" r:id="rId14"/>
    <p:sldLayoutId id="2147484493" r:id="rId15"/>
    <p:sldLayoutId id="2147484494" r:id="rId16"/>
  </p:sldLayoutIdLst>
  <p:hf sldNum="0" hdr="0" ftr="0" dt="0"/>
  <p:txStyles>
    <p:titleStyle>
      <a:lvl1pPr algn="l" defTabSz="914332" rtl="0" eaLnBrk="1" latinLnBrk="0" hangingPunct="1">
        <a:lnSpc>
          <a:spcPct val="90000"/>
        </a:lnSpc>
        <a:spcBef>
          <a:spcPct val="0"/>
        </a:spcBef>
        <a:buNone/>
        <a:defRPr sz="3000" b="1" kern="0" spc="0" baseline="0">
          <a:solidFill>
            <a:schemeClr val="tx1"/>
          </a:solidFill>
          <a:latin typeface="+mj-lt"/>
          <a:ea typeface="+mj-ea"/>
          <a:cs typeface="+mj-cs"/>
        </a:defRPr>
      </a:lvl1pPr>
    </p:titleStyle>
    <p:bodyStyle>
      <a:lvl1pPr marL="230384" indent="-230384" algn="l" defTabSz="914332" rtl="0" eaLnBrk="1" latinLnBrk="0" hangingPunct="1">
        <a:lnSpc>
          <a:spcPct val="110000"/>
        </a:lnSpc>
        <a:spcBef>
          <a:spcPts val="600"/>
        </a:spcBef>
        <a:spcAft>
          <a:spcPts val="300"/>
        </a:spcAft>
        <a:buFont typeface="Arial" panose="020B0604020202020204" pitchFamily="34" charset="0"/>
        <a:buChar char="•"/>
        <a:defRPr sz="2000" kern="1200">
          <a:solidFill>
            <a:schemeClr val="tx1"/>
          </a:solidFill>
          <a:latin typeface="+mn-lt"/>
          <a:ea typeface="+mn-ea"/>
          <a:cs typeface="+mn-cs"/>
        </a:defRPr>
      </a:lvl1pPr>
      <a:lvl2pPr marL="457167" indent="-230384" algn="l" defTabSz="914332" rtl="0" eaLnBrk="1" latinLnBrk="0" hangingPunct="1">
        <a:lnSpc>
          <a:spcPct val="110000"/>
        </a:lnSpc>
        <a:spcBef>
          <a:spcPts val="0"/>
        </a:spcBef>
        <a:spcAft>
          <a:spcPts val="300"/>
        </a:spcAft>
        <a:buFont typeface="Arial" panose="020B0604020202020204" pitchFamily="34" charset="0"/>
        <a:buChar char="–"/>
        <a:defRPr sz="1700" kern="1200">
          <a:solidFill>
            <a:schemeClr val="tx1"/>
          </a:solidFill>
          <a:latin typeface="+mn-lt"/>
          <a:ea typeface="+mn-ea"/>
          <a:cs typeface="+mn-cs"/>
        </a:defRPr>
      </a:lvl2pPr>
      <a:lvl3pPr marL="687548" indent="-230384" algn="l" defTabSz="914332" rtl="0" eaLnBrk="1" latinLnBrk="0" hangingPunct="1">
        <a:lnSpc>
          <a:spcPct val="110000"/>
        </a:lnSpc>
        <a:spcBef>
          <a:spcPts val="0"/>
        </a:spcBef>
        <a:spcAft>
          <a:spcPts val="300"/>
        </a:spcAft>
        <a:buFont typeface="Wingdings" panose="05000000000000000000" pitchFamily="2" charset="2"/>
        <a:buChar char="§"/>
        <a:defRPr sz="1700" kern="1200">
          <a:solidFill>
            <a:schemeClr val="tx1"/>
          </a:solidFill>
          <a:latin typeface="+mn-lt"/>
          <a:ea typeface="+mn-ea"/>
          <a:cs typeface="+mn-cs"/>
        </a:defRPr>
      </a:lvl3pPr>
      <a:lvl4pPr marL="914332" indent="-228584" algn="l" defTabSz="914332" rtl="0" eaLnBrk="1" latinLnBrk="0" hangingPunct="1">
        <a:lnSpc>
          <a:spcPct val="110000"/>
        </a:lnSpc>
        <a:spcBef>
          <a:spcPts val="0"/>
        </a:spcBef>
        <a:spcAft>
          <a:spcPts val="300"/>
        </a:spcAft>
        <a:buFont typeface="Arial" panose="020B0604020202020204" pitchFamily="34" charset="0"/>
        <a:buChar char="•"/>
        <a:defRPr sz="1700" kern="1200">
          <a:solidFill>
            <a:schemeClr val="tx1"/>
          </a:solidFill>
          <a:latin typeface="+mn-lt"/>
          <a:ea typeface="+mn-ea"/>
          <a:cs typeface="+mn-cs"/>
        </a:defRPr>
      </a:lvl4pPr>
      <a:lvl5pPr marL="1144714" indent="-228584" algn="l" defTabSz="914332" rtl="0" eaLnBrk="1" latinLnBrk="0" hangingPunct="1">
        <a:lnSpc>
          <a:spcPct val="110000"/>
        </a:lnSpc>
        <a:spcBef>
          <a:spcPts val="0"/>
        </a:spcBef>
        <a:spcAft>
          <a:spcPts val="300"/>
        </a:spcAft>
        <a:buFont typeface="Arial" panose="020B0604020202020204" pitchFamily="34" charset="0"/>
        <a:buChar char="•"/>
        <a:defRPr sz="1700" kern="1200">
          <a:solidFill>
            <a:schemeClr val="tx1"/>
          </a:solidFill>
          <a:latin typeface="+mn-lt"/>
          <a:ea typeface="+mn-ea"/>
          <a:cs typeface="+mn-cs"/>
        </a:defRPr>
      </a:lvl5pPr>
      <a:lvl6pPr marL="2514412"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578"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744"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5910"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32" rtl="0" eaLnBrk="1" latinLnBrk="0" hangingPunct="1">
        <a:defRPr sz="1800" kern="1200">
          <a:solidFill>
            <a:schemeClr val="tx1"/>
          </a:solidFill>
          <a:latin typeface="+mn-lt"/>
          <a:ea typeface="+mn-ea"/>
          <a:cs typeface="+mn-cs"/>
        </a:defRPr>
      </a:lvl1pPr>
      <a:lvl2pPr marL="457167" algn="l" defTabSz="914332" rtl="0" eaLnBrk="1" latinLnBrk="0" hangingPunct="1">
        <a:defRPr sz="1800" kern="1200">
          <a:solidFill>
            <a:schemeClr val="tx1"/>
          </a:solidFill>
          <a:latin typeface="+mn-lt"/>
          <a:ea typeface="+mn-ea"/>
          <a:cs typeface="+mn-cs"/>
        </a:defRPr>
      </a:lvl2pPr>
      <a:lvl3pPr marL="914332" algn="l" defTabSz="914332" rtl="0" eaLnBrk="1" latinLnBrk="0" hangingPunct="1">
        <a:defRPr sz="1800" kern="1200">
          <a:solidFill>
            <a:schemeClr val="tx1"/>
          </a:solidFill>
          <a:latin typeface="+mn-lt"/>
          <a:ea typeface="+mn-ea"/>
          <a:cs typeface="+mn-cs"/>
        </a:defRPr>
      </a:lvl3pPr>
      <a:lvl4pPr marL="1371498" algn="l" defTabSz="914332" rtl="0" eaLnBrk="1" latinLnBrk="0" hangingPunct="1">
        <a:defRPr sz="1800" kern="1200">
          <a:solidFill>
            <a:schemeClr val="tx1"/>
          </a:solidFill>
          <a:latin typeface="+mn-lt"/>
          <a:ea typeface="+mn-ea"/>
          <a:cs typeface="+mn-cs"/>
        </a:defRPr>
      </a:lvl4pPr>
      <a:lvl5pPr marL="1828664" algn="l" defTabSz="914332" rtl="0" eaLnBrk="1" latinLnBrk="0" hangingPunct="1">
        <a:defRPr sz="1800" kern="1200">
          <a:solidFill>
            <a:schemeClr val="tx1"/>
          </a:solidFill>
          <a:latin typeface="+mn-lt"/>
          <a:ea typeface="+mn-ea"/>
          <a:cs typeface="+mn-cs"/>
        </a:defRPr>
      </a:lvl5pPr>
      <a:lvl6pPr marL="2285830" algn="l" defTabSz="914332" rtl="0" eaLnBrk="1" latinLnBrk="0" hangingPunct="1">
        <a:defRPr sz="1800" kern="1200">
          <a:solidFill>
            <a:schemeClr val="tx1"/>
          </a:solidFill>
          <a:latin typeface="+mn-lt"/>
          <a:ea typeface="+mn-ea"/>
          <a:cs typeface="+mn-cs"/>
        </a:defRPr>
      </a:lvl6pPr>
      <a:lvl7pPr marL="2742994" algn="l" defTabSz="914332" rtl="0" eaLnBrk="1" latinLnBrk="0" hangingPunct="1">
        <a:defRPr sz="1800" kern="1200">
          <a:solidFill>
            <a:schemeClr val="tx1"/>
          </a:solidFill>
          <a:latin typeface="+mn-lt"/>
          <a:ea typeface="+mn-ea"/>
          <a:cs typeface="+mn-cs"/>
        </a:defRPr>
      </a:lvl7pPr>
      <a:lvl8pPr marL="3200160" algn="l" defTabSz="914332" rtl="0" eaLnBrk="1" latinLnBrk="0" hangingPunct="1">
        <a:defRPr sz="1800" kern="1200">
          <a:solidFill>
            <a:schemeClr val="tx1"/>
          </a:solidFill>
          <a:latin typeface="+mn-lt"/>
          <a:ea typeface="+mn-ea"/>
          <a:cs typeface="+mn-cs"/>
        </a:defRPr>
      </a:lvl8pPr>
      <a:lvl9pPr marL="3657327" algn="l" defTabSz="914332"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8" pos="3840">
          <p15:clr>
            <a:srgbClr val="F26B43"/>
          </p15:clr>
        </p15:guide>
        <p15:guide id="9" orient="horz" pos="255">
          <p15:clr>
            <a:srgbClr val="F26B43"/>
          </p15:clr>
        </p15:guide>
        <p15:guide id="10" pos="257">
          <p15:clr>
            <a:srgbClr val="F26B43"/>
          </p15:clr>
        </p15:guide>
        <p15:guide id="11" pos="7423">
          <p15:clr>
            <a:srgbClr val="F26B43"/>
          </p15:clr>
        </p15:guide>
        <p15:guide id="12" orient="horz" pos="4156">
          <p15:clr>
            <a:srgbClr val="F26B43"/>
          </p15:clr>
        </p15:guide>
        <p15:guide id="14" orient="horz" pos="1095">
          <p15:clr>
            <a:srgbClr val="F26B43"/>
          </p15:clr>
        </p15:guide>
        <p15:guide id="15" orient="horz" pos="550">
          <p15:clr>
            <a:srgbClr val="F26B43"/>
          </p15:clr>
        </p15:guide>
        <p15:guide id="16" orient="horz" pos="3725">
          <p15:clr>
            <a:srgbClr val="F26B43"/>
          </p15:clr>
        </p15:guide>
        <p15:guide id="17" orient="horz" pos="4065">
          <p15:clr>
            <a:srgbClr val="F26B43"/>
          </p15:clr>
        </p15:guide>
      </p15:sldGuideLst>
    </p:ext>
  </p:extLst>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3" name="Platshållare för rubrik 1">
            <a:extLst>
              <a:ext uri="{FF2B5EF4-FFF2-40B4-BE49-F238E27FC236}">
                <a16:creationId xmlns:a16="http://schemas.microsoft.com/office/drawing/2014/main" id="{0F91ECD4-9258-45E0-83DE-D200F507C8B7}"/>
              </a:ext>
            </a:extLst>
          </p:cNvPr>
          <p:cNvSpPr>
            <a:spLocks noGrp="1"/>
          </p:cNvSpPr>
          <p:nvPr>
            <p:ph type="title"/>
          </p:nvPr>
        </p:nvSpPr>
        <p:spPr>
          <a:xfrm>
            <a:off x="407988" y="404813"/>
            <a:ext cx="9170279" cy="736959"/>
          </a:xfrm>
          <a:prstGeom prst="rect">
            <a:avLst/>
          </a:prstGeom>
        </p:spPr>
        <p:txBody>
          <a:bodyPr vert="horz" lIns="0" tIns="45720" rIns="0" bIns="45720" rtlCol="0" anchor="ctr">
            <a:normAutofit/>
          </a:bodyPr>
          <a:lstStyle/>
          <a:p>
            <a:r>
              <a:rPr lang="sv-SE" dirty="0"/>
              <a:t>Klicka här för att ändra format</a:t>
            </a:r>
          </a:p>
        </p:txBody>
      </p:sp>
      <p:sp>
        <p:nvSpPr>
          <p:cNvPr id="3" name="Text Placeholder 2"/>
          <p:cNvSpPr>
            <a:spLocks noGrp="1"/>
          </p:cNvSpPr>
          <p:nvPr>
            <p:ph type="body" idx="1"/>
          </p:nvPr>
        </p:nvSpPr>
        <p:spPr>
          <a:xfrm>
            <a:off x="1056000" y="1744652"/>
            <a:ext cx="10080000" cy="4168785"/>
          </a:xfrm>
          <a:prstGeom prst="rect">
            <a:avLst/>
          </a:prstGeom>
        </p:spPr>
        <p:txBody>
          <a:bodyPr vert="horz" lIns="0" tIns="0" rIns="0" bIns="0" rtlCol="0">
            <a:normAutofit/>
          </a:bodyPr>
          <a:lstStyle/>
          <a:p>
            <a:pPr lvl="0"/>
            <a:r>
              <a:rPr lang="sv-SE" dirty="0"/>
              <a:t>Redigera format för bakgrundstext</a:t>
            </a:r>
          </a:p>
          <a:p>
            <a:pPr lvl="1"/>
            <a:r>
              <a:rPr lang="sv-SE" dirty="0"/>
              <a:t>Nivå två</a:t>
            </a:r>
          </a:p>
          <a:p>
            <a:pPr lvl="2"/>
            <a:r>
              <a:rPr lang="sv-SE" dirty="0"/>
              <a:t>Nivå tre</a:t>
            </a:r>
          </a:p>
          <a:p>
            <a:pPr lvl="3"/>
            <a:r>
              <a:rPr lang="sv-SE" dirty="0"/>
              <a:t>Nivå fyra</a:t>
            </a:r>
          </a:p>
          <a:p>
            <a:pPr lvl="4"/>
            <a:r>
              <a:rPr lang="sv-SE" dirty="0"/>
              <a:t>Nivå fem</a:t>
            </a:r>
            <a:endParaRPr lang="en-US" dirty="0"/>
          </a:p>
        </p:txBody>
      </p:sp>
      <p:pic>
        <p:nvPicPr>
          <p:cNvPr id="9" name="Bildobjekt 8" descr="Logo" title="Logo">
            <a:extLst>
              <a:ext uri="{FF2B5EF4-FFF2-40B4-BE49-F238E27FC236}">
                <a16:creationId xmlns:a16="http://schemas.microsoft.com/office/drawing/2014/main" id="{E827BE2D-9929-4BFA-9192-B82AEC788915}"/>
              </a:ext>
            </a:extLst>
          </p:cNvPr>
          <p:cNvPicPr>
            <a:picLocks noChangeAspect="1"/>
          </p:cNvPicPr>
          <p:nvPr userDrawn="1"/>
        </p:nvPicPr>
        <p:blipFill>
          <a:blip r:embed="rId18"/>
          <a:stretch>
            <a:fillRect/>
          </a:stretch>
        </p:blipFill>
        <p:spPr>
          <a:xfrm>
            <a:off x="10297795" y="401983"/>
            <a:ext cx="1481456" cy="499915"/>
          </a:xfrm>
          <a:prstGeom prst="rect">
            <a:avLst/>
          </a:prstGeom>
        </p:spPr>
      </p:pic>
      <p:sp>
        <p:nvSpPr>
          <p:cNvPr id="7" name="textruta 6">
            <a:extLst>
              <a:ext uri="{FF2B5EF4-FFF2-40B4-BE49-F238E27FC236}">
                <a16:creationId xmlns:a16="http://schemas.microsoft.com/office/drawing/2014/main" id="{C30862AA-79CD-47D7-A508-195920CF797F}"/>
              </a:ext>
            </a:extLst>
          </p:cNvPr>
          <p:cNvSpPr txBox="1"/>
          <p:nvPr userDrawn="1"/>
        </p:nvSpPr>
        <p:spPr>
          <a:xfrm>
            <a:off x="407988" y="6454562"/>
            <a:ext cx="8640000" cy="144000"/>
          </a:xfrm>
          <a:prstGeom prst="rect">
            <a:avLst/>
          </a:prstGeom>
          <a:noFill/>
        </p:spPr>
        <p:txBody>
          <a:bodyPr wrap="square" lIns="0" tIns="0" rIns="0" bIns="0" rtlCol="0" anchor="ctr" anchorCtr="0">
            <a:noAutofit/>
          </a:bodyPr>
          <a:lstStyle/>
          <a:p>
            <a:r>
              <a:rPr lang="sv-SE" sz="1100" dirty="0">
                <a:solidFill>
                  <a:schemeClr val="tx1"/>
                </a:solidFill>
              </a:rPr>
              <a:t>Hållbar stad – öppen för världen</a:t>
            </a:r>
          </a:p>
        </p:txBody>
      </p:sp>
      <p:sp>
        <p:nvSpPr>
          <p:cNvPr id="10" name="Platshållare för bildnummer 1">
            <a:extLst>
              <a:ext uri="{FF2B5EF4-FFF2-40B4-BE49-F238E27FC236}">
                <a16:creationId xmlns:a16="http://schemas.microsoft.com/office/drawing/2014/main" id="{0B5FE696-6F97-4D3C-86EA-DA1B9AC17F4B}"/>
              </a:ext>
            </a:extLst>
          </p:cNvPr>
          <p:cNvSpPr>
            <a:spLocks noGrp="1"/>
          </p:cNvSpPr>
          <p:nvPr>
            <p:ph type="sldNum" sz="quarter" idx="4"/>
          </p:nvPr>
        </p:nvSpPr>
        <p:spPr>
          <a:xfrm>
            <a:off x="11136000" y="6453187"/>
            <a:ext cx="643250" cy="144463"/>
          </a:xfrm>
          <a:prstGeom prst="rect">
            <a:avLst/>
          </a:prstGeom>
        </p:spPr>
        <p:txBody>
          <a:bodyPr vert="horz" lIns="0" tIns="180000" rIns="0" bIns="0" rtlCol="0" anchor="b" anchorCtr="0"/>
          <a:lstStyle>
            <a:lvl1pPr algn="r">
              <a:defRPr sz="1000" b="1">
                <a:solidFill>
                  <a:schemeClr val="tx1">
                    <a:lumMod val="95000"/>
                    <a:lumOff val="5000"/>
                  </a:schemeClr>
                </a:solidFill>
              </a:defRPr>
            </a:lvl1pPr>
          </a:lstStyle>
          <a:p>
            <a:fld id="{59C8BBA8-F427-4879-AAC6-186856FF899B}" type="slidenum">
              <a:rPr lang="sv-SE" smtClean="0"/>
              <a:pPr/>
              <a:t>‹#›</a:t>
            </a:fld>
            <a:endParaRPr lang="sv-SE" dirty="0"/>
          </a:p>
        </p:txBody>
      </p:sp>
    </p:spTree>
    <p:extLst>
      <p:ext uri="{BB962C8B-B14F-4D97-AF65-F5344CB8AC3E}">
        <p14:creationId xmlns:p14="http://schemas.microsoft.com/office/powerpoint/2010/main" val="198833470"/>
      </p:ext>
    </p:extLst>
  </p:cSld>
  <p:clrMap bg1="lt1" tx1="dk1" bg2="lt2" tx2="dk2" accent1="accent1" accent2="accent2" accent3="accent3" accent4="accent4" accent5="accent5" accent6="accent6" hlink="hlink" folHlink="folHlink"/>
  <p:sldLayoutIdLst>
    <p:sldLayoutId id="2147484496" r:id="rId1"/>
    <p:sldLayoutId id="2147484497" r:id="rId2"/>
    <p:sldLayoutId id="2147484498" r:id="rId3"/>
    <p:sldLayoutId id="2147484499" r:id="rId4"/>
    <p:sldLayoutId id="2147484500" r:id="rId5"/>
    <p:sldLayoutId id="2147484501" r:id="rId6"/>
    <p:sldLayoutId id="2147484502" r:id="rId7"/>
    <p:sldLayoutId id="2147484503" r:id="rId8"/>
    <p:sldLayoutId id="2147484504" r:id="rId9"/>
    <p:sldLayoutId id="2147484505" r:id="rId10"/>
    <p:sldLayoutId id="2147484506" r:id="rId11"/>
    <p:sldLayoutId id="2147484507" r:id="rId12"/>
    <p:sldLayoutId id="2147484508" r:id="rId13"/>
    <p:sldLayoutId id="2147484509" r:id="rId14"/>
    <p:sldLayoutId id="2147484510" r:id="rId15"/>
    <p:sldLayoutId id="2147484511" r:id="rId16"/>
  </p:sldLayoutIdLst>
  <p:hf sldNum="0" hdr="0" ftr="0" dt="0"/>
  <p:txStyles>
    <p:titleStyle>
      <a:lvl1pPr algn="l" defTabSz="914332" rtl="0" eaLnBrk="1" latinLnBrk="0" hangingPunct="1">
        <a:lnSpc>
          <a:spcPct val="90000"/>
        </a:lnSpc>
        <a:spcBef>
          <a:spcPct val="0"/>
        </a:spcBef>
        <a:buNone/>
        <a:defRPr sz="3000" b="1" kern="0" spc="0" baseline="0">
          <a:solidFill>
            <a:schemeClr val="tx1"/>
          </a:solidFill>
          <a:latin typeface="+mj-lt"/>
          <a:ea typeface="+mj-ea"/>
          <a:cs typeface="+mj-cs"/>
        </a:defRPr>
      </a:lvl1pPr>
    </p:titleStyle>
    <p:bodyStyle>
      <a:lvl1pPr marL="230384" indent="-230384" algn="l" defTabSz="914332" rtl="0" eaLnBrk="1" latinLnBrk="0" hangingPunct="1">
        <a:lnSpc>
          <a:spcPct val="110000"/>
        </a:lnSpc>
        <a:spcBef>
          <a:spcPts val="600"/>
        </a:spcBef>
        <a:spcAft>
          <a:spcPts val="300"/>
        </a:spcAft>
        <a:buFont typeface="Arial" panose="020B0604020202020204" pitchFamily="34" charset="0"/>
        <a:buChar char="•"/>
        <a:defRPr sz="2000" kern="1200">
          <a:solidFill>
            <a:schemeClr val="tx1"/>
          </a:solidFill>
          <a:latin typeface="+mn-lt"/>
          <a:ea typeface="+mn-ea"/>
          <a:cs typeface="+mn-cs"/>
        </a:defRPr>
      </a:lvl1pPr>
      <a:lvl2pPr marL="457167" indent="-230384" algn="l" defTabSz="914332" rtl="0" eaLnBrk="1" latinLnBrk="0" hangingPunct="1">
        <a:lnSpc>
          <a:spcPct val="110000"/>
        </a:lnSpc>
        <a:spcBef>
          <a:spcPts val="0"/>
        </a:spcBef>
        <a:spcAft>
          <a:spcPts val="300"/>
        </a:spcAft>
        <a:buFont typeface="Arial" panose="020B0604020202020204" pitchFamily="34" charset="0"/>
        <a:buChar char="–"/>
        <a:defRPr sz="1700" kern="1200">
          <a:solidFill>
            <a:schemeClr val="tx1"/>
          </a:solidFill>
          <a:latin typeface="+mn-lt"/>
          <a:ea typeface="+mn-ea"/>
          <a:cs typeface="+mn-cs"/>
        </a:defRPr>
      </a:lvl2pPr>
      <a:lvl3pPr marL="687548" indent="-230384" algn="l" defTabSz="914332" rtl="0" eaLnBrk="1" latinLnBrk="0" hangingPunct="1">
        <a:lnSpc>
          <a:spcPct val="110000"/>
        </a:lnSpc>
        <a:spcBef>
          <a:spcPts val="0"/>
        </a:spcBef>
        <a:spcAft>
          <a:spcPts val="300"/>
        </a:spcAft>
        <a:buFont typeface="Wingdings" panose="05000000000000000000" pitchFamily="2" charset="2"/>
        <a:buChar char="§"/>
        <a:defRPr sz="1700" kern="1200">
          <a:solidFill>
            <a:schemeClr val="tx1"/>
          </a:solidFill>
          <a:latin typeface="+mn-lt"/>
          <a:ea typeface="+mn-ea"/>
          <a:cs typeface="+mn-cs"/>
        </a:defRPr>
      </a:lvl3pPr>
      <a:lvl4pPr marL="914332" indent="-228584" algn="l" defTabSz="914332" rtl="0" eaLnBrk="1" latinLnBrk="0" hangingPunct="1">
        <a:lnSpc>
          <a:spcPct val="110000"/>
        </a:lnSpc>
        <a:spcBef>
          <a:spcPts val="0"/>
        </a:spcBef>
        <a:spcAft>
          <a:spcPts val="300"/>
        </a:spcAft>
        <a:buFont typeface="Arial" panose="020B0604020202020204" pitchFamily="34" charset="0"/>
        <a:buChar char="•"/>
        <a:defRPr sz="1700" kern="1200">
          <a:solidFill>
            <a:schemeClr val="tx1"/>
          </a:solidFill>
          <a:latin typeface="+mn-lt"/>
          <a:ea typeface="+mn-ea"/>
          <a:cs typeface="+mn-cs"/>
        </a:defRPr>
      </a:lvl4pPr>
      <a:lvl5pPr marL="1144714" indent="-228584" algn="l" defTabSz="914332" rtl="0" eaLnBrk="1" latinLnBrk="0" hangingPunct="1">
        <a:lnSpc>
          <a:spcPct val="110000"/>
        </a:lnSpc>
        <a:spcBef>
          <a:spcPts val="0"/>
        </a:spcBef>
        <a:spcAft>
          <a:spcPts val="300"/>
        </a:spcAft>
        <a:buFont typeface="Arial" panose="020B0604020202020204" pitchFamily="34" charset="0"/>
        <a:buChar char="•"/>
        <a:defRPr sz="1700" kern="1200">
          <a:solidFill>
            <a:schemeClr val="tx1"/>
          </a:solidFill>
          <a:latin typeface="+mn-lt"/>
          <a:ea typeface="+mn-ea"/>
          <a:cs typeface="+mn-cs"/>
        </a:defRPr>
      </a:lvl5pPr>
      <a:lvl6pPr marL="2514412"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578"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744"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5910"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32" rtl="0" eaLnBrk="1" latinLnBrk="0" hangingPunct="1">
        <a:defRPr sz="1800" kern="1200">
          <a:solidFill>
            <a:schemeClr val="tx1"/>
          </a:solidFill>
          <a:latin typeface="+mn-lt"/>
          <a:ea typeface="+mn-ea"/>
          <a:cs typeface="+mn-cs"/>
        </a:defRPr>
      </a:lvl1pPr>
      <a:lvl2pPr marL="457167" algn="l" defTabSz="914332" rtl="0" eaLnBrk="1" latinLnBrk="0" hangingPunct="1">
        <a:defRPr sz="1800" kern="1200">
          <a:solidFill>
            <a:schemeClr val="tx1"/>
          </a:solidFill>
          <a:latin typeface="+mn-lt"/>
          <a:ea typeface="+mn-ea"/>
          <a:cs typeface="+mn-cs"/>
        </a:defRPr>
      </a:lvl2pPr>
      <a:lvl3pPr marL="914332" algn="l" defTabSz="914332" rtl="0" eaLnBrk="1" latinLnBrk="0" hangingPunct="1">
        <a:defRPr sz="1800" kern="1200">
          <a:solidFill>
            <a:schemeClr val="tx1"/>
          </a:solidFill>
          <a:latin typeface="+mn-lt"/>
          <a:ea typeface="+mn-ea"/>
          <a:cs typeface="+mn-cs"/>
        </a:defRPr>
      </a:lvl3pPr>
      <a:lvl4pPr marL="1371498" algn="l" defTabSz="914332" rtl="0" eaLnBrk="1" latinLnBrk="0" hangingPunct="1">
        <a:defRPr sz="1800" kern="1200">
          <a:solidFill>
            <a:schemeClr val="tx1"/>
          </a:solidFill>
          <a:latin typeface="+mn-lt"/>
          <a:ea typeface="+mn-ea"/>
          <a:cs typeface="+mn-cs"/>
        </a:defRPr>
      </a:lvl4pPr>
      <a:lvl5pPr marL="1828664" algn="l" defTabSz="914332" rtl="0" eaLnBrk="1" latinLnBrk="0" hangingPunct="1">
        <a:defRPr sz="1800" kern="1200">
          <a:solidFill>
            <a:schemeClr val="tx1"/>
          </a:solidFill>
          <a:latin typeface="+mn-lt"/>
          <a:ea typeface="+mn-ea"/>
          <a:cs typeface="+mn-cs"/>
        </a:defRPr>
      </a:lvl5pPr>
      <a:lvl6pPr marL="2285830" algn="l" defTabSz="914332" rtl="0" eaLnBrk="1" latinLnBrk="0" hangingPunct="1">
        <a:defRPr sz="1800" kern="1200">
          <a:solidFill>
            <a:schemeClr val="tx1"/>
          </a:solidFill>
          <a:latin typeface="+mn-lt"/>
          <a:ea typeface="+mn-ea"/>
          <a:cs typeface="+mn-cs"/>
        </a:defRPr>
      </a:lvl6pPr>
      <a:lvl7pPr marL="2742994" algn="l" defTabSz="914332" rtl="0" eaLnBrk="1" latinLnBrk="0" hangingPunct="1">
        <a:defRPr sz="1800" kern="1200">
          <a:solidFill>
            <a:schemeClr val="tx1"/>
          </a:solidFill>
          <a:latin typeface="+mn-lt"/>
          <a:ea typeface="+mn-ea"/>
          <a:cs typeface="+mn-cs"/>
        </a:defRPr>
      </a:lvl7pPr>
      <a:lvl8pPr marL="3200160" algn="l" defTabSz="914332" rtl="0" eaLnBrk="1" latinLnBrk="0" hangingPunct="1">
        <a:defRPr sz="1800" kern="1200">
          <a:solidFill>
            <a:schemeClr val="tx1"/>
          </a:solidFill>
          <a:latin typeface="+mn-lt"/>
          <a:ea typeface="+mn-ea"/>
          <a:cs typeface="+mn-cs"/>
        </a:defRPr>
      </a:lvl8pPr>
      <a:lvl9pPr marL="3657327" algn="l" defTabSz="914332"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8" pos="3840">
          <p15:clr>
            <a:srgbClr val="F26B43"/>
          </p15:clr>
        </p15:guide>
        <p15:guide id="9" orient="horz" pos="255">
          <p15:clr>
            <a:srgbClr val="F26B43"/>
          </p15:clr>
        </p15:guide>
        <p15:guide id="10" pos="257">
          <p15:clr>
            <a:srgbClr val="F26B43"/>
          </p15:clr>
        </p15:guide>
        <p15:guide id="11" pos="7423">
          <p15:clr>
            <a:srgbClr val="F26B43"/>
          </p15:clr>
        </p15:guide>
        <p15:guide id="12" orient="horz" pos="4156">
          <p15:clr>
            <a:srgbClr val="F26B43"/>
          </p15:clr>
        </p15:guide>
        <p15:guide id="14" orient="horz" pos="1095">
          <p15:clr>
            <a:srgbClr val="F26B43"/>
          </p15:clr>
        </p15:guide>
        <p15:guide id="15" orient="horz" pos="550">
          <p15:clr>
            <a:srgbClr val="F26B43"/>
          </p15:clr>
        </p15:guide>
        <p15:guide id="16" orient="horz" pos="3725">
          <p15:clr>
            <a:srgbClr val="F26B43"/>
          </p15:clr>
        </p15:guide>
        <p15:guide id="17" orient="horz" pos="4065">
          <p15:clr>
            <a:srgbClr val="F26B43"/>
          </p15:clr>
        </p15:guide>
      </p15:sldGuideLst>
    </p:ext>
  </p:extLst>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3" name="Platshållare för rubrik 1">
            <a:extLst>
              <a:ext uri="{FF2B5EF4-FFF2-40B4-BE49-F238E27FC236}">
                <a16:creationId xmlns:a16="http://schemas.microsoft.com/office/drawing/2014/main" id="{0F91ECD4-9258-45E0-83DE-D200F507C8B7}"/>
              </a:ext>
            </a:extLst>
          </p:cNvPr>
          <p:cNvSpPr>
            <a:spLocks noGrp="1"/>
          </p:cNvSpPr>
          <p:nvPr>
            <p:ph type="title"/>
          </p:nvPr>
        </p:nvSpPr>
        <p:spPr>
          <a:xfrm>
            <a:off x="407988" y="404813"/>
            <a:ext cx="9170279" cy="736959"/>
          </a:xfrm>
          <a:prstGeom prst="rect">
            <a:avLst/>
          </a:prstGeom>
        </p:spPr>
        <p:txBody>
          <a:bodyPr vert="horz" lIns="0" tIns="45720" rIns="0" bIns="45720" rtlCol="0" anchor="ctr">
            <a:normAutofit/>
          </a:bodyPr>
          <a:lstStyle/>
          <a:p>
            <a:r>
              <a:rPr lang="sv-SE" dirty="0"/>
              <a:t>Klicka här för att ändra format</a:t>
            </a:r>
          </a:p>
        </p:txBody>
      </p:sp>
      <p:sp>
        <p:nvSpPr>
          <p:cNvPr id="3" name="Text Placeholder 2"/>
          <p:cNvSpPr>
            <a:spLocks noGrp="1"/>
          </p:cNvSpPr>
          <p:nvPr>
            <p:ph type="body" idx="1"/>
          </p:nvPr>
        </p:nvSpPr>
        <p:spPr>
          <a:xfrm>
            <a:off x="1056000" y="1744652"/>
            <a:ext cx="10080000" cy="4168785"/>
          </a:xfrm>
          <a:prstGeom prst="rect">
            <a:avLst/>
          </a:prstGeom>
        </p:spPr>
        <p:txBody>
          <a:bodyPr vert="horz" lIns="0" tIns="0" rIns="0" bIns="0" rtlCol="0">
            <a:normAutofit/>
          </a:bodyPr>
          <a:lstStyle/>
          <a:p>
            <a:pPr lvl="0"/>
            <a:r>
              <a:rPr lang="sv-SE" dirty="0"/>
              <a:t>Redigera format för bakgrundstext</a:t>
            </a:r>
          </a:p>
          <a:p>
            <a:pPr lvl="1"/>
            <a:r>
              <a:rPr lang="sv-SE" dirty="0"/>
              <a:t>Nivå två</a:t>
            </a:r>
          </a:p>
          <a:p>
            <a:pPr lvl="2"/>
            <a:r>
              <a:rPr lang="sv-SE" dirty="0"/>
              <a:t>Nivå tre</a:t>
            </a:r>
          </a:p>
          <a:p>
            <a:pPr lvl="3"/>
            <a:r>
              <a:rPr lang="sv-SE" dirty="0"/>
              <a:t>Nivå fyra</a:t>
            </a:r>
          </a:p>
          <a:p>
            <a:pPr lvl="4"/>
            <a:r>
              <a:rPr lang="sv-SE" dirty="0"/>
              <a:t>Nivå fem</a:t>
            </a:r>
            <a:endParaRPr lang="en-US" dirty="0"/>
          </a:p>
        </p:txBody>
      </p:sp>
      <p:pic>
        <p:nvPicPr>
          <p:cNvPr id="9" name="Bildobjekt 8" descr="Logo" title="Logo">
            <a:extLst>
              <a:ext uri="{FF2B5EF4-FFF2-40B4-BE49-F238E27FC236}">
                <a16:creationId xmlns:a16="http://schemas.microsoft.com/office/drawing/2014/main" id="{E827BE2D-9929-4BFA-9192-B82AEC788915}"/>
              </a:ext>
            </a:extLst>
          </p:cNvPr>
          <p:cNvPicPr>
            <a:picLocks noChangeAspect="1"/>
          </p:cNvPicPr>
          <p:nvPr userDrawn="1"/>
        </p:nvPicPr>
        <p:blipFill>
          <a:blip r:embed="rId18"/>
          <a:stretch>
            <a:fillRect/>
          </a:stretch>
        </p:blipFill>
        <p:spPr>
          <a:xfrm>
            <a:off x="10297795" y="401983"/>
            <a:ext cx="1481456" cy="499915"/>
          </a:xfrm>
          <a:prstGeom prst="rect">
            <a:avLst/>
          </a:prstGeom>
        </p:spPr>
      </p:pic>
      <p:sp>
        <p:nvSpPr>
          <p:cNvPr id="7" name="textruta 6">
            <a:extLst>
              <a:ext uri="{FF2B5EF4-FFF2-40B4-BE49-F238E27FC236}">
                <a16:creationId xmlns:a16="http://schemas.microsoft.com/office/drawing/2014/main" id="{06A2100A-00F3-4208-962E-587779F2E0C0}"/>
              </a:ext>
            </a:extLst>
          </p:cNvPr>
          <p:cNvSpPr txBox="1"/>
          <p:nvPr userDrawn="1"/>
        </p:nvSpPr>
        <p:spPr>
          <a:xfrm>
            <a:off x="407988" y="6454562"/>
            <a:ext cx="8640000" cy="144000"/>
          </a:xfrm>
          <a:prstGeom prst="rect">
            <a:avLst/>
          </a:prstGeom>
          <a:noFill/>
        </p:spPr>
        <p:txBody>
          <a:bodyPr wrap="square" lIns="0" tIns="0" rIns="0" bIns="0" rtlCol="0" anchor="ctr" anchorCtr="0">
            <a:noAutofit/>
          </a:bodyPr>
          <a:lstStyle/>
          <a:p>
            <a:r>
              <a:rPr lang="sv-SE" sz="1100" dirty="0">
                <a:solidFill>
                  <a:schemeClr val="tx1">
                    <a:lumMod val="95000"/>
                    <a:lumOff val="5000"/>
                  </a:schemeClr>
                </a:solidFill>
              </a:rPr>
              <a:t>Hållbar stad – öppen för världen</a:t>
            </a:r>
          </a:p>
        </p:txBody>
      </p:sp>
      <p:sp>
        <p:nvSpPr>
          <p:cNvPr id="10" name="Platshållare för bildnummer 1">
            <a:extLst>
              <a:ext uri="{FF2B5EF4-FFF2-40B4-BE49-F238E27FC236}">
                <a16:creationId xmlns:a16="http://schemas.microsoft.com/office/drawing/2014/main" id="{F508861A-5DB9-448E-9A9B-FD5CEF06B171}"/>
              </a:ext>
            </a:extLst>
          </p:cNvPr>
          <p:cNvSpPr>
            <a:spLocks noGrp="1"/>
          </p:cNvSpPr>
          <p:nvPr>
            <p:ph type="sldNum" sz="quarter" idx="4"/>
          </p:nvPr>
        </p:nvSpPr>
        <p:spPr>
          <a:xfrm>
            <a:off x="11136000" y="6453187"/>
            <a:ext cx="643250" cy="144463"/>
          </a:xfrm>
          <a:prstGeom prst="rect">
            <a:avLst/>
          </a:prstGeom>
        </p:spPr>
        <p:txBody>
          <a:bodyPr vert="horz" lIns="0" tIns="180000" rIns="0" bIns="0" rtlCol="0" anchor="b" anchorCtr="0"/>
          <a:lstStyle>
            <a:lvl1pPr algn="r">
              <a:defRPr sz="1000" b="1">
                <a:solidFill>
                  <a:schemeClr val="tx1">
                    <a:lumMod val="95000"/>
                    <a:lumOff val="5000"/>
                  </a:schemeClr>
                </a:solidFill>
              </a:defRPr>
            </a:lvl1pPr>
          </a:lstStyle>
          <a:p>
            <a:fld id="{59C8BBA8-F427-4879-AAC6-186856FF899B}" type="slidenum">
              <a:rPr lang="sv-SE" smtClean="0"/>
              <a:pPr/>
              <a:t>‹#›</a:t>
            </a:fld>
            <a:endParaRPr lang="sv-SE" dirty="0"/>
          </a:p>
        </p:txBody>
      </p:sp>
    </p:spTree>
    <p:extLst>
      <p:ext uri="{BB962C8B-B14F-4D97-AF65-F5344CB8AC3E}">
        <p14:creationId xmlns:p14="http://schemas.microsoft.com/office/powerpoint/2010/main" val="1082768213"/>
      </p:ext>
    </p:extLst>
  </p:cSld>
  <p:clrMap bg1="lt1" tx1="dk1" bg2="lt2" tx2="dk2" accent1="accent1" accent2="accent2" accent3="accent3" accent4="accent4" accent5="accent5" accent6="accent6" hlink="hlink" folHlink="folHlink"/>
  <p:sldLayoutIdLst>
    <p:sldLayoutId id="2147484513" r:id="rId1"/>
    <p:sldLayoutId id="2147484514" r:id="rId2"/>
    <p:sldLayoutId id="2147484515" r:id="rId3"/>
    <p:sldLayoutId id="2147484516" r:id="rId4"/>
    <p:sldLayoutId id="2147484517" r:id="rId5"/>
    <p:sldLayoutId id="2147484518" r:id="rId6"/>
    <p:sldLayoutId id="2147484519" r:id="rId7"/>
    <p:sldLayoutId id="2147484520" r:id="rId8"/>
    <p:sldLayoutId id="2147484521" r:id="rId9"/>
    <p:sldLayoutId id="2147484522" r:id="rId10"/>
    <p:sldLayoutId id="2147484523" r:id="rId11"/>
    <p:sldLayoutId id="2147484524" r:id="rId12"/>
    <p:sldLayoutId id="2147484525" r:id="rId13"/>
    <p:sldLayoutId id="2147484526" r:id="rId14"/>
    <p:sldLayoutId id="2147484527" r:id="rId15"/>
    <p:sldLayoutId id="2147484528" r:id="rId16"/>
  </p:sldLayoutIdLst>
  <p:hf sldNum="0" hdr="0" ftr="0" dt="0"/>
  <p:txStyles>
    <p:titleStyle>
      <a:lvl1pPr algn="l" defTabSz="914332" rtl="0" eaLnBrk="1" latinLnBrk="0" hangingPunct="1">
        <a:lnSpc>
          <a:spcPct val="90000"/>
        </a:lnSpc>
        <a:spcBef>
          <a:spcPct val="0"/>
        </a:spcBef>
        <a:buNone/>
        <a:defRPr sz="3000" b="1" kern="0" spc="0" baseline="0">
          <a:solidFill>
            <a:schemeClr val="tx1"/>
          </a:solidFill>
          <a:latin typeface="+mj-lt"/>
          <a:ea typeface="+mj-ea"/>
          <a:cs typeface="+mj-cs"/>
        </a:defRPr>
      </a:lvl1pPr>
    </p:titleStyle>
    <p:bodyStyle>
      <a:lvl1pPr marL="230384" indent="-230384" algn="l" defTabSz="914332" rtl="0" eaLnBrk="1" latinLnBrk="0" hangingPunct="1">
        <a:lnSpc>
          <a:spcPct val="110000"/>
        </a:lnSpc>
        <a:spcBef>
          <a:spcPts val="600"/>
        </a:spcBef>
        <a:spcAft>
          <a:spcPts val="300"/>
        </a:spcAft>
        <a:buFont typeface="Arial" panose="020B0604020202020204" pitchFamily="34" charset="0"/>
        <a:buChar char="•"/>
        <a:defRPr sz="2000" kern="1200">
          <a:solidFill>
            <a:schemeClr val="tx1"/>
          </a:solidFill>
          <a:latin typeface="+mn-lt"/>
          <a:ea typeface="+mn-ea"/>
          <a:cs typeface="+mn-cs"/>
        </a:defRPr>
      </a:lvl1pPr>
      <a:lvl2pPr marL="457167" indent="-230384" algn="l" defTabSz="914332" rtl="0" eaLnBrk="1" latinLnBrk="0" hangingPunct="1">
        <a:lnSpc>
          <a:spcPct val="110000"/>
        </a:lnSpc>
        <a:spcBef>
          <a:spcPts val="0"/>
        </a:spcBef>
        <a:spcAft>
          <a:spcPts val="300"/>
        </a:spcAft>
        <a:buFont typeface="Arial" panose="020B0604020202020204" pitchFamily="34" charset="0"/>
        <a:buChar char="–"/>
        <a:defRPr sz="1700" kern="1200">
          <a:solidFill>
            <a:schemeClr val="tx1"/>
          </a:solidFill>
          <a:latin typeface="+mn-lt"/>
          <a:ea typeface="+mn-ea"/>
          <a:cs typeface="+mn-cs"/>
        </a:defRPr>
      </a:lvl2pPr>
      <a:lvl3pPr marL="687548" indent="-230384" algn="l" defTabSz="914332" rtl="0" eaLnBrk="1" latinLnBrk="0" hangingPunct="1">
        <a:lnSpc>
          <a:spcPct val="110000"/>
        </a:lnSpc>
        <a:spcBef>
          <a:spcPts val="0"/>
        </a:spcBef>
        <a:spcAft>
          <a:spcPts val="300"/>
        </a:spcAft>
        <a:buFont typeface="Wingdings" panose="05000000000000000000" pitchFamily="2" charset="2"/>
        <a:buChar char="§"/>
        <a:defRPr sz="1700" kern="1200">
          <a:solidFill>
            <a:schemeClr val="tx1"/>
          </a:solidFill>
          <a:latin typeface="+mn-lt"/>
          <a:ea typeface="+mn-ea"/>
          <a:cs typeface="+mn-cs"/>
        </a:defRPr>
      </a:lvl3pPr>
      <a:lvl4pPr marL="914332" indent="-228584" algn="l" defTabSz="914332" rtl="0" eaLnBrk="1" latinLnBrk="0" hangingPunct="1">
        <a:lnSpc>
          <a:spcPct val="110000"/>
        </a:lnSpc>
        <a:spcBef>
          <a:spcPts val="0"/>
        </a:spcBef>
        <a:spcAft>
          <a:spcPts val="300"/>
        </a:spcAft>
        <a:buFont typeface="Arial" panose="020B0604020202020204" pitchFamily="34" charset="0"/>
        <a:buChar char="•"/>
        <a:defRPr sz="1700" kern="1200">
          <a:solidFill>
            <a:schemeClr val="tx1"/>
          </a:solidFill>
          <a:latin typeface="+mn-lt"/>
          <a:ea typeface="+mn-ea"/>
          <a:cs typeface="+mn-cs"/>
        </a:defRPr>
      </a:lvl4pPr>
      <a:lvl5pPr marL="1144714" indent="-228584" algn="l" defTabSz="914332" rtl="0" eaLnBrk="1" latinLnBrk="0" hangingPunct="1">
        <a:lnSpc>
          <a:spcPct val="110000"/>
        </a:lnSpc>
        <a:spcBef>
          <a:spcPts val="0"/>
        </a:spcBef>
        <a:spcAft>
          <a:spcPts val="300"/>
        </a:spcAft>
        <a:buFont typeface="Arial" panose="020B0604020202020204" pitchFamily="34" charset="0"/>
        <a:buChar char="•"/>
        <a:defRPr sz="1700" kern="1200">
          <a:solidFill>
            <a:schemeClr val="tx1"/>
          </a:solidFill>
          <a:latin typeface="+mn-lt"/>
          <a:ea typeface="+mn-ea"/>
          <a:cs typeface="+mn-cs"/>
        </a:defRPr>
      </a:lvl5pPr>
      <a:lvl6pPr marL="2514412"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578"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744"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5910"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32" rtl="0" eaLnBrk="1" latinLnBrk="0" hangingPunct="1">
        <a:defRPr sz="1800" kern="1200">
          <a:solidFill>
            <a:schemeClr val="tx1"/>
          </a:solidFill>
          <a:latin typeface="+mn-lt"/>
          <a:ea typeface="+mn-ea"/>
          <a:cs typeface="+mn-cs"/>
        </a:defRPr>
      </a:lvl1pPr>
      <a:lvl2pPr marL="457167" algn="l" defTabSz="914332" rtl="0" eaLnBrk="1" latinLnBrk="0" hangingPunct="1">
        <a:defRPr sz="1800" kern="1200">
          <a:solidFill>
            <a:schemeClr val="tx1"/>
          </a:solidFill>
          <a:latin typeface="+mn-lt"/>
          <a:ea typeface="+mn-ea"/>
          <a:cs typeface="+mn-cs"/>
        </a:defRPr>
      </a:lvl2pPr>
      <a:lvl3pPr marL="914332" algn="l" defTabSz="914332" rtl="0" eaLnBrk="1" latinLnBrk="0" hangingPunct="1">
        <a:defRPr sz="1800" kern="1200">
          <a:solidFill>
            <a:schemeClr val="tx1"/>
          </a:solidFill>
          <a:latin typeface="+mn-lt"/>
          <a:ea typeface="+mn-ea"/>
          <a:cs typeface="+mn-cs"/>
        </a:defRPr>
      </a:lvl3pPr>
      <a:lvl4pPr marL="1371498" algn="l" defTabSz="914332" rtl="0" eaLnBrk="1" latinLnBrk="0" hangingPunct="1">
        <a:defRPr sz="1800" kern="1200">
          <a:solidFill>
            <a:schemeClr val="tx1"/>
          </a:solidFill>
          <a:latin typeface="+mn-lt"/>
          <a:ea typeface="+mn-ea"/>
          <a:cs typeface="+mn-cs"/>
        </a:defRPr>
      </a:lvl4pPr>
      <a:lvl5pPr marL="1828664" algn="l" defTabSz="914332" rtl="0" eaLnBrk="1" latinLnBrk="0" hangingPunct="1">
        <a:defRPr sz="1800" kern="1200">
          <a:solidFill>
            <a:schemeClr val="tx1"/>
          </a:solidFill>
          <a:latin typeface="+mn-lt"/>
          <a:ea typeface="+mn-ea"/>
          <a:cs typeface="+mn-cs"/>
        </a:defRPr>
      </a:lvl5pPr>
      <a:lvl6pPr marL="2285830" algn="l" defTabSz="914332" rtl="0" eaLnBrk="1" latinLnBrk="0" hangingPunct="1">
        <a:defRPr sz="1800" kern="1200">
          <a:solidFill>
            <a:schemeClr val="tx1"/>
          </a:solidFill>
          <a:latin typeface="+mn-lt"/>
          <a:ea typeface="+mn-ea"/>
          <a:cs typeface="+mn-cs"/>
        </a:defRPr>
      </a:lvl6pPr>
      <a:lvl7pPr marL="2742994" algn="l" defTabSz="914332" rtl="0" eaLnBrk="1" latinLnBrk="0" hangingPunct="1">
        <a:defRPr sz="1800" kern="1200">
          <a:solidFill>
            <a:schemeClr val="tx1"/>
          </a:solidFill>
          <a:latin typeface="+mn-lt"/>
          <a:ea typeface="+mn-ea"/>
          <a:cs typeface="+mn-cs"/>
        </a:defRPr>
      </a:lvl7pPr>
      <a:lvl8pPr marL="3200160" algn="l" defTabSz="914332" rtl="0" eaLnBrk="1" latinLnBrk="0" hangingPunct="1">
        <a:defRPr sz="1800" kern="1200">
          <a:solidFill>
            <a:schemeClr val="tx1"/>
          </a:solidFill>
          <a:latin typeface="+mn-lt"/>
          <a:ea typeface="+mn-ea"/>
          <a:cs typeface="+mn-cs"/>
        </a:defRPr>
      </a:lvl8pPr>
      <a:lvl9pPr marL="3657327" algn="l" defTabSz="914332"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8" pos="3840">
          <p15:clr>
            <a:srgbClr val="F26B43"/>
          </p15:clr>
        </p15:guide>
        <p15:guide id="9" orient="horz" pos="255">
          <p15:clr>
            <a:srgbClr val="F26B43"/>
          </p15:clr>
        </p15:guide>
        <p15:guide id="10" pos="257">
          <p15:clr>
            <a:srgbClr val="F26B43"/>
          </p15:clr>
        </p15:guide>
        <p15:guide id="11" pos="7423">
          <p15:clr>
            <a:srgbClr val="F26B43"/>
          </p15:clr>
        </p15:guide>
        <p15:guide id="12" orient="horz" pos="4156">
          <p15:clr>
            <a:srgbClr val="F26B43"/>
          </p15:clr>
        </p15:guide>
        <p15:guide id="14" orient="horz" pos="1095">
          <p15:clr>
            <a:srgbClr val="F26B43"/>
          </p15:clr>
        </p15:guide>
        <p15:guide id="15" orient="horz" pos="550">
          <p15:clr>
            <a:srgbClr val="F26B43"/>
          </p15:clr>
        </p15:guide>
        <p15:guide id="16" orient="horz" pos="3725">
          <p15:clr>
            <a:srgbClr val="F26B43"/>
          </p15:clr>
        </p15:guide>
        <p15:guide id="17" orient="horz" pos="4065">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7.xml"/></Relationships>
</file>

<file path=ppt/slides/_rels/slide5.xml.rels><?xml version="1.0" encoding="UTF-8" standalone="yes"?>
<Relationships xmlns="http://schemas.openxmlformats.org/package/2006/relationships"><Relationship Id="rId3" Type="http://schemas.openxmlformats.org/officeDocument/2006/relationships/hyperlink" Target="https://goteborg.se/wps/portal?uri=gbglnk%3a20164482327873" TargetMode="External"/><Relationship Id="rId2" Type="http://schemas.openxmlformats.org/officeDocument/2006/relationships/notesSlide" Target="../notesSlides/notesSlide4.xml"/><Relationship Id="rId1" Type="http://schemas.openxmlformats.org/officeDocument/2006/relationships/slideLayout" Target="../slideLayouts/slideLayout17.xml"/><Relationship Id="rId4" Type="http://schemas.openxmlformats.org/officeDocument/2006/relationships/image" Target="../media/image4.jpeg"/></Relationships>
</file>

<file path=ppt/slides/_rels/slide6.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jpeg"/><Relationship Id="rId1" Type="http://schemas.openxmlformats.org/officeDocument/2006/relationships/slideLayout" Target="../slideLayouts/slideLayout17.xml"/><Relationship Id="rId6" Type="http://schemas.openxmlformats.org/officeDocument/2006/relationships/image" Target="../media/image9.jpeg"/><Relationship Id="rId5" Type="http://schemas.openxmlformats.org/officeDocument/2006/relationships/image" Target="../media/image8.jpeg"/><Relationship Id="rId4" Type="http://schemas.openxmlformats.org/officeDocument/2006/relationships/image" Target="../media/image7.jp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latshållare för text 3">
            <a:extLst>
              <a:ext uri="{FF2B5EF4-FFF2-40B4-BE49-F238E27FC236}">
                <a16:creationId xmlns:a16="http://schemas.microsoft.com/office/drawing/2014/main" id="{67432880-EABA-4426-91B8-2D839C20B2ED}"/>
              </a:ext>
            </a:extLst>
          </p:cNvPr>
          <p:cNvSpPr>
            <a:spLocks noGrp="1"/>
          </p:cNvSpPr>
          <p:nvPr>
            <p:ph type="ctrTitle"/>
          </p:nvPr>
        </p:nvSpPr>
        <p:spPr>
          <a:xfrm>
            <a:off x="1528841" y="2404809"/>
            <a:ext cx="9134323" cy="1349829"/>
          </a:xfrm>
        </p:spPr>
        <p:txBody>
          <a:bodyPr anchor="ctr">
            <a:normAutofit/>
          </a:bodyPr>
          <a:lstStyle/>
          <a:p>
            <a:r>
              <a:rPr lang="sv-SE" sz="6600" dirty="0">
                <a:latin typeface="Monotype Corsiva" pitchFamily="66" charset="0"/>
              </a:rPr>
              <a:t>Anhörigstöd</a:t>
            </a:r>
            <a:endParaRPr lang="sv-SE" sz="6600" dirty="0"/>
          </a:p>
        </p:txBody>
      </p:sp>
    </p:spTree>
    <p:extLst>
      <p:ext uri="{BB962C8B-B14F-4D97-AF65-F5344CB8AC3E}">
        <p14:creationId xmlns:p14="http://schemas.microsoft.com/office/powerpoint/2010/main" val="357878900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normAutofit fontScale="90000"/>
          </a:bodyPr>
          <a:lstStyle/>
          <a:p>
            <a:pPr algn="ctr"/>
            <a:endParaRPr lang="sv-SE" sz="7200" dirty="0"/>
          </a:p>
        </p:txBody>
      </p:sp>
      <p:sp>
        <p:nvSpPr>
          <p:cNvPr id="3" name="Platshållare för innehåll 2"/>
          <p:cNvSpPr>
            <a:spLocks noGrp="1"/>
          </p:cNvSpPr>
          <p:nvPr>
            <p:ph idx="1"/>
          </p:nvPr>
        </p:nvSpPr>
        <p:spPr>
          <a:xfrm>
            <a:off x="1030014" y="873132"/>
            <a:ext cx="10105986" cy="5040306"/>
          </a:xfrm>
        </p:spPr>
        <p:txBody>
          <a:bodyPr>
            <a:normAutofit lnSpcReduction="10000"/>
          </a:bodyPr>
          <a:lstStyle/>
          <a:p>
            <a:pPr>
              <a:buNone/>
            </a:pPr>
            <a:r>
              <a:rPr lang="sv-SE" dirty="0">
                <a:latin typeface="Times New Roman" pitchFamily="18" charset="0"/>
                <a:cs typeface="Times New Roman" pitchFamily="18" charset="0"/>
              </a:rPr>
              <a:t> </a:t>
            </a:r>
          </a:p>
          <a:p>
            <a:pPr>
              <a:buNone/>
            </a:pPr>
            <a:r>
              <a:rPr lang="sv-SE" sz="4800" dirty="0">
                <a:latin typeface="Times New Roman" pitchFamily="18" charset="0"/>
                <a:cs typeface="Times New Roman" pitchFamily="18" charset="0"/>
              </a:rPr>
              <a:t> ”Socialnämnden </a:t>
            </a:r>
            <a:r>
              <a:rPr lang="sv-SE" sz="4800" i="1" u="sng" dirty="0">
                <a:latin typeface="Times New Roman" pitchFamily="18" charset="0"/>
                <a:cs typeface="Times New Roman" pitchFamily="18" charset="0"/>
              </a:rPr>
              <a:t>ska</a:t>
            </a:r>
            <a:r>
              <a:rPr lang="sv-SE" sz="4800" u="sng" dirty="0">
                <a:latin typeface="Times New Roman" pitchFamily="18" charset="0"/>
                <a:cs typeface="Times New Roman" pitchFamily="18" charset="0"/>
              </a:rPr>
              <a:t> </a:t>
            </a:r>
            <a:r>
              <a:rPr lang="sv-SE" sz="4800" i="1" u="sng" dirty="0">
                <a:latin typeface="Times New Roman" pitchFamily="18" charset="0"/>
                <a:cs typeface="Times New Roman" pitchFamily="18" charset="0"/>
              </a:rPr>
              <a:t>erbjuda</a:t>
            </a:r>
            <a:r>
              <a:rPr lang="sv-SE" sz="4800" u="sng" dirty="0">
                <a:latin typeface="Times New Roman" pitchFamily="18" charset="0"/>
                <a:cs typeface="Times New Roman" pitchFamily="18" charset="0"/>
              </a:rPr>
              <a:t> </a:t>
            </a:r>
            <a:r>
              <a:rPr lang="sv-SE" sz="4800" dirty="0">
                <a:latin typeface="Times New Roman" pitchFamily="18" charset="0"/>
                <a:cs typeface="Times New Roman" pitchFamily="18" charset="0"/>
              </a:rPr>
              <a:t>stöd för att underlätta för de personer som vårdar en närstående som är långvarigt sjuk eller äldre eller som stödjer en närstående som har funktionshinder” </a:t>
            </a:r>
            <a:r>
              <a:rPr lang="sv-SE" sz="4800" dirty="0">
                <a:solidFill>
                  <a:srgbClr val="C00000"/>
                </a:solidFill>
                <a:latin typeface="Times New Roman" pitchFamily="18" charset="0"/>
                <a:cs typeface="Times New Roman" pitchFamily="18" charset="0"/>
              </a:rPr>
              <a:t>SoL 5 kap. 10§</a:t>
            </a:r>
          </a:p>
          <a:p>
            <a:endParaRPr lang="sv-SE" sz="3600" dirty="0"/>
          </a:p>
          <a:p>
            <a:endParaRPr lang="sv-SE" sz="3600" dirty="0"/>
          </a:p>
        </p:txBody>
      </p:sp>
      <p:cxnSp>
        <p:nvCxnSpPr>
          <p:cNvPr id="5" name="Rak 4"/>
          <p:cNvCxnSpPr/>
          <p:nvPr/>
        </p:nvCxnSpPr>
        <p:spPr>
          <a:xfrm>
            <a:off x="2855640" y="6453336"/>
            <a:ext cx="7200800" cy="0"/>
          </a:xfrm>
          <a:prstGeom prst="line">
            <a:avLst/>
          </a:prstGeom>
          <a:ln w="38100">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ktangel 1"/>
          <p:cNvSpPr/>
          <p:nvPr/>
        </p:nvSpPr>
        <p:spPr>
          <a:xfrm>
            <a:off x="1366345" y="404664"/>
            <a:ext cx="9564414" cy="5509200"/>
          </a:xfrm>
          <a:prstGeom prst="rect">
            <a:avLst/>
          </a:prstGeom>
        </p:spPr>
        <p:txBody>
          <a:bodyPr wrap="square">
            <a:spAutoFit/>
          </a:bodyPr>
          <a:lstStyle/>
          <a:p>
            <a:pPr algn="ctr">
              <a:buNone/>
            </a:pPr>
            <a:r>
              <a:rPr lang="sv-SE" sz="5400" b="1" dirty="0">
                <a:solidFill>
                  <a:srgbClr val="3F5564"/>
                </a:solidFill>
                <a:latin typeface="Monotype Corsiva" pitchFamily="66" charset="0"/>
              </a:rPr>
              <a:t>Riktlinje för Anhörigstöd</a:t>
            </a:r>
          </a:p>
          <a:p>
            <a:endParaRPr lang="sv-SE" dirty="0"/>
          </a:p>
          <a:p>
            <a:r>
              <a:rPr lang="sv-SE" sz="2800" dirty="0">
                <a:latin typeface="Times New Roman" pitchFamily="18" charset="0"/>
                <a:cs typeface="Times New Roman" pitchFamily="18" charset="0"/>
              </a:rPr>
              <a:t>Medarbetare inom socialtjänst och hälso- och sjukvård i Göteborgs Stad </a:t>
            </a:r>
            <a:r>
              <a:rPr lang="sv-SE" sz="2800" b="1" u="sng" dirty="0">
                <a:latin typeface="Times New Roman" pitchFamily="18" charset="0"/>
                <a:cs typeface="Times New Roman" pitchFamily="18" charset="0"/>
              </a:rPr>
              <a:t>ska ha </a:t>
            </a:r>
            <a:r>
              <a:rPr lang="sv-SE" sz="2800" dirty="0">
                <a:latin typeface="Times New Roman" pitchFamily="18" charset="0"/>
                <a:cs typeface="Times New Roman" pitchFamily="18" charset="0"/>
              </a:rPr>
              <a:t>ett tydligt anhörigperspektiv</a:t>
            </a:r>
            <a:r>
              <a:rPr lang="sv-SE" sz="2800" b="1" dirty="0">
                <a:latin typeface="Times New Roman" pitchFamily="18" charset="0"/>
                <a:cs typeface="Times New Roman" pitchFamily="18" charset="0"/>
              </a:rPr>
              <a:t>. </a:t>
            </a:r>
          </a:p>
          <a:p>
            <a:endParaRPr lang="sv-SE" sz="2000" dirty="0">
              <a:latin typeface="Times New Roman" pitchFamily="18" charset="0"/>
              <a:cs typeface="Times New Roman" pitchFamily="18" charset="0"/>
            </a:endParaRPr>
          </a:p>
          <a:p>
            <a:r>
              <a:rPr lang="sv-SE" sz="2200" dirty="0">
                <a:latin typeface="Times New Roman" pitchFamily="18" charset="0"/>
                <a:cs typeface="Times New Roman" pitchFamily="18" charset="0"/>
              </a:rPr>
              <a:t>• </a:t>
            </a:r>
            <a:r>
              <a:rPr lang="sv-SE" sz="2200" b="1" i="1" dirty="0">
                <a:latin typeface="Times New Roman" panose="02020603050405020304" pitchFamily="18" charset="0"/>
                <a:cs typeface="Times New Roman" pitchFamily="18" charset="0"/>
              </a:rPr>
              <a:t>Bemöta och samverka med </a:t>
            </a:r>
            <a:r>
              <a:rPr lang="sv-SE" sz="2200" i="1" dirty="0">
                <a:latin typeface="Times New Roman" pitchFamily="18" charset="0"/>
                <a:cs typeface="Times New Roman" pitchFamily="18" charset="0"/>
              </a:rPr>
              <a:t>anhöriga på ett lyhört och respektfullt sätt</a:t>
            </a:r>
          </a:p>
          <a:p>
            <a:r>
              <a:rPr lang="sv-SE" sz="2200" i="1" dirty="0">
                <a:latin typeface="Times New Roman" pitchFamily="18" charset="0"/>
                <a:cs typeface="Times New Roman" pitchFamily="18" charset="0"/>
              </a:rPr>
              <a:t>• </a:t>
            </a:r>
            <a:r>
              <a:rPr lang="sv-SE" sz="2200" b="1" i="1" dirty="0">
                <a:latin typeface="Times New Roman" panose="02020603050405020304" pitchFamily="18" charset="0"/>
                <a:cs typeface="Times New Roman" panose="02020603050405020304" pitchFamily="18" charset="0"/>
              </a:rPr>
              <a:t>Uppmärksamma och lyssna </a:t>
            </a:r>
            <a:r>
              <a:rPr lang="sv-SE" sz="2200" i="1" dirty="0">
                <a:latin typeface="Times New Roman" panose="02020603050405020304" pitchFamily="18" charset="0"/>
                <a:cs typeface="Times New Roman" panose="02020603050405020304" pitchFamily="18" charset="0"/>
              </a:rPr>
              <a:t>på de anhöriga, inklusive uppmärksamma deras behov av stöd för egen del </a:t>
            </a:r>
          </a:p>
          <a:p>
            <a:r>
              <a:rPr lang="sv-SE" sz="2200" i="1" dirty="0">
                <a:latin typeface="Times New Roman" panose="02020603050405020304" pitchFamily="18" charset="0"/>
                <a:cs typeface="Times New Roman" panose="02020603050405020304" pitchFamily="18" charset="0"/>
              </a:rPr>
              <a:t>• </a:t>
            </a:r>
            <a:r>
              <a:rPr lang="sv-SE" sz="2200" b="1" i="1" dirty="0">
                <a:latin typeface="Times New Roman" panose="02020603050405020304" pitchFamily="18" charset="0"/>
                <a:cs typeface="Times New Roman" panose="02020603050405020304" pitchFamily="18" charset="0"/>
              </a:rPr>
              <a:t>Hålla dem informerade </a:t>
            </a:r>
            <a:r>
              <a:rPr lang="sv-SE" sz="2200" i="1" dirty="0">
                <a:latin typeface="Times New Roman" pitchFamily="18" charset="0"/>
                <a:cs typeface="Times New Roman" pitchFamily="18" charset="0"/>
              </a:rPr>
              <a:t>och delaktiga i den närståendes hälsa, vård och omsorg, under förutsättning att den enskilde samtycker </a:t>
            </a:r>
          </a:p>
          <a:p>
            <a:r>
              <a:rPr lang="sv-SE" sz="2200" i="1" dirty="0">
                <a:latin typeface="Times New Roman" pitchFamily="18" charset="0"/>
                <a:cs typeface="Times New Roman" pitchFamily="18" charset="0"/>
              </a:rPr>
              <a:t>• </a:t>
            </a:r>
            <a:r>
              <a:rPr lang="sv-SE" sz="2200" b="1" i="1" dirty="0">
                <a:latin typeface="Times New Roman" panose="02020603050405020304" pitchFamily="18" charset="0"/>
                <a:cs typeface="Times New Roman" panose="02020603050405020304" pitchFamily="18" charset="0"/>
              </a:rPr>
              <a:t>Ha kunskap om </a:t>
            </a:r>
            <a:r>
              <a:rPr lang="sv-SE" sz="2200" i="1" dirty="0">
                <a:latin typeface="Times New Roman" pitchFamily="18" charset="0"/>
                <a:cs typeface="Times New Roman" pitchFamily="18" charset="0"/>
              </a:rPr>
              <a:t>vad det innebär att vara anhörig och att ge stöd till närstående. </a:t>
            </a:r>
          </a:p>
          <a:p>
            <a:r>
              <a:rPr lang="sv-SE" sz="2200" i="1" dirty="0">
                <a:latin typeface="Times New Roman" pitchFamily="18" charset="0"/>
                <a:cs typeface="Times New Roman" pitchFamily="18" charset="0"/>
              </a:rPr>
              <a:t>• </a:t>
            </a:r>
            <a:r>
              <a:rPr lang="sv-SE" sz="2200" b="1" i="1" dirty="0">
                <a:latin typeface="Times New Roman" panose="02020603050405020304" pitchFamily="18" charset="0"/>
                <a:cs typeface="Times New Roman" panose="02020603050405020304" pitchFamily="18" charset="0"/>
              </a:rPr>
              <a:t>Vid behov ska </a:t>
            </a:r>
            <a:r>
              <a:rPr lang="sv-SE" sz="2200" i="1" dirty="0">
                <a:latin typeface="Times New Roman" pitchFamily="18" charset="0"/>
                <a:cs typeface="Times New Roman" pitchFamily="18" charset="0"/>
              </a:rPr>
              <a:t>den anhörige hänvisas till rätt profession/instans.</a:t>
            </a:r>
          </a:p>
          <a:p>
            <a:r>
              <a:rPr lang="sv-SE" sz="2200" i="1" dirty="0">
                <a:latin typeface="Times New Roman" pitchFamily="18" charset="0"/>
                <a:cs typeface="Times New Roman" pitchFamily="18" charset="0"/>
              </a:rPr>
              <a:t>• </a:t>
            </a:r>
            <a:r>
              <a:rPr lang="sv-SE" sz="2200" b="1" i="1" dirty="0">
                <a:latin typeface="Times New Roman" panose="02020603050405020304" pitchFamily="18" charset="0"/>
                <a:cs typeface="Times New Roman" panose="02020603050405020304" pitchFamily="18" charset="0"/>
              </a:rPr>
              <a:t>Samverka för att </a:t>
            </a:r>
            <a:r>
              <a:rPr lang="sv-SE" sz="2200" i="1" dirty="0">
                <a:latin typeface="Times New Roman" panose="02020603050405020304" pitchFamily="18" charset="0"/>
                <a:cs typeface="Times New Roman" panose="02020603050405020304" pitchFamily="18" charset="0"/>
              </a:rPr>
              <a:t>underlätta för anhöriga</a:t>
            </a:r>
          </a:p>
          <a:p>
            <a:endParaRPr lang="sv-SE" sz="1400" dirty="0">
              <a:latin typeface="Times New Roman" pitchFamily="18" charset="0"/>
              <a:cs typeface="Times New Roman" pitchFamily="18" charset="0"/>
            </a:endParaRPr>
          </a:p>
          <a:p>
            <a:r>
              <a:rPr lang="sv-SE" sz="1400" dirty="0">
                <a:latin typeface="Times New Roman" pitchFamily="18" charset="0"/>
                <a:cs typeface="Times New Roman" pitchFamily="18" charset="0"/>
              </a:rPr>
              <a:t>(ur </a:t>
            </a:r>
            <a:r>
              <a:rPr lang="sv-SE" sz="1400" dirty="0"/>
              <a:t>Göteborgs Stads riktlinje för stöd till anhöriga som stödjer och vårdar närstående </a:t>
            </a:r>
            <a:r>
              <a:rPr lang="sv-SE" sz="1400" dirty="0">
                <a:latin typeface="Times New Roman" pitchFamily="18" charset="0"/>
                <a:cs typeface="Times New Roman" pitchFamily="18" charset="0"/>
              </a:rPr>
              <a:t>)</a:t>
            </a:r>
          </a:p>
        </p:txBody>
      </p:sp>
      <p:cxnSp>
        <p:nvCxnSpPr>
          <p:cNvPr id="4" name="Rak 3"/>
          <p:cNvCxnSpPr/>
          <p:nvPr/>
        </p:nvCxnSpPr>
        <p:spPr>
          <a:xfrm>
            <a:off x="2855640" y="6453336"/>
            <a:ext cx="7200800" cy="0"/>
          </a:xfrm>
          <a:prstGeom prst="line">
            <a:avLst/>
          </a:prstGeom>
          <a:ln w="38100">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94015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
                                            <p:txEl>
                                              <p:pRg st="4" end="4"/>
                                            </p:txEl>
                                          </p:spTgt>
                                        </p:tgtEl>
                                        <p:attrNameLst>
                                          <p:attrName>style.visibility</p:attrName>
                                        </p:attrNameLst>
                                      </p:cBhvr>
                                      <p:to>
                                        <p:strVal val="visible"/>
                                      </p:to>
                                    </p:set>
                                    <p:animEffect transition="in" filter="fade">
                                      <p:cBhvr>
                                        <p:cTn id="7" dur="2000"/>
                                        <p:tgtEl>
                                          <p:spTgt spid="2">
                                            <p:txEl>
                                              <p:pRg st="4" end="4"/>
                                            </p:txEl>
                                          </p:spTgt>
                                        </p:tgtEl>
                                      </p:cBhvr>
                                    </p:animEffect>
                                  </p:childTnLst>
                                </p:cTn>
                              </p:par>
                            </p:childTnLst>
                          </p:cTn>
                        </p:par>
                        <p:par>
                          <p:cTn id="8" fill="hold">
                            <p:stCondLst>
                              <p:cond delay="2000"/>
                            </p:stCondLst>
                            <p:childTnLst>
                              <p:par>
                                <p:cTn id="9" presetID="10" presetClass="entr" presetSubtype="0" fill="hold" nodeType="afterEffect">
                                  <p:stCondLst>
                                    <p:cond delay="0"/>
                                  </p:stCondLst>
                                  <p:childTnLst>
                                    <p:set>
                                      <p:cBhvr>
                                        <p:cTn id="10" dur="1" fill="hold">
                                          <p:stCondLst>
                                            <p:cond delay="0"/>
                                          </p:stCondLst>
                                        </p:cTn>
                                        <p:tgtEl>
                                          <p:spTgt spid="2">
                                            <p:txEl>
                                              <p:pRg st="5" end="5"/>
                                            </p:txEl>
                                          </p:spTgt>
                                        </p:tgtEl>
                                        <p:attrNameLst>
                                          <p:attrName>style.visibility</p:attrName>
                                        </p:attrNameLst>
                                      </p:cBhvr>
                                      <p:to>
                                        <p:strVal val="visible"/>
                                      </p:to>
                                    </p:set>
                                    <p:animEffect transition="in" filter="fade">
                                      <p:cBhvr>
                                        <p:cTn id="11" dur="2000"/>
                                        <p:tgtEl>
                                          <p:spTgt spid="2">
                                            <p:txEl>
                                              <p:pRg st="5" end="5"/>
                                            </p:txEl>
                                          </p:spTgt>
                                        </p:tgtEl>
                                      </p:cBhvr>
                                    </p:animEffect>
                                  </p:childTnLst>
                                </p:cTn>
                              </p:par>
                            </p:childTnLst>
                          </p:cTn>
                        </p:par>
                        <p:par>
                          <p:cTn id="12" fill="hold">
                            <p:stCondLst>
                              <p:cond delay="4000"/>
                            </p:stCondLst>
                            <p:childTnLst>
                              <p:par>
                                <p:cTn id="13" presetID="10" presetClass="entr" presetSubtype="0" fill="hold" nodeType="afterEffect">
                                  <p:stCondLst>
                                    <p:cond delay="0"/>
                                  </p:stCondLst>
                                  <p:childTnLst>
                                    <p:set>
                                      <p:cBhvr>
                                        <p:cTn id="14" dur="1" fill="hold">
                                          <p:stCondLst>
                                            <p:cond delay="0"/>
                                          </p:stCondLst>
                                        </p:cTn>
                                        <p:tgtEl>
                                          <p:spTgt spid="2">
                                            <p:txEl>
                                              <p:pRg st="6" end="6"/>
                                            </p:txEl>
                                          </p:spTgt>
                                        </p:tgtEl>
                                        <p:attrNameLst>
                                          <p:attrName>style.visibility</p:attrName>
                                        </p:attrNameLst>
                                      </p:cBhvr>
                                      <p:to>
                                        <p:strVal val="visible"/>
                                      </p:to>
                                    </p:set>
                                    <p:animEffect transition="in" filter="fade">
                                      <p:cBhvr>
                                        <p:cTn id="15" dur="2000"/>
                                        <p:tgtEl>
                                          <p:spTgt spid="2">
                                            <p:txEl>
                                              <p:pRg st="6" end="6"/>
                                            </p:txEl>
                                          </p:spTgt>
                                        </p:tgtEl>
                                      </p:cBhvr>
                                    </p:animEffect>
                                  </p:childTnLst>
                                </p:cTn>
                              </p:par>
                            </p:childTnLst>
                          </p:cTn>
                        </p:par>
                        <p:par>
                          <p:cTn id="16" fill="hold">
                            <p:stCondLst>
                              <p:cond delay="6000"/>
                            </p:stCondLst>
                            <p:childTnLst>
                              <p:par>
                                <p:cTn id="17" presetID="10" presetClass="entr" presetSubtype="0" fill="hold" nodeType="afterEffect">
                                  <p:stCondLst>
                                    <p:cond delay="0"/>
                                  </p:stCondLst>
                                  <p:childTnLst>
                                    <p:set>
                                      <p:cBhvr>
                                        <p:cTn id="18" dur="1" fill="hold">
                                          <p:stCondLst>
                                            <p:cond delay="0"/>
                                          </p:stCondLst>
                                        </p:cTn>
                                        <p:tgtEl>
                                          <p:spTgt spid="2">
                                            <p:txEl>
                                              <p:pRg st="7" end="7"/>
                                            </p:txEl>
                                          </p:spTgt>
                                        </p:tgtEl>
                                        <p:attrNameLst>
                                          <p:attrName>style.visibility</p:attrName>
                                        </p:attrNameLst>
                                      </p:cBhvr>
                                      <p:to>
                                        <p:strVal val="visible"/>
                                      </p:to>
                                    </p:set>
                                    <p:animEffect transition="in" filter="fade">
                                      <p:cBhvr>
                                        <p:cTn id="19" dur="2000"/>
                                        <p:tgtEl>
                                          <p:spTgt spid="2">
                                            <p:txEl>
                                              <p:pRg st="7" end="7"/>
                                            </p:txEl>
                                          </p:spTgt>
                                        </p:tgtEl>
                                      </p:cBhvr>
                                    </p:animEffect>
                                  </p:childTnLst>
                                </p:cTn>
                              </p:par>
                            </p:childTnLst>
                          </p:cTn>
                        </p:par>
                        <p:par>
                          <p:cTn id="20" fill="hold">
                            <p:stCondLst>
                              <p:cond delay="8000"/>
                            </p:stCondLst>
                            <p:childTnLst>
                              <p:par>
                                <p:cTn id="21" presetID="10" presetClass="entr" presetSubtype="0" fill="hold" nodeType="afterEffect">
                                  <p:stCondLst>
                                    <p:cond delay="0"/>
                                  </p:stCondLst>
                                  <p:childTnLst>
                                    <p:set>
                                      <p:cBhvr>
                                        <p:cTn id="22" dur="1" fill="hold">
                                          <p:stCondLst>
                                            <p:cond delay="0"/>
                                          </p:stCondLst>
                                        </p:cTn>
                                        <p:tgtEl>
                                          <p:spTgt spid="2">
                                            <p:txEl>
                                              <p:pRg st="8" end="8"/>
                                            </p:txEl>
                                          </p:spTgt>
                                        </p:tgtEl>
                                        <p:attrNameLst>
                                          <p:attrName>style.visibility</p:attrName>
                                        </p:attrNameLst>
                                      </p:cBhvr>
                                      <p:to>
                                        <p:strVal val="visible"/>
                                      </p:to>
                                    </p:set>
                                    <p:animEffect transition="in" filter="fade">
                                      <p:cBhvr>
                                        <p:cTn id="23" dur="2000"/>
                                        <p:tgtEl>
                                          <p:spTgt spid="2">
                                            <p:txEl>
                                              <p:pRg st="8" end="8"/>
                                            </p:txEl>
                                          </p:spTgt>
                                        </p:tgtEl>
                                      </p:cBhvr>
                                    </p:animEffect>
                                  </p:childTnLst>
                                </p:cTn>
                              </p:par>
                            </p:childTnLst>
                          </p:cTn>
                        </p:par>
                        <p:par>
                          <p:cTn id="24" fill="hold">
                            <p:stCondLst>
                              <p:cond delay="10000"/>
                            </p:stCondLst>
                            <p:childTnLst>
                              <p:par>
                                <p:cTn id="25" presetID="10" presetClass="entr" presetSubtype="0" fill="hold" nodeType="afterEffect">
                                  <p:stCondLst>
                                    <p:cond delay="0"/>
                                  </p:stCondLst>
                                  <p:childTnLst>
                                    <p:set>
                                      <p:cBhvr>
                                        <p:cTn id="26" dur="1" fill="hold">
                                          <p:stCondLst>
                                            <p:cond delay="0"/>
                                          </p:stCondLst>
                                        </p:cTn>
                                        <p:tgtEl>
                                          <p:spTgt spid="2">
                                            <p:txEl>
                                              <p:pRg st="9" end="9"/>
                                            </p:txEl>
                                          </p:spTgt>
                                        </p:tgtEl>
                                        <p:attrNameLst>
                                          <p:attrName>style.visibility</p:attrName>
                                        </p:attrNameLst>
                                      </p:cBhvr>
                                      <p:to>
                                        <p:strVal val="visible"/>
                                      </p:to>
                                    </p:set>
                                    <p:animEffect transition="in" filter="fade">
                                      <p:cBhvr>
                                        <p:cTn id="27" dur="2000"/>
                                        <p:tgtEl>
                                          <p:spTgt spid="2">
                                            <p:txEl>
                                              <p:pRg st="9" end="9"/>
                                            </p:txEl>
                                          </p:spTgt>
                                        </p:tgtEl>
                                      </p:cBhvr>
                                    </p:animEffect>
                                  </p:childTnLst>
                                </p:cTn>
                              </p:par>
                            </p:childTnLst>
                          </p:cTn>
                        </p:par>
                        <p:par>
                          <p:cTn id="28" fill="hold">
                            <p:stCondLst>
                              <p:cond delay="12000"/>
                            </p:stCondLst>
                            <p:childTnLst>
                              <p:par>
                                <p:cTn id="29" presetID="10" presetClass="entr" presetSubtype="0" fill="hold" nodeType="afterEffect">
                                  <p:stCondLst>
                                    <p:cond delay="0"/>
                                  </p:stCondLst>
                                  <p:childTnLst>
                                    <p:set>
                                      <p:cBhvr>
                                        <p:cTn id="30" dur="1" fill="hold">
                                          <p:stCondLst>
                                            <p:cond delay="0"/>
                                          </p:stCondLst>
                                        </p:cTn>
                                        <p:tgtEl>
                                          <p:spTgt spid="2">
                                            <p:txEl>
                                              <p:pRg st="11" end="11"/>
                                            </p:txEl>
                                          </p:spTgt>
                                        </p:tgtEl>
                                        <p:attrNameLst>
                                          <p:attrName>style.visibility</p:attrName>
                                        </p:attrNameLst>
                                      </p:cBhvr>
                                      <p:to>
                                        <p:strVal val="visible"/>
                                      </p:to>
                                    </p:set>
                                    <p:animEffect transition="in" filter="fade">
                                      <p:cBhvr>
                                        <p:cTn id="31" dur="2000"/>
                                        <p:tgtEl>
                                          <p:spTgt spid="2">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886161" y="873126"/>
            <a:ext cx="9170279" cy="865188"/>
          </a:xfrm>
        </p:spPr>
        <p:txBody>
          <a:bodyPr>
            <a:normAutofit fontScale="90000"/>
          </a:bodyPr>
          <a:lstStyle/>
          <a:p>
            <a:pPr algn="ctr"/>
            <a:r>
              <a:rPr lang="sv-SE" sz="7200" dirty="0">
                <a:solidFill>
                  <a:schemeClr val="tx2"/>
                </a:solidFill>
                <a:latin typeface="Monotype Corsiva" pitchFamily="66" charset="0"/>
              </a:rPr>
              <a:t>Anhörigperspektiv</a:t>
            </a:r>
          </a:p>
        </p:txBody>
      </p:sp>
      <p:sp>
        <p:nvSpPr>
          <p:cNvPr id="3" name="Platshållare för innehåll 2"/>
          <p:cNvSpPr>
            <a:spLocks noGrp="1"/>
          </p:cNvSpPr>
          <p:nvPr>
            <p:ph idx="1"/>
          </p:nvPr>
        </p:nvSpPr>
        <p:spPr>
          <a:xfrm>
            <a:off x="1982188" y="2365276"/>
            <a:ext cx="8228613" cy="2935928"/>
          </a:xfrm>
        </p:spPr>
        <p:txBody>
          <a:bodyPr>
            <a:normAutofit/>
          </a:bodyPr>
          <a:lstStyle/>
          <a:p>
            <a:r>
              <a:rPr lang="sv-SE" sz="4800" dirty="0">
                <a:latin typeface="Times New Roman" pitchFamily="18" charset="0"/>
                <a:cs typeface="Times New Roman" pitchFamily="18" charset="0"/>
              </a:rPr>
              <a:t>Hur har du det?</a:t>
            </a:r>
          </a:p>
          <a:p>
            <a:r>
              <a:rPr lang="sv-SE" sz="4800" dirty="0">
                <a:latin typeface="Times New Roman" pitchFamily="18" charset="0"/>
                <a:cs typeface="Times New Roman" pitchFamily="18" charset="0"/>
              </a:rPr>
              <a:t>Vilken sorts stöd behöver du?</a:t>
            </a:r>
          </a:p>
          <a:p>
            <a:r>
              <a:rPr lang="sv-SE" sz="4800" dirty="0">
                <a:latin typeface="Times New Roman" pitchFamily="18" charset="0"/>
                <a:cs typeface="Times New Roman" pitchFamily="18" charset="0"/>
              </a:rPr>
              <a:t>På vilket sätt vill du stödja oss? </a:t>
            </a:r>
          </a:p>
          <a:p>
            <a:endParaRPr lang="sv-SE" sz="4800" dirty="0">
              <a:latin typeface="Times New Roman" pitchFamily="18" charset="0"/>
              <a:cs typeface="Times New Roman" pitchFamily="18" charset="0"/>
            </a:endParaRPr>
          </a:p>
        </p:txBody>
      </p:sp>
      <p:cxnSp>
        <p:nvCxnSpPr>
          <p:cNvPr id="5" name="Rak 4"/>
          <p:cNvCxnSpPr/>
          <p:nvPr/>
        </p:nvCxnSpPr>
        <p:spPr>
          <a:xfrm>
            <a:off x="2855640" y="6453336"/>
            <a:ext cx="7200800" cy="0"/>
          </a:xfrm>
          <a:prstGeom prst="line">
            <a:avLst/>
          </a:prstGeom>
          <a:ln w="38100">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302303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par>
                          <p:cTn id="8" fill="hold">
                            <p:stCondLst>
                              <p:cond delay="2000"/>
                            </p:stCondLst>
                            <p:childTnLst>
                              <p:par>
                                <p:cTn id="9" presetID="10" presetClass="entr" presetSubtype="0" fill="hold" grpId="0" nodeType="after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fade">
                                      <p:cBhvr>
                                        <p:cTn id="11" dur="2000"/>
                                        <p:tgtEl>
                                          <p:spTgt spid="3">
                                            <p:txEl>
                                              <p:pRg st="1" end="1"/>
                                            </p:txEl>
                                          </p:spTgt>
                                        </p:tgtEl>
                                      </p:cBhvr>
                                    </p:animEffect>
                                  </p:childTnLst>
                                </p:cTn>
                              </p:par>
                            </p:childTnLst>
                          </p:cTn>
                        </p:par>
                        <p:par>
                          <p:cTn id="12" fill="hold">
                            <p:stCondLst>
                              <p:cond delay="4000"/>
                            </p:stCondLst>
                            <p:childTnLst>
                              <p:par>
                                <p:cTn id="13" presetID="10" presetClass="entr" presetSubtype="0" fill="hold" grpId="0" nodeType="after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2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1991544" y="836712"/>
            <a:ext cx="8229600" cy="1143000"/>
          </a:xfrm>
        </p:spPr>
        <p:txBody>
          <a:bodyPr>
            <a:noAutofit/>
          </a:bodyPr>
          <a:lstStyle/>
          <a:p>
            <a:pPr algn="ctr"/>
            <a:r>
              <a:rPr lang="sv-SE" sz="7200" dirty="0">
                <a:solidFill>
                  <a:schemeClr val="accent1">
                    <a:lumMod val="50000"/>
                  </a:schemeClr>
                </a:solidFill>
                <a:latin typeface="Monotype Corsiva" pitchFamily="66" charset="0"/>
              </a:rPr>
              <a:t>Anhörigstöd</a:t>
            </a:r>
          </a:p>
        </p:txBody>
      </p:sp>
      <p:sp>
        <p:nvSpPr>
          <p:cNvPr id="3" name="Platshållare för innehåll 2"/>
          <p:cNvSpPr>
            <a:spLocks noGrp="1"/>
          </p:cNvSpPr>
          <p:nvPr>
            <p:ph idx="1"/>
          </p:nvPr>
        </p:nvSpPr>
        <p:spPr>
          <a:xfrm>
            <a:off x="1981200" y="1772816"/>
            <a:ext cx="8229600" cy="4389120"/>
          </a:xfrm>
        </p:spPr>
        <p:txBody>
          <a:bodyPr>
            <a:normAutofit/>
          </a:bodyPr>
          <a:lstStyle/>
          <a:p>
            <a:pPr>
              <a:buNone/>
            </a:pPr>
            <a:endParaRPr lang="sv-SE" sz="2800" dirty="0"/>
          </a:p>
          <a:p>
            <a:pPr lvl="1">
              <a:buFont typeface="Arial" pitchFamily="34" charset="0"/>
              <a:buChar char="•"/>
            </a:pPr>
            <a:r>
              <a:rPr lang="sv-SE" sz="2800" dirty="0">
                <a:latin typeface="Times New Roman" pitchFamily="18" charset="0"/>
                <a:cs typeface="Times New Roman" pitchFamily="18" charset="0"/>
              </a:rPr>
              <a:t>Samtalsstöd</a:t>
            </a:r>
          </a:p>
          <a:p>
            <a:pPr lvl="1">
              <a:buFont typeface="Arial" pitchFamily="34" charset="0"/>
              <a:buChar char="•"/>
            </a:pPr>
            <a:r>
              <a:rPr lang="sv-SE" sz="2800" dirty="0">
                <a:latin typeface="Times New Roman" pitchFamily="18" charset="0"/>
                <a:cs typeface="Times New Roman" pitchFamily="18" charset="0"/>
              </a:rPr>
              <a:t>Anhöriggrupper</a:t>
            </a:r>
          </a:p>
          <a:p>
            <a:pPr lvl="1">
              <a:buFont typeface="Arial" pitchFamily="34" charset="0"/>
              <a:buChar char="•"/>
            </a:pPr>
            <a:r>
              <a:rPr lang="sv-SE" sz="2800" dirty="0">
                <a:latin typeface="Times New Roman" pitchFamily="18" charset="0"/>
                <a:cs typeface="Times New Roman" pitchFamily="18" charset="0"/>
              </a:rPr>
              <a:t>Information, råd och lotsning</a:t>
            </a:r>
          </a:p>
          <a:p>
            <a:pPr lvl="1">
              <a:buFont typeface="Arial" pitchFamily="34" charset="0"/>
              <a:buChar char="•"/>
            </a:pPr>
            <a:r>
              <a:rPr lang="sv-SE" sz="2800" dirty="0">
                <a:latin typeface="Times New Roman" pitchFamily="18" charset="0"/>
                <a:cs typeface="Times New Roman" pitchFamily="18" charset="0"/>
              </a:rPr>
              <a:t>Föreläsningar/Utbildningar</a:t>
            </a:r>
          </a:p>
          <a:p>
            <a:pPr lvl="1">
              <a:buFont typeface="Arial" pitchFamily="34" charset="0"/>
              <a:buChar char="•"/>
            </a:pPr>
            <a:r>
              <a:rPr lang="sv-SE" sz="2800" dirty="0">
                <a:latin typeface="Times New Roman" pitchFamily="18" charset="0"/>
                <a:cs typeface="Times New Roman" pitchFamily="18" charset="0"/>
              </a:rPr>
              <a:t>Aktiviteter</a:t>
            </a:r>
            <a:endParaRPr lang="sv-SE" sz="2800" dirty="0"/>
          </a:p>
          <a:p>
            <a:endParaRPr lang="sv-SE" sz="2400" dirty="0"/>
          </a:p>
        </p:txBody>
      </p:sp>
      <p:cxnSp>
        <p:nvCxnSpPr>
          <p:cNvPr id="5" name="Rak 4"/>
          <p:cNvCxnSpPr/>
          <p:nvPr/>
        </p:nvCxnSpPr>
        <p:spPr>
          <a:xfrm>
            <a:off x="2855640" y="6453336"/>
            <a:ext cx="7200800" cy="0"/>
          </a:xfrm>
          <a:prstGeom prst="line">
            <a:avLst/>
          </a:prstGeom>
          <a:ln w="38100">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pic>
        <p:nvPicPr>
          <p:cNvPr id="7" name="Bildobjekt 6">
            <a:hlinkClick r:id="rId3"/>
            <a:extLst>
              <a:ext uri="{FF2B5EF4-FFF2-40B4-BE49-F238E27FC236}">
                <a16:creationId xmlns:a16="http://schemas.microsoft.com/office/drawing/2014/main" id="{B0E0811F-2D5E-44A8-87CB-F5603E47BBDF}"/>
              </a:ext>
            </a:extLst>
          </p:cNvPr>
          <p:cNvPicPr>
            <a:picLocks noChangeAspect="1"/>
          </p:cNvPicPr>
          <p:nvPr/>
        </p:nvPicPr>
        <p:blipFill>
          <a:blip r:embed="rId4" cstate="print">
            <a:alphaModFix amt="70000"/>
            <a:extLst>
              <a:ext uri="{28A0092B-C50C-407E-A947-70E740481C1C}">
                <a14:useLocalDpi xmlns:a14="http://schemas.microsoft.com/office/drawing/2010/main" val="0"/>
              </a:ext>
            </a:extLst>
          </a:blip>
          <a:stretch>
            <a:fillRect/>
          </a:stretch>
        </p:blipFill>
        <p:spPr>
          <a:xfrm>
            <a:off x="5812221" y="4269905"/>
            <a:ext cx="5973197" cy="2037732"/>
          </a:xfrm>
          <a:prstGeom prst="rect">
            <a:avLst/>
          </a:prstGeom>
        </p:spPr>
      </p:pic>
      <p:pic>
        <p:nvPicPr>
          <p:cNvPr id="6" name="Bildobjekt 5">
            <a:hlinkClick r:id="rId3"/>
            <a:extLst>
              <a:ext uri="{FF2B5EF4-FFF2-40B4-BE49-F238E27FC236}">
                <a16:creationId xmlns:a16="http://schemas.microsoft.com/office/drawing/2014/main" id="{11A6E144-8262-0F1F-2815-7F6D65C3D4B0}"/>
              </a:ext>
            </a:extLst>
          </p:cNvPr>
          <p:cNvPicPr>
            <a:picLocks noChangeAspect="1"/>
          </p:cNvPicPr>
          <p:nvPr/>
        </p:nvPicPr>
        <p:blipFill>
          <a:blip r:embed="rId4" cstate="print">
            <a:alphaModFix amt="70000"/>
            <a:extLst>
              <a:ext uri="{28A0092B-C50C-407E-A947-70E740481C1C}">
                <a14:useLocalDpi xmlns:a14="http://schemas.microsoft.com/office/drawing/2010/main" val="0"/>
              </a:ext>
            </a:extLst>
          </a:blip>
          <a:stretch>
            <a:fillRect/>
          </a:stretch>
        </p:blipFill>
        <p:spPr>
          <a:xfrm>
            <a:off x="5810816" y="4269904"/>
            <a:ext cx="5973197" cy="2037732"/>
          </a:xfrm>
          <a:prstGeom prst="rect">
            <a:avLst/>
          </a:prstGeom>
          <a:effectLst>
            <a:softEdge rad="419100"/>
          </a:effectLst>
        </p:spPr>
      </p:pic>
    </p:spTree>
  </p:cSld>
  <p:clrMapOvr>
    <a:masterClrMapping/>
  </p:clrMapOvr>
  <p:transition spd="med" advClick="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2000"/>
                                        <p:tgtEl>
                                          <p:spTgt spid="3">
                                            <p:txEl>
                                              <p:pRg st="1" end="1"/>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2" end="2"/>
                                            </p:txEl>
                                          </p:spTgt>
                                        </p:tgtEl>
                                        <p:attrNameLst>
                                          <p:attrName>style.visibility</p:attrName>
                                        </p:attrNameLst>
                                      </p:cBhvr>
                                      <p:to>
                                        <p:strVal val="visible"/>
                                      </p:to>
                                    </p:set>
                                    <p:animEffect transition="in" filter="fade">
                                      <p:cBhvr>
                                        <p:cTn id="10" dur="2000"/>
                                        <p:tgtEl>
                                          <p:spTgt spid="3">
                                            <p:txEl>
                                              <p:pRg st="2" end="2"/>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Effect transition="in" filter="fade">
                                      <p:cBhvr>
                                        <p:cTn id="13" dur="2000"/>
                                        <p:tgtEl>
                                          <p:spTgt spid="3">
                                            <p:txEl>
                                              <p:pRg st="3" end="3"/>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3">
                                            <p:txEl>
                                              <p:pRg st="4" end="4"/>
                                            </p:txEl>
                                          </p:spTgt>
                                        </p:tgtEl>
                                        <p:attrNameLst>
                                          <p:attrName>style.visibility</p:attrName>
                                        </p:attrNameLst>
                                      </p:cBhvr>
                                      <p:to>
                                        <p:strVal val="visible"/>
                                      </p:to>
                                    </p:set>
                                    <p:animEffect transition="in" filter="fade">
                                      <p:cBhvr>
                                        <p:cTn id="16" dur="2000"/>
                                        <p:tgtEl>
                                          <p:spTgt spid="3">
                                            <p:txEl>
                                              <p:pRg st="4" end="4"/>
                                            </p:txEl>
                                          </p:spTgt>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animEffect transition="in" filter="fade">
                                      <p:cBhvr>
                                        <p:cTn id="19" dur="20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5931DCB6-0FC6-4B5C-9FCF-9D1315B203C8}"/>
              </a:ext>
            </a:extLst>
          </p:cNvPr>
          <p:cNvSpPr>
            <a:spLocks noGrp="1"/>
          </p:cNvSpPr>
          <p:nvPr>
            <p:ph type="title"/>
          </p:nvPr>
        </p:nvSpPr>
        <p:spPr/>
        <p:txBody>
          <a:bodyPr/>
          <a:lstStyle/>
          <a:p>
            <a:endParaRPr lang="sv-SE" dirty="0"/>
          </a:p>
        </p:txBody>
      </p:sp>
      <p:pic>
        <p:nvPicPr>
          <p:cNvPr id="4" name="Platshållare för innehåll 3" descr="En bild som visar text&#10;&#10;Automatiskt genererad beskrivning">
            <a:extLst>
              <a:ext uri="{FF2B5EF4-FFF2-40B4-BE49-F238E27FC236}">
                <a16:creationId xmlns:a16="http://schemas.microsoft.com/office/drawing/2014/main" id="{C1CA7516-7DE5-4D60-9B5E-0261B6DEC8FD}"/>
              </a:ext>
            </a:extLst>
          </p:cNvPr>
          <p:cNvPicPr>
            <a:picLocks noGrp="1" noChangeAspect="1"/>
          </p:cNvPicPr>
          <p:nvPr>
            <p:ph idx="1"/>
          </p:nvPr>
        </p:nvPicPr>
        <p:blipFill rotWithShape="1">
          <a:blip r:embed="rId2" cstate="print">
            <a:extLst>
              <a:ext uri="{28A0092B-C50C-407E-A947-70E740481C1C}">
                <a14:useLocalDpi xmlns:a14="http://schemas.microsoft.com/office/drawing/2010/main" val="0"/>
              </a:ext>
            </a:extLst>
          </a:blip>
          <a:srcRect r="76" b="76"/>
          <a:stretch/>
        </p:blipFill>
        <p:spPr>
          <a:xfrm>
            <a:off x="555162" y="465729"/>
            <a:ext cx="3993389" cy="5649129"/>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6" name="Bildobjekt 5" descr="En bild som visar text&#10;&#10;Automatiskt genererad beskrivning">
            <a:extLst>
              <a:ext uri="{FF2B5EF4-FFF2-40B4-BE49-F238E27FC236}">
                <a16:creationId xmlns:a16="http://schemas.microsoft.com/office/drawing/2014/main" id="{51D94E58-25B3-7286-9D18-C6E50D4C79C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74646" y="389249"/>
            <a:ext cx="4204242" cy="5944571"/>
          </a:xfrm>
          <a:prstGeom prst="rect">
            <a:avLst/>
          </a:prstGeom>
        </p:spPr>
      </p:pic>
      <p:pic>
        <p:nvPicPr>
          <p:cNvPr id="10" name="Bildobjekt 9" descr="En bild som visar text&#10;&#10;Automatiskt genererad beskrivning">
            <a:extLst>
              <a:ext uri="{FF2B5EF4-FFF2-40B4-BE49-F238E27FC236}">
                <a16:creationId xmlns:a16="http://schemas.microsoft.com/office/drawing/2014/main" id="{A0A1C57F-B89E-B2C9-3261-A3EFD6783B8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29066" y="404813"/>
            <a:ext cx="4245580" cy="6003022"/>
          </a:xfrm>
          <a:prstGeom prst="rect">
            <a:avLst/>
          </a:prstGeom>
        </p:spPr>
      </p:pic>
      <p:pic>
        <p:nvPicPr>
          <p:cNvPr id="14" name="Bildobjekt 13" descr="En bild som visar text&#10;&#10;Automatiskt genererad beskrivning">
            <a:extLst>
              <a:ext uri="{FF2B5EF4-FFF2-40B4-BE49-F238E27FC236}">
                <a16:creationId xmlns:a16="http://schemas.microsoft.com/office/drawing/2014/main" id="{240C9592-B87E-89A8-8D58-AB21AC76C2A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614770" y="389249"/>
            <a:ext cx="4244830" cy="6003022"/>
          </a:xfrm>
          <a:prstGeom prst="rect">
            <a:avLst/>
          </a:prstGeom>
        </p:spPr>
      </p:pic>
      <p:pic>
        <p:nvPicPr>
          <p:cNvPr id="16" name="Bildobjekt 15">
            <a:extLst>
              <a:ext uri="{FF2B5EF4-FFF2-40B4-BE49-F238E27FC236}">
                <a16:creationId xmlns:a16="http://schemas.microsoft.com/office/drawing/2014/main" id="{F41F0E66-B1AF-98FC-7EC3-16EF7689ED49}"/>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18526" y="402514"/>
            <a:ext cx="4277197" cy="6048795"/>
          </a:xfrm>
          <a:prstGeom prst="rect">
            <a:avLst/>
          </a:prstGeom>
        </p:spPr>
      </p:pic>
    </p:spTree>
    <p:extLst>
      <p:ext uri="{BB962C8B-B14F-4D97-AF65-F5344CB8AC3E}">
        <p14:creationId xmlns:p14="http://schemas.microsoft.com/office/powerpoint/2010/main" val="35751296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0"/>
                                        <p:tgtEl>
                                          <p:spTgt spid="4"/>
                                        </p:tgtEl>
                                      </p:cBhvr>
                                    </p:animEffect>
                                  </p:childTnLst>
                                </p:cTn>
                              </p:par>
                            </p:childTnLst>
                          </p:cTn>
                        </p:par>
                        <p:par>
                          <p:cTn id="8" fill="hold">
                            <p:stCondLst>
                              <p:cond delay="5000"/>
                            </p:stCondLst>
                            <p:childTnLst>
                              <p:par>
                                <p:cTn id="9" presetID="10"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5000"/>
                                        <p:tgtEl>
                                          <p:spTgt spid="6"/>
                                        </p:tgtEl>
                                      </p:cBhvr>
                                    </p:animEffect>
                                  </p:childTnLst>
                                </p:cTn>
                              </p:par>
                            </p:childTnLst>
                          </p:cTn>
                        </p:par>
                        <p:par>
                          <p:cTn id="12" fill="hold">
                            <p:stCondLst>
                              <p:cond delay="10000"/>
                            </p:stCondLst>
                            <p:childTnLst>
                              <p:par>
                                <p:cTn id="13" presetID="10" presetClass="entr" presetSubtype="0" fill="hold" nodeType="after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fade">
                                      <p:cBhvr>
                                        <p:cTn id="15" dur="5000"/>
                                        <p:tgtEl>
                                          <p:spTgt spid="10"/>
                                        </p:tgtEl>
                                      </p:cBhvr>
                                    </p:animEffect>
                                  </p:childTnLst>
                                </p:cTn>
                              </p:par>
                            </p:childTnLst>
                          </p:cTn>
                        </p:par>
                        <p:par>
                          <p:cTn id="16" fill="hold">
                            <p:stCondLst>
                              <p:cond delay="15000"/>
                            </p:stCondLst>
                            <p:childTnLst>
                              <p:par>
                                <p:cTn id="17" presetID="10" presetClass="entr" presetSubtype="0" fill="hold" nodeType="after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fade">
                                      <p:cBhvr>
                                        <p:cTn id="19" dur="5000"/>
                                        <p:tgtEl>
                                          <p:spTgt spid="14"/>
                                        </p:tgtEl>
                                      </p:cBhvr>
                                    </p:animEffect>
                                  </p:childTnLst>
                                </p:cTn>
                              </p:par>
                            </p:childTnLst>
                          </p:cTn>
                        </p:par>
                        <p:par>
                          <p:cTn id="20" fill="hold">
                            <p:stCondLst>
                              <p:cond delay="20000"/>
                            </p:stCondLst>
                            <p:childTnLst>
                              <p:par>
                                <p:cTn id="21" presetID="10" presetClass="entr" presetSubtype="0" fill="hold" nodeType="afterEffect">
                                  <p:stCondLst>
                                    <p:cond delay="0"/>
                                  </p:stCondLst>
                                  <p:childTnLst>
                                    <p:set>
                                      <p:cBhvr>
                                        <p:cTn id="22" dur="1" fill="hold">
                                          <p:stCondLst>
                                            <p:cond delay="0"/>
                                          </p:stCondLst>
                                        </p:cTn>
                                        <p:tgtEl>
                                          <p:spTgt spid="16"/>
                                        </p:tgtEl>
                                        <p:attrNameLst>
                                          <p:attrName>style.visibility</p:attrName>
                                        </p:attrNameLst>
                                      </p:cBhvr>
                                      <p:to>
                                        <p:strVal val="visible"/>
                                      </p:to>
                                    </p:set>
                                    <p:animEffect transition="in" filter="fade">
                                      <p:cBhvr>
                                        <p:cTn id="23" dur="5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D3BDAD27-E3F8-408B-A998-F2688550736A}"/>
              </a:ext>
            </a:extLst>
          </p:cNvPr>
          <p:cNvSpPr>
            <a:spLocks noGrp="1"/>
          </p:cNvSpPr>
          <p:nvPr>
            <p:ph type="ctrTitle"/>
          </p:nvPr>
        </p:nvSpPr>
        <p:spPr/>
        <p:txBody>
          <a:bodyPr>
            <a:normAutofit/>
          </a:bodyPr>
          <a:lstStyle/>
          <a:p>
            <a:r>
              <a:rPr lang="sv-SE" dirty="0"/>
              <a:t>Kontakt</a:t>
            </a:r>
          </a:p>
        </p:txBody>
      </p:sp>
      <p:sp>
        <p:nvSpPr>
          <p:cNvPr id="3" name="Platshållare för text 2">
            <a:extLst>
              <a:ext uri="{FF2B5EF4-FFF2-40B4-BE49-F238E27FC236}">
                <a16:creationId xmlns:a16="http://schemas.microsoft.com/office/drawing/2014/main" id="{8E4FCA14-D569-4621-9ECA-81A823936203}"/>
              </a:ext>
            </a:extLst>
          </p:cNvPr>
          <p:cNvSpPr>
            <a:spLocks noGrp="1"/>
          </p:cNvSpPr>
          <p:nvPr>
            <p:ph type="body" sz="quarter" idx="10"/>
          </p:nvPr>
        </p:nvSpPr>
        <p:spPr/>
        <p:txBody>
          <a:bodyPr/>
          <a:lstStyle/>
          <a:p>
            <a:r>
              <a:rPr lang="sv-SE" dirty="0"/>
              <a:t>Anhörigkonsulent</a:t>
            </a:r>
          </a:p>
          <a:p>
            <a:r>
              <a:rPr lang="sv-SE" dirty="0"/>
              <a:t>Jerker Eklund 031 – 366 43 79</a:t>
            </a:r>
          </a:p>
          <a:p>
            <a:r>
              <a:rPr lang="sv-SE" dirty="0"/>
              <a:t>jerker.eklund@aldrevardomsorg.goteborg.se</a:t>
            </a:r>
          </a:p>
          <a:p>
            <a:r>
              <a:rPr lang="sv-SE" dirty="0"/>
              <a:t>Äldre samt vård- och omsorgsförvaltningen, Göteborgs Stad</a:t>
            </a:r>
          </a:p>
        </p:txBody>
      </p:sp>
      <p:sp>
        <p:nvSpPr>
          <p:cNvPr id="4" name="Platshållare för text 3">
            <a:extLst>
              <a:ext uri="{FF2B5EF4-FFF2-40B4-BE49-F238E27FC236}">
                <a16:creationId xmlns:a16="http://schemas.microsoft.com/office/drawing/2014/main" id="{FBD418F4-2868-7C10-5737-9BEBD26CE500}"/>
              </a:ext>
            </a:extLst>
          </p:cNvPr>
          <p:cNvSpPr>
            <a:spLocks noGrp="1"/>
          </p:cNvSpPr>
          <p:nvPr>
            <p:ph type="body" sz="quarter" idx="11"/>
          </p:nvPr>
        </p:nvSpPr>
        <p:spPr/>
        <p:txBody>
          <a:bodyPr/>
          <a:lstStyle/>
          <a:p>
            <a:endParaRPr lang="sv-SE"/>
          </a:p>
        </p:txBody>
      </p:sp>
    </p:spTree>
    <p:extLst>
      <p:ext uri="{BB962C8B-B14F-4D97-AF65-F5344CB8AC3E}">
        <p14:creationId xmlns:p14="http://schemas.microsoft.com/office/powerpoint/2010/main" val="2441568218"/>
      </p:ext>
    </p:extLst>
  </p:cSld>
  <p:clrMapOvr>
    <a:masterClrMapping/>
  </p:clrMapOvr>
</p:sld>
</file>

<file path=ppt/theme/theme1.xml><?xml version="1.0" encoding="utf-8"?>
<a:theme xmlns:a="http://schemas.openxmlformats.org/drawingml/2006/main" name="Göteborgs Stad – Blå dekor">
  <a:themeElements>
    <a:clrScheme name="Göteborgs Stad färgpalett webbsvart">
      <a:dk1>
        <a:srgbClr val="333333"/>
      </a:dk1>
      <a:lt1>
        <a:sysClr val="window" lastClr="FFFFFF"/>
      </a:lt1>
      <a:dk2>
        <a:srgbClr val="3F5564"/>
      </a:dk2>
      <a:lt2>
        <a:srgbClr val="FFCD37"/>
      </a:lt2>
      <a:accent1>
        <a:srgbClr val="0077BC"/>
      </a:accent1>
      <a:accent2>
        <a:srgbClr val="D24723"/>
      </a:accent2>
      <a:accent3>
        <a:srgbClr val="008391"/>
      </a:accent3>
      <a:accent4>
        <a:srgbClr val="D53878"/>
      </a:accent4>
      <a:accent5>
        <a:srgbClr val="008767"/>
      </a:accent5>
      <a:accent6>
        <a:srgbClr val="674B99"/>
      </a:accent6>
      <a:hlink>
        <a:srgbClr val="0563C1"/>
      </a:hlink>
      <a:folHlink>
        <a:srgbClr val="954F72"/>
      </a:folHlink>
    </a:clrScheme>
    <a:fontScheme name="Göteborgs Stad Powerpoint">
      <a:majorFont>
        <a:latin typeface="Arial Black"/>
        <a:ea typeface=""/>
        <a:cs typeface=""/>
      </a:majorFont>
      <a:minorFont>
        <a:latin typeface="Arial"/>
        <a:ea typeface=""/>
        <a:cs typeface=""/>
      </a:minorFont>
    </a:fontScheme>
    <a:fmtScheme name="Office-tem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spPr>
      <a:bodyPr rtlCol="0" anchor="ctr"/>
      <a:lstStyle>
        <a:defPPr algn="ctr">
          <a:defRPr dirty="0" smtClean="0"/>
        </a:defPPr>
      </a:lstStyle>
      <a:style>
        <a:lnRef idx="3">
          <a:schemeClr val="lt1"/>
        </a:lnRef>
        <a:fillRef idx="1">
          <a:schemeClr val="accent1"/>
        </a:fillRef>
        <a:effectRef idx="1">
          <a:schemeClr val="accent1"/>
        </a:effectRef>
        <a:fontRef idx="minor">
          <a:schemeClr val="lt1"/>
        </a:fontRef>
      </a:style>
    </a:spDef>
  </a:objectDefaults>
  <a:extraClrSchemeLst/>
  <a:extLst>
    <a:ext uri="{05A4C25C-085E-4340-85A3-A5531E510DB2}">
      <thm15:themeFamily xmlns:thm15="http://schemas.microsoft.com/office/thememl/2012/main" name="Standard 16_9.sv-SE_ny.potx" id="{A3BC0E49-C5D0-4865-B1BE-3A636DF5CAE3}" vid="{607A6647-1E2D-454B-A339-17BC31080D31}"/>
    </a:ext>
  </a:extLst>
</a:theme>
</file>

<file path=ppt/theme/theme10.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Göteborgs Stad – Mörkblå dekor">
  <a:themeElements>
    <a:clrScheme name="Göteborgs Stad färgpalett webbsvart">
      <a:dk1>
        <a:srgbClr val="333333"/>
      </a:dk1>
      <a:lt1>
        <a:sysClr val="window" lastClr="FFFFFF"/>
      </a:lt1>
      <a:dk2>
        <a:srgbClr val="3F5564"/>
      </a:dk2>
      <a:lt2>
        <a:srgbClr val="FFCD37"/>
      </a:lt2>
      <a:accent1>
        <a:srgbClr val="0077BC"/>
      </a:accent1>
      <a:accent2>
        <a:srgbClr val="D24723"/>
      </a:accent2>
      <a:accent3>
        <a:srgbClr val="008391"/>
      </a:accent3>
      <a:accent4>
        <a:srgbClr val="D53878"/>
      </a:accent4>
      <a:accent5>
        <a:srgbClr val="008767"/>
      </a:accent5>
      <a:accent6>
        <a:srgbClr val="674B99"/>
      </a:accent6>
      <a:hlink>
        <a:srgbClr val="0563C1"/>
      </a:hlink>
      <a:folHlink>
        <a:srgbClr val="954F72"/>
      </a:folHlink>
    </a:clrScheme>
    <a:fontScheme name="Arial Black-Arial">
      <a:majorFont>
        <a:latin typeface="Arial Black" panose="020B0A04020102020204"/>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tem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spPr>
      <a:bodyPr rtlCol="0" anchor="ctr"/>
      <a:lstStyle>
        <a:defPPr algn="ctr">
          <a:defRPr dirty="0" smtClean="0"/>
        </a:defPPr>
      </a:lstStyle>
      <a:style>
        <a:lnRef idx="3">
          <a:schemeClr val="lt1"/>
        </a:lnRef>
        <a:fillRef idx="1">
          <a:schemeClr val="accent1"/>
        </a:fillRef>
        <a:effectRef idx="1">
          <a:schemeClr val="accent1"/>
        </a:effectRef>
        <a:fontRef idx="minor">
          <a:schemeClr val="lt1"/>
        </a:fontRef>
      </a:style>
    </a:spDef>
  </a:objectDefaults>
  <a:extraClrSchemeLst/>
  <a:extLst>
    <a:ext uri="{05A4C25C-085E-4340-85A3-A5531E510DB2}">
      <thm15:themeFamily xmlns:thm15="http://schemas.microsoft.com/office/thememl/2012/main" name="Standard 16_9.sv-SE_ny.potx" id="{A3BC0E49-C5D0-4865-B1BE-3A636DF5CAE3}" vid="{AA4B3810-684E-4117-9085-0BD05AB2197B}"/>
    </a:ext>
  </a:extLst>
</a:theme>
</file>

<file path=ppt/theme/theme3.xml><?xml version="1.0" encoding="utf-8"?>
<a:theme xmlns:a="http://schemas.openxmlformats.org/drawingml/2006/main" name="Göteborgs Stad – Röd dekor">
  <a:themeElements>
    <a:clrScheme name="Göteborgs Stad färgpalett webbsvart">
      <a:dk1>
        <a:srgbClr val="333333"/>
      </a:dk1>
      <a:lt1>
        <a:sysClr val="window" lastClr="FFFFFF"/>
      </a:lt1>
      <a:dk2>
        <a:srgbClr val="3F5564"/>
      </a:dk2>
      <a:lt2>
        <a:srgbClr val="FFCD37"/>
      </a:lt2>
      <a:accent1>
        <a:srgbClr val="0077BC"/>
      </a:accent1>
      <a:accent2>
        <a:srgbClr val="D24723"/>
      </a:accent2>
      <a:accent3>
        <a:srgbClr val="008391"/>
      </a:accent3>
      <a:accent4>
        <a:srgbClr val="D53878"/>
      </a:accent4>
      <a:accent5>
        <a:srgbClr val="008767"/>
      </a:accent5>
      <a:accent6>
        <a:srgbClr val="674B99"/>
      </a:accent6>
      <a:hlink>
        <a:srgbClr val="0563C1"/>
      </a:hlink>
      <a:folHlink>
        <a:srgbClr val="954F72"/>
      </a:folHlink>
    </a:clrScheme>
    <a:fontScheme name="Arial Black-Arial">
      <a:majorFont>
        <a:latin typeface="Arial Black" panose="020B0A04020102020204"/>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tem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spPr>
      <a:bodyPr rtlCol="0" anchor="ctr"/>
      <a:lstStyle>
        <a:defPPr algn="ctr">
          <a:defRPr dirty="0" smtClean="0"/>
        </a:defPPr>
      </a:lstStyle>
      <a:style>
        <a:lnRef idx="3">
          <a:schemeClr val="lt1"/>
        </a:lnRef>
        <a:fillRef idx="1">
          <a:schemeClr val="accent1"/>
        </a:fillRef>
        <a:effectRef idx="1">
          <a:schemeClr val="accent1"/>
        </a:effectRef>
        <a:fontRef idx="minor">
          <a:schemeClr val="lt1"/>
        </a:fontRef>
      </a:style>
    </a:spDef>
  </a:objectDefaults>
  <a:extraClrSchemeLst/>
  <a:extLst>
    <a:ext uri="{05A4C25C-085E-4340-85A3-A5531E510DB2}">
      <thm15:themeFamily xmlns:thm15="http://schemas.microsoft.com/office/thememl/2012/main" name="Standard 16_9.sv-SE_ny.potx" id="{A3BC0E49-C5D0-4865-B1BE-3A636DF5CAE3}" vid="{88F39ED8-20F2-4154-B5FA-E3DFBA65AE9F}"/>
    </a:ext>
  </a:extLst>
</a:theme>
</file>

<file path=ppt/theme/theme4.xml><?xml version="1.0" encoding="utf-8"?>
<a:theme xmlns:a="http://schemas.openxmlformats.org/drawingml/2006/main" name="Göteborgs Stad – Turkos dekor">
  <a:themeElements>
    <a:clrScheme name="Göteborgs Stad färgpalett webbsvart">
      <a:dk1>
        <a:srgbClr val="333333"/>
      </a:dk1>
      <a:lt1>
        <a:sysClr val="window" lastClr="FFFFFF"/>
      </a:lt1>
      <a:dk2>
        <a:srgbClr val="3F5564"/>
      </a:dk2>
      <a:lt2>
        <a:srgbClr val="FFCD37"/>
      </a:lt2>
      <a:accent1>
        <a:srgbClr val="0077BC"/>
      </a:accent1>
      <a:accent2>
        <a:srgbClr val="D24723"/>
      </a:accent2>
      <a:accent3>
        <a:srgbClr val="008391"/>
      </a:accent3>
      <a:accent4>
        <a:srgbClr val="D53878"/>
      </a:accent4>
      <a:accent5>
        <a:srgbClr val="008767"/>
      </a:accent5>
      <a:accent6>
        <a:srgbClr val="674B99"/>
      </a:accent6>
      <a:hlink>
        <a:srgbClr val="0563C1"/>
      </a:hlink>
      <a:folHlink>
        <a:srgbClr val="954F72"/>
      </a:folHlink>
    </a:clrScheme>
    <a:fontScheme name="Arial Black-Arial">
      <a:majorFont>
        <a:latin typeface="Arial Black" panose="020B0A04020102020204"/>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tem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spPr>
      <a:bodyPr rtlCol="0" anchor="ctr"/>
      <a:lstStyle>
        <a:defPPr algn="ctr">
          <a:defRPr dirty="0" smtClean="0"/>
        </a:defPPr>
      </a:lstStyle>
      <a:style>
        <a:lnRef idx="3">
          <a:schemeClr val="lt1"/>
        </a:lnRef>
        <a:fillRef idx="1">
          <a:schemeClr val="accent1"/>
        </a:fillRef>
        <a:effectRef idx="1">
          <a:schemeClr val="accent1"/>
        </a:effectRef>
        <a:fontRef idx="minor">
          <a:schemeClr val="lt1"/>
        </a:fontRef>
      </a:style>
    </a:spDef>
  </a:objectDefaults>
  <a:extraClrSchemeLst/>
  <a:extLst>
    <a:ext uri="{05A4C25C-085E-4340-85A3-A5531E510DB2}">
      <thm15:themeFamily xmlns:thm15="http://schemas.microsoft.com/office/thememl/2012/main" name="Standard 16_9.sv-SE_ny.potx" id="{A3BC0E49-C5D0-4865-B1BE-3A636DF5CAE3}" vid="{4E0CFFA6-2F53-49AE-8AB5-FCEC43EEE8CD}"/>
    </a:ext>
  </a:extLst>
</a:theme>
</file>

<file path=ppt/theme/theme5.xml><?xml version="1.0" encoding="utf-8"?>
<a:theme xmlns:a="http://schemas.openxmlformats.org/drawingml/2006/main" name="Göteborgs Stad – Rosa dekor">
  <a:themeElements>
    <a:clrScheme name="Göteborgs Stad färgpalett webbsvart">
      <a:dk1>
        <a:srgbClr val="333333"/>
      </a:dk1>
      <a:lt1>
        <a:sysClr val="window" lastClr="FFFFFF"/>
      </a:lt1>
      <a:dk2>
        <a:srgbClr val="3F5564"/>
      </a:dk2>
      <a:lt2>
        <a:srgbClr val="FFCD37"/>
      </a:lt2>
      <a:accent1>
        <a:srgbClr val="0077BC"/>
      </a:accent1>
      <a:accent2>
        <a:srgbClr val="D24723"/>
      </a:accent2>
      <a:accent3>
        <a:srgbClr val="008391"/>
      </a:accent3>
      <a:accent4>
        <a:srgbClr val="D53878"/>
      </a:accent4>
      <a:accent5>
        <a:srgbClr val="008767"/>
      </a:accent5>
      <a:accent6>
        <a:srgbClr val="674B99"/>
      </a:accent6>
      <a:hlink>
        <a:srgbClr val="0563C1"/>
      </a:hlink>
      <a:folHlink>
        <a:srgbClr val="954F72"/>
      </a:folHlink>
    </a:clrScheme>
    <a:fontScheme name="Arial Black-Arial">
      <a:majorFont>
        <a:latin typeface="Arial Black" panose="020B0A04020102020204"/>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tem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spPr>
      <a:bodyPr rtlCol="0" anchor="ctr"/>
      <a:lstStyle>
        <a:defPPr algn="ctr">
          <a:defRPr dirty="0" smtClean="0"/>
        </a:defPPr>
      </a:lstStyle>
      <a:style>
        <a:lnRef idx="3">
          <a:schemeClr val="lt1"/>
        </a:lnRef>
        <a:fillRef idx="1">
          <a:schemeClr val="accent1"/>
        </a:fillRef>
        <a:effectRef idx="1">
          <a:schemeClr val="accent1"/>
        </a:effectRef>
        <a:fontRef idx="minor">
          <a:schemeClr val="lt1"/>
        </a:fontRef>
      </a:style>
    </a:spDef>
  </a:objectDefaults>
  <a:extraClrSchemeLst/>
  <a:extLst>
    <a:ext uri="{05A4C25C-085E-4340-85A3-A5531E510DB2}">
      <thm15:themeFamily xmlns:thm15="http://schemas.microsoft.com/office/thememl/2012/main" name="Standard 16_9.sv-SE_ny.potx" id="{A3BC0E49-C5D0-4865-B1BE-3A636DF5CAE3}" vid="{4B852849-615D-42DF-9FD9-53AFD6771B5A}"/>
    </a:ext>
  </a:extLst>
</a:theme>
</file>

<file path=ppt/theme/theme6.xml><?xml version="1.0" encoding="utf-8"?>
<a:theme xmlns:a="http://schemas.openxmlformats.org/drawingml/2006/main" name="Göteborgs Stad – Grön dekor">
  <a:themeElements>
    <a:clrScheme name="Göteborgs Stad färgpalett webbsvart">
      <a:dk1>
        <a:srgbClr val="333333"/>
      </a:dk1>
      <a:lt1>
        <a:sysClr val="window" lastClr="FFFFFF"/>
      </a:lt1>
      <a:dk2>
        <a:srgbClr val="3F5564"/>
      </a:dk2>
      <a:lt2>
        <a:srgbClr val="FFCD37"/>
      </a:lt2>
      <a:accent1>
        <a:srgbClr val="0077BC"/>
      </a:accent1>
      <a:accent2>
        <a:srgbClr val="D24723"/>
      </a:accent2>
      <a:accent3>
        <a:srgbClr val="008391"/>
      </a:accent3>
      <a:accent4>
        <a:srgbClr val="D53878"/>
      </a:accent4>
      <a:accent5>
        <a:srgbClr val="008767"/>
      </a:accent5>
      <a:accent6>
        <a:srgbClr val="674B99"/>
      </a:accent6>
      <a:hlink>
        <a:srgbClr val="0563C1"/>
      </a:hlink>
      <a:folHlink>
        <a:srgbClr val="954F72"/>
      </a:folHlink>
    </a:clrScheme>
    <a:fontScheme name="Arial Black-Arial">
      <a:majorFont>
        <a:latin typeface="Arial Black" panose="020B0A04020102020204"/>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tem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spPr>
      <a:bodyPr rtlCol="0" anchor="ctr"/>
      <a:lstStyle>
        <a:defPPr algn="ctr">
          <a:defRPr dirty="0" smtClean="0"/>
        </a:defPPr>
      </a:lstStyle>
      <a:style>
        <a:lnRef idx="3">
          <a:schemeClr val="lt1"/>
        </a:lnRef>
        <a:fillRef idx="1">
          <a:schemeClr val="accent1"/>
        </a:fillRef>
        <a:effectRef idx="1">
          <a:schemeClr val="accent1"/>
        </a:effectRef>
        <a:fontRef idx="minor">
          <a:schemeClr val="lt1"/>
        </a:fontRef>
      </a:style>
    </a:spDef>
  </a:objectDefaults>
  <a:extraClrSchemeLst/>
  <a:extLst>
    <a:ext uri="{05A4C25C-085E-4340-85A3-A5531E510DB2}">
      <thm15:themeFamily xmlns:thm15="http://schemas.microsoft.com/office/thememl/2012/main" name="Standard 16_9.sv-SE_ny.potx" id="{A3BC0E49-C5D0-4865-B1BE-3A636DF5CAE3}" vid="{590A078F-1C00-4335-8517-E713EE09D18F}"/>
    </a:ext>
  </a:extLst>
</a:theme>
</file>

<file path=ppt/theme/theme7.xml><?xml version="1.0" encoding="utf-8"?>
<a:theme xmlns:a="http://schemas.openxmlformats.org/drawingml/2006/main" name="Göteborgs Stad – Lila dekor">
  <a:themeElements>
    <a:clrScheme name="Göteborgs Stad färgpalett webbsvart">
      <a:dk1>
        <a:srgbClr val="333333"/>
      </a:dk1>
      <a:lt1>
        <a:sysClr val="window" lastClr="FFFFFF"/>
      </a:lt1>
      <a:dk2>
        <a:srgbClr val="3F5564"/>
      </a:dk2>
      <a:lt2>
        <a:srgbClr val="FFCD37"/>
      </a:lt2>
      <a:accent1>
        <a:srgbClr val="0077BC"/>
      </a:accent1>
      <a:accent2>
        <a:srgbClr val="D24723"/>
      </a:accent2>
      <a:accent3>
        <a:srgbClr val="008391"/>
      </a:accent3>
      <a:accent4>
        <a:srgbClr val="D53878"/>
      </a:accent4>
      <a:accent5>
        <a:srgbClr val="008767"/>
      </a:accent5>
      <a:accent6>
        <a:srgbClr val="674B99"/>
      </a:accent6>
      <a:hlink>
        <a:srgbClr val="0563C1"/>
      </a:hlink>
      <a:folHlink>
        <a:srgbClr val="954F72"/>
      </a:folHlink>
    </a:clrScheme>
    <a:fontScheme name="Arial Black-Arial">
      <a:majorFont>
        <a:latin typeface="Arial Black" panose="020B0A04020102020204"/>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tem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spPr>
      <a:bodyPr rtlCol="0" anchor="ctr"/>
      <a:lstStyle>
        <a:defPPr algn="ctr">
          <a:defRPr dirty="0" smtClean="0"/>
        </a:defPPr>
      </a:lstStyle>
      <a:style>
        <a:lnRef idx="3">
          <a:schemeClr val="lt1"/>
        </a:lnRef>
        <a:fillRef idx="1">
          <a:schemeClr val="accent1"/>
        </a:fillRef>
        <a:effectRef idx="1">
          <a:schemeClr val="accent1"/>
        </a:effectRef>
        <a:fontRef idx="minor">
          <a:schemeClr val="lt1"/>
        </a:fontRef>
      </a:style>
    </a:spDef>
  </a:objectDefaults>
  <a:extraClrSchemeLst/>
  <a:extLst>
    <a:ext uri="{05A4C25C-085E-4340-85A3-A5531E510DB2}">
      <thm15:themeFamily xmlns:thm15="http://schemas.microsoft.com/office/thememl/2012/main" name="Standard 16_9.sv-SE_ny.potx" id="{A3BC0E49-C5D0-4865-B1BE-3A636DF5CAE3}" vid="{FEEF4225-DF23-4A05-BDFD-AAB08ACF4615}"/>
    </a:ext>
  </a:extLst>
</a:theme>
</file>

<file path=ppt/theme/theme8.xml><?xml version="1.0" encoding="utf-8"?>
<a:theme xmlns:a="http://schemas.openxmlformats.org/drawingml/2006/main" name="Göteborgs Stad – Gul dekor">
  <a:themeElements>
    <a:clrScheme name="Göteborgs Stad färgpalett webbsvart">
      <a:dk1>
        <a:srgbClr val="333333"/>
      </a:dk1>
      <a:lt1>
        <a:sysClr val="window" lastClr="FFFFFF"/>
      </a:lt1>
      <a:dk2>
        <a:srgbClr val="3F5564"/>
      </a:dk2>
      <a:lt2>
        <a:srgbClr val="FFCD37"/>
      </a:lt2>
      <a:accent1>
        <a:srgbClr val="0077BC"/>
      </a:accent1>
      <a:accent2>
        <a:srgbClr val="D24723"/>
      </a:accent2>
      <a:accent3>
        <a:srgbClr val="008391"/>
      </a:accent3>
      <a:accent4>
        <a:srgbClr val="D53878"/>
      </a:accent4>
      <a:accent5>
        <a:srgbClr val="008767"/>
      </a:accent5>
      <a:accent6>
        <a:srgbClr val="674B99"/>
      </a:accent6>
      <a:hlink>
        <a:srgbClr val="0563C1"/>
      </a:hlink>
      <a:folHlink>
        <a:srgbClr val="954F72"/>
      </a:folHlink>
    </a:clrScheme>
    <a:fontScheme name="Arial Black-Arial">
      <a:majorFont>
        <a:latin typeface="Arial Black" panose="020B0A04020102020204"/>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tem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spPr>
      <a:bodyPr rtlCol="0" anchor="ctr"/>
      <a:lstStyle>
        <a:defPPr algn="ctr">
          <a:defRPr dirty="0" smtClean="0"/>
        </a:defPPr>
      </a:lstStyle>
      <a:style>
        <a:lnRef idx="3">
          <a:schemeClr val="lt1"/>
        </a:lnRef>
        <a:fillRef idx="1">
          <a:schemeClr val="accent1"/>
        </a:fillRef>
        <a:effectRef idx="1">
          <a:schemeClr val="accent1"/>
        </a:effectRef>
        <a:fontRef idx="minor">
          <a:schemeClr val="lt1"/>
        </a:fontRef>
      </a:style>
    </a:spDef>
  </a:objectDefaults>
  <a:extraClrSchemeLst/>
  <a:extLst>
    <a:ext uri="{05A4C25C-085E-4340-85A3-A5531E510DB2}">
      <thm15:themeFamily xmlns:thm15="http://schemas.microsoft.com/office/thememl/2012/main" name="Standard 16_9.sv-SE_ny.potx" id="{A3BC0E49-C5D0-4865-B1BE-3A636DF5CAE3}" vid="{4B39BACD-060C-4B7E-AB6D-2F890CF44FDD}"/>
    </a:ext>
  </a:extLst>
</a:theme>
</file>

<file path=ppt/theme/theme9.xml><?xml version="1.0" encoding="utf-8"?>
<a:theme xmlns:a="http://schemas.openxmlformats.org/drawingml/2006/main" name="Office-tema">
  <a:themeElements>
    <a:clrScheme name="Göteborgs Stad Powerpoint">
      <a:dk1>
        <a:sysClr val="windowText" lastClr="000000"/>
      </a:dk1>
      <a:lt1>
        <a:sysClr val="window" lastClr="FFFFFF"/>
      </a:lt1>
      <a:dk2>
        <a:srgbClr val="495663"/>
      </a:dk2>
      <a:lt2>
        <a:srgbClr val="FFCD37"/>
      </a:lt2>
      <a:accent1>
        <a:srgbClr val="0077BC"/>
      </a:accent1>
      <a:accent2>
        <a:srgbClr val="D24723"/>
      </a:accent2>
      <a:accent3>
        <a:srgbClr val="008391"/>
      </a:accent3>
      <a:accent4>
        <a:srgbClr val="D53878"/>
      </a:accent4>
      <a:accent5>
        <a:srgbClr val="008868"/>
      </a:accent5>
      <a:accent6>
        <a:srgbClr val="674B99"/>
      </a:accent6>
      <a:hlink>
        <a:srgbClr val="0563C1"/>
      </a:hlink>
      <a:folHlink>
        <a:srgbClr val="954F72"/>
      </a:folHlink>
    </a:clrScheme>
    <a:fontScheme name="Göteborgs Stad Powerpoint">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0</TotalTime>
  <Words>816</Words>
  <Application>Microsoft Office PowerPoint</Application>
  <PresentationFormat>Bredbild</PresentationFormat>
  <Paragraphs>64</Paragraphs>
  <Slides>7</Slides>
  <Notes>5</Notes>
  <HiddenSlides>0</HiddenSlides>
  <MMClips>0</MMClips>
  <ScaleCrop>false</ScaleCrop>
  <HeadingPairs>
    <vt:vector size="6" baseType="variant">
      <vt:variant>
        <vt:lpstr>Använt teckensnitt</vt:lpstr>
      </vt:variant>
      <vt:variant>
        <vt:i4>6</vt:i4>
      </vt:variant>
      <vt:variant>
        <vt:lpstr>Tema</vt:lpstr>
      </vt:variant>
      <vt:variant>
        <vt:i4>8</vt:i4>
      </vt:variant>
      <vt:variant>
        <vt:lpstr>Bildrubriker</vt:lpstr>
      </vt:variant>
      <vt:variant>
        <vt:i4>7</vt:i4>
      </vt:variant>
    </vt:vector>
  </HeadingPairs>
  <TitlesOfParts>
    <vt:vector size="21" baseType="lpstr">
      <vt:lpstr>Arial</vt:lpstr>
      <vt:lpstr>Arial Black</vt:lpstr>
      <vt:lpstr>Calibri</vt:lpstr>
      <vt:lpstr>Monotype Corsiva</vt:lpstr>
      <vt:lpstr>Times New Roman</vt:lpstr>
      <vt:lpstr>Wingdings</vt:lpstr>
      <vt:lpstr>Göteborgs Stad – Blå dekor</vt:lpstr>
      <vt:lpstr>Göteborgs Stad – Mörkblå dekor</vt:lpstr>
      <vt:lpstr>Göteborgs Stad – Röd dekor</vt:lpstr>
      <vt:lpstr>Göteborgs Stad – Turkos dekor</vt:lpstr>
      <vt:lpstr>Göteborgs Stad – Rosa dekor</vt:lpstr>
      <vt:lpstr>Göteborgs Stad – Grön dekor</vt:lpstr>
      <vt:lpstr>Göteborgs Stad – Lila dekor</vt:lpstr>
      <vt:lpstr>Göteborgs Stad – Gul dekor</vt:lpstr>
      <vt:lpstr>Anhörigstöd</vt:lpstr>
      <vt:lpstr>PowerPoint-presentation</vt:lpstr>
      <vt:lpstr>PowerPoint-presentation</vt:lpstr>
      <vt:lpstr>Anhörigperspektiv</vt:lpstr>
      <vt:lpstr>Anhörigstöd</vt:lpstr>
      <vt:lpstr>PowerPoint-presentation</vt:lpstr>
      <vt:lpstr>Kontakt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Standard 16:9</dc:title>
  <dc:creator>jerker.eklund@aldrevardomsorg.goteborg.se</dc:creator>
  <cp:lastModifiedBy>Jerker Eklund</cp:lastModifiedBy>
  <cp:revision>33</cp:revision>
  <dcterms:created xsi:type="dcterms:W3CDTF">2022-01-20T14:09:27Z</dcterms:created>
  <dcterms:modified xsi:type="dcterms:W3CDTF">2023-03-29T12:12:44Z</dcterms:modified>
</cp:coreProperties>
</file>