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48" r:id="rId3"/>
  </p:sldMasterIdLst>
  <p:notesMasterIdLst>
    <p:notesMasterId r:id="rId8"/>
  </p:notesMasterIdLst>
  <p:sldIdLst>
    <p:sldId id="257" r:id="rId4"/>
    <p:sldId id="256" r:id="rId5"/>
    <p:sldId id="258" r:id="rId6"/>
    <p:sldId id="259" r:id="rId7"/>
  </p:sldIdLst>
  <p:sldSz cx="12192000" cy="6858000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E87A60B-2375-4FF0-B8A7-830E706C57D2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345A990-8AED-4487-BC10-467F85D0C3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870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80200" cy="3757612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E164D-EE8D-B448-BE8E-A1520703B60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418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99931C-D0BB-4832-8AC4-69CD5F780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B3B0A69-103B-4090-865F-59F771F82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052A71-4766-4008-9581-9716FD7D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95FF45-006F-415B-80A2-F76C4685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91A126-8FC4-45DC-931D-ED95D980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81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6EB4C-6841-45C7-89A6-3016B99F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7D35269-B37A-4DB6-82A9-09513A6F0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2EF182-1B29-4A5C-8807-8B616FBD1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0B4D05-5313-4F2C-B4CB-EE3BB265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859E5F-6E39-4A14-9596-436BF6EB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8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CB3929F-53BA-46B8-B2D5-348CE19C7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4BE7772-D687-42A1-8C9F-85D955420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B615CC-4D63-48E1-AA54-9F495A556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604917-2F30-4369-B3DC-E14C99F4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8FB913-AB2A-4119-92A0-8C8C27B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90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9604" y="6364740"/>
            <a:ext cx="2844800" cy="365125"/>
          </a:xfrm>
          <a:prstGeom prst="rect">
            <a:avLst/>
          </a:prstGeom>
        </p:spPr>
        <p:txBody>
          <a:bodyPr/>
          <a:lstStyle/>
          <a:p>
            <a:fld id="{332063FA-F158-B145-A53C-EFD7E6C84CF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SPF_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7" y="2255541"/>
            <a:ext cx="6142124" cy="19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37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4C11B5-D0A7-4014-90C9-55F164AA4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DD15F2-9149-4D18-AA95-E38E44613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652E5F5-AA97-4A53-9344-14814126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344-A51F-4EF7-89FB-738C4256266B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1CB2B6-D574-4EBF-A9B0-2968FE8EC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C20B19-A06E-4A17-BD06-6CD309A13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12580-A000-44ED-AC73-4C584EA7F4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034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61E2D6-18C9-4697-A64A-5FFEE255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4B57C0-517C-4263-A329-A49D52674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FBE3C2-191B-42DC-BA04-292C6E01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146EA5-F2A7-418F-BE13-87FA7F76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8447D8-2770-4729-8BD7-9FB0532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39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3A724C-3FB0-44A7-95B3-C8D4556EA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52FEFF-1FB9-4546-8249-9348083DE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EABF9D-DB0F-43D0-B5AB-F45F7A97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F97566-8343-4969-A266-D3246137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2A23FC-F455-4183-8394-EC5D70919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789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23244A-6CFD-4853-8FDF-D197E279E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66BA98-2E55-4CD1-9CF2-4246A2CB21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24855D8-226F-4874-AE7D-2302825D7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CBCE0D-78D7-4A0E-A121-EDE9075D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14D296-8AE2-4AF5-A8D8-06819B6B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2F2652-FEC7-42F2-BF20-7F50BC99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62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2C92C7-E4FD-4178-98F2-5726D71CB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F72570-67BD-47C4-9063-F86F6BFED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3F7E07-E6FB-4F64-BCD2-6CC7C7B68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6ADF694-0090-4174-84B2-4E50D9BFA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BD37CC2-A849-401D-9856-A411F68861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E6F405E-6374-4D60-8878-339743B0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31B1098-7E4A-4D3B-B4BE-FCA949A32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9613896-C2B7-43D9-BC94-F2802E56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607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3CDB1-C8D5-4BB3-9BAC-47907AA52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33ADA51-9306-4375-8DC7-908FAF4B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2CD173-8969-466E-AC8D-325A2744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47BA94B-EC72-4B4F-9933-4ECA8D3C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036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D837EC-8BC7-4B49-903F-76788ACBE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607A401-6758-4A79-993A-F24024EB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92A499-2000-4DD7-B3DE-B321C003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88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D829CE-1F62-42A5-BAA4-FB162932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CB11A5-499B-4A91-AA77-CE39B34D9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4474CD-8996-48AB-9776-579D6CC35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6EBDD1-D50B-489F-9339-B95DD481B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7D2C7A-EB03-498A-B82D-536D17BB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53614C-E3A5-47F0-94E1-CA101CF81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32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22DD2-8E72-4E7F-8B61-E1BE7FD2B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355795A-3F3E-4FFC-998D-28449A54FE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6178A7-0CC8-4802-AA2C-9BA9F3C94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B1980B-E0BB-4D01-9DA3-B89257C4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6A6BCA4-9958-427B-A266-26FC4823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2C6F6B-D068-4B15-871C-03D2C0B3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54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CBEF839-ADAC-4D31-8AFA-224320988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123E69-EE73-4A44-A030-6282B07BC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50AB54-197C-4118-998F-6C109B2E7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A6D3-D8D5-482D-B5B2-A26174E9AD8A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02EA21-603D-461C-978A-D1960A79E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51D99D-2E0B-4881-BB17-81254CECA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6651-8A7D-491C-B456-6A6E63E9E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945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21999" y="1253953"/>
            <a:ext cx="9038280" cy="9187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format</a:t>
            </a:r>
            <a:endParaRPr lang="nn-NO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21999" y="2547955"/>
            <a:ext cx="9038280" cy="335789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nn-NO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435903" y="6473797"/>
            <a:ext cx="1448500" cy="1702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32063FA-F158-B145-A53C-EFD7E6C84CF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 descr="SPF_Logo_RG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3571" y="250025"/>
            <a:ext cx="1034853" cy="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4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Roboto Lt" pitchFamily="2" charset="0"/>
        <a:buChar char="­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35FF20-059F-4E9D-9ADC-3101CF6AD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29486C-BBCB-4213-A7E5-A7AF5986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4957D5-49FD-4C41-A215-51D873805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344-A51F-4EF7-89FB-738C4256266B}" type="datetimeFigureOut">
              <a:rPr lang="sv-SE" smtClean="0"/>
              <a:t>2022-04-24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6621FA-3F2D-4066-BB39-5DC0BAAE5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2F39C0-A353-4F65-A75F-964F48379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12580-A000-44ED-AC73-4C584EA7F4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009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77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AFAEBA-868E-4094-A76C-AACF18087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9126"/>
            <a:ext cx="9144000" cy="3028950"/>
          </a:xfrm>
        </p:spPr>
        <p:txBody>
          <a:bodyPr/>
          <a:lstStyle/>
          <a:p>
            <a:r>
              <a:rPr lang="sv-SE" dirty="0"/>
              <a:t>Välkommen!</a:t>
            </a:r>
            <a:br>
              <a:rPr lang="sv-SE" dirty="0"/>
            </a:br>
            <a:r>
              <a:rPr lang="sv-SE" dirty="0"/>
              <a:t>Utbildning för pensionärsråd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35D8DD2-EB3D-4A49-88D1-78CA9E40F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350"/>
            <a:ext cx="9144000" cy="1276350"/>
          </a:xfrm>
        </p:spPr>
        <p:txBody>
          <a:bodyPr/>
          <a:lstStyle/>
          <a:p>
            <a:r>
              <a:rPr lang="sv-SE" dirty="0"/>
              <a:t>22 april Dalheimers Hus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3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FD509-B4EF-4F81-A1D4-2610E9C7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B4B9C-3774-412A-AA0C-5C5E4FEA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är pensionärsråd?</a:t>
            </a:r>
          </a:p>
          <a:p>
            <a:r>
              <a:rPr lang="sv-SE" dirty="0"/>
              <a:t>Vad är RPR, HSN, GPR/KPR, ÄVO-råd?</a:t>
            </a:r>
          </a:p>
          <a:p>
            <a:r>
              <a:rPr lang="sv-SE" dirty="0"/>
              <a:t>Styrdokument</a:t>
            </a:r>
          </a:p>
          <a:p>
            <a:r>
              <a:rPr lang="sv-SE" dirty="0"/>
              <a:t>Organisation</a:t>
            </a:r>
          </a:p>
          <a:p>
            <a:r>
              <a:rPr lang="sv-SE" dirty="0"/>
              <a:t>Inflytande och delaktighet</a:t>
            </a:r>
          </a:p>
          <a:p>
            <a:r>
              <a:rPr lang="sv-SE" dirty="0"/>
              <a:t>ÄVO 4+1 råd arbetsordning</a:t>
            </a:r>
          </a:p>
          <a:p>
            <a:r>
              <a:rPr lang="sv-SE" dirty="0"/>
              <a:t>Vad gäller inom ramen för SPF Seniorerna?</a:t>
            </a:r>
          </a:p>
          <a:p>
            <a:r>
              <a:rPr lang="sv-SE" dirty="0"/>
              <a:t>Samarbete med andra organisationer</a:t>
            </a:r>
          </a:p>
        </p:txBody>
      </p:sp>
    </p:spTree>
    <p:extLst>
      <p:ext uri="{BB962C8B-B14F-4D97-AF65-F5344CB8AC3E}">
        <p14:creationId xmlns:p14="http://schemas.microsoft.com/office/powerpoint/2010/main" val="334520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7F1EAD6-1D3D-4554-8298-77AEDDDE9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Organisation/styrning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CEB2BC3-428B-448C-88FA-A348364F2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Kommunfullmäktige</a:t>
            </a:r>
          </a:p>
          <a:p>
            <a:r>
              <a:rPr lang="sv-SE" dirty="0"/>
              <a:t>Kommunstyrelsen - Göteborg Stads Pensionärsråd GPR (KPR)</a:t>
            </a:r>
          </a:p>
          <a:p>
            <a:r>
              <a:rPr lang="sv-SE" dirty="0"/>
              <a:t>Nämnder bl. a. Äldre samt vård- och omsorgsnämnden ÄVO</a:t>
            </a:r>
          </a:p>
          <a:p>
            <a:r>
              <a:rPr lang="sv-SE" dirty="0"/>
              <a:t>4 stadsområden</a:t>
            </a:r>
          </a:p>
          <a:p>
            <a:pPr marL="0" indent="0">
              <a:buNone/>
            </a:pPr>
            <a:r>
              <a:rPr lang="sv-SE" dirty="0"/>
              <a:t>   1 pensionärsråd i varje stadsområden samt 1 övergripande råd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978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PF_mallpres_20141216_REN">
  <a:themeElements>
    <a:clrScheme name="SP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FCB"/>
      </a:accent1>
      <a:accent2>
        <a:srgbClr val="E75113"/>
      </a:accent2>
      <a:accent3>
        <a:srgbClr val="004178"/>
      </a:accent3>
      <a:accent4>
        <a:srgbClr val="87C3E7"/>
      </a:accent4>
      <a:accent5>
        <a:srgbClr val="BDE4F7"/>
      </a:accent5>
      <a:accent6>
        <a:srgbClr val="EBF6FC"/>
      </a:accent6>
      <a:hlink>
        <a:srgbClr val="008FCB"/>
      </a:hlink>
      <a:folHlink>
        <a:srgbClr val="E75113"/>
      </a:folHlink>
    </a:clrScheme>
    <a:fontScheme name="SP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87</Words>
  <Application>Microsoft Office PowerPoint</Application>
  <PresentationFormat>Bredbild</PresentationFormat>
  <Paragraphs>20</Paragraphs>
  <Slides>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Roboto Lt</vt:lpstr>
      <vt:lpstr>Wingdings</vt:lpstr>
      <vt:lpstr>Office-tema</vt:lpstr>
      <vt:lpstr>SPF_mallpres_20141216_REN</vt:lpstr>
      <vt:lpstr>Office-tema</vt:lpstr>
      <vt:lpstr>PowerPoint-presentation</vt:lpstr>
      <vt:lpstr>Välkommen! Utbildning för pensionärsråd</vt:lpstr>
      <vt:lpstr>Dagens innehåll</vt:lpstr>
      <vt:lpstr>Organisation/styrning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 Utbildning för pensionärsråd</dc:title>
  <dc:creator>Lena Gustafsson</dc:creator>
  <cp:lastModifiedBy>Lena Gustafsson</cp:lastModifiedBy>
  <cp:revision>5</cp:revision>
  <cp:lastPrinted>2022-04-21T19:36:29Z</cp:lastPrinted>
  <dcterms:created xsi:type="dcterms:W3CDTF">2022-04-15T15:00:34Z</dcterms:created>
  <dcterms:modified xsi:type="dcterms:W3CDTF">2022-04-24T12:09:51Z</dcterms:modified>
</cp:coreProperties>
</file>