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48" r:id="rId3"/>
  </p:sldMasterIdLst>
  <p:notesMasterIdLst>
    <p:notesMasterId r:id="rId8"/>
  </p:notesMasterIdLst>
  <p:sldIdLst>
    <p:sldId id="257" r:id="rId4"/>
    <p:sldId id="256" r:id="rId5"/>
    <p:sldId id="258" r:id="rId6"/>
    <p:sldId id="259" r:id="rId7"/>
  </p:sldIdLst>
  <p:sldSz cx="12192000" cy="6858000"/>
  <p:notesSz cx="6889750" cy="100187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1" d="100"/>
          <a:sy n="41" d="100"/>
        </p:scale>
        <p:origin x="808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67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67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2E87A60B-2375-4FF0-B8A7-830E706C57D2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8975" y="4821506"/>
            <a:ext cx="5511800" cy="3944868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5558" cy="50267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902597" y="9516039"/>
            <a:ext cx="2985558" cy="50267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5345A990-8AED-4487-BC10-467F85D0C3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4870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80200" cy="3757612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0E164D-EE8D-B448-BE8E-A1520703B60E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4187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99931C-D0BB-4832-8AC4-69CD5F7807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B3B0A69-103B-4090-865F-59F771F822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6052A71-4766-4008-9581-9716FD7D3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A6D3-D8D5-482D-B5B2-A26174E9AD8A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C95FF45-006F-415B-80A2-F76C4685F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D91A126-8FC4-45DC-931D-ED95D9808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6651-8A7D-491C-B456-6A6E63E9E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2811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C6EB4C-6841-45C7-89A6-3016B99FB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7D35269-B37A-4DB6-82A9-09513A6F05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02EF182-1B29-4A5C-8807-8B616FBD1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A6D3-D8D5-482D-B5B2-A26174E9AD8A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80B4D05-5313-4F2C-B4CB-EE3BB2657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E859E5F-6E39-4A14-9596-436BF6EB8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6651-8A7D-491C-B456-6A6E63E9E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800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CB3929F-53BA-46B8-B2D5-348CE19C7B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4BE7772-D687-42A1-8C9F-85D955420C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DB615CC-4D63-48E1-AA54-9F495A556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A6D3-D8D5-482D-B5B2-A26174E9AD8A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5604917-2F30-4369-B3DC-E14C99F47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08FB913-AB2A-4119-92A0-8C8C27B64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6651-8A7D-491C-B456-6A6E63E9E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7904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9604" y="6364740"/>
            <a:ext cx="2844800" cy="365125"/>
          </a:xfrm>
          <a:prstGeom prst="rect">
            <a:avLst/>
          </a:prstGeom>
        </p:spPr>
        <p:txBody>
          <a:bodyPr/>
          <a:lstStyle/>
          <a:p>
            <a:fld id="{332063FA-F158-B145-A53C-EFD7E6C84CF7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 descr="SPF_Logo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0867" y="2255541"/>
            <a:ext cx="6142124" cy="1934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373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4C11B5-D0A7-4014-90C9-55F164AA4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1DD15F2-9149-4D18-AA95-E38E44613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652E5F5-AA97-4A53-9344-148141269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344-A51F-4EF7-89FB-738C4256266B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B1CB2B6-D574-4EBF-A9B0-2968FE8EC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9C20B19-A06E-4A17-BD06-6CD309A13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2580-A000-44ED-AC73-4C584EA7F4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0346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61E2D6-18C9-4697-A64A-5FFEE2559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34B57C0-517C-4263-A329-A49D52674C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EFBE3C2-191B-42DC-BA04-292C6E014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A6D3-D8D5-482D-B5B2-A26174E9AD8A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146EA5-F2A7-418F-BE13-87FA7F761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78447D8-2770-4729-8BD7-9FB05322F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6651-8A7D-491C-B456-6A6E63E9E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392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3A724C-3FB0-44A7-95B3-C8D4556EA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052FEFF-1FB9-4546-8249-9348083DEB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3EABF9D-DB0F-43D0-B5AB-F45F7A976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A6D3-D8D5-482D-B5B2-A26174E9AD8A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6F97566-8343-4969-A266-D32461371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C2A23FC-F455-4183-8394-EC5D70919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6651-8A7D-491C-B456-6A6E63E9E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7894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23244A-6CFD-4853-8FDF-D197E279E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466BA98-2E55-4CD1-9CF2-4246A2CB21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24855D8-226F-4874-AE7D-2302825D79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FCBCE0D-78D7-4A0E-A121-EDE9075DA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A6D3-D8D5-482D-B5B2-A26174E9AD8A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A14D296-8AE2-4AF5-A8D8-06819B6B0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52F2652-FEC7-42F2-BF20-7F50BC99C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6651-8A7D-491C-B456-6A6E63E9E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0620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2C92C7-E4FD-4178-98F2-5726D71CB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AF72570-67BD-47C4-9063-F86F6BFED8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23F7E07-E6FB-4F64-BCD2-6CC7C7B68C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6ADF694-0090-4174-84B2-4E50D9BFA4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BD37CC2-A849-401D-9856-A411F68861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E6F405E-6374-4D60-8878-339743B06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A6D3-D8D5-482D-B5B2-A26174E9AD8A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31B1098-7E4A-4D3B-B4BE-FCA949A32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9613896-C2B7-43D9-BC94-F2802E562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6651-8A7D-491C-B456-6A6E63E9E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6078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43CDB1-C8D5-4BB3-9BAC-47907AA52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33ADA51-9306-4375-8DC7-908FAF4BA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A6D3-D8D5-482D-B5B2-A26174E9AD8A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C2CD173-8969-466E-AC8D-325A27447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47BA94B-EC72-4B4F-9933-4ECA8D3C7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6651-8A7D-491C-B456-6A6E63E9E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0365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CD837EC-8BC7-4B49-903F-76788ACBE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A6D3-D8D5-482D-B5B2-A26174E9AD8A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607A401-6758-4A79-993A-F24024EB8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C92A499-2000-4DD7-B3DE-B321C003B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6651-8A7D-491C-B456-6A6E63E9E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8888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D829CE-1F62-42A5-BAA4-FB1629326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CB11A5-499B-4A91-AA77-CE39B34D9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B4474CD-8996-48AB-9776-579D6CC355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6EBDD1-D50B-489F-9339-B95DD481B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A6D3-D8D5-482D-B5B2-A26174E9AD8A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E7D2C7A-EB03-498A-B82D-536D17BB0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253614C-E3A5-47F0-94E1-CA101CF81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6651-8A7D-491C-B456-6A6E63E9E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0323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622DD2-8E72-4E7F-8B61-E1BE7FD2B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355795A-3F3E-4FFC-998D-28449A54FE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76178A7-0CC8-4802-AA2C-9BA9F3C94F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EB1980B-E0BB-4D01-9DA3-B89257C44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A6D3-D8D5-482D-B5B2-A26174E9AD8A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6A6BCA4-9958-427B-A266-26FC4823C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E2C6F6B-D068-4B15-871C-03D2C0B38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6651-8A7D-491C-B456-6A6E63E9E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4542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CBEF839-ADAC-4D31-8AFA-224320988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7123E69-EE73-4A44-A030-6282B07BCE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C50AB54-197C-4118-998F-6C109B2E7D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3A6D3-D8D5-482D-B5B2-A26174E9AD8A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102EA21-603D-461C-978A-D1960A79ED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451D99D-2E0B-4881-BB17-81254CECAF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26651-8A7D-491C-B456-6A6E63E9E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9450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721999" y="1253953"/>
            <a:ext cx="9038280" cy="91879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/>
              <a:t>Klicka här för att ändra format</a:t>
            </a:r>
            <a:endParaRPr lang="nn-NO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721999" y="2547955"/>
            <a:ext cx="9038280" cy="33578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nn-NO"/>
          </a:p>
        </p:txBody>
      </p:sp>
      <p:sp>
        <p:nvSpPr>
          <p:cNvPr id="8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0435903" y="6473797"/>
            <a:ext cx="1448500" cy="1702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332063FA-F158-B145-A53C-EFD7E6C84CF7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Bildobjekt 8" descr="SPF_Logo_RGB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3571" y="250025"/>
            <a:ext cx="1034853" cy="325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947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20000"/>
        </a:lnSpc>
        <a:spcBef>
          <a:spcPct val="200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lnSpc>
          <a:spcPct val="120000"/>
        </a:lnSpc>
        <a:spcBef>
          <a:spcPts val="0"/>
        </a:spcBef>
        <a:buFont typeface="Roboto Lt" pitchFamily="2" charset="0"/>
        <a:buChar char="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lnSpc>
          <a:spcPct val="120000"/>
        </a:lnSpc>
        <a:spcBef>
          <a:spcPts val="0"/>
        </a:spcBef>
        <a:buFont typeface="Roboto Lt" pitchFamily="2" charset="0"/>
        <a:buChar char="­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lnSpc>
          <a:spcPct val="120000"/>
        </a:lnSpc>
        <a:spcBef>
          <a:spcPts val="0"/>
        </a:spcBef>
        <a:buFont typeface="Roboto Lt" pitchFamily="2" charset="0"/>
        <a:buChar char="­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lnSpc>
          <a:spcPct val="120000"/>
        </a:lnSpc>
        <a:spcBef>
          <a:spcPts val="0"/>
        </a:spcBef>
        <a:buFont typeface="Roboto Lt" pitchFamily="2" charset="0"/>
        <a:buChar char="­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D35FF20-059F-4E9D-9ADC-3101CF6AD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E29486C-BBCB-4213-A7E5-A7AF5986A1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04957D5-49FD-4C41-A215-51D8738052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71344-A51F-4EF7-89FB-738C4256266B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16621FA-3F2D-4066-BB39-5DC0BAAE53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D2F39C0-A353-4F65-A75F-964F48379A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12580-A000-44ED-AC73-4C584EA7F4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0099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4771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AFAEBA-868E-4094-A76C-AACF180874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9126"/>
            <a:ext cx="9144000" cy="3028950"/>
          </a:xfrm>
        </p:spPr>
        <p:txBody>
          <a:bodyPr/>
          <a:lstStyle/>
          <a:p>
            <a:r>
              <a:rPr lang="sv-SE" dirty="0"/>
              <a:t>Välkommen!</a:t>
            </a:r>
            <a:br>
              <a:rPr lang="sv-SE" dirty="0"/>
            </a:br>
            <a:r>
              <a:rPr lang="sv-SE" dirty="0"/>
              <a:t>Utbildning för pensionärsråd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35D8DD2-EB3D-4A49-88D1-78CA9E40F7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24350"/>
            <a:ext cx="9144000" cy="1276350"/>
          </a:xfrm>
        </p:spPr>
        <p:txBody>
          <a:bodyPr/>
          <a:lstStyle/>
          <a:p>
            <a:r>
              <a:rPr lang="sv-SE" dirty="0"/>
              <a:t>22 april Dalheimers Hus 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637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EFD509-B4EF-4F81-A1D4-2610E9C77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Dagens innehåll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47B4B9C-3774-412A-AA0C-5C5E4FEAB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Vad är pensionärsråd?</a:t>
            </a:r>
          </a:p>
          <a:p>
            <a:r>
              <a:rPr lang="sv-SE" dirty="0"/>
              <a:t>Vad är RPR, HSN, GPR/KPR, ÄVO-råd?</a:t>
            </a:r>
          </a:p>
          <a:p>
            <a:r>
              <a:rPr lang="sv-SE" dirty="0"/>
              <a:t>Styrdokument</a:t>
            </a:r>
          </a:p>
          <a:p>
            <a:r>
              <a:rPr lang="sv-SE" dirty="0"/>
              <a:t>Organisation</a:t>
            </a:r>
          </a:p>
          <a:p>
            <a:r>
              <a:rPr lang="sv-SE" dirty="0"/>
              <a:t>Inflytande och delaktighet</a:t>
            </a:r>
          </a:p>
          <a:p>
            <a:r>
              <a:rPr lang="sv-SE" dirty="0"/>
              <a:t>ÄVO 4+1 råd arbetsordning</a:t>
            </a:r>
          </a:p>
          <a:p>
            <a:r>
              <a:rPr lang="sv-SE" dirty="0"/>
              <a:t>Vad gäller inom ramen för SPF Seniorerna?</a:t>
            </a:r>
          </a:p>
          <a:p>
            <a:r>
              <a:rPr lang="sv-SE" dirty="0"/>
              <a:t>Samarbete med andra organisationer</a:t>
            </a:r>
          </a:p>
        </p:txBody>
      </p:sp>
    </p:spTree>
    <p:extLst>
      <p:ext uri="{BB962C8B-B14F-4D97-AF65-F5344CB8AC3E}">
        <p14:creationId xmlns:p14="http://schemas.microsoft.com/office/powerpoint/2010/main" val="3345204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E7F1EAD6-1D3D-4554-8298-77AEDDDE9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Organisation/styrning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3CEB2BC3-428B-448C-88FA-A348364F2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Kommunfullmäktige</a:t>
            </a:r>
          </a:p>
          <a:p>
            <a:r>
              <a:rPr lang="sv-SE" dirty="0"/>
              <a:t>Kommunstyrelsen - Göteborg Stads Pensionärsråd GPR (KPR)</a:t>
            </a:r>
          </a:p>
          <a:p>
            <a:r>
              <a:rPr lang="sv-SE" dirty="0"/>
              <a:t>Nämnder bl. a. Äldre samt vård- och omsorgsnämnden ÄVO</a:t>
            </a:r>
          </a:p>
          <a:p>
            <a:r>
              <a:rPr lang="sv-SE" dirty="0"/>
              <a:t>4 stadsområden</a:t>
            </a:r>
          </a:p>
          <a:p>
            <a:pPr marL="0" indent="0">
              <a:buNone/>
            </a:pPr>
            <a:r>
              <a:rPr lang="sv-SE" dirty="0"/>
              <a:t>   1 pensionärsråd i varje stadsområden samt 1 övergripande råd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9788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PF_mallpres_20141216_REN">
  <a:themeElements>
    <a:clrScheme name="SPF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8FCB"/>
      </a:accent1>
      <a:accent2>
        <a:srgbClr val="E75113"/>
      </a:accent2>
      <a:accent3>
        <a:srgbClr val="004178"/>
      </a:accent3>
      <a:accent4>
        <a:srgbClr val="87C3E7"/>
      </a:accent4>
      <a:accent5>
        <a:srgbClr val="BDE4F7"/>
      </a:accent5>
      <a:accent6>
        <a:srgbClr val="EBF6FC"/>
      </a:accent6>
      <a:hlink>
        <a:srgbClr val="008FCB"/>
      </a:hlink>
      <a:folHlink>
        <a:srgbClr val="E75113"/>
      </a:folHlink>
    </a:clrScheme>
    <a:fontScheme name="SPF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  <a:effectLst/>
      </a:spPr>
      <a:bodyPr rtlCol="0" anchor="ctr"/>
      <a:lstStyle>
        <a:defPPr algn="ctr">
          <a:defRPr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87</Words>
  <Application>Microsoft Office PowerPoint</Application>
  <PresentationFormat>Bredbild</PresentationFormat>
  <Paragraphs>20</Paragraphs>
  <Slides>4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Roboto Lt</vt:lpstr>
      <vt:lpstr>Wingdings</vt:lpstr>
      <vt:lpstr>Office-tema</vt:lpstr>
      <vt:lpstr>SPF_mallpres_20141216_REN</vt:lpstr>
      <vt:lpstr>Office-tema</vt:lpstr>
      <vt:lpstr>PowerPoint-presentation</vt:lpstr>
      <vt:lpstr>Välkommen! Utbildning för pensionärsråd</vt:lpstr>
      <vt:lpstr>Dagens innehåll</vt:lpstr>
      <vt:lpstr>Organisation/styrning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Välkommen! Utbildning för pensionärsråd</dc:title>
  <dc:creator>Lena Gustafsson</dc:creator>
  <cp:lastModifiedBy>Lena Gustafsson</cp:lastModifiedBy>
  <cp:revision>5</cp:revision>
  <cp:lastPrinted>2022-04-21T19:36:29Z</cp:lastPrinted>
  <dcterms:created xsi:type="dcterms:W3CDTF">2022-04-15T15:00:34Z</dcterms:created>
  <dcterms:modified xsi:type="dcterms:W3CDTF">2022-04-24T12:09:51Z</dcterms:modified>
</cp:coreProperties>
</file>