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285" r:id="rId5"/>
    <p:sldId id="287" r:id="rId6"/>
    <p:sldId id="288" r:id="rId7"/>
    <p:sldId id="289" r:id="rId8"/>
    <p:sldId id="290" r:id="rId9"/>
    <p:sldId id="286" r:id="rId10"/>
  </p:sldIdLst>
  <p:sldSz cx="12192000" cy="6858000"/>
  <p:notesSz cx="6858000" cy="9144000"/>
  <p:custDataLst>
    <p:tags r:id="rId13"/>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B0E39284-FCA1-4DB3-A39D-F73587F7E4EF}">
          <p14:sldIdLst>
            <p14:sldId id="285"/>
            <p14:sldId id="287"/>
            <p14:sldId id="288"/>
            <p14:sldId id="289"/>
            <p14:sldId id="290"/>
            <p14:sldId id="286"/>
          </p14:sldIdLst>
        </p14:section>
        <p14:section name="Instruktion" id="{0A00BA44-BC4B-4EAE-BB27-21BBE599239F}">
          <p14:sldIdLst/>
        </p14:section>
      </p14:sectionLst>
    </p:ext>
    <p:ext uri="{EFAFB233-063F-42B5-8137-9DF3F51BA10A}">
      <p15:sldGuideLst xmlns:p15="http://schemas.microsoft.com/office/powerpoint/2012/main">
        <p15:guide id="1" orient="horz" pos="2160" userDrawn="1">
          <p15:clr>
            <a:srgbClr val="A4A3A4"/>
          </p15:clr>
        </p15:guide>
        <p15:guide id="2" orient="horz" pos="907" userDrawn="1">
          <p15:clr>
            <a:srgbClr val="A4A3A4"/>
          </p15:clr>
        </p15:guide>
        <p15:guide id="3" orient="horz" pos="3758" userDrawn="1">
          <p15:clr>
            <a:srgbClr val="A4A3A4"/>
          </p15:clr>
        </p15:guide>
        <p15:guide id="4" orient="horz" pos="4227" userDrawn="1">
          <p15:clr>
            <a:srgbClr val="A4A3A4"/>
          </p15:clr>
        </p15:guide>
        <p15:guide id="5" orient="horz" pos="289" userDrawn="1">
          <p15:clr>
            <a:srgbClr val="A4A3A4"/>
          </p15:clr>
        </p15:guide>
        <p15:guide id="6" pos="3840" userDrawn="1">
          <p15:clr>
            <a:srgbClr val="A4A3A4"/>
          </p15:clr>
        </p15:guide>
        <p15:guide id="7" pos="393" userDrawn="1">
          <p15:clr>
            <a:srgbClr val="A4A3A4"/>
          </p15:clr>
        </p15:guide>
        <p15:guide id="8" pos="387" userDrawn="1">
          <p15:clr>
            <a:srgbClr val="A4A3A4"/>
          </p15:clr>
        </p15:guide>
        <p15:guide id="9" pos="7315" userDrawn="1">
          <p15:clr>
            <a:srgbClr val="A4A3A4"/>
          </p15:clr>
        </p15:guide>
        <p15:guide id="10" orient="horz" pos="361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86" autoAdjust="0"/>
  </p:normalViewPr>
  <p:slideViewPr>
    <p:cSldViewPr>
      <p:cViewPr varScale="1">
        <p:scale>
          <a:sx n="73" d="100"/>
          <a:sy n="73" d="100"/>
        </p:scale>
        <p:origin x="36" y="48"/>
      </p:cViewPr>
      <p:guideLst>
        <p:guide orient="horz" pos="2160"/>
        <p:guide orient="horz" pos="907"/>
        <p:guide orient="horz" pos="3758"/>
        <p:guide orient="horz" pos="4227"/>
        <p:guide orient="horz" pos="289"/>
        <p:guide pos="3840"/>
        <p:guide pos="393"/>
        <p:guide pos="387"/>
        <p:guide pos="7315"/>
        <p:guide orient="horz" pos="3612"/>
      </p:guideLst>
    </p:cSldViewPr>
  </p:slideViewPr>
  <p:notesTextViewPr>
    <p:cViewPr>
      <p:scale>
        <a:sx n="1" d="1"/>
        <a:sy n="1" d="1"/>
      </p:scale>
      <p:origin x="0" y="0"/>
    </p:cViewPr>
  </p:notesTextViewPr>
  <p:notesViewPr>
    <p:cSldViewPr showGuides="1">
      <p:cViewPr varScale="1">
        <p:scale>
          <a:sx n="86" d="100"/>
          <a:sy n="86" d="100"/>
        </p:scale>
        <p:origin x="378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4F73C6-E6BF-46CF-B34D-7A5C8688DBEE}" type="datetimeFigureOut">
              <a:rPr lang="sv-SE" smtClean="0"/>
              <a:t>2025-05-12</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D8F730-40FB-45F5-B014-CB7ED569AE30}" type="slidenum">
              <a:rPr lang="sv-SE" smtClean="0"/>
              <a:t>‹#›</a:t>
            </a:fld>
            <a:endParaRPr lang="sv-SE"/>
          </a:p>
        </p:txBody>
      </p:sp>
    </p:spTree>
    <p:extLst>
      <p:ext uri="{BB962C8B-B14F-4D97-AF65-F5344CB8AC3E}">
        <p14:creationId xmlns:p14="http://schemas.microsoft.com/office/powerpoint/2010/main" val="2703712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EA4C71-A269-4800-8AF1-44182FA23438}" type="datetimeFigureOut">
              <a:rPr lang="sv-SE" smtClean="0"/>
              <a:t>2025-05-12</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113758-4B63-40D7-B26B-F67CE25F1C5D}" type="slidenum">
              <a:rPr lang="sv-SE" smtClean="0"/>
              <a:t>‹#›</a:t>
            </a:fld>
            <a:endParaRPr lang="sv-SE"/>
          </a:p>
        </p:txBody>
      </p:sp>
    </p:spTree>
    <p:extLst>
      <p:ext uri="{BB962C8B-B14F-4D97-AF65-F5344CB8AC3E}">
        <p14:creationId xmlns:p14="http://schemas.microsoft.com/office/powerpoint/2010/main" val="363977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Bildobjekt 7" descr="Logo Stockholms Stad"/>
          <p:cNvPicPr>
            <a:picLocks noGrp="1" noRo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214399" y="467862"/>
            <a:ext cx="1368000" cy="468000"/>
          </a:xfrm>
          <a:prstGeom prst="rect">
            <a:avLst/>
          </a:prstGeom>
        </p:spPr>
      </p:pic>
      <p:sp>
        <p:nvSpPr>
          <p:cNvPr id="2" name="Rubrik 1"/>
          <p:cNvSpPr>
            <a:spLocks noGrp="1"/>
          </p:cNvSpPr>
          <p:nvPr>
            <p:ph type="ctrTitle"/>
          </p:nvPr>
        </p:nvSpPr>
        <p:spPr>
          <a:xfrm>
            <a:off x="609600" y="457200"/>
            <a:ext cx="7320000" cy="968400"/>
          </a:xfrm>
        </p:spPr>
        <p:txBody>
          <a:bodyPr/>
          <a:lstStyle>
            <a:lvl1pP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hasCustomPrompt="1"/>
          </p:nvPr>
        </p:nvSpPr>
        <p:spPr>
          <a:xfrm>
            <a:off x="609600" y="1440000"/>
            <a:ext cx="7296811" cy="17526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sp>
        <p:nvSpPr>
          <p:cNvPr id="9" name="textruta 8"/>
          <p:cNvSpPr txBox="1"/>
          <p:nvPr userDrawn="1"/>
        </p:nvSpPr>
        <p:spPr>
          <a:xfrm>
            <a:off x="12288688" y="39970"/>
            <a:ext cx="1584176" cy="5909310"/>
          </a:xfrm>
          <a:prstGeom prst="rect">
            <a:avLst/>
          </a:prstGeom>
          <a:noFill/>
        </p:spPr>
        <p:txBody>
          <a:bodyPr wrap="square" rtlCol="0">
            <a:spAutoFit/>
          </a:bodyPr>
          <a:lstStyle/>
          <a:p>
            <a:r>
              <a:rPr lang="sv-SE" sz="1400" dirty="0">
                <a:solidFill>
                  <a:schemeClr val="tx2"/>
                </a:solidFill>
              </a:rPr>
              <a:t>För att byta bakgrundsbild klicka på STHLM bilder på fliken Start. </a:t>
            </a:r>
          </a:p>
          <a:p>
            <a:endParaRPr lang="sv-SE" sz="1400" dirty="0">
              <a:solidFill>
                <a:schemeClr val="tx2"/>
              </a:solidFill>
            </a:endParaRPr>
          </a:p>
          <a:p>
            <a:r>
              <a:rPr lang="sv-SE" sz="1400" dirty="0">
                <a:solidFill>
                  <a:schemeClr val="tx2"/>
                </a:solidFill>
              </a:rPr>
              <a:t>Har du en egen bild högerklickar du på bakgrundsbilden och väljer Formatera bakgrund och sen Infoga från: Fil. </a:t>
            </a:r>
          </a:p>
          <a:p>
            <a:r>
              <a:rPr lang="sv-SE" sz="1400" dirty="0">
                <a:solidFill>
                  <a:schemeClr val="tx2"/>
                </a:solidFill>
              </a:rPr>
              <a:t> </a:t>
            </a:r>
          </a:p>
          <a:p>
            <a:r>
              <a:rPr lang="sv-SE" sz="1400" dirty="0">
                <a:solidFill>
                  <a:schemeClr val="tx2"/>
                </a:solidFill>
              </a:rPr>
              <a:t>Tänk på att logotypen alltid ska vara tydlig. Vit logotyp mot mörk bakgrund och svart logotyp mot ljus.</a:t>
            </a:r>
          </a:p>
          <a:p>
            <a:r>
              <a:rPr lang="sv-SE" sz="1400" dirty="0">
                <a:solidFill>
                  <a:schemeClr val="tx2"/>
                </a:solidFill>
              </a:rPr>
              <a:t>Byt mellan de olika under Layout. </a:t>
            </a:r>
          </a:p>
        </p:txBody>
      </p:sp>
    </p:spTree>
    <p:extLst>
      <p:ext uri="{BB962C8B-B14F-4D97-AF65-F5344CB8AC3E}">
        <p14:creationId xmlns:p14="http://schemas.microsoft.com/office/powerpoint/2010/main" val="143176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bild höger Bre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5" name="Platshållare för text 4"/>
          <p:cNvSpPr>
            <a:spLocks noGrp="1"/>
          </p:cNvSpPr>
          <p:nvPr>
            <p:ph type="body" sz="quarter" idx="18"/>
          </p:nvPr>
        </p:nvSpPr>
        <p:spPr>
          <a:xfrm>
            <a:off x="609600" y="1440000"/>
            <a:ext cx="5184000" cy="3960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bild 8"/>
          <p:cNvSpPr>
            <a:spLocks noGrp="1"/>
          </p:cNvSpPr>
          <p:nvPr>
            <p:ph type="pic" sz="quarter" idx="13"/>
          </p:nvPr>
        </p:nvSpPr>
        <p:spPr>
          <a:xfrm>
            <a:off x="6096684" y="1440000"/>
            <a:ext cx="5472000" cy="3960000"/>
          </a:xfrm>
        </p:spPr>
        <p:txBody>
          <a:bodyPr/>
          <a:lstStyle>
            <a:lvl1pPr marL="0" indent="0">
              <a:buFontTx/>
              <a:buNone/>
              <a:defRPr/>
            </a:lvl1pPr>
          </a:lstStyle>
          <a:p>
            <a:r>
              <a:rPr lang="sv-SE" smtClean="0"/>
              <a:t>Klicka på ikonen för att lägga till en bild</a:t>
            </a:r>
            <a:endParaRPr lang="sv-SE"/>
          </a:p>
        </p:txBody>
      </p:sp>
      <p:sp>
        <p:nvSpPr>
          <p:cNvPr id="8" name="Platshållare för text 4"/>
          <p:cNvSpPr>
            <a:spLocks noGrp="1"/>
          </p:cNvSpPr>
          <p:nvPr>
            <p:ph type="body" sz="quarter" idx="17" hasCustomPrompt="1"/>
          </p:nvPr>
        </p:nvSpPr>
        <p:spPr>
          <a:xfrm>
            <a:off x="6096684" y="5446800"/>
            <a:ext cx="5472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4"/>
          </p:nvPr>
        </p:nvSpPr>
        <p:spPr/>
        <p:txBody>
          <a:bodyPr/>
          <a:lstStyle/>
          <a:p>
            <a:r>
              <a:rPr lang="sv-SE"/>
              <a:t>20XX-XX-XX</a:t>
            </a:r>
            <a:endParaRPr lang="sv-SE" dirty="0"/>
          </a:p>
        </p:txBody>
      </p:sp>
      <p:sp>
        <p:nvSpPr>
          <p:cNvPr id="14" name="Platshållare för sidfot 13"/>
          <p:cNvSpPr>
            <a:spLocks noGrp="1"/>
          </p:cNvSpPr>
          <p:nvPr>
            <p:ph type="ftr" sz="quarter" idx="15"/>
          </p:nvPr>
        </p:nvSpPr>
        <p:spPr/>
        <p:txBody>
          <a:bodyPr/>
          <a:lstStyle/>
          <a:p>
            <a:r>
              <a:rPr lang="sv-SE"/>
              <a:t>Skriv eventuell sidfot här</a:t>
            </a:r>
            <a:endParaRPr lang="sv-SE" dirty="0"/>
          </a:p>
        </p:txBody>
      </p:sp>
      <p:sp>
        <p:nvSpPr>
          <p:cNvPr id="15" name="Platshållare för bildnummer 14"/>
          <p:cNvSpPr>
            <a:spLocks noGrp="1"/>
          </p:cNvSpPr>
          <p:nvPr>
            <p:ph type="sldNum" sz="quarter" idx="16"/>
          </p:nvPr>
        </p:nvSpPr>
        <p:spPr/>
        <p:txBody>
          <a:bodyPr/>
          <a:lstStyle/>
          <a:p>
            <a:fld id="{A1FA3D87-4B78-4D5D-8368-DA3305501A4C}" type="slidenum">
              <a:rPr lang="sv-SE" smtClean="0"/>
              <a:pPr/>
              <a:t>‹#›</a:t>
            </a:fld>
            <a:endParaRPr lang="sv-SE" dirty="0"/>
          </a:p>
        </p:txBody>
      </p:sp>
      <p:sp>
        <p:nvSpPr>
          <p:cNvPr id="11" name="textruta 10"/>
          <p:cNvSpPr txBox="1"/>
          <p:nvPr userDrawn="1"/>
        </p:nvSpPr>
        <p:spPr>
          <a:xfrm>
            <a:off x="12288688" y="2348880"/>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83328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bild vänster Bred">
    <p:spTree>
      <p:nvGrpSpPr>
        <p:cNvPr id="1" name=""/>
        <p:cNvGrpSpPr/>
        <p:nvPr/>
      </p:nvGrpSpPr>
      <p:grpSpPr>
        <a:xfrm>
          <a:off x="0" y="0"/>
          <a:ext cx="0" cy="0"/>
          <a:chOff x="0" y="0"/>
          <a:chExt cx="0" cy="0"/>
        </a:xfrm>
      </p:grpSpPr>
      <p:sp>
        <p:nvSpPr>
          <p:cNvPr id="3" name="Rubrik 2"/>
          <p:cNvSpPr>
            <a:spLocks noGrp="1"/>
          </p:cNvSpPr>
          <p:nvPr>
            <p:ph type="title"/>
          </p:nvPr>
        </p:nvSpPr>
        <p:spPr>
          <a:xfrm>
            <a:off x="609600" y="457200"/>
            <a:ext cx="10972800" cy="831600"/>
          </a:xfrm>
        </p:spPr>
        <p:txBody>
          <a:bodyPr/>
          <a:lstStyle/>
          <a:p>
            <a:r>
              <a:rPr lang="sv-SE" smtClean="0"/>
              <a:t>Klicka här för att ändra format</a:t>
            </a:r>
            <a:endParaRPr lang="sv-SE" dirty="0"/>
          </a:p>
        </p:txBody>
      </p:sp>
      <p:sp>
        <p:nvSpPr>
          <p:cNvPr id="9" name="Platshållare för bild 8"/>
          <p:cNvSpPr>
            <a:spLocks noGrp="1"/>
          </p:cNvSpPr>
          <p:nvPr>
            <p:ph type="pic" sz="quarter" idx="13"/>
          </p:nvPr>
        </p:nvSpPr>
        <p:spPr>
          <a:xfrm>
            <a:off x="609600" y="1439998"/>
            <a:ext cx="5472000" cy="3960000"/>
          </a:xfrm>
        </p:spPr>
        <p:txBody>
          <a:bodyPr/>
          <a:lstStyle>
            <a:lvl1pPr marL="0" indent="0">
              <a:buFontTx/>
              <a:buNone/>
              <a:defRPr/>
            </a:lvl1pPr>
          </a:lstStyle>
          <a:p>
            <a:r>
              <a:rPr lang="sv-SE" smtClean="0"/>
              <a:t>Klicka på ikonen för att lägga till en bild</a:t>
            </a:r>
            <a:endParaRPr lang="sv-SE" dirty="0"/>
          </a:p>
        </p:txBody>
      </p:sp>
      <p:sp>
        <p:nvSpPr>
          <p:cNvPr id="5" name="Platshållare för text 4"/>
          <p:cNvSpPr>
            <a:spLocks noGrp="1"/>
          </p:cNvSpPr>
          <p:nvPr>
            <p:ph type="body" sz="quarter" idx="18"/>
          </p:nvPr>
        </p:nvSpPr>
        <p:spPr>
          <a:xfrm>
            <a:off x="6398400" y="1439863"/>
            <a:ext cx="5184000" cy="3960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text 4"/>
          <p:cNvSpPr>
            <a:spLocks noGrp="1"/>
          </p:cNvSpPr>
          <p:nvPr>
            <p:ph type="body" sz="quarter" idx="17" hasCustomPrompt="1"/>
          </p:nvPr>
        </p:nvSpPr>
        <p:spPr>
          <a:xfrm>
            <a:off x="613832" y="5446800"/>
            <a:ext cx="5472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r>
              <a:rPr lang="sv-SE"/>
              <a:t>20XX-XX-XX</a:t>
            </a:r>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4" name="textruta 13"/>
          <p:cNvSpPr txBox="1"/>
          <p:nvPr userDrawn="1"/>
        </p:nvSpPr>
        <p:spPr>
          <a:xfrm>
            <a:off x="12288688" y="2348880"/>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78918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Bred">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10972800" cy="831600"/>
          </a:xfrm>
        </p:spPr>
        <p:txBody>
          <a:bodyPr/>
          <a:lstStyle/>
          <a:p>
            <a:r>
              <a:rPr lang="sv-SE" smtClean="0"/>
              <a:t>Klicka här för att ändra format</a:t>
            </a:r>
            <a:endParaRPr lang="sv-SE" dirty="0"/>
          </a:p>
        </p:txBody>
      </p:sp>
      <p:sp>
        <p:nvSpPr>
          <p:cNvPr id="9" name="Platshållare för bild 8"/>
          <p:cNvSpPr>
            <a:spLocks noGrp="1"/>
          </p:cNvSpPr>
          <p:nvPr>
            <p:ph type="pic" sz="quarter" idx="13"/>
          </p:nvPr>
        </p:nvSpPr>
        <p:spPr>
          <a:xfrm>
            <a:off x="609600" y="1439999"/>
            <a:ext cx="7680000" cy="4294051"/>
          </a:xfrm>
        </p:spPr>
        <p:txBody>
          <a:bodyPr/>
          <a:lstStyle>
            <a:lvl1pPr marL="0" indent="0">
              <a:buFontTx/>
              <a:buNone/>
              <a:defRPr/>
            </a:lvl1pPr>
          </a:lstStyle>
          <a:p>
            <a:r>
              <a:rPr lang="sv-SE" smtClean="0"/>
              <a:t>Klicka på ikonen för att lägga till en bild</a:t>
            </a:r>
            <a:endParaRPr lang="sv-SE" dirty="0"/>
          </a:p>
        </p:txBody>
      </p:sp>
      <p:sp>
        <p:nvSpPr>
          <p:cNvPr id="5" name="Platshållare för text 4"/>
          <p:cNvSpPr>
            <a:spLocks noGrp="1"/>
          </p:cNvSpPr>
          <p:nvPr>
            <p:ph type="body" sz="quarter" idx="18"/>
          </p:nvPr>
        </p:nvSpPr>
        <p:spPr>
          <a:xfrm>
            <a:off x="8496000" y="1440000"/>
            <a:ext cx="3086400" cy="4294800"/>
          </a:xfrm>
        </p:spPr>
        <p:txBody>
          <a:bodyPr/>
          <a:lstStyle>
            <a:lvl1pPr>
              <a:defRPr sz="1800"/>
            </a:lvl1pPr>
            <a:lvl2pPr>
              <a:defRPr sz="1800"/>
            </a:lvl2pPr>
            <a:lvl3pPr>
              <a:defRPr sz="1800"/>
            </a:lvl3pPr>
            <a:lvl4pPr>
              <a:defRPr sz="1800"/>
            </a:lvl4pPr>
            <a:lvl5pPr>
              <a:defRPr sz="18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0" name="Platshållare för text 4"/>
          <p:cNvSpPr>
            <a:spLocks noGrp="1"/>
          </p:cNvSpPr>
          <p:nvPr>
            <p:ph type="body" sz="quarter" idx="17" hasCustomPrompt="1"/>
          </p:nvPr>
        </p:nvSpPr>
        <p:spPr>
          <a:xfrm>
            <a:off x="609600" y="5733256"/>
            <a:ext cx="7680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r>
              <a:rPr lang="sv-SE"/>
              <a:t>20XX-XX-XX</a:t>
            </a:r>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5" name="textruta 14"/>
          <p:cNvSpPr txBox="1"/>
          <p:nvPr userDrawn="1"/>
        </p:nvSpPr>
        <p:spPr>
          <a:xfrm>
            <a:off x="12288688" y="2348880"/>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11445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bild Bre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smtClean="0"/>
              <a:t>Klicka här för att ändra format</a:t>
            </a:r>
            <a:endParaRPr lang="sv-SE" dirty="0"/>
          </a:p>
        </p:txBody>
      </p:sp>
      <p:sp>
        <p:nvSpPr>
          <p:cNvPr id="9" name="Platshållare för bild 8"/>
          <p:cNvSpPr>
            <a:spLocks noGrp="1"/>
          </p:cNvSpPr>
          <p:nvPr>
            <p:ph type="pic" sz="quarter" idx="13"/>
          </p:nvPr>
        </p:nvSpPr>
        <p:spPr>
          <a:xfrm>
            <a:off x="609600" y="1439999"/>
            <a:ext cx="10959008" cy="4294051"/>
          </a:xfrm>
        </p:spPr>
        <p:txBody>
          <a:bodyPr/>
          <a:lstStyle>
            <a:lvl1pPr marL="0" indent="0">
              <a:buFontTx/>
              <a:buNone/>
              <a:defRPr/>
            </a:lvl1pPr>
          </a:lstStyle>
          <a:p>
            <a:r>
              <a:rPr lang="sv-SE" smtClean="0"/>
              <a:t>Klicka på ikonen för att lägga till en bild</a:t>
            </a:r>
            <a:endParaRPr lang="sv-SE" dirty="0"/>
          </a:p>
        </p:txBody>
      </p:sp>
      <p:sp>
        <p:nvSpPr>
          <p:cNvPr id="8" name="Platshållare för text 4"/>
          <p:cNvSpPr>
            <a:spLocks noGrp="1"/>
          </p:cNvSpPr>
          <p:nvPr>
            <p:ph type="body" sz="quarter" idx="17" hasCustomPrompt="1"/>
          </p:nvPr>
        </p:nvSpPr>
        <p:spPr>
          <a:xfrm>
            <a:off x="613833" y="5733256"/>
            <a:ext cx="109584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5" name="Platshållare för datum 4"/>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
        <p:nvSpPr>
          <p:cNvPr id="11" name="textruta 10"/>
          <p:cNvSpPr txBox="1"/>
          <p:nvPr userDrawn="1"/>
        </p:nvSpPr>
        <p:spPr>
          <a:xfrm>
            <a:off x="12288688" y="2348880"/>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226825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smtClean="0"/>
              <a:t>Klicka här för att ändra format</a:t>
            </a:r>
            <a:endParaRPr lang="sv-SE" dirty="0"/>
          </a:p>
        </p:txBody>
      </p:sp>
      <p:sp>
        <p:nvSpPr>
          <p:cNvPr id="3" name="Platshållare för text 2"/>
          <p:cNvSpPr>
            <a:spLocks noGrp="1"/>
          </p:cNvSpPr>
          <p:nvPr>
            <p:ph type="body" idx="1"/>
          </p:nvPr>
        </p:nvSpPr>
        <p:spPr>
          <a:xfrm>
            <a:off x="609600" y="1484784"/>
            <a:ext cx="5184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609600" y="2174874"/>
            <a:ext cx="5184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6398400" y="1484784"/>
            <a:ext cx="5184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398400" y="2174874"/>
            <a:ext cx="5184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text 4"/>
          <p:cNvSpPr>
            <a:spLocks noGrp="1"/>
          </p:cNvSpPr>
          <p:nvPr>
            <p:ph type="body" sz="quarter" idx="17" hasCustomPrompt="1"/>
          </p:nvPr>
        </p:nvSpPr>
        <p:spPr>
          <a:xfrm>
            <a:off x="609600" y="5670192"/>
            <a:ext cx="518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text 4"/>
          <p:cNvSpPr>
            <a:spLocks noGrp="1"/>
          </p:cNvSpPr>
          <p:nvPr>
            <p:ph type="body" sz="quarter" idx="18" hasCustomPrompt="1"/>
          </p:nvPr>
        </p:nvSpPr>
        <p:spPr>
          <a:xfrm>
            <a:off x="6398400" y="5670192"/>
            <a:ext cx="518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0"/>
          </p:nvPr>
        </p:nvSpPr>
        <p:spPr/>
        <p:txBody>
          <a:bodyPr/>
          <a:lstStyle/>
          <a:p>
            <a:r>
              <a:rPr lang="sv-SE"/>
              <a:t>20XX-XX-XX</a:t>
            </a:r>
            <a:endParaRPr lang="sv-SE" dirty="0"/>
          </a:p>
        </p:txBody>
      </p:sp>
      <p:sp>
        <p:nvSpPr>
          <p:cNvPr id="14" name="Platshållare för sidfot 13"/>
          <p:cNvSpPr>
            <a:spLocks noGrp="1"/>
          </p:cNvSpPr>
          <p:nvPr>
            <p:ph type="ftr" sz="quarter" idx="11"/>
          </p:nvPr>
        </p:nvSpPr>
        <p:spPr/>
        <p:txBody>
          <a:bodyPr/>
          <a:lstStyle/>
          <a:p>
            <a:r>
              <a:rPr lang="sv-SE"/>
              <a:t>Skriv eventuell sidfot här</a:t>
            </a:r>
            <a:endParaRPr lang="sv-SE" dirty="0"/>
          </a:p>
        </p:txBody>
      </p:sp>
      <p:sp>
        <p:nvSpPr>
          <p:cNvPr id="15" name="Platshållare för bildnummer 14"/>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953460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12" name="Platshållare för datum 11"/>
          <p:cNvSpPr>
            <a:spLocks noGrp="1"/>
          </p:cNvSpPr>
          <p:nvPr>
            <p:ph type="dt" sz="half" idx="10"/>
          </p:nvPr>
        </p:nvSpPr>
        <p:spPr/>
        <p:txBody>
          <a:bodyPr/>
          <a:lstStyle/>
          <a:p>
            <a:r>
              <a:rPr lang="sv-SE"/>
              <a:t>20XX-XX-XX</a:t>
            </a:r>
            <a:endParaRPr lang="sv-SE" dirty="0"/>
          </a:p>
        </p:txBody>
      </p:sp>
      <p:sp>
        <p:nvSpPr>
          <p:cNvPr id="13" name="Platshållare för sidfot 12"/>
          <p:cNvSpPr>
            <a:spLocks noGrp="1"/>
          </p:cNvSpPr>
          <p:nvPr>
            <p:ph type="ftr" sz="quarter" idx="11"/>
          </p:nvPr>
        </p:nvSpPr>
        <p:spPr/>
        <p:txBody>
          <a:bodyPr/>
          <a:lstStyle/>
          <a:p>
            <a:r>
              <a:rPr lang="sv-SE"/>
              <a:t>Skriv eventuell sidfot här</a:t>
            </a:r>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531464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r>
              <a:rPr lang="sv-SE"/>
              <a:t>20XX-XX-XX</a:t>
            </a:r>
            <a:endParaRPr lang="sv-SE" dirty="0"/>
          </a:p>
        </p:txBody>
      </p:sp>
      <p:sp>
        <p:nvSpPr>
          <p:cNvPr id="9" name="Platshållare för sidfot 8"/>
          <p:cNvSpPr>
            <a:spLocks noGrp="1"/>
          </p:cNvSpPr>
          <p:nvPr>
            <p:ph type="ftr" sz="quarter" idx="11"/>
          </p:nvPr>
        </p:nvSpPr>
        <p:spPr/>
        <p:txBody>
          <a:bodyPr/>
          <a:lstStyle/>
          <a:p>
            <a:r>
              <a:rPr lang="sv-SE"/>
              <a:t>Skriv eventuell sidfot här</a:t>
            </a:r>
            <a:endParaRPr lang="sv-SE" dirty="0"/>
          </a:p>
        </p:txBody>
      </p:sp>
      <p:sp>
        <p:nvSpPr>
          <p:cNvPr id="10" name="Platshållare för bildnummer 9"/>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517948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4"/>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smtClean="0"/>
              <a:t>Klicka här för att ändra format</a:t>
            </a:r>
            <a:endParaRPr lang="sv-SE" dirty="0"/>
          </a:p>
        </p:txBody>
      </p:sp>
      <p:sp>
        <p:nvSpPr>
          <p:cNvPr id="5" name="Platshållare för text 4"/>
          <p:cNvSpPr>
            <a:spLocks noGrp="1"/>
          </p:cNvSpPr>
          <p:nvPr>
            <p:ph type="body" sz="quarter" idx="10"/>
          </p:nvPr>
        </p:nvSpPr>
        <p:spPr>
          <a:xfrm>
            <a:off x="624417" y="1439864"/>
            <a:ext cx="7310400" cy="1197049"/>
          </a:xfrm>
        </p:spPr>
        <p:txBody>
          <a:bodyPr/>
          <a:lstStyle>
            <a:lvl1pPr marL="0" indent="0">
              <a:buFontTx/>
              <a:buNone/>
              <a:defRPr>
                <a:solidFill>
                  <a:schemeClr val="bg1"/>
                </a:solidFill>
              </a:defRPr>
            </a:lvl1pPr>
          </a:lstStyle>
          <a:p>
            <a:pPr lvl="0"/>
            <a:r>
              <a:rPr lang="sv-SE" smtClean="0"/>
              <a:t>Redigera format för bakgrundstext</a:t>
            </a:r>
          </a:p>
        </p:txBody>
      </p:sp>
      <p:pic>
        <p:nvPicPr>
          <p:cNvPr id="7" name="Bildobjekt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6125548"/>
            <a:ext cx="1367161" cy="468000"/>
          </a:xfrm>
          <a:prstGeom prst="rect">
            <a:avLst/>
          </a:prstGeom>
        </p:spPr>
      </p:pic>
    </p:spTree>
    <p:extLst>
      <p:ext uri="{BB962C8B-B14F-4D97-AF65-F5344CB8AC3E}">
        <p14:creationId xmlns:p14="http://schemas.microsoft.com/office/powerpoint/2010/main" val="4016499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smtClean="0"/>
              <a:t>Klicka här för att ändra format</a:t>
            </a:r>
            <a:endParaRPr lang="sv-SE" dirty="0"/>
          </a:p>
        </p:txBody>
      </p:sp>
      <p:sp>
        <p:nvSpPr>
          <p:cNvPr id="5" name="Platshållare för text 4"/>
          <p:cNvSpPr>
            <a:spLocks noGrp="1"/>
          </p:cNvSpPr>
          <p:nvPr>
            <p:ph type="body" sz="quarter" idx="10"/>
          </p:nvPr>
        </p:nvSpPr>
        <p:spPr>
          <a:xfrm>
            <a:off x="624417" y="1439864"/>
            <a:ext cx="7310400" cy="1197049"/>
          </a:xfrm>
        </p:spPr>
        <p:txBody>
          <a:bodyPr/>
          <a:lstStyle>
            <a:lvl1pPr marL="0" indent="0">
              <a:buFontTx/>
              <a:buNone/>
              <a:defRPr>
                <a:solidFill>
                  <a:schemeClr val="bg1"/>
                </a:solidFill>
              </a:defRPr>
            </a:lvl1pPr>
          </a:lstStyle>
          <a:p>
            <a:pPr lvl="0"/>
            <a:r>
              <a:rPr lang="sv-SE" smtClean="0"/>
              <a:t>Redigera format för bakgrundstext</a:t>
            </a:r>
          </a:p>
        </p:txBody>
      </p:sp>
      <p:pic>
        <p:nvPicPr>
          <p:cNvPr id="6" name="Bildobjekt 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3017859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smtClean="0"/>
              <a:t>Klicka här för att ändra format</a:t>
            </a:r>
            <a:endParaRPr lang="sv-SE" dirty="0"/>
          </a:p>
        </p:txBody>
      </p:sp>
      <p:sp>
        <p:nvSpPr>
          <p:cNvPr id="5" name="Platshållare för text 4"/>
          <p:cNvSpPr>
            <a:spLocks noGrp="1"/>
          </p:cNvSpPr>
          <p:nvPr>
            <p:ph type="body" sz="quarter" idx="10"/>
          </p:nvPr>
        </p:nvSpPr>
        <p:spPr>
          <a:xfrm>
            <a:off x="624417" y="1439864"/>
            <a:ext cx="7310400" cy="1197049"/>
          </a:xfrm>
        </p:spPr>
        <p:txBody>
          <a:bodyPr/>
          <a:lstStyle>
            <a:lvl1pPr marL="0" indent="0">
              <a:buFontTx/>
              <a:buNone/>
              <a:defRPr>
                <a:solidFill>
                  <a:schemeClr val="bg1"/>
                </a:solidFill>
              </a:defRPr>
            </a:lvl1pPr>
          </a:lstStyle>
          <a:p>
            <a:pPr lvl="0"/>
            <a:r>
              <a:rPr lang="sv-SE" smtClean="0"/>
              <a:t>Redigera format för bakgrundstext</a:t>
            </a:r>
          </a:p>
        </p:txBody>
      </p:sp>
      <p:pic>
        <p:nvPicPr>
          <p:cNvPr id="6" name="Bildobjekt 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169118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Bildobjekt 9" descr="Logo Stockholms Stad"/>
          <p:cNvPicPr>
            <a:picLocks noGrp="1" noRo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214399" y="467862"/>
            <a:ext cx="1368000" cy="468000"/>
          </a:xfrm>
          <a:prstGeom prst="rect">
            <a:avLst/>
          </a:prstGeom>
        </p:spPr>
      </p:pic>
      <p:sp>
        <p:nvSpPr>
          <p:cNvPr id="2" name="Rubrik 1"/>
          <p:cNvSpPr>
            <a:spLocks noGrp="1"/>
          </p:cNvSpPr>
          <p:nvPr>
            <p:ph type="ctrTitle"/>
          </p:nvPr>
        </p:nvSpPr>
        <p:spPr>
          <a:xfrm>
            <a:off x="609600" y="457200"/>
            <a:ext cx="7320000" cy="968400"/>
          </a:xfrm>
        </p:spPr>
        <p:txBody>
          <a:bodyPr/>
          <a:lstStyle>
            <a:lvl1pPr>
              <a:defRPr>
                <a:solidFill>
                  <a:schemeClr val="tx1"/>
                </a:solidFill>
              </a:defRPr>
            </a:lvl1pPr>
          </a:lstStyle>
          <a:p>
            <a:r>
              <a:rPr lang="sv-SE" smtClean="0"/>
              <a:t>Klicka här för att ändra format</a:t>
            </a:r>
            <a:endParaRPr lang="sv-SE" dirty="0"/>
          </a:p>
        </p:txBody>
      </p:sp>
      <p:sp>
        <p:nvSpPr>
          <p:cNvPr id="3" name="Underrubrik 2"/>
          <p:cNvSpPr>
            <a:spLocks noGrp="1"/>
          </p:cNvSpPr>
          <p:nvPr>
            <p:ph type="subTitle" idx="1" hasCustomPrompt="1"/>
          </p:nvPr>
        </p:nvSpPr>
        <p:spPr>
          <a:xfrm>
            <a:off x="609600" y="1440000"/>
            <a:ext cx="7296811"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sp>
        <p:nvSpPr>
          <p:cNvPr id="7" name="textruta 6"/>
          <p:cNvSpPr txBox="1"/>
          <p:nvPr userDrawn="1"/>
        </p:nvSpPr>
        <p:spPr>
          <a:xfrm>
            <a:off x="12288688" y="39970"/>
            <a:ext cx="1584176" cy="5909310"/>
          </a:xfrm>
          <a:prstGeom prst="rect">
            <a:avLst/>
          </a:prstGeom>
          <a:noFill/>
        </p:spPr>
        <p:txBody>
          <a:bodyPr wrap="square" rtlCol="0">
            <a:spAutoFit/>
          </a:bodyPr>
          <a:lstStyle/>
          <a:p>
            <a:r>
              <a:rPr lang="sv-SE" sz="1400" dirty="0">
                <a:solidFill>
                  <a:schemeClr val="tx2"/>
                </a:solidFill>
              </a:rPr>
              <a:t>För att byta bakgrundsbild klicka på STHLM bilder på fliken Start. </a:t>
            </a:r>
          </a:p>
          <a:p>
            <a:endParaRPr lang="sv-SE" sz="1400" dirty="0">
              <a:solidFill>
                <a:schemeClr val="tx2"/>
              </a:solidFill>
            </a:endParaRPr>
          </a:p>
          <a:p>
            <a:r>
              <a:rPr lang="sv-SE" sz="1400" dirty="0">
                <a:solidFill>
                  <a:schemeClr val="tx2"/>
                </a:solidFill>
              </a:rPr>
              <a:t>Har du en egen bild högerklickar du på bakgrundsbilden och väljer Formatera bakgrund och sen Infoga från: Fil. </a:t>
            </a:r>
          </a:p>
          <a:p>
            <a:r>
              <a:rPr lang="sv-SE" sz="1400" dirty="0">
                <a:solidFill>
                  <a:schemeClr val="tx2"/>
                </a:solidFill>
              </a:rPr>
              <a:t> </a:t>
            </a:r>
          </a:p>
          <a:p>
            <a:r>
              <a:rPr lang="sv-SE" sz="1400" dirty="0">
                <a:solidFill>
                  <a:schemeClr val="tx2"/>
                </a:solidFill>
              </a:rPr>
              <a:t>Tänk på att logotypen alltid ska vara tydlig. Vit logotyp mot mörk bakgrund och svart logotyp mot ljus.</a:t>
            </a:r>
          </a:p>
          <a:p>
            <a:r>
              <a:rPr lang="sv-SE" sz="1400" dirty="0">
                <a:solidFill>
                  <a:schemeClr val="tx2"/>
                </a:solidFill>
              </a:rPr>
              <a:t>Byt mellan de olika under Layout. </a:t>
            </a:r>
          </a:p>
        </p:txBody>
      </p:sp>
    </p:spTree>
    <p:extLst>
      <p:ext uri="{BB962C8B-B14F-4D97-AF65-F5344CB8AC3E}">
        <p14:creationId xmlns:p14="http://schemas.microsoft.com/office/powerpoint/2010/main" val="963340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smtClean="0"/>
              <a:t>Klicka här för att ändra format</a:t>
            </a:r>
            <a:endParaRPr lang="sv-SE" dirty="0"/>
          </a:p>
        </p:txBody>
      </p:sp>
      <p:sp>
        <p:nvSpPr>
          <p:cNvPr id="5" name="Platshållare för text 4"/>
          <p:cNvSpPr>
            <a:spLocks noGrp="1"/>
          </p:cNvSpPr>
          <p:nvPr>
            <p:ph type="body" sz="quarter" idx="10"/>
          </p:nvPr>
        </p:nvSpPr>
        <p:spPr>
          <a:xfrm>
            <a:off x="624417" y="1439864"/>
            <a:ext cx="7310400" cy="1197049"/>
          </a:xfrm>
        </p:spPr>
        <p:txBody>
          <a:bodyPr/>
          <a:lstStyle>
            <a:lvl1pPr marL="0" indent="0">
              <a:buFontTx/>
              <a:buNone/>
              <a:defRPr>
                <a:solidFill>
                  <a:schemeClr val="bg1"/>
                </a:solidFill>
              </a:defRPr>
            </a:lvl1pPr>
          </a:lstStyle>
          <a:p>
            <a:pPr lvl="0"/>
            <a:r>
              <a:rPr lang="sv-SE" smtClean="0"/>
              <a:t>Redigera format för bakgrundstext</a:t>
            </a:r>
          </a:p>
        </p:txBody>
      </p:sp>
      <p:pic>
        <p:nvPicPr>
          <p:cNvPr id="6" name="Bildobjekt 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301923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Årshjul - Ros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r>
              <a:rPr lang="sv-SE"/>
              <a:t>20XX-XX-XX</a:t>
            </a:r>
            <a:endParaRPr lang="sv-SE" dirty="0"/>
          </a:p>
        </p:txBody>
      </p:sp>
      <p:sp>
        <p:nvSpPr>
          <p:cNvPr id="4" name="Footer Placeholder 3"/>
          <p:cNvSpPr>
            <a:spLocks noGrp="1"/>
          </p:cNvSpPr>
          <p:nvPr>
            <p:ph type="ftr" sz="quarter" idx="11"/>
          </p:nvPr>
        </p:nvSpPr>
        <p:spPr/>
        <p:txBody>
          <a:bodyPr/>
          <a:lstStyle/>
          <a:p>
            <a:r>
              <a:rPr lang="sv-SE"/>
              <a:t>Skriv eventuell sidfot här</a:t>
            </a:r>
            <a:endParaRPr lang="sv-SE" dirty="0"/>
          </a:p>
        </p:txBody>
      </p:sp>
      <p:sp>
        <p:nvSpPr>
          <p:cNvPr id="5" name="Slide Number Placeholder 4"/>
          <p:cNvSpPr>
            <a:spLocks noGrp="1"/>
          </p:cNvSpPr>
          <p:nvPr>
            <p:ph type="sldNum" sz="quarter" idx="12"/>
          </p:nvPr>
        </p:nvSpPr>
        <p:spPr/>
        <p:txBody>
          <a:bodyPr/>
          <a:lstStyle/>
          <a:p>
            <a:fld id="{A1FA3D87-4B78-4D5D-8368-DA3305501A4C}" type="slidenum">
              <a:rPr lang="sv-SE" smtClean="0"/>
              <a:pPr/>
              <a:t>‹#›</a:t>
            </a:fld>
            <a:endParaRPr lang="sv-SE"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3048" y="1524198"/>
            <a:ext cx="4565904" cy="4565904"/>
          </a:xfrm>
          <a:prstGeom prst="rect">
            <a:avLst/>
          </a:prstGeom>
        </p:spPr>
      </p:pic>
      <p:sp>
        <p:nvSpPr>
          <p:cNvPr id="25" name="Text Placeholder 23"/>
          <p:cNvSpPr>
            <a:spLocks noGrp="1"/>
          </p:cNvSpPr>
          <p:nvPr>
            <p:ph type="body" sz="quarter" idx="14" hasCustomPrompt="1"/>
          </p:nvPr>
        </p:nvSpPr>
        <p:spPr>
          <a:xfrm>
            <a:off x="4485654" y="328498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3" name="Text Placeholder 23"/>
          <p:cNvSpPr>
            <a:spLocks noGrp="1"/>
          </p:cNvSpPr>
          <p:nvPr>
            <p:ph type="body" sz="quarter" idx="15" hasCustomPrompt="1"/>
          </p:nvPr>
        </p:nvSpPr>
        <p:spPr>
          <a:xfrm>
            <a:off x="5021310" y="340877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4" name="Text Placeholder 23"/>
          <p:cNvSpPr>
            <a:spLocks noGrp="1"/>
          </p:cNvSpPr>
          <p:nvPr>
            <p:ph type="body" sz="quarter" idx="16" hasCustomPrompt="1"/>
          </p:nvPr>
        </p:nvSpPr>
        <p:spPr>
          <a:xfrm>
            <a:off x="3990914" y="310496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5" name="Text Placeholder 23"/>
          <p:cNvSpPr>
            <a:spLocks noGrp="1"/>
          </p:cNvSpPr>
          <p:nvPr>
            <p:ph type="body" sz="quarter" idx="17" hasCustomPrompt="1"/>
          </p:nvPr>
        </p:nvSpPr>
        <p:spPr>
          <a:xfrm>
            <a:off x="4485654" y="222457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6" name="Text Placeholder 23"/>
          <p:cNvSpPr>
            <a:spLocks noGrp="1"/>
          </p:cNvSpPr>
          <p:nvPr>
            <p:ph type="body" sz="quarter" idx="18" hasCustomPrompt="1"/>
          </p:nvPr>
        </p:nvSpPr>
        <p:spPr>
          <a:xfrm>
            <a:off x="4865745" y="258461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7" name="Text Placeholder 23"/>
          <p:cNvSpPr>
            <a:spLocks noGrp="1"/>
          </p:cNvSpPr>
          <p:nvPr>
            <p:ph type="body" sz="quarter" idx="19" hasCustomPrompt="1"/>
          </p:nvPr>
        </p:nvSpPr>
        <p:spPr>
          <a:xfrm>
            <a:off x="5234737" y="295178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8" name="Text Placeholder 23"/>
          <p:cNvSpPr>
            <a:spLocks noGrp="1"/>
          </p:cNvSpPr>
          <p:nvPr>
            <p:ph type="body" sz="quarter" idx="20" hasCustomPrompt="1"/>
          </p:nvPr>
        </p:nvSpPr>
        <p:spPr>
          <a:xfrm>
            <a:off x="5414757" y="170043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9" name="Text Placeholder 23"/>
          <p:cNvSpPr>
            <a:spLocks noGrp="1"/>
          </p:cNvSpPr>
          <p:nvPr>
            <p:ph type="body" sz="quarter" idx="21" hasCustomPrompt="1"/>
          </p:nvPr>
        </p:nvSpPr>
        <p:spPr>
          <a:xfrm>
            <a:off x="5518300" y="220843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0" name="Text Placeholder 23"/>
          <p:cNvSpPr>
            <a:spLocks noGrp="1"/>
          </p:cNvSpPr>
          <p:nvPr>
            <p:ph type="body" sz="quarter" idx="22" hasCustomPrompt="1"/>
          </p:nvPr>
        </p:nvSpPr>
        <p:spPr>
          <a:xfrm>
            <a:off x="5710105" y="271167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1" name="Text Placeholder 23"/>
          <p:cNvSpPr>
            <a:spLocks noGrp="1"/>
          </p:cNvSpPr>
          <p:nvPr>
            <p:ph type="body" sz="quarter" idx="23" hasCustomPrompt="1"/>
          </p:nvPr>
        </p:nvSpPr>
        <p:spPr>
          <a:xfrm>
            <a:off x="6384032" y="170080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2" name="Text Placeholder 23"/>
          <p:cNvSpPr>
            <a:spLocks noGrp="1"/>
          </p:cNvSpPr>
          <p:nvPr>
            <p:ph type="body" sz="quarter" idx="24" hasCustomPrompt="1"/>
          </p:nvPr>
        </p:nvSpPr>
        <p:spPr>
          <a:xfrm>
            <a:off x="6312024" y="220486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3" name="Text Placeholder 23"/>
          <p:cNvSpPr>
            <a:spLocks noGrp="1"/>
          </p:cNvSpPr>
          <p:nvPr>
            <p:ph type="body" sz="quarter" idx="25" hasCustomPrompt="1"/>
          </p:nvPr>
        </p:nvSpPr>
        <p:spPr>
          <a:xfrm>
            <a:off x="6132004" y="270892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4" name="Text Placeholder 23"/>
          <p:cNvSpPr>
            <a:spLocks noGrp="1"/>
          </p:cNvSpPr>
          <p:nvPr>
            <p:ph type="body" sz="quarter" idx="26" hasCustomPrompt="1"/>
          </p:nvPr>
        </p:nvSpPr>
        <p:spPr>
          <a:xfrm>
            <a:off x="6592438" y="296357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5" name="Text Placeholder 23"/>
          <p:cNvSpPr>
            <a:spLocks noGrp="1"/>
          </p:cNvSpPr>
          <p:nvPr>
            <p:ph type="body" sz="quarter" idx="27" hasCustomPrompt="1"/>
          </p:nvPr>
        </p:nvSpPr>
        <p:spPr>
          <a:xfrm>
            <a:off x="6960904" y="258461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6" name="Text Placeholder 23"/>
          <p:cNvSpPr>
            <a:spLocks noGrp="1"/>
          </p:cNvSpPr>
          <p:nvPr>
            <p:ph type="body" sz="quarter" idx="28" hasCustomPrompt="1"/>
          </p:nvPr>
        </p:nvSpPr>
        <p:spPr>
          <a:xfrm>
            <a:off x="7329365" y="222457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2" name="Text Placeholder 23"/>
          <p:cNvSpPr>
            <a:spLocks noGrp="1"/>
          </p:cNvSpPr>
          <p:nvPr>
            <p:ph type="body" sz="quarter" idx="29" hasCustomPrompt="1"/>
          </p:nvPr>
        </p:nvSpPr>
        <p:spPr>
          <a:xfrm>
            <a:off x="6816080" y="342256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3" name="Text Placeholder 23"/>
          <p:cNvSpPr>
            <a:spLocks noGrp="1"/>
          </p:cNvSpPr>
          <p:nvPr>
            <p:ph type="body" sz="quarter" idx="30" hasCustomPrompt="1"/>
          </p:nvPr>
        </p:nvSpPr>
        <p:spPr>
          <a:xfrm>
            <a:off x="7329365" y="328498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4" name="Text Placeholder 23"/>
          <p:cNvSpPr>
            <a:spLocks noGrp="1"/>
          </p:cNvSpPr>
          <p:nvPr>
            <p:ph type="body" sz="quarter" idx="31" hasCustomPrompt="1"/>
          </p:nvPr>
        </p:nvSpPr>
        <p:spPr>
          <a:xfrm>
            <a:off x="7825760" y="314359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6" name="Text Placeholder 23"/>
          <p:cNvSpPr>
            <a:spLocks noGrp="1"/>
          </p:cNvSpPr>
          <p:nvPr>
            <p:ph type="body" sz="quarter" idx="32" hasCustomPrompt="1"/>
          </p:nvPr>
        </p:nvSpPr>
        <p:spPr>
          <a:xfrm>
            <a:off x="6816080" y="383411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7" name="Text Placeholder 23"/>
          <p:cNvSpPr>
            <a:spLocks noGrp="1"/>
          </p:cNvSpPr>
          <p:nvPr>
            <p:ph type="body" sz="quarter" idx="33" hasCustomPrompt="1"/>
          </p:nvPr>
        </p:nvSpPr>
        <p:spPr>
          <a:xfrm>
            <a:off x="7341521" y="397731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8" name="Text Placeholder 23"/>
          <p:cNvSpPr>
            <a:spLocks noGrp="1"/>
          </p:cNvSpPr>
          <p:nvPr>
            <p:ph type="body" sz="quarter" idx="34" hasCustomPrompt="1"/>
          </p:nvPr>
        </p:nvSpPr>
        <p:spPr>
          <a:xfrm>
            <a:off x="7849948" y="407707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9" name="Text Placeholder 23"/>
          <p:cNvSpPr>
            <a:spLocks noGrp="1"/>
          </p:cNvSpPr>
          <p:nvPr>
            <p:ph type="body" sz="quarter" idx="35" hasCustomPrompt="1"/>
          </p:nvPr>
        </p:nvSpPr>
        <p:spPr>
          <a:xfrm>
            <a:off x="6577047" y="429734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0" name="Text Placeholder 23"/>
          <p:cNvSpPr>
            <a:spLocks noGrp="1"/>
          </p:cNvSpPr>
          <p:nvPr>
            <p:ph type="body" sz="quarter" idx="36" hasCustomPrompt="1"/>
          </p:nvPr>
        </p:nvSpPr>
        <p:spPr>
          <a:xfrm>
            <a:off x="6952478" y="465738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1" name="Text Placeholder 23"/>
          <p:cNvSpPr>
            <a:spLocks noGrp="1"/>
          </p:cNvSpPr>
          <p:nvPr>
            <p:ph type="body" sz="quarter" idx="37" hasCustomPrompt="1"/>
          </p:nvPr>
        </p:nvSpPr>
        <p:spPr>
          <a:xfrm>
            <a:off x="7334461" y="502420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2" name="Text Placeholder 23"/>
          <p:cNvSpPr>
            <a:spLocks noGrp="1"/>
          </p:cNvSpPr>
          <p:nvPr>
            <p:ph type="body" sz="quarter" idx="38" hasCustomPrompt="1"/>
          </p:nvPr>
        </p:nvSpPr>
        <p:spPr>
          <a:xfrm>
            <a:off x="6132004" y="452684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7" name="Text Placeholder 23"/>
          <p:cNvSpPr>
            <a:spLocks noGrp="1"/>
          </p:cNvSpPr>
          <p:nvPr>
            <p:ph type="body" sz="quarter" idx="39" hasCustomPrompt="1"/>
          </p:nvPr>
        </p:nvSpPr>
        <p:spPr>
          <a:xfrm>
            <a:off x="6312024" y="502420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8" name="Text Placeholder 23"/>
          <p:cNvSpPr>
            <a:spLocks noGrp="1"/>
          </p:cNvSpPr>
          <p:nvPr>
            <p:ph type="body" sz="quarter" idx="40" hasCustomPrompt="1"/>
          </p:nvPr>
        </p:nvSpPr>
        <p:spPr>
          <a:xfrm>
            <a:off x="6456040" y="551723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9" name="Text Placeholder 23"/>
          <p:cNvSpPr>
            <a:spLocks noGrp="1"/>
          </p:cNvSpPr>
          <p:nvPr>
            <p:ph type="body" sz="quarter" idx="41" hasCustomPrompt="1"/>
          </p:nvPr>
        </p:nvSpPr>
        <p:spPr>
          <a:xfrm>
            <a:off x="5021344" y="384308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0" name="Text Placeholder 23"/>
          <p:cNvSpPr>
            <a:spLocks noGrp="1"/>
          </p:cNvSpPr>
          <p:nvPr>
            <p:ph type="body" sz="quarter" idx="42" hasCustomPrompt="1"/>
          </p:nvPr>
        </p:nvSpPr>
        <p:spPr>
          <a:xfrm>
            <a:off x="4505705" y="401413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1" name="Text Placeholder 23"/>
          <p:cNvSpPr>
            <a:spLocks noGrp="1"/>
          </p:cNvSpPr>
          <p:nvPr>
            <p:ph type="body" sz="quarter" idx="43" hasCustomPrompt="1"/>
          </p:nvPr>
        </p:nvSpPr>
        <p:spPr>
          <a:xfrm>
            <a:off x="3989259" y="412435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2" name="Text Placeholder 23"/>
          <p:cNvSpPr>
            <a:spLocks noGrp="1"/>
          </p:cNvSpPr>
          <p:nvPr>
            <p:ph type="body" sz="quarter" idx="44" hasCustomPrompt="1"/>
          </p:nvPr>
        </p:nvSpPr>
        <p:spPr>
          <a:xfrm>
            <a:off x="5258440" y="429062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3" name="Text Placeholder 23"/>
          <p:cNvSpPr>
            <a:spLocks noGrp="1"/>
          </p:cNvSpPr>
          <p:nvPr>
            <p:ph type="body" sz="quarter" idx="45" hasCustomPrompt="1"/>
          </p:nvPr>
        </p:nvSpPr>
        <p:spPr>
          <a:xfrm>
            <a:off x="4874697" y="465738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4" name="Text Placeholder 23"/>
          <p:cNvSpPr>
            <a:spLocks noGrp="1"/>
          </p:cNvSpPr>
          <p:nvPr>
            <p:ph type="body" sz="quarter" idx="46" hasCustomPrompt="1"/>
          </p:nvPr>
        </p:nvSpPr>
        <p:spPr>
          <a:xfrm>
            <a:off x="4515771" y="502420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5" name="Text Placeholder 23"/>
          <p:cNvSpPr>
            <a:spLocks noGrp="1"/>
          </p:cNvSpPr>
          <p:nvPr>
            <p:ph type="body" sz="quarter" idx="47" hasCustomPrompt="1"/>
          </p:nvPr>
        </p:nvSpPr>
        <p:spPr>
          <a:xfrm>
            <a:off x="5689264" y="455437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6" name="Text Placeholder 23"/>
          <p:cNvSpPr>
            <a:spLocks noGrp="1"/>
          </p:cNvSpPr>
          <p:nvPr>
            <p:ph type="body" sz="quarter" idx="48" hasCustomPrompt="1"/>
          </p:nvPr>
        </p:nvSpPr>
        <p:spPr>
          <a:xfrm>
            <a:off x="5584938" y="503276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7" name="Text Placeholder 23"/>
          <p:cNvSpPr>
            <a:spLocks noGrp="1"/>
          </p:cNvSpPr>
          <p:nvPr>
            <p:ph type="body" sz="quarter" idx="49" hasCustomPrompt="1"/>
          </p:nvPr>
        </p:nvSpPr>
        <p:spPr>
          <a:xfrm>
            <a:off x="5437033" y="559296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Tree>
    <p:extLst>
      <p:ext uri="{BB962C8B-B14F-4D97-AF65-F5344CB8AC3E}">
        <p14:creationId xmlns:p14="http://schemas.microsoft.com/office/powerpoint/2010/main" val="1126170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Årshjul - Blå">
    <p:spTree>
      <p:nvGrpSpPr>
        <p:cNvPr id="1" name=""/>
        <p:cNvGrpSpPr/>
        <p:nvPr/>
      </p:nvGrpSpPr>
      <p:grpSpPr>
        <a:xfrm>
          <a:off x="0" y="0"/>
          <a:ext cx="0" cy="0"/>
          <a:chOff x="0" y="0"/>
          <a:chExt cx="0" cy="0"/>
        </a:xfrm>
      </p:grpSpPr>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8854" y="1523198"/>
            <a:ext cx="4570098" cy="4570098"/>
          </a:xfrm>
          <a:prstGeom prst="rect">
            <a:avLst/>
          </a:prstGeom>
        </p:spPr>
      </p:pic>
      <p:sp>
        <p:nvSpPr>
          <p:cNvPr id="2" name="Title 1"/>
          <p:cNvSpPr>
            <a:spLocks noGrp="1"/>
          </p:cNvSpPr>
          <p:nvPr>
            <p:ph type="title"/>
          </p:nvPr>
        </p:nvSpPr>
        <p:spPr/>
        <p:txBody>
          <a:bodyPr/>
          <a:lstStyle/>
          <a:p>
            <a:r>
              <a:rPr lang="sv-SE" smtClean="0"/>
              <a:t>Klicka här för att ändra format</a:t>
            </a:r>
            <a:endParaRPr lang="en-US"/>
          </a:p>
        </p:txBody>
      </p:sp>
      <p:sp>
        <p:nvSpPr>
          <p:cNvPr id="3" name="Date Placeholder 2"/>
          <p:cNvSpPr>
            <a:spLocks noGrp="1"/>
          </p:cNvSpPr>
          <p:nvPr>
            <p:ph type="dt" sz="half" idx="10"/>
          </p:nvPr>
        </p:nvSpPr>
        <p:spPr/>
        <p:txBody>
          <a:bodyPr/>
          <a:lstStyle/>
          <a:p>
            <a:r>
              <a:rPr lang="sv-SE"/>
              <a:t>20XX-XX-XX</a:t>
            </a:r>
            <a:endParaRPr lang="sv-SE" dirty="0"/>
          </a:p>
        </p:txBody>
      </p:sp>
      <p:sp>
        <p:nvSpPr>
          <p:cNvPr id="4" name="Footer Placeholder 3"/>
          <p:cNvSpPr>
            <a:spLocks noGrp="1"/>
          </p:cNvSpPr>
          <p:nvPr>
            <p:ph type="ftr" sz="quarter" idx="11"/>
          </p:nvPr>
        </p:nvSpPr>
        <p:spPr/>
        <p:txBody>
          <a:bodyPr/>
          <a:lstStyle/>
          <a:p>
            <a:r>
              <a:rPr lang="sv-SE"/>
              <a:t>Skriv eventuell sidfot här</a:t>
            </a:r>
            <a:endParaRPr lang="sv-SE" dirty="0"/>
          </a:p>
        </p:txBody>
      </p:sp>
      <p:sp>
        <p:nvSpPr>
          <p:cNvPr id="5" name="Slide Number Placeholder 4"/>
          <p:cNvSpPr>
            <a:spLocks noGrp="1"/>
          </p:cNvSpPr>
          <p:nvPr>
            <p:ph type="sldNum" sz="quarter" idx="12"/>
          </p:nvPr>
        </p:nvSpPr>
        <p:spPr/>
        <p:txBody>
          <a:bodyPr/>
          <a:lstStyle/>
          <a:p>
            <a:fld id="{A1FA3D87-4B78-4D5D-8368-DA3305501A4C}" type="slidenum">
              <a:rPr lang="sv-SE" smtClean="0"/>
              <a:pPr/>
              <a:t>‹#›</a:t>
            </a:fld>
            <a:endParaRPr lang="sv-SE" dirty="0"/>
          </a:p>
        </p:txBody>
      </p:sp>
      <p:sp>
        <p:nvSpPr>
          <p:cNvPr id="7" name="Text Placeholder 23"/>
          <p:cNvSpPr>
            <a:spLocks noGrp="1"/>
          </p:cNvSpPr>
          <p:nvPr>
            <p:ph type="body" sz="quarter" idx="14" hasCustomPrompt="1"/>
          </p:nvPr>
        </p:nvSpPr>
        <p:spPr>
          <a:xfrm>
            <a:off x="4485654" y="328749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8" name="Text Placeholder 23"/>
          <p:cNvSpPr>
            <a:spLocks noGrp="1"/>
          </p:cNvSpPr>
          <p:nvPr>
            <p:ph type="body" sz="quarter" idx="15" hasCustomPrompt="1"/>
          </p:nvPr>
        </p:nvSpPr>
        <p:spPr>
          <a:xfrm>
            <a:off x="5021310" y="341129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9" name="Text Placeholder 23"/>
          <p:cNvSpPr>
            <a:spLocks noGrp="1"/>
          </p:cNvSpPr>
          <p:nvPr>
            <p:ph type="body" sz="quarter" idx="16" hasCustomPrompt="1"/>
          </p:nvPr>
        </p:nvSpPr>
        <p:spPr>
          <a:xfrm>
            <a:off x="3990914" y="310747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0" name="Text Placeholder 23"/>
          <p:cNvSpPr>
            <a:spLocks noGrp="1"/>
          </p:cNvSpPr>
          <p:nvPr>
            <p:ph type="body" sz="quarter" idx="17" hasCustomPrompt="1"/>
          </p:nvPr>
        </p:nvSpPr>
        <p:spPr>
          <a:xfrm>
            <a:off x="4485654" y="222708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1" name="Text Placeholder 23"/>
          <p:cNvSpPr>
            <a:spLocks noGrp="1"/>
          </p:cNvSpPr>
          <p:nvPr>
            <p:ph type="body" sz="quarter" idx="18" hasCustomPrompt="1"/>
          </p:nvPr>
        </p:nvSpPr>
        <p:spPr>
          <a:xfrm>
            <a:off x="4865745" y="258712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2" name="Text Placeholder 23"/>
          <p:cNvSpPr>
            <a:spLocks noGrp="1"/>
          </p:cNvSpPr>
          <p:nvPr>
            <p:ph type="body" sz="quarter" idx="19" hasCustomPrompt="1"/>
          </p:nvPr>
        </p:nvSpPr>
        <p:spPr>
          <a:xfrm>
            <a:off x="5234737" y="295429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3" name="Text Placeholder 23"/>
          <p:cNvSpPr>
            <a:spLocks noGrp="1"/>
          </p:cNvSpPr>
          <p:nvPr>
            <p:ph type="body" sz="quarter" idx="20" hasCustomPrompt="1"/>
          </p:nvPr>
        </p:nvSpPr>
        <p:spPr>
          <a:xfrm>
            <a:off x="5414757" y="170294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4" name="Text Placeholder 23"/>
          <p:cNvSpPr>
            <a:spLocks noGrp="1"/>
          </p:cNvSpPr>
          <p:nvPr>
            <p:ph type="body" sz="quarter" idx="21" hasCustomPrompt="1"/>
          </p:nvPr>
        </p:nvSpPr>
        <p:spPr>
          <a:xfrm>
            <a:off x="5518300" y="221094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5" name="Text Placeholder 23"/>
          <p:cNvSpPr>
            <a:spLocks noGrp="1"/>
          </p:cNvSpPr>
          <p:nvPr>
            <p:ph type="body" sz="quarter" idx="22" hasCustomPrompt="1"/>
          </p:nvPr>
        </p:nvSpPr>
        <p:spPr>
          <a:xfrm>
            <a:off x="5710105" y="271419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6" name="Text Placeholder 23"/>
          <p:cNvSpPr>
            <a:spLocks noGrp="1"/>
          </p:cNvSpPr>
          <p:nvPr>
            <p:ph type="body" sz="quarter" idx="23" hasCustomPrompt="1"/>
          </p:nvPr>
        </p:nvSpPr>
        <p:spPr>
          <a:xfrm>
            <a:off x="6384032" y="170332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7" name="Text Placeholder 23"/>
          <p:cNvSpPr>
            <a:spLocks noGrp="1"/>
          </p:cNvSpPr>
          <p:nvPr>
            <p:ph type="body" sz="quarter" idx="24" hasCustomPrompt="1"/>
          </p:nvPr>
        </p:nvSpPr>
        <p:spPr>
          <a:xfrm>
            <a:off x="6312024" y="220737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8" name="Text Placeholder 23"/>
          <p:cNvSpPr>
            <a:spLocks noGrp="1"/>
          </p:cNvSpPr>
          <p:nvPr>
            <p:ph type="body" sz="quarter" idx="25" hasCustomPrompt="1"/>
          </p:nvPr>
        </p:nvSpPr>
        <p:spPr>
          <a:xfrm>
            <a:off x="6132004" y="271143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9" name="Text Placeholder 23"/>
          <p:cNvSpPr>
            <a:spLocks noGrp="1"/>
          </p:cNvSpPr>
          <p:nvPr>
            <p:ph type="body" sz="quarter" idx="26" hasCustomPrompt="1"/>
          </p:nvPr>
        </p:nvSpPr>
        <p:spPr>
          <a:xfrm>
            <a:off x="6592438" y="296609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0" name="Text Placeholder 23"/>
          <p:cNvSpPr>
            <a:spLocks noGrp="1"/>
          </p:cNvSpPr>
          <p:nvPr>
            <p:ph type="body" sz="quarter" idx="27" hasCustomPrompt="1"/>
          </p:nvPr>
        </p:nvSpPr>
        <p:spPr>
          <a:xfrm>
            <a:off x="6960904" y="258712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1" name="Text Placeholder 23"/>
          <p:cNvSpPr>
            <a:spLocks noGrp="1"/>
          </p:cNvSpPr>
          <p:nvPr>
            <p:ph type="body" sz="quarter" idx="28" hasCustomPrompt="1"/>
          </p:nvPr>
        </p:nvSpPr>
        <p:spPr>
          <a:xfrm>
            <a:off x="7329365" y="222708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2" name="Text Placeholder 23"/>
          <p:cNvSpPr>
            <a:spLocks noGrp="1"/>
          </p:cNvSpPr>
          <p:nvPr>
            <p:ph type="body" sz="quarter" idx="29" hasCustomPrompt="1"/>
          </p:nvPr>
        </p:nvSpPr>
        <p:spPr>
          <a:xfrm>
            <a:off x="6816080" y="342507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3" name="Text Placeholder 23"/>
          <p:cNvSpPr>
            <a:spLocks noGrp="1"/>
          </p:cNvSpPr>
          <p:nvPr>
            <p:ph type="body" sz="quarter" idx="30" hasCustomPrompt="1"/>
          </p:nvPr>
        </p:nvSpPr>
        <p:spPr>
          <a:xfrm>
            <a:off x="7329365" y="328749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4" name="Text Placeholder 23"/>
          <p:cNvSpPr>
            <a:spLocks noGrp="1"/>
          </p:cNvSpPr>
          <p:nvPr>
            <p:ph type="body" sz="quarter" idx="31" hasCustomPrompt="1"/>
          </p:nvPr>
        </p:nvSpPr>
        <p:spPr>
          <a:xfrm>
            <a:off x="7825760" y="314611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5" name="Text Placeholder 23"/>
          <p:cNvSpPr>
            <a:spLocks noGrp="1"/>
          </p:cNvSpPr>
          <p:nvPr>
            <p:ph type="body" sz="quarter" idx="32" hasCustomPrompt="1"/>
          </p:nvPr>
        </p:nvSpPr>
        <p:spPr>
          <a:xfrm>
            <a:off x="6816080" y="383662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6" name="Text Placeholder 23"/>
          <p:cNvSpPr>
            <a:spLocks noGrp="1"/>
          </p:cNvSpPr>
          <p:nvPr>
            <p:ph type="body" sz="quarter" idx="33" hasCustomPrompt="1"/>
          </p:nvPr>
        </p:nvSpPr>
        <p:spPr>
          <a:xfrm>
            <a:off x="7341521" y="397983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7" name="Text Placeholder 23"/>
          <p:cNvSpPr>
            <a:spLocks noGrp="1"/>
          </p:cNvSpPr>
          <p:nvPr>
            <p:ph type="body" sz="quarter" idx="34" hasCustomPrompt="1"/>
          </p:nvPr>
        </p:nvSpPr>
        <p:spPr>
          <a:xfrm>
            <a:off x="7849948" y="407958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8" name="Text Placeholder 23"/>
          <p:cNvSpPr>
            <a:spLocks noGrp="1"/>
          </p:cNvSpPr>
          <p:nvPr>
            <p:ph type="body" sz="quarter" idx="35" hasCustomPrompt="1"/>
          </p:nvPr>
        </p:nvSpPr>
        <p:spPr>
          <a:xfrm>
            <a:off x="6577047" y="429986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9" name="Text Placeholder 23"/>
          <p:cNvSpPr>
            <a:spLocks noGrp="1"/>
          </p:cNvSpPr>
          <p:nvPr>
            <p:ph type="body" sz="quarter" idx="36" hasCustomPrompt="1"/>
          </p:nvPr>
        </p:nvSpPr>
        <p:spPr>
          <a:xfrm>
            <a:off x="6952478" y="465990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0" name="Text Placeholder 23"/>
          <p:cNvSpPr>
            <a:spLocks noGrp="1"/>
          </p:cNvSpPr>
          <p:nvPr>
            <p:ph type="body" sz="quarter" idx="37" hasCustomPrompt="1"/>
          </p:nvPr>
        </p:nvSpPr>
        <p:spPr>
          <a:xfrm>
            <a:off x="7334461" y="502672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1" name="Text Placeholder 23"/>
          <p:cNvSpPr>
            <a:spLocks noGrp="1"/>
          </p:cNvSpPr>
          <p:nvPr>
            <p:ph type="body" sz="quarter" idx="38" hasCustomPrompt="1"/>
          </p:nvPr>
        </p:nvSpPr>
        <p:spPr>
          <a:xfrm>
            <a:off x="6132004" y="452935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2" name="Text Placeholder 23"/>
          <p:cNvSpPr>
            <a:spLocks noGrp="1"/>
          </p:cNvSpPr>
          <p:nvPr>
            <p:ph type="body" sz="quarter" idx="39" hasCustomPrompt="1"/>
          </p:nvPr>
        </p:nvSpPr>
        <p:spPr>
          <a:xfrm>
            <a:off x="6312024" y="502672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3" name="Text Placeholder 23"/>
          <p:cNvSpPr>
            <a:spLocks noGrp="1"/>
          </p:cNvSpPr>
          <p:nvPr>
            <p:ph type="body" sz="quarter" idx="40" hasCustomPrompt="1"/>
          </p:nvPr>
        </p:nvSpPr>
        <p:spPr>
          <a:xfrm>
            <a:off x="6456040" y="551974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4" name="Text Placeholder 23"/>
          <p:cNvSpPr>
            <a:spLocks noGrp="1"/>
          </p:cNvSpPr>
          <p:nvPr>
            <p:ph type="body" sz="quarter" idx="41" hasCustomPrompt="1"/>
          </p:nvPr>
        </p:nvSpPr>
        <p:spPr>
          <a:xfrm>
            <a:off x="5021344" y="384560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5" name="Text Placeholder 23"/>
          <p:cNvSpPr>
            <a:spLocks noGrp="1"/>
          </p:cNvSpPr>
          <p:nvPr>
            <p:ph type="body" sz="quarter" idx="42" hasCustomPrompt="1"/>
          </p:nvPr>
        </p:nvSpPr>
        <p:spPr>
          <a:xfrm>
            <a:off x="4505705" y="401664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6" name="Text Placeholder 23"/>
          <p:cNvSpPr>
            <a:spLocks noGrp="1"/>
          </p:cNvSpPr>
          <p:nvPr>
            <p:ph type="body" sz="quarter" idx="43" hasCustomPrompt="1"/>
          </p:nvPr>
        </p:nvSpPr>
        <p:spPr>
          <a:xfrm>
            <a:off x="3989259" y="412686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7" name="Text Placeholder 23"/>
          <p:cNvSpPr>
            <a:spLocks noGrp="1"/>
          </p:cNvSpPr>
          <p:nvPr>
            <p:ph type="body" sz="quarter" idx="44" hasCustomPrompt="1"/>
          </p:nvPr>
        </p:nvSpPr>
        <p:spPr>
          <a:xfrm>
            <a:off x="5258440" y="429313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8" name="Text Placeholder 23"/>
          <p:cNvSpPr>
            <a:spLocks noGrp="1"/>
          </p:cNvSpPr>
          <p:nvPr>
            <p:ph type="body" sz="quarter" idx="45" hasCustomPrompt="1"/>
          </p:nvPr>
        </p:nvSpPr>
        <p:spPr>
          <a:xfrm>
            <a:off x="4874697" y="465990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9" name="Text Placeholder 23"/>
          <p:cNvSpPr>
            <a:spLocks noGrp="1"/>
          </p:cNvSpPr>
          <p:nvPr>
            <p:ph type="body" sz="quarter" idx="46" hasCustomPrompt="1"/>
          </p:nvPr>
        </p:nvSpPr>
        <p:spPr>
          <a:xfrm>
            <a:off x="4515771" y="502672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0" name="Text Placeholder 23"/>
          <p:cNvSpPr>
            <a:spLocks noGrp="1"/>
          </p:cNvSpPr>
          <p:nvPr>
            <p:ph type="body" sz="quarter" idx="47" hasCustomPrompt="1"/>
          </p:nvPr>
        </p:nvSpPr>
        <p:spPr>
          <a:xfrm>
            <a:off x="5689264" y="455689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1" name="Text Placeholder 23"/>
          <p:cNvSpPr>
            <a:spLocks noGrp="1"/>
          </p:cNvSpPr>
          <p:nvPr>
            <p:ph type="body" sz="quarter" idx="48" hasCustomPrompt="1"/>
          </p:nvPr>
        </p:nvSpPr>
        <p:spPr>
          <a:xfrm>
            <a:off x="5584938" y="503528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2" name="Text Placeholder 23"/>
          <p:cNvSpPr>
            <a:spLocks noGrp="1"/>
          </p:cNvSpPr>
          <p:nvPr>
            <p:ph type="body" sz="quarter" idx="49" hasCustomPrompt="1"/>
          </p:nvPr>
        </p:nvSpPr>
        <p:spPr>
          <a:xfrm>
            <a:off x="5437033" y="559547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Tree>
    <p:extLst>
      <p:ext uri="{BB962C8B-B14F-4D97-AF65-F5344CB8AC3E}">
        <p14:creationId xmlns:p14="http://schemas.microsoft.com/office/powerpoint/2010/main" val="1186204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609600" y="457200"/>
            <a:ext cx="7320000" cy="968400"/>
          </a:xfrm>
        </p:spPr>
        <p:txBody>
          <a:bodyPr/>
          <a:lstStyle>
            <a:lvl1pPr>
              <a:defRPr>
                <a:solidFill>
                  <a:schemeClr val="tx1"/>
                </a:solidFill>
              </a:defRPr>
            </a:lvl1pPr>
          </a:lstStyle>
          <a:p>
            <a:r>
              <a:rPr lang="sv-SE" smtClean="0"/>
              <a:t>Klicka här för att ändra format</a:t>
            </a:r>
            <a:endParaRPr lang="sv-SE" dirty="0"/>
          </a:p>
        </p:txBody>
      </p:sp>
      <p:sp>
        <p:nvSpPr>
          <p:cNvPr id="4" name="Platshållare för text 3"/>
          <p:cNvSpPr>
            <a:spLocks noGrp="1"/>
          </p:cNvSpPr>
          <p:nvPr>
            <p:ph type="body" sz="quarter" idx="10" hasCustomPrompt="1"/>
          </p:nvPr>
        </p:nvSpPr>
        <p:spPr>
          <a:xfrm>
            <a:off x="609600" y="1440000"/>
            <a:ext cx="7305600" cy="1753200"/>
          </a:xfrm>
        </p:spPr>
        <p:txBody>
          <a:bodyPr/>
          <a:lstStyle>
            <a:lvl1pPr marL="0" indent="0">
              <a:buNone/>
              <a:defRPr/>
            </a:lvl1pPr>
          </a:lstStyle>
          <a:p>
            <a:r>
              <a:rPr lang="sv-SE" dirty="0"/>
              <a:t>Skriv </a:t>
            </a:r>
            <a:r>
              <a:rPr lang="sv-SE" dirty="0" err="1"/>
              <a:t>ev</a:t>
            </a:r>
            <a:r>
              <a:rPr lang="sv-SE" dirty="0"/>
              <a:t> underrubrik här</a:t>
            </a:r>
          </a:p>
        </p:txBody>
      </p:sp>
      <p:pic>
        <p:nvPicPr>
          <p:cNvPr id="11" name="Bildobjekt 10" descr="Logo Stockholms Stad"/>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214399" y="467862"/>
            <a:ext cx="1368000" cy="468276"/>
          </a:xfrm>
          <a:prstGeom prst="rect">
            <a:avLst/>
          </a:prstGeom>
        </p:spPr>
      </p:pic>
    </p:spTree>
    <p:extLst>
      <p:ext uri="{BB962C8B-B14F-4D97-AF65-F5344CB8AC3E}">
        <p14:creationId xmlns:p14="http://schemas.microsoft.com/office/powerpoint/2010/main" val="226714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609600" y="457201"/>
            <a:ext cx="7344000" cy="3960813"/>
          </a:xfrm>
          <a:prstGeom prst="rect">
            <a:avLst/>
          </a:prstGeom>
          <a:solidFill>
            <a:schemeClr val="accent4"/>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smtClean="0"/>
              <a:t>Klicka här för att ändra format</a:t>
            </a:r>
            <a:endParaRPr lang="sv-SE" dirty="0"/>
          </a:p>
        </p:txBody>
      </p:sp>
      <p:sp>
        <p:nvSpPr>
          <p:cNvPr id="10" name="Platshållare för text 9"/>
          <p:cNvSpPr>
            <a:spLocks noGrp="1"/>
          </p:cNvSpPr>
          <p:nvPr>
            <p:ph type="body" sz="quarter" idx="14"/>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Redigera format för bakgrundstext</a:t>
            </a:r>
          </a:p>
        </p:txBody>
      </p:sp>
      <p:sp>
        <p:nvSpPr>
          <p:cNvPr id="8" name="Platshållare för bild 7"/>
          <p:cNvSpPr>
            <a:spLocks noGrp="1"/>
          </p:cNvSpPr>
          <p:nvPr>
            <p:ph type="pic" sz="quarter" idx="13"/>
          </p:nvPr>
        </p:nvSpPr>
        <p:spPr>
          <a:xfrm>
            <a:off x="7929600" y="4418012"/>
            <a:ext cx="3652800" cy="1980000"/>
          </a:xfrm>
          <a:solidFill>
            <a:schemeClr val="accent2"/>
          </a:solidFill>
        </p:spPr>
        <p:txBody>
          <a:bodyPr anchor="t" anchorCtr="1"/>
          <a:lstStyle>
            <a:lvl1pPr marL="0" indent="0">
              <a:buFontTx/>
              <a:buNone/>
              <a:defRPr>
                <a:solidFill>
                  <a:schemeClr val="bg1"/>
                </a:solidFill>
              </a:defRPr>
            </a:lvl1pPr>
          </a:lstStyle>
          <a:p>
            <a:r>
              <a:rPr lang="sv-SE" smtClean="0"/>
              <a:t>Klicka på ikonen för att lägga till en bild</a:t>
            </a:r>
            <a:endParaRPr lang="sv-SE"/>
          </a:p>
        </p:txBody>
      </p:sp>
      <p:pic>
        <p:nvPicPr>
          <p:cNvPr id="9" name="Bildobjekt 8" descr="Logo Stockholms Stad"/>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214400" y="467862"/>
            <a:ext cx="1368000" cy="468276"/>
          </a:xfrm>
          <a:prstGeom prst="rect">
            <a:avLst/>
          </a:prstGeom>
        </p:spPr>
      </p:pic>
      <p:sp>
        <p:nvSpPr>
          <p:cNvPr id="11" name="textruta 10"/>
          <p:cNvSpPr txBox="1"/>
          <p:nvPr userDrawn="1"/>
        </p:nvSpPr>
        <p:spPr>
          <a:xfrm>
            <a:off x="12288688" y="4483354"/>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68767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609600" y="457201"/>
            <a:ext cx="7344000" cy="3960813"/>
          </a:xfrm>
          <a:prstGeom prst="rect">
            <a:avLst/>
          </a:prstGeom>
          <a:solidFill>
            <a:schemeClr val="accent5"/>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smtClean="0"/>
              <a:t>Klicka här för att ändra format</a:t>
            </a:r>
            <a:endParaRPr lang="sv-SE" dirty="0"/>
          </a:p>
        </p:txBody>
      </p:sp>
      <p:sp>
        <p:nvSpPr>
          <p:cNvPr id="10" name="Platshållare för text 9"/>
          <p:cNvSpPr>
            <a:spLocks noGrp="1"/>
          </p:cNvSpPr>
          <p:nvPr>
            <p:ph type="body" sz="quarter" idx="14"/>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Redigera format för bakgrundstext</a:t>
            </a:r>
          </a:p>
        </p:txBody>
      </p:sp>
      <p:sp>
        <p:nvSpPr>
          <p:cNvPr id="8" name="Platshållare för bild 7"/>
          <p:cNvSpPr>
            <a:spLocks noGrp="1"/>
          </p:cNvSpPr>
          <p:nvPr>
            <p:ph type="pic" sz="quarter" idx="13"/>
          </p:nvPr>
        </p:nvSpPr>
        <p:spPr>
          <a:xfrm>
            <a:off x="7929600" y="4418012"/>
            <a:ext cx="3652800" cy="1980000"/>
          </a:xfrm>
          <a:solidFill>
            <a:schemeClr val="accent1"/>
          </a:solidFill>
        </p:spPr>
        <p:txBody>
          <a:bodyPr anchor="t" anchorCtr="1"/>
          <a:lstStyle>
            <a:lvl1pPr marL="0" indent="0">
              <a:buFontTx/>
              <a:buNone/>
              <a:defRPr>
                <a:solidFill>
                  <a:schemeClr val="bg1"/>
                </a:solidFill>
              </a:defRPr>
            </a:lvl1pPr>
          </a:lstStyle>
          <a:p>
            <a:r>
              <a:rPr lang="sv-SE" smtClean="0"/>
              <a:t>Klicka på ikonen för att lägga till en bild</a:t>
            </a:r>
            <a:endParaRPr lang="sv-SE"/>
          </a:p>
        </p:txBody>
      </p:sp>
      <p:pic>
        <p:nvPicPr>
          <p:cNvPr id="9" name="Bildobjekt 8" descr="Logo Stockholms Stad"/>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214399" y="467862"/>
            <a:ext cx="1368000" cy="468276"/>
          </a:xfrm>
          <a:prstGeom prst="rect">
            <a:avLst/>
          </a:prstGeom>
        </p:spPr>
      </p:pic>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24485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609600" y="457201"/>
            <a:ext cx="7344000" cy="3960813"/>
          </a:xfrm>
          <a:prstGeom prst="rect">
            <a:avLst/>
          </a:prstGeom>
          <a:solidFill>
            <a:schemeClr val="accent2"/>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smtClean="0"/>
              <a:t>Klicka här för att ändra format</a:t>
            </a:r>
            <a:endParaRPr lang="sv-SE" dirty="0"/>
          </a:p>
        </p:txBody>
      </p:sp>
      <p:sp>
        <p:nvSpPr>
          <p:cNvPr id="10" name="Platshållare för text 9"/>
          <p:cNvSpPr>
            <a:spLocks noGrp="1"/>
          </p:cNvSpPr>
          <p:nvPr>
            <p:ph type="body" sz="quarter" idx="14"/>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Redigera format för bakgrundstext</a:t>
            </a:r>
          </a:p>
        </p:txBody>
      </p:sp>
      <p:sp>
        <p:nvSpPr>
          <p:cNvPr id="8" name="Platshållare för bild 7"/>
          <p:cNvSpPr>
            <a:spLocks noGrp="1"/>
          </p:cNvSpPr>
          <p:nvPr>
            <p:ph type="pic" sz="quarter" idx="13"/>
          </p:nvPr>
        </p:nvSpPr>
        <p:spPr>
          <a:xfrm>
            <a:off x="7929600" y="4418012"/>
            <a:ext cx="3652800" cy="1980000"/>
          </a:xfrm>
          <a:solidFill>
            <a:schemeClr val="accent4"/>
          </a:solidFill>
        </p:spPr>
        <p:txBody>
          <a:bodyPr anchor="t" anchorCtr="1"/>
          <a:lstStyle>
            <a:lvl1pPr marL="0" indent="0">
              <a:buFontTx/>
              <a:buNone/>
              <a:defRPr>
                <a:solidFill>
                  <a:schemeClr val="bg1"/>
                </a:solidFill>
              </a:defRPr>
            </a:lvl1pPr>
          </a:lstStyle>
          <a:p>
            <a:r>
              <a:rPr lang="sv-SE" smtClean="0"/>
              <a:t>Klicka på ikonen för att lägga till en bild</a:t>
            </a:r>
            <a:endParaRPr lang="sv-SE"/>
          </a:p>
        </p:txBody>
      </p:sp>
      <p:pic>
        <p:nvPicPr>
          <p:cNvPr id="9" name="Bildobjekt 8" descr="Logo Stockholms Stad"/>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214399" y="467862"/>
            <a:ext cx="1368000" cy="468276"/>
          </a:xfrm>
          <a:prstGeom prst="rect">
            <a:avLst/>
          </a:prstGeom>
        </p:spPr>
      </p:pic>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290562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609600" y="457201"/>
            <a:ext cx="7344000" cy="3960813"/>
          </a:xfrm>
          <a:prstGeom prst="rect">
            <a:avLst/>
          </a:prstGeom>
          <a:solidFill>
            <a:schemeClr val="accent1"/>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smtClean="0"/>
              <a:t>Klicka här för att ändra format</a:t>
            </a:r>
            <a:endParaRPr lang="sv-SE" dirty="0"/>
          </a:p>
        </p:txBody>
      </p:sp>
      <p:sp>
        <p:nvSpPr>
          <p:cNvPr id="10" name="Platshållare för text 9"/>
          <p:cNvSpPr>
            <a:spLocks noGrp="1"/>
          </p:cNvSpPr>
          <p:nvPr>
            <p:ph type="body" sz="quarter" idx="14"/>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Redigera format för bakgrundstext</a:t>
            </a:r>
          </a:p>
        </p:txBody>
      </p:sp>
      <p:sp>
        <p:nvSpPr>
          <p:cNvPr id="8" name="Platshållare för bild 7"/>
          <p:cNvSpPr>
            <a:spLocks noGrp="1"/>
          </p:cNvSpPr>
          <p:nvPr>
            <p:ph type="pic" sz="quarter" idx="13"/>
          </p:nvPr>
        </p:nvSpPr>
        <p:spPr>
          <a:xfrm>
            <a:off x="7929600" y="4418012"/>
            <a:ext cx="3652800" cy="1980000"/>
          </a:xfrm>
          <a:solidFill>
            <a:schemeClr val="accent5"/>
          </a:solidFill>
        </p:spPr>
        <p:txBody>
          <a:bodyPr anchor="t" anchorCtr="1"/>
          <a:lstStyle>
            <a:lvl1pPr marL="0" indent="0">
              <a:buFontTx/>
              <a:buNone/>
              <a:defRPr>
                <a:solidFill>
                  <a:schemeClr val="bg1"/>
                </a:solidFill>
              </a:defRPr>
            </a:lvl1pPr>
          </a:lstStyle>
          <a:p>
            <a:r>
              <a:rPr lang="sv-SE" smtClean="0"/>
              <a:t>Klicka på ikonen för att lägga till en bild</a:t>
            </a:r>
            <a:endParaRPr lang="sv-SE"/>
          </a:p>
        </p:txBody>
      </p:sp>
      <p:pic>
        <p:nvPicPr>
          <p:cNvPr id="9" name="Bildobjekt 8" descr="Logo Stockholms Stad"/>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214399" y="467862"/>
            <a:ext cx="1368000" cy="468276"/>
          </a:xfrm>
          <a:prstGeom prst="rect">
            <a:avLst/>
          </a:prstGeom>
        </p:spPr>
      </p:pic>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4197635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13" hasCustomPrompt="1"/>
          </p:nvPr>
        </p:nvSpPr>
        <p:spPr>
          <a:xfrm>
            <a:off x="613833" y="5733256"/>
            <a:ext cx="97104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12772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spalter">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09600" y="1440001"/>
            <a:ext cx="5184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6406913" y="1440000"/>
            <a:ext cx="5184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text 4"/>
          <p:cNvSpPr>
            <a:spLocks noGrp="1"/>
          </p:cNvSpPr>
          <p:nvPr>
            <p:ph type="body" sz="quarter" idx="13" hasCustomPrompt="1"/>
          </p:nvPr>
        </p:nvSpPr>
        <p:spPr>
          <a:xfrm>
            <a:off x="613832" y="5445224"/>
            <a:ext cx="518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0" name="Platshållare för text 4"/>
          <p:cNvSpPr>
            <a:spLocks noGrp="1"/>
          </p:cNvSpPr>
          <p:nvPr>
            <p:ph type="body" sz="quarter" idx="14" hasCustomPrompt="1"/>
          </p:nvPr>
        </p:nvSpPr>
        <p:spPr>
          <a:xfrm>
            <a:off x="6406913" y="5445224"/>
            <a:ext cx="518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0"/>
          </p:nvPr>
        </p:nvSpPr>
        <p:spPr/>
        <p:txBody>
          <a:bodyPr/>
          <a:lstStyle/>
          <a:p>
            <a:r>
              <a:rPr lang="sv-SE"/>
              <a:t>20XX-XX-XX</a:t>
            </a:r>
            <a:endParaRPr lang="sv-SE" dirty="0"/>
          </a:p>
        </p:txBody>
      </p:sp>
      <p:sp>
        <p:nvSpPr>
          <p:cNvPr id="12" name="Platshållare för sidfot 11"/>
          <p:cNvSpPr>
            <a:spLocks noGrp="1"/>
          </p:cNvSpPr>
          <p:nvPr>
            <p:ph type="ftr" sz="quarter" idx="11"/>
          </p:nvPr>
        </p:nvSpPr>
        <p:spPr/>
        <p:txBody>
          <a:bodyPr/>
          <a:lstStyle/>
          <a:p>
            <a:r>
              <a:rPr lang="sv-SE"/>
              <a:t>Skriv eventuell sidfot här</a:t>
            </a:r>
            <a:endParaRPr lang="sv-SE" dirty="0"/>
          </a:p>
        </p:txBody>
      </p:sp>
      <p:sp>
        <p:nvSpPr>
          <p:cNvPr id="13" name="Platshållare för bildnummer 12"/>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35990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457200"/>
            <a:ext cx="10972800" cy="8316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609600" y="1440001"/>
            <a:ext cx="9710869" cy="429405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526400" y="6186018"/>
            <a:ext cx="1056000" cy="144000"/>
          </a:xfrm>
          <a:prstGeom prst="rect">
            <a:avLst/>
          </a:prstGeom>
        </p:spPr>
        <p:txBody>
          <a:bodyPr vert="horz" lIns="0" tIns="0" rIns="0" bIns="0" rtlCol="0" anchor="ctr"/>
          <a:lstStyle>
            <a:lvl1pPr algn="r">
              <a:defRPr sz="800">
                <a:solidFill>
                  <a:schemeClr val="tx1"/>
                </a:solidFill>
              </a:defRPr>
            </a:lvl1pPr>
          </a:lstStyle>
          <a:p>
            <a:r>
              <a:rPr lang="sv-SE"/>
              <a:t>20XX-XX-XX</a:t>
            </a:r>
            <a:endParaRPr lang="sv-SE" dirty="0"/>
          </a:p>
        </p:txBody>
      </p:sp>
      <p:sp>
        <p:nvSpPr>
          <p:cNvPr id="5" name="Platshållare för sidfot 4"/>
          <p:cNvSpPr>
            <a:spLocks noGrp="1"/>
          </p:cNvSpPr>
          <p:nvPr>
            <p:ph type="ftr" sz="quarter" idx="3"/>
          </p:nvPr>
        </p:nvSpPr>
        <p:spPr>
          <a:xfrm>
            <a:off x="2904000" y="6325501"/>
            <a:ext cx="6384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endParaRPr lang="sv-SE" dirty="0"/>
          </a:p>
        </p:txBody>
      </p:sp>
      <p:sp>
        <p:nvSpPr>
          <p:cNvPr id="6" name="Platshållare för bildnummer 5"/>
          <p:cNvSpPr>
            <a:spLocks noGrp="1"/>
          </p:cNvSpPr>
          <p:nvPr>
            <p:ph type="sldNum" sz="quarter" idx="4"/>
          </p:nvPr>
        </p:nvSpPr>
        <p:spPr>
          <a:xfrm>
            <a:off x="10910400" y="6325501"/>
            <a:ext cx="672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dirty="0"/>
          </a:p>
        </p:txBody>
      </p:sp>
      <p:pic>
        <p:nvPicPr>
          <p:cNvPr id="7" name="Bildobjekt 6" descr="Logo Stockholms Stad"/>
          <p:cNvPicPr>
            <a:picLocks noGrp="1" noRot="1" noChangeAspect="1" noMove="1" noResize="1" noEditPoints="1" noAdjustHandles="1" noChangeArrowheads="1" noChangeShapeType="1" noCrop="1"/>
          </p:cNvPicPr>
          <p:nvPr userDrawn="1"/>
        </p:nvPicPr>
        <p:blipFill>
          <a:blip r:embed="rId24" cstate="print">
            <a:extLst>
              <a:ext uri="{28A0092B-C50C-407E-A947-70E740481C1C}">
                <a14:useLocalDpi xmlns:a14="http://schemas.microsoft.com/office/drawing/2010/main" val="0"/>
              </a:ext>
            </a:extLst>
          </a:blip>
          <a:stretch>
            <a:fillRect/>
          </a:stretch>
        </p:blipFill>
        <p:spPr>
          <a:xfrm>
            <a:off x="623392" y="6125548"/>
            <a:ext cx="1367161" cy="468000"/>
          </a:xfrm>
          <a:prstGeom prst="rect">
            <a:avLst/>
          </a:prstGeom>
        </p:spPr>
      </p:pic>
    </p:spTree>
    <p:extLst>
      <p:ext uri="{BB962C8B-B14F-4D97-AF65-F5344CB8AC3E}">
        <p14:creationId xmlns:p14="http://schemas.microsoft.com/office/powerpoint/2010/main" val="338848792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6" r:id="rId3"/>
    <p:sldLayoutId id="2147483657" r:id="rId4"/>
    <p:sldLayoutId id="2147483658" r:id="rId5"/>
    <p:sldLayoutId id="2147483659" r:id="rId6"/>
    <p:sldLayoutId id="2147483660" r:id="rId7"/>
    <p:sldLayoutId id="2147483650" r:id="rId8"/>
    <p:sldLayoutId id="2147483652" r:id="rId9"/>
    <p:sldLayoutId id="2147483664" r:id="rId10"/>
    <p:sldLayoutId id="2147483665" r:id="rId11"/>
    <p:sldLayoutId id="2147483668" r:id="rId12"/>
    <p:sldLayoutId id="2147483667" r:id="rId13"/>
    <p:sldLayoutId id="2147483653" r:id="rId14"/>
    <p:sldLayoutId id="2147483654" r:id="rId15"/>
    <p:sldLayoutId id="2147483655" r:id="rId16"/>
    <p:sldLayoutId id="2147483651" r:id="rId17"/>
    <p:sldLayoutId id="2147483661" r:id="rId18"/>
    <p:sldLayoutId id="2147483662" r:id="rId19"/>
    <p:sldLayoutId id="2147483663" r:id="rId20"/>
    <p:sldLayoutId id="2147483669" r:id="rId21"/>
    <p:sldLayoutId id="2147483670" r:id="rId22"/>
  </p:sldLayoutIdLst>
  <p:hf sldNum="0" hdr="0" ftr="0" dt="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leverantor.stockholm/aldreomsorg/"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leverantor.stockholm/aldreomsorg/kvalitet/uppfoljning/"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aldreomsorg.stockholm/hitta-hemtjanst/"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s://aldreomsorg.stockholm/hitta-hemtjanst/hemtjanst/sodertjanst"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endParaRPr lang="sv-SE" dirty="0"/>
          </a:p>
        </p:txBody>
      </p:sp>
      <p:sp>
        <p:nvSpPr>
          <p:cNvPr id="5" name="Underrubrik 4"/>
          <p:cNvSpPr>
            <a:spLocks noGrp="1"/>
          </p:cNvSpPr>
          <p:nvPr>
            <p:ph type="subTitle" idx="1"/>
          </p:nvPr>
        </p:nvSpPr>
        <p:spPr/>
        <p:txBody>
          <a:bodyPr/>
          <a:lstStyle/>
          <a:p>
            <a:endParaRPr lang="sv-SE"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ruta 6"/>
          <p:cNvSpPr txBox="1"/>
          <p:nvPr/>
        </p:nvSpPr>
        <p:spPr>
          <a:xfrm>
            <a:off x="695400" y="620688"/>
            <a:ext cx="7560840" cy="1446550"/>
          </a:xfrm>
          <a:prstGeom prst="rect">
            <a:avLst/>
          </a:prstGeom>
          <a:noFill/>
        </p:spPr>
        <p:txBody>
          <a:bodyPr wrap="square" rtlCol="0">
            <a:spAutoFit/>
          </a:bodyPr>
          <a:lstStyle/>
          <a:p>
            <a:r>
              <a:rPr lang="sv-SE" sz="3600" b="1" dirty="0" smtClean="0">
                <a:solidFill>
                  <a:schemeClr val="bg1"/>
                </a:solidFill>
              </a:rPr>
              <a:t>Hemtjänst inom Stockholms stad</a:t>
            </a:r>
          </a:p>
          <a:p>
            <a:r>
              <a:rPr lang="sv-SE" b="1" smtClean="0">
                <a:solidFill>
                  <a:schemeClr val="bg1"/>
                </a:solidFill>
              </a:rPr>
              <a:t>Pensionärsråd </a:t>
            </a:r>
            <a:r>
              <a:rPr lang="sv-SE" b="1" smtClean="0">
                <a:solidFill>
                  <a:schemeClr val="bg1"/>
                </a:solidFill>
              </a:rPr>
              <a:t>2025-05-12 </a:t>
            </a:r>
            <a:endParaRPr lang="sv-SE" b="1" dirty="0" smtClean="0">
              <a:solidFill>
                <a:schemeClr val="bg1"/>
              </a:solidFill>
            </a:endParaRPr>
          </a:p>
          <a:p>
            <a:r>
              <a:rPr lang="sv-SE" b="1" dirty="0" smtClean="0">
                <a:solidFill>
                  <a:schemeClr val="bg1"/>
                </a:solidFill>
              </a:rPr>
              <a:t>Södermalms stadsdelsförvaltning</a:t>
            </a:r>
          </a:p>
          <a:p>
            <a:r>
              <a:rPr lang="sv-SE" sz="1600" b="1" dirty="0" smtClean="0">
                <a:solidFill>
                  <a:schemeClr val="bg1"/>
                </a:solidFill>
              </a:rPr>
              <a:t>Av Patric Stoor Karlberg, Verksamhetskontroller  </a:t>
            </a:r>
            <a:endParaRPr lang="sv-SE" sz="1600" b="1" dirty="0">
              <a:solidFill>
                <a:schemeClr val="bg1"/>
              </a:solidFill>
            </a:endParaRPr>
          </a:p>
        </p:txBody>
      </p:sp>
    </p:spTree>
    <p:extLst>
      <p:ext uri="{BB962C8B-B14F-4D97-AF65-F5344CB8AC3E}">
        <p14:creationId xmlns:p14="http://schemas.microsoft.com/office/powerpoint/2010/main" val="460832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83488" y="404664"/>
            <a:ext cx="10972800" cy="576064"/>
          </a:xfrm>
        </p:spPr>
        <p:txBody>
          <a:bodyPr/>
          <a:lstStyle/>
          <a:p>
            <a:r>
              <a:rPr lang="sv-SE" dirty="0" smtClean="0"/>
              <a:t>Hemtjänst inom Stockholms stad  </a:t>
            </a:r>
            <a:endParaRPr lang="sv-SE" dirty="0"/>
          </a:p>
        </p:txBody>
      </p:sp>
      <p:sp>
        <p:nvSpPr>
          <p:cNvPr id="3" name="Platshållare för innehåll 2"/>
          <p:cNvSpPr>
            <a:spLocks noGrp="1"/>
          </p:cNvSpPr>
          <p:nvPr>
            <p:ph idx="1"/>
          </p:nvPr>
        </p:nvSpPr>
        <p:spPr>
          <a:xfrm>
            <a:off x="483488" y="1052736"/>
            <a:ext cx="11593288" cy="4294050"/>
          </a:xfrm>
        </p:spPr>
        <p:txBody>
          <a:bodyPr/>
          <a:lstStyle/>
          <a:p>
            <a:pPr marL="0" indent="0">
              <a:buNone/>
            </a:pPr>
            <a:r>
              <a:rPr lang="sv-SE" dirty="0" smtClean="0"/>
              <a:t>Stockholms </a:t>
            </a:r>
            <a:r>
              <a:rPr lang="sv-SE" dirty="0"/>
              <a:t>stads </a:t>
            </a:r>
            <a:r>
              <a:rPr lang="sv-SE" dirty="0" smtClean="0"/>
              <a:t>har ett valfrihetssystem </a:t>
            </a:r>
            <a:r>
              <a:rPr lang="sv-SE" dirty="0"/>
              <a:t>för hemtjänst</a:t>
            </a:r>
            <a:r>
              <a:rPr lang="sv-SE" dirty="0" smtClean="0"/>
              <a:t>. </a:t>
            </a:r>
          </a:p>
          <a:p>
            <a:pPr marL="0" indent="0">
              <a:buNone/>
            </a:pPr>
            <a:r>
              <a:rPr lang="sv-SE" dirty="0"/>
              <a:t>Upphandlande myndighet är Stockholms stad genom dess </a:t>
            </a:r>
            <a:r>
              <a:rPr lang="sv-SE" dirty="0" smtClean="0"/>
              <a:t>äldrenämnd.</a:t>
            </a:r>
          </a:p>
          <a:p>
            <a:pPr marL="0" indent="0">
              <a:buNone/>
            </a:pPr>
            <a:r>
              <a:rPr lang="sv-SE" dirty="0" smtClean="0"/>
              <a:t>Upphandlingen </a:t>
            </a:r>
            <a:r>
              <a:rPr lang="sv-SE" dirty="0"/>
              <a:t>genomförs enligt Lag (2008:962) om valfrihetssystem (LOV</a:t>
            </a:r>
            <a:r>
              <a:rPr lang="sv-SE" dirty="0" smtClean="0"/>
              <a:t>).</a:t>
            </a:r>
          </a:p>
          <a:p>
            <a:pPr marL="0" indent="0">
              <a:buNone/>
            </a:pPr>
            <a:r>
              <a:rPr lang="sv-SE" dirty="0"/>
              <a:t>Syftet med upphandlingen är att få en mångfald av utförare som: kan genomföra uppdraget hemtjänst med hög kvalitet utifrån gällande regelverk och stadens mål och ansvar arbetar utifrån inriktningen att den enskilde ska få leva ett värdigt liv och känna välbefinnande (Värdegrunden).</a:t>
            </a:r>
            <a:endParaRPr lang="sv-SE" dirty="0" smtClean="0"/>
          </a:p>
          <a:p>
            <a:pPr marL="0" indent="0">
              <a:buNone/>
            </a:pPr>
            <a:r>
              <a:rPr lang="sv-SE" dirty="0"/>
              <a:t>Uppdragets omfattning och </a:t>
            </a:r>
            <a:r>
              <a:rPr lang="sv-SE" dirty="0" smtClean="0"/>
              <a:t>målgrupp - samtliga </a:t>
            </a:r>
            <a:r>
              <a:rPr lang="sv-SE" dirty="0"/>
              <a:t>insatser i form av service och omvårdnad som kan förekomma i ett biståndsbeslut om hemtjänst dygnet runt alla dagar på året. Personer, oavsett ålder, som har biståndsbeslut om hemtjänstinsatser. </a:t>
            </a:r>
            <a:endParaRPr lang="sv-SE" dirty="0" smtClean="0"/>
          </a:p>
          <a:p>
            <a:pPr marL="0" indent="0">
              <a:buNone/>
            </a:pPr>
            <a:r>
              <a:rPr lang="sv-SE" dirty="0" smtClean="0"/>
              <a:t>Statistik </a:t>
            </a:r>
            <a:r>
              <a:rPr lang="sv-SE" dirty="0"/>
              <a:t>och fakta om äldreomsorgen, </a:t>
            </a:r>
            <a:r>
              <a:rPr lang="sv-SE" dirty="0" smtClean="0"/>
              <a:t>se </a:t>
            </a:r>
            <a:r>
              <a:rPr lang="sv-SE" dirty="0">
                <a:hlinkClick r:id="rId2"/>
              </a:rPr>
              <a:t>Äldreomsorg - Stockholms </a:t>
            </a:r>
            <a:r>
              <a:rPr lang="sv-SE" dirty="0" smtClean="0">
                <a:hlinkClick r:id="rId2"/>
              </a:rPr>
              <a:t>stad</a:t>
            </a:r>
            <a:endParaRPr lang="sv-SE" dirty="0" smtClean="0"/>
          </a:p>
          <a:p>
            <a:pPr marL="0" indent="0">
              <a:buNone/>
            </a:pPr>
            <a:endParaRPr lang="sv-SE" dirty="0" smtClean="0"/>
          </a:p>
        </p:txBody>
      </p:sp>
    </p:spTree>
    <p:extLst>
      <p:ext uri="{BB962C8B-B14F-4D97-AF65-F5344CB8AC3E}">
        <p14:creationId xmlns:p14="http://schemas.microsoft.com/office/powerpoint/2010/main" val="2123846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Uppföljning inom äldreomsorgen</a:t>
            </a:r>
            <a:br>
              <a:rPr lang="sv-SE" dirty="0"/>
            </a:br>
            <a:endParaRPr lang="sv-SE" dirty="0"/>
          </a:p>
        </p:txBody>
      </p:sp>
      <p:sp>
        <p:nvSpPr>
          <p:cNvPr id="3" name="Platshållare för innehåll 2"/>
          <p:cNvSpPr>
            <a:spLocks noGrp="1"/>
          </p:cNvSpPr>
          <p:nvPr>
            <p:ph idx="1"/>
          </p:nvPr>
        </p:nvSpPr>
        <p:spPr>
          <a:xfrm>
            <a:off x="609600" y="1288800"/>
            <a:ext cx="9710869" cy="4294050"/>
          </a:xfrm>
        </p:spPr>
        <p:txBody>
          <a:bodyPr/>
          <a:lstStyle/>
          <a:p>
            <a:pPr marL="0" indent="0">
              <a:buNone/>
            </a:pPr>
            <a:r>
              <a:rPr lang="sv-SE" dirty="0"/>
              <a:t>Enligt kommunallagen ansvarar kommunerna för att följa upp sina verksamheter, oavsett om de utförs i kommunal regi eller av annan utförare</a:t>
            </a:r>
            <a:r>
              <a:rPr lang="sv-SE" dirty="0" smtClean="0"/>
              <a:t>.</a:t>
            </a:r>
          </a:p>
          <a:p>
            <a:pPr marL="0" indent="0">
              <a:buNone/>
            </a:pPr>
            <a:r>
              <a:rPr lang="sv-SE" dirty="0"/>
              <a:t>Det är väsentligt att Stockholms stads verksamheter fullgör sina åtaganden. Därför har kommunfullmäktige beslutat om en stadsgemensam uppföljningsmodell inom äldreomsorgen där samtliga verksamheter följs upp vartannat år</a:t>
            </a:r>
            <a:r>
              <a:rPr lang="sv-SE" dirty="0" smtClean="0"/>
              <a:t>.</a:t>
            </a:r>
          </a:p>
          <a:p>
            <a:pPr marL="0" indent="0">
              <a:buNone/>
            </a:pPr>
            <a:r>
              <a:rPr lang="sv-SE" dirty="0"/>
              <a:t>Ibland behöver uppföljning förekomma oftare, exempelvis om verksamheten är nyetablerad eller har påvisat ojämn kvalitet.</a:t>
            </a:r>
          </a:p>
          <a:p>
            <a:pPr marL="0" indent="0">
              <a:buNone/>
            </a:pPr>
            <a:r>
              <a:rPr lang="sv-SE" dirty="0"/>
              <a:t>Modellen bygger på tre uppföljningsmetoder som tillsammans ger underlag för en helhetsbedömning av verksamhetens sammantagna kvalitet. Stadens egna tjänstemän genomför uppföljningarna enligt stadens gemensamma metoder.</a:t>
            </a:r>
          </a:p>
          <a:p>
            <a:pPr marL="0" indent="0">
              <a:buNone/>
            </a:pPr>
            <a:r>
              <a:rPr lang="sv-SE" dirty="0" smtClean="0"/>
              <a:t> </a:t>
            </a:r>
            <a:r>
              <a:rPr lang="sv-SE" dirty="0">
                <a:hlinkClick r:id="rId2"/>
              </a:rPr>
              <a:t>Uppföljning inom äldreomsorgen - Stockholms stad</a:t>
            </a:r>
            <a:endParaRPr lang="sv-SE" dirty="0"/>
          </a:p>
        </p:txBody>
      </p:sp>
    </p:spTree>
    <p:extLst>
      <p:ext uri="{BB962C8B-B14F-4D97-AF65-F5344CB8AC3E}">
        <p14:creationId xmlns:p14="http://schemas.microsoft.com/office/powerpoint/2010/main" val="4138197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Verksamhetsuppföljning </a:t>
            </a:r>
            <a:endParaRPr lang="sv-SE" dirty="0"/>
          </a:p>
        </p:txBody>
      </p:sp>
      <p:sp>
        <p:nvSpPr>
          <p:cNvPr id="3" name="Platshållare för innehåll 2"/>
          <p:cNvSpPr>
            <a:spLocks noGrp="1"/>
          </p:cNvSpPr>
          <p:nvPr>
            <p:ph idx="1"/>
          </p:nvPr>
        </p:nvSpPr>
        <p:spPr>
          <a:xfrm>
            <a:off x="609600" y="1052736"/>
            <a:ext cx="9710869" cy="4294050"/>
          </a:xfrm>
        </p:spPr>
        <p:txBody>
          <a:bodyPr/>
          <a:lstStyle/>
          <a:p>
            <a:pPr marL="0" indent="0">
              <a:buNone/>
            </a:pPr>
            <a:r>
              <a:rPr lang="sv-SE" dirty="0"/>
              <a:t>Verksamhetsuppföljning utvärderar strukturkvalitet vilket innebär följsamhet till avtal, lagar, författningar och uppdrag. Verksamhetsuppföljare på respektive stadsdelsförvaltning gör verksamhetsuppföljning</a:t>
            </a:r>
            <a:r>
              <a:rPr lang="sv-SE" dirty="0" smtClean="0"/>
              <a:t>.</a:t>
            </a:r>
          </a:p>
          <a:p>
            <a:pPr marL="0" indent="0">
              <a:buNone/>
            </a:pPr>
            <a:r>
              <a:rPr lang="sv-SE" dirty="0"/>
              <a:t>Äldreförvaltningen samordnar verksamhetsuppföljningarna inom </a:t>
            </a:r>
            <a:r>
              <a:rPr lang="sv-SE" dirty="0" smtClean="0"/>
              <a:t>äldreomsorgen.</a:t>
            </a:r>
          </a:p>
          <a:p>
            <a:pPr marL="0" indent="0">
              <a:buNone/>
            </a:pPr>
            <a:r>
              <a:rPr lang="sv-SE" dirty="0"/>
              <a:t>Respektive stadsdelsförvaltning har uppföljningsansvar för de kommunala verksamheterna inom det egna stadsdelsområdet. För privata verksamheter fördelar äldreförvaltningen uppföljningsansvaret mellan stadsdelsförvaltningarna</a:t>
            </a:r>
            <a:r>
              <a:rPr lang="sv-SE" dirty="0" smtClean="0"/>
              <a:t>.</a:t>
            </a:r>
          </a:p>
          <a:p>
            <a:pPr marL="0" indent="0">
              <a:buNone/>
            </a:pPr>
            <a:r>
              <a:rPr lang="sv-SE" dirty="0"/>
              <a:t>Verksamhetsuppföljningarna följer en stadsgemensam uppföljningsmall för respektive insatstyp: vård- och omsorgsboende, hemtjänst, servicehus och dagverksamhet. </a:t>
            </a:r>
            <a:endParaRPr lang="sv-SE" dirty="0" smtClean="0"/>
          </a:p>
          <a:p>
            <a:pPr marL="0" indent="0">
              <a:buNone/>
            </a:pPr>
            <a:r>
              <a:rPr lang="sv-SE" dirty="0" smtClean="0"/>
              <a:t>Uppföljningen </a:t>
            </a:r>
            <a:r>
              <a:rPr lang="sv-SE" dirty="0"/>
              <a:t>utgår från de krav som Stockholms stad ställer i förfrågningsunderlag/avtal respektive uppdragsbeskrivning för hemtjänst</a:t>
            </a:r>
            <a:r>
              <a:rPr lang="sv-SE" dirty="0" smtClean="0"/>
              <a:t>.</a:t>
            </a:r>
          </a:p>
          <a:p>
            <a:pPr marL="0" indent="0">
              <a:buNone/>
            </a:pPr>
            <a:r>
              <a:rPr lang="sv-SE" dirty="0"/>
              <a:t>Resultatet av </a:t>
            </a:r>
            <a:r>
              <a:rPr lang="sv-SE" dirty="0" smtClean="0"/>
              <a:t>verksamhetsuppföljningarna </a:t>
            </a:r>
            <a:r>
              <a:rPr lang="sv-SE" dirty="0"/>
              <a:t>presenteras på respektive utförares hemsida </a:t>
            </a:r>
            <a:r>
              <a:rPr lang="sv-SE" dirty="0">
                <a:hlinkClick r:id="rId2"/>
              </a:rPr>
              <a:t>Hitta hemtjänst - Stockholms stad</a:t>
            </a:r>
            <a:endParaRPr lang="sv-SE" dirty="0"/>
          </a:p>
          <a:p>
            <a:pPr marL="0" indent="0">
              <a:buNone/>
            </a:pPr>
            <a:endParaRPr lang="sv-SE" dirty="0" smtClean="0"/>
          </a:p>
          <a:p>
            <a:pPr marL="0" indent="0">
              <a:buNone/>
            </a:pPr>
            <a:endParaRPr lang="sv-SE" dirty="0"/>
          </a:p>
          <a:p>
            <a:pPr marL="0" indent="0">
              <a:buNone/>
            </a:pPr>
            <a:endParaRPr lang="sv-SE" dirty="0" smtClean="0"/>
          </a:p>
          <a:p>
            <a:pPr marL="0" indent="0">
              <a:buNone/>
            </a:pPr>
            <a:endParaRPr lang="sv-SE" dirty="0"/>
          </a:p>
        </p:txBody>
      </p:sp>
    </p:spTree>
    <p:extLst>
      <p:ext uri="{BB962C8B-B14F-4D97-AF65-F5344CB8AC3E}">
        <p14:creationId xmlns:p14="http://schemas.microsoft.com/office/powerpoint/2010/main" val="1976833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Utförare av hemtjänst på Södermalm </a:t>
            </a:r>
            <a:endParaRPr lang="sv-SE" dirty="0"/>
          </a:p>
        </p:txBody>
      </p:sp>
      <p:sp>
        <p:nvSpPr>
          <p:cNvPr id="3" name="Platshållare för innehåll 2"/>
          <p:cNvSpPr>
            <a:spLocks noGrp="1"/>
          </p:cNvSpPr>
          <p:nvPr>
            <p:ph idx="1"/>
          </p:nvPr>
        </p:nvSpPr>
        <p:spPr>
          <a:xfrm>
            <a:off x="609601" y="1196752"/>
            <a:ext cx="5198368" cy="4294050"/>
          </a:xfrm>
        </p:spPr>
        <p:txBody>
          <a:bodyPr/>
          <a:lstStyle/>
          <a:p>
            <a:pPr marL="0" indent="0">
              <a:spcBef>
                <a:spcPts val="0"/>
              </a:spcBef>
              <a:spcAft>
                <a:spcPts val="0"/>
              </a:spcAft>
              <a:buNone/>
            </a:pPr>
            <a:r>
              <a:rPr lang="sv-SE" sz="1600" b="1" dirty="0"/>
              <a:t>A&amp;M Omsorg</a:t>
            </a:r>
          </a:p>
          <a:p>
            <a:pPr marL="0" indent="0">
              <a:spcBef>
                <a:spcPts val="0"/>
              </a:spcBef>
              <a:spcAft>
                <a:spcPts val="0"/>
              </a:spcAft>
              <a:buNone/>
            </a:pPr>
            <a:r>
              <a:rPr lang="sv-SE" sz="1600" b="1" dirty="0"/>
              <a:t>AB Stockholms Demens och Specialteam</a:t>
            </a:r>
          </a:p>
          <a:p>
            <a:pPr marL="0" indent="0">
              <a:spcBef>
                <a:spcPts val="0"/>
              </a:spcBef>
              <a:spcAft>
                <a:spcPts val="0"/>
              </a:spcAft>
              <a:buNone/>
            </a:pPr>
            <a:r>
              <a:rPr lang="sv-SE" sz="1600" b="1" dirty="0"/>
              <a:t>Abborre Hemtjänst AB Söderort</a:t>
            </a:r>
          </a:p>
          <a:p>
            <a:pPr marL="0" indent="0">
              <a:spcBef>
                <a:spcPts val="0"/>
              </a:spcBef>
              <a:spcAft>
                <a:spcPts val="0"/>
              </a:spcAft>
              <a:buNone/>
            </a:pPr>
            <a:r>
              <a:rPr lang="sv-SE" sz="1600" b="1" dirty="0"/>
              <a:t>Adela Omsorg</a:t>
            </a:r>
          </a:p>
          <a:p>
            <a:pPr marL="0" indent="0">
              <a:spcBef>
                <a:spcPts val="0"/>
              </a:spcBef>
              <a:spcAft>
                <a:spcPts val="0"/>
              </a:spcAft>
              <a:buNone/>
            </a:pPr>
            <a:r>
              <a:rPr lang="sv-SE" sz="1600" b="1" dirty="0"/>
              <a:t>Anki Bakkes Hemtjänst</a:t>
            </a:r>
          </a:p>
          <a:p>
            <a:pPr marL="0" indent="0">
              <a:spcBef>
                <a:spcPts val="0"/>
              </a:spcBef>
              <a:spcAft>
                <a:spcPts val="0"/>
              </a:spcAft>
              <a:buNone/>
            </a:pPr>
            <a:r>
              <a:rPr lang="sv-SE" sz="1600" b="1" dirty="0"/>
              <a:t>Assistansporten AB</a:t>
            </a:r>
          </a:p>
          <a:p>
            <a:pPr marL="0" indent="0">
              <a:spcBef>
                <a:spcPts val="0"/>
              </a:spcBef>
              <a:spcAft>
                <a:spcPts val="0"/>
              </a:spcAft>
              <a:buNone/>
            </a:pPr>
            <a:r>
              <a:rPr lang="sv-SE" sz="1600" b="1" dirty="0" err="1"/>
              <a:t>Attendo</a:t>
            </a:r>
            <a:r>
              <a:rPr lang="sv-SE" sz="1600" b="1" dirty="0"/>
              <a:t> Södermalm</a:t>
            </a:r>
          </a:p>
          <a:p>
            <a:pPr marL="0" indent="0">
              <a:spcBef>
                <a:spcPts val="0"/>
              </a:spcBef>
              <a:spcAft>
                <a:spcPts val="0"/>
              </a:spcAft>
              <a:buNone/>
            </a:pPr>
            <a:r>
              <a:rPr lang="sv-SE" sz="1600" b="1" dirty="0" err="1"/>
              <a:t>Ava</a:t>
            </a:r>
            <a:r>
              <a:rPr lang="sv-SE" sz="1600" b="1" dirty="0"/>
              <a:t> assistans &amp; hemtjänst</a:t>
            </a:r>
          </a:p>
          <a:p>
            <a:pPr marL="0" indent="0">
              <a:spcBef>
                <a:spcPts val="0"/>
              </a:spcBef>
              <a:spcAft>
                <a:spcPts val="0"/>
              </a:spcAft>
              <a:buNone/>
            </a:pPr>
            <a:r>
              <a:rPr lang="sv-SE" sz="1600" b="1" dirty="0" err="1"/>
              <a:t>Con</a:t>
            </a:r>
            <a:r>
              <a:rPr lang="sv-SE" sz="1600" b="1" dirty="0"/>
              <a:t> Cura AB</a:t>
            </a:r>
          </a:p>
          <a:p>
            <a:pPr marL="0" indent="0">
              <a:spcBef>
                <a:spcPts val="0"/>
              </a:spcBef>
              <a:spcAft>
                <a:spcPts val="0"/>
              </a:spcAft>
              <a:buNone/>
            </a:pPr>
            <a:r>
              <a:rPr lang="sv-SE" sz="1600" b="1" dirty="0"/>
              <a:t>Curanova omsorg </a:t>
            </a:r>
            <a:r>
              <a:rPr lang="sv-SE" sz="1600" b="1" dirty="0" smtClean="0"/>
              <a:t>Sydost</a:t>
            </a:r>
          </a:p>
          <a:p>
            <a:pPr marL="0" indent="0">
              <a:spcBef>
                <a:spcPts val="0"/>
              </a:spcBef>
              <a:spcAft>
                <a:spcPts val="0"/>
              </a:spcAft>
              <a:buNone/>
            </a:pPr>
            <a:r>
              <a:rPr lang="sv-SE" sz="1600" b="1" dirty="0"/>
              <a:t>Ersta hemtjänst Södermalm Klippan</a:t>
            </a:r>
          </a:p>
          <a:p>
            <a:pPr marL="0" indent="0">
              <a:spcBef>
                <a:spcPts val="0"/>
              </a:spcBef>
              <a:spcAft>
                <a:spcPts val="0"/>
              </a:spcAft>
              <a:buNone/>
            </a:pPr>
            <a:r>
              <a:rPr lang="sv-SE" sz="1600" b="1" dirty="0"/>
              <a:t>Ersta hemtjänst Södermalm Rosenlund</a:t>
            </a:r>
          </a:p>
          <a:p>
            <a:pPr marL="0" indent="0">
              <a:spcBef>
                <a:spcPts val="0"/>
              </a:spcBef>
              <a:spcAft>
                <a:spcPts val="0"/>
              </a:spcAft>
              <a:buNone/>
            </a:pPr>
            <a:r>
              <a:rPr lang="sv-SE" sz="1600" b="1" dirty="0" err="1"/>
              <a:t>Eveo</a:t>
            </a:r>
            <a:r>
              <a:rPr lang="sv-SE" sz="1600" b="1" dirty="0"/>
              <a:t> Innerstan</a:t>
            </a:r>
          </a:p>
          <a:p>
            <a:pPr marL="0" indent="0">
              <a:spcBef>
                <a:spcPts val="0"/>
              </a:spcBef>
              <a:spcAft>
                <a:spcPts val="0"/>
              </a:spcAft>
              <a:buNone/>
            </a:pPr>
            <a:r>
              <a:rPr lang="sv-SE" sz="1600" b="1" dirty="0"/>
              <a:t>Fantasy Hemtjänst Söderort</a:t>
            </a:r>
          </a:p>
          <a:p>
            <a:pPr marL="0" indent="0">
              <a:spcBef>
                <a:spcPts val="0"/>
              </a:spcBef>
              <a:spcAft>
                <a:spcPts val="0"/>
              </a:spcAft>
              <a:buNone/>
            </a:pPr>
            <a:r>
              <a:rPr lang="sv-SE" sz="1600" b="1" dirty="0"/>
              <a:t>Föreningen Blomsterfonden Ringvägen</a:t>
            </a:r>
          </a:p>
          <a:p>
            <a:pPr marL="0" indent="0">
              <a:spcBef>
                <a:spcPts val="0"/>
              </a:spcBef>
              <a:spcAft>
                <a:spcPts val="0"/>
              </a:spcAft>
              <a:buNone/>
            </a:pPr>
            <a:r>
              <a:rPr lang="sv-SE" sz="1600" b="1" dirty="0"/>
              <a:t>Gabriellas hemtjänst AB </a:t>
            </a:r>
            <a:r>
              <a:rPr lang="sv-SE" sz="1600" b="1" dirty="0" smtClean="0"/>
              <a:t>söderort</a:t>
            </a:r>
            <a:endParaRPr lang="sv-SE" b="1" dirty="0"/>
          </a:p>
          <a:p>
            <a:pPr marL="0" indent="0">
              <a:buNone/>
            </a:pPr>
            <a:endParaRPr lang="sv-SE" b="1" dirty="0"/>
          </a:p>
          <a:p>
            <a:pPr marL="0" indent="0">
              <a:buNone/>
            </a:pPr>
            <a:endParaRPr lang="sv-SE" b="1" dirty="0"/>
          </a:p>
          <a:p>
            <a:pPr marL="0" indent="0">
              <a:buNone/>
            </a:pPr>
            <a:endParaRPr lang="sv-SE" b="1" dirty="0" smtClean="0"/>
          </a:p>
          <a:p>
            <a:pPr marL="0" indent="0">
              <a:buNone/>
            </a:pPr>
            <a:endParaRPr lang="sv-SE" b="1" dirty="0"/>
          </a:p>
          <a:p>
            <a:pPr marL="0" indent="0">
              <a:buNone/>
            </a:pPr>
            <a:endParaRPr lang="sv-SE" b="1" dirty="0"/>
          </a:p>
          <a:p>
            <a:pPr marL="0" indent="0">
              <a:buNone/>
            </a:pPr>
            <a:endParaRPr lang="sv-SE" dirty="0"/>
          </a:p>
        </p:txBody>
      </p:sp>
      <p:sp>
        <p:nvSpPr>
          <p:cNvPr id="5" name="textruta 4"/>
          <p:cNvSpPr txBox="1"/>
          <p:nvPr/>
        </p:nvSpPr>
        <p:spPr>
          <a:xfrm>
            <a:off x="5807969" y="1196752"/>
            <a:ext cx="5688632" cy="4278094"/>
          </a:xfrm>
          <a:prstGeom prst="rect">
            <a:avLst/>
          </a:prstGeom>
          <a:noFill/>
        </p:spPr>
        <p:txBody>
          <a:bodyPr wrap="square" rtlCol="0">
            <a:spAutoFit/>
          </a:bodyPr>
          <a:lstStyle/>
          <a:p>
            <a:r>
              <a:rPr lang="sv-SE" sz="1600" b="1" dirty="0"/>
              <a:t>Klippans Omsorg &amp; Service</a:t>
            </a:r>
          </a:p>
          <a:p>
            <a:r>
              <a:rPr lang="sv-SE" sz="1600" b="1" dirty="0" err="1"/>
              <a:t>Mervida</a:t>
            </a:r>
            <a:r>
              <a:rPr lang="sv-SE" sz="1600" b="1" dirty="0"/>
              <a:t> Stockholm AB</a:t>
            </a:r>
          </a:p>
          <a:p>
            <a:r>
              <a:rPr lang="sv-SE" sz="1600" b="1" dirty="0"/>
              <a:t>Mångkulturell hemtjänst</a:t>
            </a:r>
          </a:p>
          <a:p>
            <a:r>
              <a:rPr lang="sv-SE" sz="1600" b="1" dirty="0"/>
              <a:t>Nordisk Hemservice Södermalm</a:t>
            </a:r>
          </a:p>
          <a:p>
            <a:r>
              <a:rPr lang="sv-SE" sz="1600" b="1" dirty="0"/>
              <a:t>Nova Omsorg i Stockholm, Södermalm</a:t>
            </a:r>
          </a:p>
          <a:p>
            <a:r>
              <a:rPr lang="sv-SE" sz="1600" b="1" dirty="0"/>
              <a:t>Petras hemtjänst Hägersten-Älvsjö</a:t>
            </a:r>
          </a:p>
          <a:p>
            <a:r>
              <a:rPr lang="sv-SE" sz="1600" b="1" dirty="0"/>
              <a:t>Petras hemtjänst Södermalm</a:t>
            </a:r>
          </a:p>
          <a:p>
            <a:r>
              <a:rPr lang="sv-SE" sz="1600" b="1" dirty="0"/>
              <a:t>Petras hemtjänst </a:t>
            </a:r>
            <a:r>
              <a:rPr lang="sv-SE" sz="1600" b="1" dirty="0" smtClean="0"/>
              <a:t>Söderort</a:t>
            </a:r>
            <a:endParaRPr lang="sv-SE" sz="1600" b="1" dirty="0"/>
          </a:p>
          <a:p>
            <a:r>
              <a:rPr lang="sv-SE" sz="1600" b="1" dirty="0">
                <a:solidFill>
                  <a:schemeClr val="accent1">
                    <a:lumMod val="75000"/>
                  </a:schemeClr>
                </a:solidFill>
              </a:rPr>
              <a:t>Södertjänst – </a:t>
            </a:r>
            <a:r>
              <a:rPr lang="sv-SE" sz="1600" b="1" dirty="0" smtClean="0">
                <a:solidFill>
                  <a:schemeClr val="accent1">
                    <a:lumMod val="75000"/>
                  </a:schemeClr>
                </a:solidFill>
              </a:rPr>
              <a:t>Väst (Egen regi)</a:t>
            </a:r>
            <a:endParaRPr lang="sv-SE" sz="1600" b="1" dirty="0">
              <a:solidFill>
                <a:schemeClr val="accent1">
                  <a:lumMod val="75000"/>
                </a:schemeClr>
              </a:solidFill>
            </a:endParaRPr>
          </a:p>
          <a:p>
            <a:r>
              <a:rPr lang="sv-SE" sz="1600" b="1" dirty="0">
                <a:solidFill>
                  <a:schemeClr val="accent1">
                    <a:lumMod val="75000"/>
                  </a:schemeClr>
                </a:solidFill>
              </a:rPr>
              <a:t>Södertjänst – Syd (Egen regi</a:t>
            </a:r>
            <a:r>
              <a:rPr lang="sv-SE" sz="1600" b="1" dirty="0" smtClean="0">
                <a:solidFill>
                  <a:schemeClr val="accent1">
                    <a:lumMod val="75000"/>
                  </a:schemeClr>
                </a:solidFill>
              </a:rPr>
              <a:t>)</a:t>
            </a:r>
            <a:endParaRPr lang="sv-SE" sz="1600" b="1" dirty="0">
              <a:solidFill>
                <a:schemeClr val="accent1">
                  <a:lumMod val="75000"/>
                </a:schemeClr>
              </a:solidFill>
            </a:endParaRPr>
          </a:p>
          <a:p>
            <a:r>
              <a:rPr lang="sv-SE" sz="1600" b="1" dirty="0">
                <a:solidFill>
                  <a:schemeClr val="accent1">
                    <a:lumMod val="75000"/>
                  </a:schemeClr>
                </a:solidFill>
              </a:rPr>
              <a:t>Södertjänst – Öst och </a:t>
            </a:r>
            <a:r>
              <a:rPr lang="sv-SE" sz="1600" b="1" dirty="0" smtClean="0">
                <a:solidFill>
                  <a:schemeClr val="accent1">
                    <a:lumMod val="75000"/>
                  </a:schemeClr>
                </a:solidFill>
              </a:rPr>
              <a:t>Nord </a:t>
            </a:r>
            <a:r>
              <a:rPr lang="sv-SE" sz="1600" b="1" dirty="0">
                <a:solidFill>
                  <a:schemeClr val="accent1">
                    <a:lumMod val="75000"/>
                  </a:schemeClr>
                </a:solidFill>
              </a:rPr>
              <a:t>(Egen regi</a:t>
            </a:r>
            <a:r>
              <a:rPr lang="sv-SE" sz="1600" b="1" dirty="0" smtClean="0">
                <a:solidFill>
                  <a:schemeClr val="accent1">
                    <a:lumMod val="75000"/>
                  </a:schemeClr>
                </a:solidFill>
              </a:rPr>
              <a:t>)</a:t>
            </a:r>
            <a:endParaRPr lang="sv-SE" sz="1600" b="1" dirty="0">
              <a:solidFill>
                <a:schemeClr val="accent1">
                  <a:lumMod val="75000"/>
                </a:schemeClr>
              </a:solidFill>
            </a:endParaRPr>
          </a:p>
          <a:p>
            <a:r>
              <a:rPr lang="sv-SE" sz="1600" b="1" dirty="0" err="1"/>
              <a:t>Vardaga</a:t>
            </a:r>
            <a:r>
              <a:rPr lang="sv-SE" sz="1600" b="1" dirty="0"/>
              <a:t> Hemtjänst Södermalm, team Högalid</a:t>
            </a:r>
          </a:p>
          <a:p>
            <a:r>
              <a:rPr lang="sv-SE" sz="1600" b="1" dirty="0" err="1"/>
              <a:t>Vardaga</a:t>
            </a:r>
            <a:r>
              <a:rPr lang="sv-SE" sz="1600" b="1" dirty="0"/>
              <a:t> Hemtjänst Södermalm, team Katarina-</a:t>
            </a:r>
            <a:r>
              <a:rPr lang="sv-SE" sz="1600" b="1" dirty="0" err="1"/>
              <a:t>Eriksdal</a:t>
            </a:r>
            <a:endParaRPr lang="sv-SE" sz="1600" b="1" dirty="0"/>
          </a:p>
          <a:p>
            <a:r>
              <a:rPr lang="sv-SE" sz="1600" b="1" dirty="0" err="1"/>
              <a:t>Vardaga</a:t>
            </a:r>
            <a:r>
              <a:rPr lang="sv-SE" sz="1600" b="1" dirty="0"/>
              <a:t> Hemtjänst Södermalm, team Maria-Gamla stan</a:t>
            </a:r>
          </a:p>
          <a:p>
            <a:r>
              <a:rPr lang="sv-SE" sz="1600" b="1" dirty="0" err="1"/>
              <a:t>Vardaga</a:t>
            </a:r>
            <a:r>
              <a:rPr lang="sv-SE" sz="1600" b="1" dirty="0"/>
              <a:t> hemtjänst Södermalm, team Mosebacke</a:t>
            </a:r>
          </a:p>
          <a:p>
            <a:r>
              <a:rPr lang="sv-SE" sz="1600" b="1" dirty="0" err="1"/>
              <a:t>Vardaga</a:t>
            </a:r>
            <a:r>
              <a:rPr lang="sv-SE" sz="1600" b="1" dirty="0"/>
              <a:t> Hemtjänst Södermalm, team Sofia</a:t>
            </a:r>
          </a:p>
          <a:p>
            <a:r>
              <a:rPr lang="sv-SE" sz="1600" b="1" dirty="0" err="1"/>
              <a:t>Vardaga</a:t>
            </a:r>
            <a:r>
              <a:rPr lang="sv-SE" sz="1600" b="1" dirty="0"/>
              <a:t> Hemtjänst Södermalm, team </a:t>
            </a:r>
            <a:r>
              <a:rPr lang="sv-SE" sz="1600" b="1" dirty="0" err="1" smtClean="0"/>
              <a:t>Tanto</a:t>
            </a:r>
            <a:endParaRPr lang="sv-SE" dirty="0"/>
          </a:p>
        </p:txBody>
      </p:sp>
    </p:spTree>
    <p:extLst>
      <p:ext uri="{BB962C8B-B14F-4D97-AF65-F5344CB8AC3E}">
        <p14:creationId xmlns:p14="http://schemas.microsoft.com/office/powerpoint/2010/main" val="4219363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02894F-9067-4250-8603-AC1CA9F80F49}"/>
              </a:ext>
            </a:extLst>
          </p:cNvPr>
          <p:cNvSpPr>
            <a:spLocks noGrp="1"/>
          </p:cNvSpPr>
          <p:nvPr>
            <p:ph type="title"/>
          </p:nvPr>
        </p:nvSpPr>
        <p:spPr>
          <a:xfrm>
            <a:off x="407368" y="332656"/>
            <a:ext cx="11247040" cy="831600"/>
          </a:xfrm>
        </p:spPr>
        <p:txBody>
          <a:bodyPr/>
          <a:lstStyle/>
          <a:p>
            <a:r>
              <a:rPr lang="sv-SE" sz="2400" dirty="0" smtClean="0"/>
              <a:t>Uppföljning av hemtjänst på Södermalm under 2024</a:t>
            </a:r>
            <a:endParaRPr lang="sv-SE" sz="2400" dirty="0"/>
          </a:p>
        </p:txBody>
      </p:sp>
      <p:sp>
        <p:nvSpPr>
          <p:cNvPr id="3" name="Platshållare för innehåll 2">
            <a:extLst>
              <a:ext uri="{FF2B5EF4-FFF2-40B4-BE49-F238E27FC236}">
                <a16:creationId xmlns:a16="http://schemas.microsoft.com/office/drawing/2014/main" id="{EA67CC15-7625-480B-A88B-9DB8198335D7}"/>
              </a:ext>
            </a:extLst>
          </p:cNvPr>
          <p:cNvSpPr>
            <a:spLocks noGrp="1"/>
          </p:cNvSpPr>
          <p:nvPr>
            <p:ph idx="1"/>
          </p:nvPr>
        </p:nvSpPr>
        <p:spPr>
          <a:xfrm>
            <a:off x="407368" y="980728"/>
            <a:ext cx="11247040" cy="4294050"/>
          </a:xfrm>
        </p:spPr>
        <p:txBody>
          <a:bodyPr/>
          <a:lstStyle/>
          <a:p>
            <a:r>
              <a:rPr lang="sv-SE" dirty="0" smtClean="0"/>
              <a:t>Hägersten – Älvsjö stadsdelsförvaltning följde upp vår egen hemtjänst - Södertjänst, läs rapport och brukarundersökningar via hitta service </a:t>
            </a:r>
            <a:r>
              <a:rPr lang="sv-SE" dirty="0" smtClean="0">
                <a:hlinkClick r:id="rId2"/>
              </a:rPr>
              <a:t>Södertjänst </a:t>
            </a:r>
            <a:r>
              <a:rPr lang="sv-SE" dirty="0">
                <a:hlinkClick r:id="rId2"/>
              </a:rPr>
              <a:t>- Stockholms </a:t>
            </a:r>
            <a:r>
              <a:rPr lang="sv-SE" dirty="0" smtClean="0">
                <a:hlinkClick r:id="rId2"/>
              </a:rPr>
              <a:t>stad</a:t>
            </a:r>
            <a:endParaRPr lang="sv-SE" dirty="0" smtClean="0"/>
          </a:p>
          <a:p>
            <a:r>
              <a:rPr lang="sv-SE" dirty="0" smtClean="0"/>
              <a:t>Av de privata utförarna som vi följde upp </a:t>
            </a:r>
            <a:r>
              <a:rPr lang="sv-SE" dirty="0"/>
              <a:t>hade </a:t>
            </a:r>
            <a:r>
              <a:rPr lang="sv-SE" dirty="0" smtClean="0"/>
              <a:t>i stort sett alla verksamheter </a:t>
            </a:r>
            <a:r>
              <a:rPr lang="sv-SE" dirty="0"/>
              <a:t>sammantaget förutsättning att uppfylla de krav som ställs </a:t>
            </a:r>
            <a:r>
              <a:rPr lang="sv-SE" dirty="0" smtClean="0"/>
              <a:t>för att ge </a:t>
            </a:r>
            <a:r>
              <a:rPr lang="sv-SE" dirty="0"/>
              <a:t>en god vård och omsorg. </a:t>
            </a:r>
            <a:endParaRPr lang="sv-SE" dirty="0" smtClean="0"/>
          </a:p>
          <a:p>
            <a:r>
              <a:rPr lang="sv-SE" dirty="0" smtClean="0"/>
              <a:t>I några fall delgavs åtgärdsplaner som vi sedan följde upp. </a:t>
            </a:r>
          </a:p>
          <a:p>
            <a:r>
              <a:rPr lang="sv-SE" dirty="0"/>
              <a:t>I</a:t>
            </a:r>
            <a:r>
              <a:rPr lang="sv-SE" dirty="0" smtClean="0"/>
              <a:t> två särskilda fall kontaktades Äldreförvaltningen. Varav ett av dessa inte fick fortsätta att bedriva hemtjänst inom Stockholm stad.</a:t>
            </a:r>
            <a:endParaRPr lang="sv-SE" dirty="0"/>
          </a:p>
        </p:txBody>
      </p:sp>
    </p:spTree>
    <p:extLst>
      <p:ext uri="{BB962C8B-B14F-4D97-AF65-F5344CB8AC3E}">
        <p14:creationId xmlns:p14="http://schemas.microsoft.com/office/powerpoint/2010/main" val="23815156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167aa371da62cb12a661987a1bf5f35ea9b41"/>
</p:tagLst>
</file>

<file path=ppt/theme/theme1.xml><?xml version="1.0" encoding="utf-8"?>
<a:theme xmlns:a="http://schemas.openxmlformats.org/drawingml/2006/main" name="Sthlm Presentation bred skärm">
  <a:themeElements>
    <a:clrScheme name="Stockholm stad NY">
      <a:dk1>
        <a:srgbClr val="000000"/>
      </a:dk1>
      <a:lt1>
        <a:srgbClr val="FFFFFF"/>
      </a:lt1>
      <a:dk2>
        <a:srgbClr val="888B8D"/>
      </a:dk2>
      <a:lt2>
        <a:srgbClr val="EDEAE4"/>
      </a:lt2>
      <a:accent1>
        <a:srgbClr val="E5006C"/>
      </a:accent1>
      <a:accent2>
        <a:srgbClr val="009991"/>
      </a:accent2>
      <a:accent3>
        <a:srgbClr val="E9500E"/>
      </a:accent3>
      <a:accent4>
        <a:srgbClr val="76368C"/>
      </a:accent4>
      <a:accent5>
        <a:srgbClr val="007FC8"/>
      </a:accent5>
      <a:accent6>
        <a:srgbClr val="FCBF0A"/>
      </a:accent6>
      <a:hlink>
        <a:srgbClr val="007FC8"/>
      </a:hlink>
      <a:folHlink>
        <a:srgbClr val="76368C"/>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Accent Mörkgul">
      <a:srgbClr val="E29900"/>
    </a:custClr>
    <a:custClr name="Accent Mörkblå">
      <a:srgbClr val="004976"/>
    </a:custClr>
    <a:custClr name="Accent mörkrosa">
      <a:srgbClr val="890C58"/>
    </a:custClr>
    <a:custClr name="Accent Mörkgrön">
      <a:srgbClr val="00594F"/>
    </a:custClr>
    <a:custClr name="Accent mörkorange">
      <a:srgbClr val="B92F00"/>
    </a:custClr>
    <a:custClr name="Accent mörklila">
      <a:srgbClr val="470A68"/>
    </a:custClr>
    <a:custClr name="Accent mörk Svart">
      <a:srgbClr val="000000"/>
    </a:custClr>
    <a:custClr>
      <a:srgbClr val="FFFFFF"/>
    </a:custClr>
    <a:custClr>
      <a:srgbClr val="FFFFFF"/>
    </a:custClr>
    <a:custClr>
      <a:srgbClr val="FFFFFF"/>
    </a:custClr>
    <a:custClr name="Primärgul">
      <a:srgbClr val="FCBF0A"/>
    </a:custClr>
    <a:custClr name="Primärblå">
      <a:srgbClr val="007FC8"/>
    </a:custClr>
    <a:custClr name="Primärrosa">
      <a:srgbClr val="E5006C"/>
    </a:custClr>
    <a:custClr name="Primärgrön">
      <a:srgbClr val="009991"/>
    </a:custClr>
    <a:custClr name="Primärorange">
      <a:srgbClr val="E9500E"/>
    </a:custClr>
    <a:custClr name="Primärlila">
      <a:srgbClr val="76368C"/>
    </a:custClr>
    <a:custClr name="Primär Grå">
      <a:srgbClr val="888B8D"/>
    </a:custClr>
    <a:custClr>
      <a:srgbClr val="FFFFFF"/>
    </a:custClr>
    <a:custClr>
      <a:srgbClr val="FFFFFF"/>
    </a:custClr>
    <a:custClr>
      <a:srgbClr val="FFFFFF"/>
    </a:custClr>
    <a:custClr name="Sekundär Gul">
      <a:srgbClr val="FFEAAD"/>
    </a:custClr>
    <a:custClr name="Sekundär blå">
      <a:srgbClr val="A3C9EC"/>
    </a:custClr>
    <a:custClr name="Sekundär Rosa">
      <a:srgbClr val="F3A0BA"/>
    </a:custClr>
    <a:custClr name="Sekundär grön">
      <a:srgbClr val="AAD9D6"/>
    </a:custClr>
    <a:custClr name="Sekundär Orange">
      <a:srgbClr val="F9BF9C"/>
    </a:custClr>
    <a:custClr name="Sekundär Lila">
      <a:srgbClr val="C5B4D9"/>
    </a:custClr>
    <a:custClr name="Sekundär grå">
      <a:srgbClr val="EDEAE4"/>
    </a:custClr>
    <a:custClr>
      <a:srgbClr val="FFFFFF"/>
    </a:custClr>
    <a:custClr>
      <a:srgbClr val="FFFFFF"/>
    </a:custClr>
    <a:custClr>
      <a:srgbClr val="FFFFFF"/>
    </a:custClr>
    <a:custClr name="Accent Ljusgul">
      <a:srgbClr val="FFF7E1"/>
    </a:custClr>
    <a:custClr name="Accent ljusblå">
      <a:srgbClr val="DDE9F8"/>
    </a:custClr>
    <a:custClr name="Accent ljusrosa">
      <a:srgbClr val="FCE3EB"/>
    </a:custClr>
    <a:custClr name="Accent ljusgrön">
      <a:srgbClr val="E1F1EF"/>
    </a:custClr>
    <a:custClr name="Accent ljusorange">
      <a:srgbClr val="FDE6D8"/>
    </a:custClr>
    <a:custClr name="Accent ljuslila">
      <a:srgbClr val="E8DFF0"/>
    </a:custClr>
    <a:custClr name="Accent Ljusgrå">
      <a:srgbClr val="F4F3EF"/>
    </a:custClr>
  </a:custClrLst>
  <a:extLst>
    <a:ext uri="{05A4C25C-085E-4340-85A3-A5531E510DB2}">
      <thm15:themeFamily xmlns:thm15="http://schemas.microsoft.com/office/thememl/2012/main" name="Sthlm Presentation bred skärm.potx" id="{19751043-DFFA-4F23-999B-0EBAB7B8E981}" vid="{0C650E62-02BA-4761-A4C7-E19C226E0AC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29BBCBF21362E4099AE6C2F27C58737" ma:contentTypeVersion="17" ma:contentTypeDescription="Skapa ett nytt dokument." ma:contentTypeScope="" ma:versionID="7785c3c1a8c888d84ed956005c4d488a">
  <xsd:schema xmlns:xsd="http://www.w3.org/2001/XMLSchema" xmlns:xs="http://www.w3.org/2001/XMLSchema" xmlns:p="http://schemas.microsoft.com/office/2006/metadata/properties" xmlns:ns2="10c3a147-0d64-46aa-a281-dc97358e8373" xmlns:ns3="d7532cd0-e888-47d6-8f58-db0210f25002" targetNamespace="http://schemas.microsoft.com/office/2006/metadata/properties" ma:root="true" ma:fieldsID="58607038f51c2c8ae8f7c256b578483b" ns2:_="" ns3:_="">
    <xsd:import namespace="10c3a147-0d64-46aa-a281-dc97358e8373"/>
    <xsd:import namespace="d7532cd0-e888-47d6-8f58-db0210f250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Godk_x00e4_nd"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c3a147-0d64-46aa-a281-dc97358e8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Godk_x00e4_nd" ma:index="18" nillable="true" ma:displayName="Godkänd" ma:default="0" ma:format="Dropdown" ma:internalName="Godk_x00e4_nd">
      <xsd:simpleType>
        <xsd:restriction base="dms:Boolea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e641fc9e-d469-439b-858c-bb315f8f2b4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7532cd0-e888-47d6-8f58-db0210f25002"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bb681454-5b20-4870-936e-b523090ef0fb}" ma:internalName="TaxCatchAll" ma:showField="CatchAllData" ma:web="d7532cd0-e888-47d6-8f58-db0210f25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odk_x00e4_nd xmlns="10c3a147-0d64-46aa-a281-dc97358e8373">false</Godk_x00e4_nd>
    <lcf76f155ced4ddcb4097134ff3c332f xmlns="10c3a147-0d64-46aa-a281-dc97358e8373">
      <Terms xmlns="http://schemas.microsoft.com/office/infopath/2007/PartnerControls"/>
    </lcf76f155ced4ddcb4097134ff3c332f>
    <TaxCatchAll xmlns="d7532cd0-e888-47d6-8f58-db0210f25002" xsi:nil="true"/>
  </documentManagement>
</p:properties>
</file>

<file path=customXml/itemProps1.xml><?xml version="1.0" encoding="utf-8"?>
<ds:datastoreItem xmlns:ds="http://schemas.openxmlformats.org/officeDocument/2006/customXml" ds:itemID="{300DC533-2AF1-4100-8431-066085F13B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c3a147-0d64-46aa-a281-dc97358e8373"/>
    <ds:schemaRef ds:uri="d7532cd0-e888-47d6-8f58-db0210f25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D27A61-F50E-4C50-B315-20831F9BF0E3}">
  <ds:schemaRefs>
    <ds:schemaRef ds:uri="http://schemas.microsoft.com/sharepoint/v3/contenttype/forms"/>
  </ds:schemaRefs>
</ds:datastoreItem>
</file>

<file path=customXml/itemProps3.xml><?xml version="1.0" encoding="utf-8"?>
<ds:datastoreItem xmlns:ds="http://schemas.openxmlformats.org/officeDocument/2006/customXml" ds:itemID="{3B7864C1-A685-4B8D-82ED-F83EF76A4D0B}">
  <ds:schemaRefs>
    <ds:schemaRef ds:uri="http://purl.org/dc/terms/"/>
    <ds:schemaRef ds:uri="http://schemas.microsoft.com/office/2006/documentManagement/types"/>
    <ds:schemaRef ds:uri="d7532cd0-e888-47d6-8f58-db0210f25002"/>
    <ds:schemaRef ds:uri="http://purl.org/dc/elements/1.1/"/>
    <ds:schemaRef ds:uri="http://schemas.microsoft.com/office/2006/metadata/properties"/>
    <ds:schemaRef ds:uri="10c3a147-0d64-46aa-a281-dc97358e8373"/>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90</TotalTime>
  <Words>583</Words>
  <Application>Microsoft Office PowerPoint</Application>
  <PresentationFormat>Bredbild</PresentationFormat>
  <Paragraphs>69</Paragraphs>
  <Slides>6</Slides>
  <Notes>0</Notes>
  <HiddenSlides>0</HiddenSlides>
  <MMClips>0</MMClips>
  <ScaleCrop>false</ScaleCrop>
  <HeadingPairs>
    <vt:vector size="6" baseType="variant">
      <vt:variant>
        <vt:lpstr>Använt teckensnitt</vt:lpstr>
      </vt:variant>
      <vt:variant>
        <vt:i4>1</vt:i4>
      </vt:variant>
      <vt:variant>
        <vt:lpstr>Tema</vt:lpstr>
      </vt:variant>
      <vt:variant>
        <vt:i4>1</vt:i4>
      </vt:variant>
      <vt:variant>
        <vt:lpstr>Bildrubriker</vt:lpstr>
      </vt:variant>
      <vt:variant>
        <vt:i4>6</vt:i4>
      </vt:variant>
    </vt:vector>
  </HeadingPairs>
  <TitlesOfParts>
    <vt:vector size="8" baseType="lpstr">
      <vt:lpstr>Arial</vt:lpstr>
      <vt:lpstr>Sthlm Presentation bred skärm</vt:lpstr>
      <vt:lpstr>PowerPoint-presentation</vt:lpstr>
      <vt:lpstr>Hemtjänst inom Stockholms stad  </vt:lpstr>
      <vt:lpstr>Uppföljning inom äldreomsorgen </vt:lpstr>
      <vt:lpstr>Verksamhetsuppföljning </vt:lpstr>
      <vt:lpstr>Utförare av hemtjänst på Södermalm </vt:lpstr>
      <vt:lpstr>Uppföljning av hemtjänst på Södermalm under 2024</vt:lpstr>
    </vt:vector>
  </TitlesOfParts>
  <Company>Stockholms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Patric Stoor Karlberg</dc:creator>
  <cp:lastModifiedBy>Nicoletta Zoannos</cp:lastModifiedBy>
  <cp:revision>12</cp:revision>
  <cp:lastPrinted>2015-08-21T11:54:31Z</cp:lastPrinted>
  <dcterms:created xsi:type="dcterms:W3CDTF">2025-05-08T18:39:59Z</dcterms:created>
  <dcterms:modified xsi:type="dcterms:W3CDTF">2025-05-12T07:54:36Z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0x010100129BBCBF21362E4099AE6C2F27C58737</vt:lpwstr>
  </property>
  <property fmtid="{D5CDD505-2E9C-101B-9397-08002B2CF9AE}" pid="3" name="Order">
    <vt:r8>3107000</vt:r8>
  </property>
  <property fmtid="{D5CDD505-2E9C-101B-9397-08002B2CF9AE}" pid="4" name="MediaServiceImageTags">
    <vt:lpwstr/>
  </property>
</Properties>
</file>