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CBE753-5D4E-4888-828B-16F01E5F892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6C24C900-A413-4317-907E-B07E59DBFECB}">
      <dgm:prSet phldrT="[Text]"/>
      <dgm:spPr/>
      <dgm:t>
        <a:bodyPr/>
        <a:lstStyle/>
        <a:p>
          <a:r>
            <a:rPr lang="sv-SE"/>
            <a:t>Avdelningschef</a:t>
          </a:r>
        </a:p>
      </dgm:t>
    </dgm:pt>
    <dgm:pt modelId="{9A787F1A-3299-4DB8-A003-36E40A4C5FF1}" type="parTrans" cxnId="{82C9E649-BD82-4F02-9CDE-C2ABBD37779C}">
      <dgm:prSet/>
      <dgm:spPr/>
      <dgm:t>
        <a:bodyPr/>
        <a:lstStyle/>
        <a:p>
          <a:endParaRPr lang="sv-SE"/>
        </a:p>
      </dgm:t>
    </dgm:pt>
    <dgm:pt modelId="{DFD6B265-BD60-4BAF-985C-D98575CADE69}" type="sibTrans" cxnId="{82C9E649-BD82-4F02-9CDE-C2ABBD37779C}">
      <dgm:prSet/>
      <dgm:spPr/>
      <dgm:t>
        <a:bodyPr/>
        <a:lstStyle/>
        <a:p>
          <a:endParaRPr lang="sv-SE"/>
        </a:p>
      </dgm:t>
    </dgm:pt>
    <dgm:pt modelId="{CBCCEFC8-ED82-4A0F-901D-9DF398322F9C}" type="asst">
      <dgm:prSet phldrT="[Text]"/>
      <dgm:spPr/>
      <dgm:t>
        <a:bodyPr/>
        <a:lstStyle/>
        <a:p>
          <a:r>
            <a:rPr lang="sv-SE" dirty="0"/>
            <a:t>Kvalitets- och </a:t>
          </a:r>
          <a:r>
            <a:rPr lang="sv-SE" dirty="0" smtClean="0"/>
            <a:t>utvecklingsenheten</a:t>
          </a:r>
          <a:br>
            <a:rPr lang="sv-SE" dirty="0" smtClean="0"/>
          </a:br>
          <a:endParaRPr lang="sv-SE" dirty="0"/>
        </a:p>
      </dgm:t>
    </dgm:pt>
    <dgm:pt modelId="{0D776E4A-D954-4DC4-AE31-2EA4241F4F9D}" type="parTrans" cxnId="{27178B68-31E4-44FC-8DC9-29D10E61F51F}">
      <dgm:prSet/>
      <dgm:spPr/>
      <dgm:t>
        <a:bodyPr/>
        <a:lstStyle/>
        <a:p>
          <a:endParaRPr lang="sv-SE"/>
        </a:p>
      </dgm:t>
    </dgm:pt>
    <dgm:pt modelId="{16012C05-455D-4144-AF94-E46045D82ADA}" type="sibTrans" cxnId="{27178B68-31E4-44FC-8DC9-29D10E61F51F}">
      <dgm:prSet/>
      <dgm:spPr/>
      <dgm:t>
        <a:bodyPr/>
        <a:lstStyle/>
        <a:p>
          <a:endParaRPr lang="sv-SE"/>
        </a:p>
      </dgm:t>
    </dgm:pt>
    <dgm:pt modelId="{85D45C11-3D91-4D6A-B111-707DA55EDF67}">
      <dgm:prSet phldrT="[Text]"/>
      <dgm:spPr/>
      <dgm:t>
        <a:bodyPr/>
        <a:lstStyle/>
        <a:p>
          <a:r>
            <a:rPr lang="sv-SE"/>
            <a:t>Beställarenheten</a:t>
          </a:r>
        </a:p>
      </dgm:t>
    </dgm:pt>
    <dgm:pt modelId="{722D2B94-218A-4222-8A36-2983A123BDF7}" type="parTrans" cxnId="{C7DA90BB-2474-4968-9EFE-8D60B5D2755E}">
      <dgm:prSet/>
      <dgm:spPr/>
      <dgm:t>
        <a:bodyPr/>
        <a:lstStyle/>
        <a:p>
          <a:endParaRPr lang="sv-SE"/>
        </a:p>
      </dgm:t>
    </dgm:pt>
    <dgm:pt modelId="{449FCB6E-8CC6-47C9-BED2-F7AE2D043BEC}" type="sibTrans" cxnId="{C7DA90BB-2474-4968-9EFE-8D60B5D2755E}">
      <dgm:prSet/>
      <dgm:spPr/>
      <dgm:t>
        <a:bodyPr/>
        <a:lstStyle/>
        <a:p>
          <a:endParaRPr lang="sv-SE"/>
        </a:p>
      </dgm:t>
    </dgm:pt>
    <dgm:pt modelId="{16AD4580-A336-4E93-ABD4-8776FD7F0898}">
      <dgm:prSet phldrT="[Text]"/>
      <dgm:spPr>
        <a:ln w="28575">
          <a:noFill/>
        </a:ln>
      </dgm:spPr>
      <dgm:t>
        <a:bodyPr/>
        <a:lstStyle/>
        <a:p>
          <a:r>
            <a:rPr lang="sv-SE" dirty="0"/>
            <a:t>Vob-område 1</a:t>
          </a:r>
        </a:p>
      </dgm:t>
    </dgm:pt>
    <dgm:pt modelId="{A03518B2-197B-4656-A810-49A69A674199}" type="parTrans" cxnId="{E14AB933-159A-4504-9EEC-A3F775593F72}">
      <dgm:prSet/>
      <dgm:spPr/>
      <dgm:t>
        <a:bodyPr/>
        <a:lstStyle/>
        <a:p>
          <a:endParaRPr lang="sv-SE"/>
        </a:p>
      </dgm:t>
    </dgm:pt>
    <dgm:pt modelId="{2D403F19-0D02-45F5-A5B9-320209B30E5A}" type="sibTrans" cxnId="{E14AB933-159A-4504-9EEC-A3F775593F72}">
      <dgm:prSet/>
      <dgm:spPr/>
      <dgm:t>
        <a:bodyPr/>
        <a:lstStyle/>
        <a:p>
          <a:endParaRPr lang="sv-SE"/>
        </a:p>
      </dgm:t>
    </dgm:pt>
    <dgm:pt modelId="{85A48CEA-FBF1-4ED3-A8C9-AA981A4FAEAD}">
      <dgm:prSet phldrT="[Text]"/>
      <dgm:spPr>
        <a:ln w="25400">
          <a:noFill/>
        </a:ln>
      </dgm:spPr>
      <dgm:t>
        <a:bodyPr/>
        <a:lstStyle/>
        <a:p>
          <a:r>
            <a:rPr lang="sv-SE"/>
            <a:t>Vob-område 2</a:t>
          </a:r>
        </a:p>
      </dgm:t>
    </dgm:pt>
    <dgm:pt modelId="{84D76367-5AD5-4D81-AB3F-DA9111F62406}" type="parTrans" cxnId="{848618B1-699B-4DA8-891A-79820633F24F}">
      <dgm:prSet/>
      <dgm:spPr/>
      <dgm:t>
        <a:bodyPr/>
        <a:lstStyle/>
        <a:p>
          <a:endParaRPr lang="sv-SE"/>
        </a:p>
      </dgm:t>
    </dgm:pt>
    <dgm:pt modelId="{6FA1D47A-0246-4893-88CD-4FD09C4EBC22}" type="sibTrans" cxnId="{848618B1-699B-4DA8-891A-79820633F24F}">
      <dgm:prSet/>
      <dgm:spPr/>
      <dgm:t>
        <a:bodyPr/>
        <a:lstStyle/>
        <a:p>
          <a:endParaRPr lang="sv-SE"/>
        </a:p>
      </dgm:t>
    </dgm:pt>
    <dgm:pt modelId="{294C8369-E67E-401E-A89A-A0F3EF838538}">
      <dgm:prSet/>
      <dgm:spPr/>
      <dgm:t>
        <a:bodyPr/>
        <a:lstStyle/>
        <a:p>
          <a:r>
            <a:rPr lang="sv-SE"/>
            <a:t>Förebyggande enheten</a:t>
          </a:r>
        </a:p>
      </dgm:t>
    </dgm:pt>
    <dgm:pt modelId="{3062BE26-C92F-4AB9-A224-CFAAA018DD2F}" type="parTrans" cxnId="{F01F89DF-9BC4-4BA9-A361-177F3A948115}">
      <dgm:prSet/>
      <dgm:spPr/>
      <dgm:t>
        <a:bodyPr/>
        <a:lstStyle/>
        <a:p>
          <a:endParaRPr lang="sv-SE"/>
        </a:p>
      </dgm:t>
    </dgm:pt>
    <dgm:pt modelId="{D9FB6AF1-DB3E-4EE2-A023-6D807E6AD402}" type="sibTrans" cxnId="{F01F89DF-9BC4-4BA9-A361-177F3A948115}">
      <dgm:prSet/>
      <dgm:spPr/>
      <dgm:t>
        <a:bodyPr/>
        <a:lstStyle/>
        <a:p>
          <a:endParaRPr lang="sv-SE"/>
        </a:p>
      </dgm:t>
    </dgm:pt>
    <dgm:pt modelId="{E25099BF-E958-4C74-96D3-57B0A2DE9414}">
      <dgm:prSet/>
      <dgm:spPr/>
      <dgm:t>
        <a:bodyPr/>
        <a:lstStyle/>
        <a:p>
          <a:r>
            <a:rPr lang="sv-SE"/>
            <a:t>Hemtjänstenheten</a:t>
          </a:r>
        </a:p>
      </dgm:t>
    </dgm:pt>
    <dgm:pt modelId="{201F2362-064F-42E9-8695-FBB10331C326}" type="parTrans" cxnId="{E60AA83B-7C62-41F6-BBAE-A2520840B73B}">
      <dgm:prSet/>
      <dgm:spPr/>
      <dgm:t>
        <a:bodyPr/>
        <a:lstStyle/>
        <a:p>
          <a:endParaRPr lang="sv-SE"/>
        </a:p>
      </dgm:t>
    </dgm:pt>
    <dgm:pt modelId="{8B1C5903-FDFA-458D-AFE1-4F01A4DB516A}" type="sibTrans" cxnId="{E60AA83B-7C62-41F6-BBAE-A2520840B73B}">
      <dgm:prSet/>
      <dgm:spPr/>
      <dgm:t>
        <a:bodyPr/>
        <a:lstStyle/>
        <a:p>
          <a:endParaRPr lang="sv-SE"/>
        </a:p>
      </dgm:t>
    </dgm:pt>
    <dgm:pt modelId="{85DE397B-FA00-4F7F-BB85-D45F8AA36F6C}">
      <dgm:prSet/>
      <dgm:spPr>
        <a:ln w="25400">
          <a:noFill/>
        </a:ln>
      </dgm:spPr>
      <dgm:t>
        <a:bodyPr/>
        <a:lstStyle/>
        <a:p>
          <a:r>
            <a:rPr lang="sv-SE"/>
            <a:t>Kostenheten</a:t>
          </a:r>
        </a:p>
      </dgm:t>
    </dgm:pt>
    <dgm:pt modelId="{10FFBADF-E893-4B9C-8A8E-4CD2215DFD64}" type="parTrans" cxnId="{0721DDE8-FD62-456B-80F8-F71D25A48CE8}">
      <dgm:prSet/>
      <dgm:spPr/>
      <dgm:t>
        <a:bodyPr/>
        <a:lstStyle/>
        <a:p>
          <a:endParaRPr lang="sv-SE"/>
        </a:p>
      </dgm:t>
    </dgm:pt>
    <dgm:pt modelId="{CB7FD9BF-D105-46E3-ADC8-B824C1CF09F1}" type="sibTrans" cxnId="{0721DDE8-FD62-456B-80F8-F71D25A48CE8}">
      <dgm:prSet/>
      <dgm:spPr/>
      <dgm:t>
        <a:bodyPr/>
        <a:lstStyle/>
        <a:p>
          <a:endParaRPr lang="sv-SE"/>
        </a:p>
      </dgm:t>
    </dgm:pt>
    <dgm:pt modelId="{3AE7E06B-304F-48BB-B70A-8CE1CDC277C9}">
      <dgm:prSet/>
      <dgm:spPr>
        <a:ln w="25400">
          <a:noFill/>
        </a:ln>
      </dgm:spPr>
      <dgm:t>
        <a:bodyPr/>
        <a:lstStyle/>
        <a:p>
          <a:r>
            <a:rPr lang="sv-SE"/>
            <a:t>Vob-område 3</a:t>
          </a:r>
        </a:p>
      </dgm:t>
    </dgm:pt>
    <dgm:pt modelId="{0ED5C9D5-5689-4C78-BA78-FA70F2703C8A}" type="parTrans" cxnId="{2F0BA634-5D54-4316-8708-3AFEB52CD904}">
      <dgm:prSet/>
      <dgm:spPr/>
      <dgm:t>
        <a:bodyPr/>
        <a:lstStyle/>
        <a:p>
          <a:endParaRPr lang="sv-SE"/>
        </a:p>
      </dgm:t>
    </dgm:pt>
    <dgm:pt modelId="{52CFD277-87C0-440D-866A-8407B0305959}" type="sibTrans" cxnId="{2F0BA634-5D54-4316-8708-3AFEB52CD904}">
      <dgm:prSet/>
      <dgm:spPr/>
      <dgm:t>
        <a:bodyPr/>
        <a:lstStyle/>
        <a:p>
          <a:endParaRPr lang="sv-SE"/>
        </a:p>
      </dgm:t>
    </dgm:pt>
    <dgm:pt modelId="{087F367F-7BD5-407D-ACCD-5FCC2F01879B}" type="pres">
      <dgm:prSet presAssocID="{FECBE753-5D4E-4888-828B-16F01E5F892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v-SE"/>
        </a:p>
      </dgm:t>
    </dgm:pt>
    <dgm:pt modelId="{7F535DA6-2D2D-4164-B622-A8236F3DEA5F}" type="pres">
      <dgm:prSet presAssocID="{6C24C900-A413-4317-907E-B07E59DBFECB}" presName="hierRoot1" presStyleCnt="0">
        <dgm:presLayoutVars>
          <dgm:hierBranch val="init"/>
        </dgm:presLayoutVars>
      </dgm:prSet>
      <dgm:spPr/>
    </dgm:pt>
    <dgm:pt modelId="{615FFC63-EFA4-4BD6-8EA3-36BCBE4989AC}" type="pres">
      <dgm:prSet presAssocID="{6C24C900-A413-4317-907E-B07E59DBFECB}" presName="rootComposite1" presStyleCnt="0"/>
      <dgm:spPr/>
    </dgm:pt>
    <dgm:pt modelId="{08628DDC-4500-453C-A5B6-9D0761C48325}" type="pres">
      <dgm:prSet presAssocID="{6C24C900-A413-4317-907E-B07E59DBFEC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8AA8A1E8-0B03-4D79-9C91-E7A4F628DA92}" type="pres">
      <dgm:prSet presAssocID="{6C24C900-A413-4317-907E-B07E59DBFECB}" presName="rootConnector1" presStyleLbl="node1" presStyleIdx="0" presStyleCnt="0"/>
      <dgm:spPr/>
      <dgm:t>
        <a:bodyPr/>
        <a:lstStyle/>
        <a:p>
          <a:endParaRPr lang="sv-SE"/>
        </a:p>
      </dgm:t>
    </dgm:pt>
    <dgm:pt modelId="{84CDEFE1-62BD-40A6-B960-6DACA150FD25}" type="pres">
      <dgm:prSet presAssocID="{6C24C900-A413-4317-907E-B07E59DBFECB}" presName="hierChild2" presStyleCnt="0"/>
      <dgm:spPr/>
    </dgm:pt>
    <dgm:pt modelId="{44098B6C-0835-48F2-AF0B-C58349458461}" type="pres">
      <dgm:prSet presAssocID="{722D2B94-218A-4222-8A36-2983A123BDF7}" presName="Name37" presStyleLbl="parChTrans1D2" presStyleIdx="0" presStyleCnt="7"/>
      <dgm:spPr/>
      <dgm:t>
        <a:bodyPr/>
        <a:lstStyle/>
        <a:p>
          <a:endParaRPr lang="sv-SE"/>
        </a:p>
      </dgm:t>
    </dgm:pt>
    <dgm:pt modelId="{4F83BCE2-BE35-4E8D-804A-FA7DF50CEF60}" type="pres">
      <dgm:prSet presAssocID="{85D45C11-3D91-4D6A-B111-707DA55EDF67}" presName="hierRoot2" presStyleCnt="0">
        <dgm:presLayoutVars>
          <dgm:hierBranch val="init"/>
        </dgm:presLayoutVars>
      </dgm:prSet>
      <dgm:spPr/>
    </dgm:pt>
    <dgm:pt modelId="{398E7832-F060-4BDF-8770-67DADEB70237}" type="pres">
      <dgm:prSet presAssocID="{85D45C11-3D91-4D6A-B111-707DA55EDF67}" presName="rootComposite" presStyleCnt="0"/>
      <dgm:spPr/>
    </dgm:pt>
    <dgm:pt modelId="{4F48D910-D0B6-453C-BDF2-32B8F4BCEDD2}" type="pres">
      <dgm:prSet presAssocID="{85D45C11-3D91-4D6A-B111-707DA55EDF67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15955B06-39F1-48ED-9116-D8E112955A38}" type="pres">
      <dgm:prSet presAssocID="{85D45C11-3D91-4D6A-B111-707DA55EDF67}" presName="rootConnector" presStyleLbl="node2" presStyleIdx="0" presStyleCnt="6"/>
      <dgm:spPr/>
      <dgm:t>
        <a:bodyPr/>
        <a:lstStyle/>
        <a:p>
          <a:endParaRPr lang="sv-SE"/>
        </a:p>
      </dgm:t>
    </dgm:pt>
    <dgm:pt modelId="{3AB15EA1-68CE-421F-9D77-CF712C1C4D59}" type="pres">
      <dgm:prSet presAssocID="{85D45C11-3D91-4D6A-B111-707DA55EDF67}" presName="hierChild4" presStyleCnt="0"/>
      <dgm:spPr/>
    </dgm:pt>
    <dgm:pt modelId="{C8097ACA-524C-4C23-8DFE-89186D041B2E}" type="pres">
      <dgm:prSet presAssocID="{85D45C11-3D91-4D6A-B111-707DA55EDF67}" presName="hierChild5" presStyleCnt="0"/>
      <dgm:spPr/>
    </dgm:pt>
    <dgm:pt modelId="{C68A8134-AC43-4C1D-AD6B-A333DDAAAA5F}" type="pres">
      <dgm:prSet presAssocID="{A03518B2-197B-4656-A810-49A69A674199}" presName="Name37" presStyleLbl="parChTrans1D2" presStyleIdx="1" presStyleCnt="7"/>
      <dgm:spPr/>
      <dgm:t>
        <a:bodyPr/>
        <a:lstStyle/>
        <a:p>
          <a:endParaRPr lang="sv-SE"/>
        </a:p>
      </dgm:t>
    </dgm:pt>
    <dgm:pt modelId="{CA57225A-B6D2-4293-8D82-92E96F49EBE0}" type="pres">
      <dgm:prSet presAssocID="{16AD4580-A336-4E93-ABD4-8776FD7F0898}" presName="hierRoot2" presStyleCnt="0">
        <dgm:presLayoutVars>
          <dgm:hierBranch val="init"/>
        </dgm:presLayoutVars>
      </dgm:prSet>
      <dgm:spPr/>
    </dgm:pt>
    <dgm:pt modelId="{4CD486A2-B442-4E57-9E45-3AFCFAD05DF1}" type="pres">
      <dgm:prSet presAssocID="{16AD4580-A336-4E93-ABD4-8776FD7F0898}" presName="rootComposite" presStyleCnt="0"/>
      <dgm:spPr/>
    </dgm:pt>
    <dgm:pt modelId="{B0226177-0DB9-4CFC-82EC-C4E06FAAF332}" type="pres">
      <dgm:prSet presAssocID="{16AD4580-A336-4E93-ABD4-8776FD7F0898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CD008C7C-E601-42D0-BFC5-151D85295A06}" type="pres">
      <dgm:prSet presAssocID="{16AD4580-A336-4E93-ABD4-8776FD7F0898}" presName="rootConnector" presStyleLbl="node2" presStyleIdx="1" presStyleCnt="6"/>
      <dgm:spPr/>
      <dgm:t>
        <a:bodyPr/>
        <a:lstStyle/>
        <a:p>
          <a:endParaRPr lang="sv-SE"/>
        </a:p>
      </dgm:t>
    </dgm:pt>
    <dgm:pt modelId="{952827DD-C623-43AC-BFF0-BBECB65E3775}" type="pres">
      <dgm:prSet presAssocID="{16AD4580-A336-4E93-ABD4-8776FD7F0898}" presName="hierChild4" presStyleCnt="0"/>
      <dgm:spPr/>
    </dgm:pt>
    <dgm:pt modelId="{51125044-A996-443D-ADCE-68321E148CE6}" type="pres">
      <dgm:prSet presAssocID="{16AD4580-A336-4E93-ABD4-8776FD7F0898}" presName="hierChild5" presStyleCnt="0"/>
      <dgm:spPr/>
    </dgm:pt>
    <dgm:pt modelId="{05F27914-36B9-44E3-A1FB-7FDD2ED7FA5E}" type="pres">
      <dgm:prSet presAssocID="{84D76367-5AD5-4D81-AB3F-DA9111F62406}" presName="Name37" presStyleLbl="parChTrans1D2" presStyleIdx="2" presStyleCnt="7"/>
      <dgm:spPr/>
      <dgm:t>
        <a:bodyPr/>
        <a:lstStyle/>
        <a:p>
          <a:endParaRPr lang="sv-SE"/>
        </a:p>
      </dgm:t>
    </dgm:pt>
    <dgm:pt modelId="{1ECD6ECA-713E-497E-B9DB-7960F61C78F2}" type="pres">
      <dgm:prSet presAssocID="{85A48CEA-FBF1-4ED3-A8C9-AA981A4FAEAD}" presName="hierRoot2" presStyleCnt="0">
        <dgm:presLayoutVars>
          <dgm:hierBranch val="init"/>
        </dgm:presLayoutVars>
      </dgm:prSet>
      <dgm:spPr/>
    </dgm:pt>
    <dgm:pt modelId="{D1E0DCD4-CD73-4DDD-A923-E0C89C11E199}" type="pres">
      <dgm:prSet presAssocID="{85A48CEA-FBF1-4ED3-A8C9-AA981A4FAEAD}" presName="rootComposite" presStyleCnt="0"/>
      <dgm:spPr/>
    </dgm:pt>
    <dgm:pt modelId="{7878AD2C-CF7F-42A2-B0B8-F656EEB0518F}" type="pres">
      <dgm:prSet presAssocID="{85A48CEA-FBF1-4ED3-A8C9-AA981A4FAEAD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4B77FF76-D125-4ED4-A7A8-5ACA6365E029}" type="pres">
      <dgm:prSet presAssocID="{85A48CEA-FBF1-4ED3-A8C9-AA981A4FAEAD}" presName="rootConnector" presStyleLbl="node2" presStyleIdx="2" presStyleCnt="6"/>
      <dgm:spPr/>
      <dgm:t>
        <a:bodyPr/>
        <a:lstStyle/>
        <a:p>
          <a:endParaRPr lang="sv-SE"/>
        </a:p>
      </dgm:t>
    </dgm:pt>
    <dgm:pt modelId="{2586C65E-5BBF-4027-BC2B-282924A854CC}" type="pres">
      <dgm:prSet presAssocID="{85A48CEA-FBF1-4ED3-A8C9-AA981A4FAEAD}" presName="hierChild4" presStyleCnt="0"/>
      <dgm:spPr/>
    </dgm:pt>
    <dgm:pt modelId="{8485A3B7-73D1-49D0-A0B7-CC67B1751921}" type="pres">
      <dgm:prSet presAssocID="{85A48CEA-FBF1-4ED3-A8C9-AA981A4FAEAD}" presName="hierChild5" presStyleCnt="0"/>
      <dgm:spPr/>
    </dgm:pt>
    <dgm:pt modelId="{27F82CCA-A0BA-423C-AF21-B82A9BFEA16D}" type="pres">
      <dgm:prSet presAssocID="{0ED5C9D5-5689-4C78-BA78-FA70F2703C8A}" presName="Name37" presStyleLbl="parChTrans1D2" presStyleIdx="3" presStyleCnt="7"/>
      <dgm:spPr/>
      <dgm:t>
        <a:bodyPr/>
        <a:lstStyle/>
        <a:p>
          <a:endParaRPr lang="sv-SE"/>
        </a:p>
      </dgm:t>
    </dgm:pt>
    <dgm:pt modelId="{77657197-73F3-4700-AC6F-34A045BDE5DB}" type="pres">
      <dgm:prSet presAssocID="{3AE7E06B-304F-48BB-B70A-8CE1CDC277C9}" presName="hierRoot2" presStyleCnt="0">
        <dgm:presLayoutVars>
          <dgm:hierBranch val="init"/>
        </dgm:presLayoutVars>
      </dgm:prSet>
      <dgm:spPr/>
    </dgm:pt>
    <dgm:pt modelId="{80CA0C37-82B0-4C77-B16E-566BAC947CDD}" type="pres">
      <dgm:prSet presAssocID="{3AE7E06B-304F-48BB-B70A-8CE1CDC277C9}" presName="rootComposite" presStyleCnt="0"/>
      <dgm:spPr/>
    </dgm:pt>
    <dgm:pt modelId="{3A669F8E-81E4-4771-B53B-F2851D473F32}" type="pres">
      <dgm:prSet presAssocID="{3AE7E06B-304F-48BB-B70A-8CE1CDC277C9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EAE32A7E-0F02-4E1B-B27B-979DB2531A3A}" type="pres">
      <dgm:prSet presAssocID="{3AE7E06B-304F-48BB-B70A-8CE1CDC277C9}" presName="rootConnector" presStyleLbl="node2" presStyleIdx="3" presStyleCnt="6"/>
      <dgm:spPr/>
      <dgm:t>
        <a:bodyPr/>
        <a:lstStyle/>
        <a:p>
          <a:endParaRPr lang="sv-SE"/>
        </a:p>
      </dgm:t>
    </dgm:pt>
    <dgm:pt modelId="{4CBB1FF9-1287-4D95-A58A-988C165BD520}" type="pres">
      <dgm:prSet presAssocID="{3AE7E06B-304F-48BB-B70A-8CE1CDC277C9}" presName="hierChild4" presStyleCnt="0"/>
      <dgm:spPr/>
    </dgm:pt>
    <dgm:pt modelId="{ACE85D88-8DBC-4BDF-90B0-CB70950E98D7}" type="pres">
      <dgm:prSet presAssocID="{3AE7E06B-304F-48BB-B70A-8CE1CDC277C9}" presName="hierChild5" presStyleCnt="0"/>
      <dgm:spPr/>
    </dgm:pt>
    <dgm:pt modelId="{8E221D2F-C2A0-46B2-997D-0E41B37AD0C9}" type="pres">
      <dgm:prSet presAssocID="{3062BE26-C92F-4AB9-A224-CFAAA018DD2F}" presName="Name37" presStyleLbl="parChTrans1D2" presStyleIdx="4" presStyleCnt="7"/>
      <dgm:spPr/>
      <dgm:t>
        <a:bodyPr/>
        <a:lstStyle/>
        <a:p>
          <a:endParaRPr lang="sv-SE"/>
        </a:p>
      </dgm:t>
    </dgm:pt>
    <dgm:pt modelId="{E4A25FBD-2683-4FC9-A664-4642DAC2FC85}" type="pres">
      <dgm:prSet presAssocID="{294C8369-E67E-401E-A89A-A0F3EF838538}" presName="hierRoot2" presStyleCnt="0">
        <dgm:presLayoutVars>
          <dgm:hierBranch val="init"/>
        </dgm:presLayoutVars>
      </dgm:prSet>
      <dgm:spPr/>
    </dgm:pt>
    <dgm:pt modelId="{34FCB521-94E8-4E51-9831-BD9D8D8F5BFF}" type="pres">
      <dgm:prSet presAssocID="{294C8369-E67E-401E-A89A-A0F3EF838538}" presName="rootComposite" presStyleCnt="0"/>
      <dgm:spPr/>
    </dgm:pt>
    <dgm:pt modelId="{16FD6454-726B-4017-8692-E8E5782978FC}" type="pres">
      <dgm:prSet presAssocID="{294C8369-E67E-401E-A89A-A0F3EF838538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FE2CB216-84F7-4846-B844-E436296A8104}" type="pres">
      <dgm:prSet presAssocID="{294C8369-E67E-401E-A89A-A0F3EF838538}" presName="rootConnector" presStyleLbl="node2" presStyleIdx="4" presStyleCnt="6"/>
      <dgm:spPr/>
      <dgm:t>
        <a:bodyPr/>
        <a:lstStyle/>
        <a:p>
          <a:endParaRPr lang="sv-SE"/>
        </a:p>
      </dgm:t>
    </dgm:pt>
    <dgm:pt modelId="{2835A350-4702-46D2-B5E9-E05BC49CAB9F}" type="pres">
      <dgm:prSet presAssocID="{294C8369-E67E-401E-A89A-A0F3EF838538}" presName="hierChild4" presStyleCnt="0"/>
      <dgm:spPr/>
    </dgm:pt>
    <dgm:pt modelId="{49A498C2-C1B3-4DDA-B220-B4BF0AEC25A9}" type="pres">
      <dgm:prSet presAssocID="{10FFBADF-E893-4B9C-8A8E-4CD2215DFD64}" presName="Name37" presStyleLbl="parChTrans1D3" presStyleIdx="0" presStyleCnt="1"/>
      <dgm:spPr/>
      <dgm:t>
        <a:bodyPr/>
        <a:lstStyle/>
        <a:p>
          <a:endParaRPr lang="sv-SE"/>
        </a:p>
      </dgm:t>
    </dgm:pt>
    <dgm:pt modelId="{CA97F2C6-626D-4341-8EA2-8A6BB820C6B2}" type="pres">
      <dgm:prSet presAssocID="{85DE397B-FA00-4F7F-BB85-D45F8AA36F6C}" presName="hierRoot2" presStyleCnt="0">
        <dgm:presLayoutVars>
          <dgm:hierBranch val="init"/>
        </dgm:presLayoutVars>
      </dgm:prSet>
      <dgm:spPr/>
    </dgm:pt>
    <dgm:pt modelId="{5609B1FF-F43E-49FE-89ED-4353325B38C5}" type="pres">
      <dgm:prSet presAssocID="{85DE397B-FA00-4F7F-BB85-D45F8AA36F6C}" presName="rootComposite" presStyleCnt="0"/>
      <dgm:spPr/>
    </dgm:pt>
    <dgm:pt modelId="{D36FBC93-3704-454B-B898-2CED16E8FC66}" type="pres">
      <dgm:prSet presAssocID="{85DE397B-FA00-4F7F-BB85-D45F8AA36F6C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14CC31AC-0682-4751-A028-25A0BD87C257}" type="pres">
      <dgm:prSet presAssocID="{85DE397B-FA00-4F7F-BB85-D45F8AA36F6C}" presName="rootConnector" presStyleLbl="node3" presStyleIdx="0" presStyleCnt="1"/>
      <dgm:spPr/>
      <dgm:t>
        <a:bodyPr/>
        <a:lstStyle/>
        <a:p>
          <a:endParaRPr lang="sv-SE"/>
        </a:p>
      </dgm:t>
    </dgm:pt>
    <dgm:pt modelId="{0A813D51-2836-434A-8EC1-C135B117E377}" type="pres">
      <dgm:prSet presAssocID="{85DE397B-FA00-4F7F-BB85-D45F8AA36F6C}" presName="hierChild4" presStyleCnt="0"/>
      <dgm:spPr/>
    </dgm:pt>
    <dgm:pt modelId="{F0335AE9-E5DD-4C57-91EE-CBFF9D30D7D8}" type="pres">
      <dgm:prSet presAssocID="{85DE397B-FA00-4F7F-BB85-D45F8AA36F6C}" presName="hierChild5" presStyleCnt="0"/>
      <dgm:spPr/>
    </dgm:pt>
    <dgm:pt modelId="{E41BCBBA-6555-4B97-9B71-060F4889542D}" type="pres">
      <dgm:prSet presAssocID="{294C8369-E67E-401E-A89A-A0F3EF838538}" presName="hierChild5" presStyleCnt="0"/>
      <dgm:spPr/>
    </dgm:pt>
    <dgm:pt modelId="{FE099597-4FB5-4BD4-884B-6F3DA7E2A66E}" type="pres">
      <dgm:prSet presAssocID="{201F2362-064F-42E9-8695-FBB10331C326}" presName="Name37" presStyleLbl="parChTrans1D2" presStyleIdx="5" presStyleCnt="7"/>
      <dgm:spPr/>
      <dgm:t>
        <a:bodyPr/>
        <a:lstStyle/>
        <a:p>
          <a:endParaRPr lang="sv-SE"/>
        </a:p>
      </dgm:t>
    </dgm:pt>
    <dgm:pt modelId="{0700E5BA-A145-4D5F-B1D9-E39725FBD38C}" type="pres">
      <dgm:prSet presAssocID="{E25099BF-E958-4C74-96D3-57B0A2DE9414}" presName="hierRoot2" presStyleCnt="0">
        <dgm:presLayoutVars>
          <dgm:hierBranch val="init"/>
        </dgm:presLayoutVars>
      </dgm:prSet>
      <dgm:spPr/>
    </dgm:pt>
    <dgm:pt modelId="{A7D02057-C34C-4F23-8419-73E89979DDAE}" type="pres">
      <dgm:prSet presAssocID="{E25099BF-E958-4C74-96D3-57B0A2DE9414}" presName="rootComposite" presStyleCnt="0"/>
      <dgm:spPr/>
    </dgm:pt>
    <dgm:pt modelId="{92AE8F38-21E0-43D9-B6F8-2FE68DC0B22D}" type="pres">
      <dgm:prSet presAssocID="{E25099BF-E958-4C74-96D3-57B0A2DE9414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D76B3121-8D9B-4217-A4A4-57E5D184FAFB}" type="pres">
      <dgm:prSet presAssocID="{E25099BF-E958-4C74-96D3-57B0A2DE9414}" presName="rootConnector" presStyleLbl="node2" presStyleIdx="5" presStyleCnt="6"/>
      <dgm:spPr/>
      <dgm:t>
        <a:bodyPr/>
        <a:lstStyle/>
        <a:p>
          <a:endParaRPr lang="sv-SE"/>
        </a:p>
      </dgm:t>
    </dgm:pt>
    <dgm:pt modelId="{21592580-4F27-4FF2-8DB2-FF0637D608F8}" type="pres">
      <dgm:prSet presAssocID="{E25099BF-E958-4C74-96D3-57B0A2DE9414}" presName="hierChild4" presStyleCnt="0"/>
      <dgm:spPr/>
    </dgm:pt>
    <dgm:pt modelId="{A3F012D3-1E9E-457E-8D8C-1FD148577671}" type="pres">
      <dgm:prSet presAssocID="{E25099BF-E958-4C74-96D3-57B0A2DE9414}" presName="hierChild5" presStyleCnt="0"/>
      <dgm:spPr/>
    </dgm:pt>
    <dgm:pt modelId="{D9F88871-D2D6-4AF4-849A-3858AC5D0623}" type="pres">
      <dgm:prSet presAssocID="{6C24C900-A413-4317-907E-B07E59DBFECB}" presName="hierChild3" presStyleCnt="0"/>
      <dgm:spPr/>
    </dgm:pt>
    <dgm:pt modelId="{B17EEA5D-D01E-4555-8F2E-F6C905F42BCF}" type="pres">
      <dgm:prSet presAssocID="{0D776E4A-D954-4DC4-AE31-2EA4241F4F9D}" presName="Name111" presStyleLbl="parChTrans1D2" presStyleIdx="6" presStyleCnt="7"/>
      <dgm:spPr/>
      <dgm:t>
        <a:bodyPr/>
        <a:lstStyle/>
        <a:p>
          <a:endParaRPr lang="sv-SE"/>
        </a:p>
      </dgm:t>
    </dgm:pt>
    <dgm:pt modelId="{EB52E479-A754-4352-9810-5BDC104F211B}" type="pres">
      <dgm:prSet presAssocID="{CBCCEFC8-ED82-4A0F-901D-9DF398322F9C}" presName="hierRoot3" presStyleCnt="0">
        <dgm:presLayoutVars>
          <dgm:hierBranch val="init"/>
        </dgm:presLayoutVars>
      </dgm:prSet>
      <dgm:spPr/>
    </dgm:pt>
    <dgm:pt modelId="{01AC15DB-CEB3-42B2-94D6-3581D1AACBEE}" type="pres">
      <dgm:prSet presAssocID="{CBCCEFC8-ED82-4A0F-901D-9DF398322F9C}" presName="rootComposite3" presStyleCnt="0"/>
      <dgm:spPr/>
    </dgm:pt>
    <dgm:pt modelId="{8D346EBB-916F-401A-8F1E-C61FE465C269}" type="pres">
      <dgm:prSet presAssocID="{CBCCEFC8-ED82-4A0F-901D-9DF398322F9C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ECB6E7C5-AC4B-4B4C-A808-1AD7EF39CAEE}" type="pres">
      <dgm:prSet presAssocID="{CBCCEFC8-ED82-4A0F-901D-9DF398322F9C}" presName="rootConnector3" presStyleLbl="asst1" presStyleIdx="0" presStyleCnt="1"/>
      <dgm:spPr/>
      <dgm:t>
        <a:bodyPr/>
        <a:lstStyle/>
        <a:p>
          <a:endParaRPr lang="sv-SE"/>
        </a:p>
      </dgm:t>
    </dgm:pt>
    <dgm:pt modelId="{0DC1CD2E-3E62-4C2E-893E-543B8BAE105F}" type="pres">
      <dgm:prSet presAssocID="{CBCCEFC8-ED82-4A0F-901D-9DF398322F9C}" presName="hierChild6" presStyleCnt="0"/>
      <dgm:spPr/>
    </dgm:pt>
    <dgm:pt modelId="{1B80E9B2-E59F-4C76-AC73-43ACD300A212}" type="pres">
      <dgm:prSet presAssocID="{CBCCEFC8-ED82-4A0F-901D-9DF398322F9C}" presName="hierChild7" presStyleCnt="0"/>
      <dgm:spPr/>
    </dgm:pt>
  </dgm:ptLst>
  <dgm:cxnLst>
    <dgm:cxn modelId="{C7DA90BB-2474-4968-9EFE-8D60B5D2755E}" srcId="{6C24C900-A413-4317-907E-B07E59DBFECB}" destId="{85D45C11-3D91-4D6A-B111-707DA55EDF67}" srcOrd="1" destOrd="0" parTransId="{722D2B94-218A-4222-8A36-2983A123BDF7}" sibTransId="{449FCB6E-8CC6-47C9-BED2-F7AE2D043BEC}"/>
    <dgm:cxn modelId="{0B8B6016-C189-4285-A0AF-54181F061C33}" type="presOf" srcId="{16AD4580-A336-4E93-ABD4-8776FD7F0898}" destId="{B0226177-0DB9-4CFC-82EC-C4E06FAAF332}" srcOrd="0" destOrd="0" presId="urn:microsoft.com/office/officeart/2005/8/layout/orgChart1"/>
    <dgm:cxn modelId="{788F5CC5-3F57-4507-B4BB-8BD9C3AD332C}" type="presOf" srcId="{FECBE753-5D4E-4888-828B-16F01E5F892D}" destId="{087F367F-7BD5-407D-ACCD-5FCC2F01879B}" srcOrd="0" destOrd="0" presId="urn:microsoft.com/office/officeart/2005/8/layout/orgChart1"/>
    <dgm:cxn modelId="{B355EF7E-D779-458B-AFAD-F9C19A922B1F}" type="presOf" srcId="{722D2B94-218A-4222-8A36-2983A123BDF7}" destId="{44098B6C-0835-48F2-AF0B-C58349458461}" srcOrd="0" destOrd="0" presId="urn:microsoft.com/office/officeart/2005/8/layout/orgChart1"/>
    <dgm:cxn modelId="{5D98918B-BAE4-4B7E-AEB1-5F167DDFBADE}" type="presOf" srcId="{85A48CEA-FBF1-4ED3-A8C9-AA981A4FAEAD}" destId="{4B77FF76-D125-4ED4-A7A8-5ACA6365E029}" srcOrd="1" destOrd="0" presId="urn:microsoft.com/office/officeart/2005/8/layout/orgChart1"/>
    <dgm:cxn modelId="{ECA9EFE3-8C4F-49A3-B533-7ADD0603BAF8}" type="presOf" srcId="{85DE397B-FA00-4F7F-BB85-D45F8AA36F6C}" destId="{D36FBC93-3704-454B-B898-2CED16E8FC66}" srcOrd="0" destOrd="0" presId="urn:microsoft.com/office/officeart/2005/8/layout/orgChart1"/>
    <dgm:cxn modelId="{22646B15-F12D-4480-9E83-CC18C678474A}" type="presOf" srcId="{84D76367-5AD5-4D81-AB3F-DA9111F62406}" destId="{05F27914-36B9-44E3-A1FB-7FDD2ED7FA5E}" srcOrd="0" destOrd="0" presId="urn:microsoft.com/office/officeart/2005/8/layout/orgChart1"/>
    <dgm:cxn modelId="{848618B1-699B-4DA8-891A-79820633F24F}" srcId="{6C24C900-A413-4317-907E-B07E59DBFECB}" destId="{85A48CEA-FBF1-4ED3-A8C9-AA981A4FAEAD}" srcOrd="3" destOrd="0" parTransId="{84D76367-5AD5-4D81-AB3F-DA9111F62406}" sibTransId="{6FA1D47A-0246-4893-88CD-4FD09C4EBC22}"/>
    <dgm:cxn modelId="{E60AA83B-7C62-41F6-BBAE-A2520840B73B}" srcId="{6C24C900-A413-4317-907E-B07E59DBFECB}" destId="{E25099BF-E958-4C74-96D3-57B0A2DE9414}" srcOrd="6" destOrd="0" parTransId="{201F2362-064F-42E9-8695-FBB10331C326}" sibTransId="{8B1C5903-FDFA-458D-AFE1-4F01A4DB516A}"/>
    <dgm:cxn modelId="{F325460F-B77A-4842-9C8F-75B8B35D59E6}" type="presOf" srcId="{3AE7E06B-304F-48BB-B70A-8CE1CDC277C9}" destId="{3A669F8E-81E4-4771-B53B-F2851D473F32}" srcOrd="0" destOrd="0" presId="urn:microsoft.com/office/officeart/2005/8/layout/orgChart1"/>
    <dgm:cxn modelId="{67EAEF6F-6E09-4AE3-A543-1C887E9EA0E2}" type="presOf" srcId="{85DE397B-FA00-4F7F-BB85-D45F8AA36F6C}" destId="{14CC31AC-0682-4751-A028-25A0BD87C257}" srcOrd="1" destOrd="0" presId="urn:microsoft.com/office/officeart/2005/8/layout/orgChart1"/>
    <dgm:cxn modelId="{2F0BA634-5D54-4316-8708-3AFEB52CD904}" srcId="{6C24C900-A413-4317-907E-B07E59DBFECB}" destId="{3AE7E06B-304F-48BB-B70A-8CE1CDC277C9}" srcOrd="4" destOrd="0" parTransId="{0ED5C9D5-5689-4C78-BA78-FA70F2703C8A}" sibTransId="{52CFD277-87C0-440D-866A-8407B0305959}"/>
    <dgm:cxn modelId="{7476E9D2-3B66-4F4A-B333-63B5B8B818EE}" type="presOf" srcId="{10FFBADF-E893-4B9C-8A8E-4CD2215DFD64}" destId="{49A498C2-C1B3-4DDA-B220-B4BF0AEC25A9}" srcOrd="0" destOrd="0" presId="urn:microsoft.com/office/officeart/2005/8/layout/orgChart1"/>
    <dgm:cxn modelId="{E1C2C1FA-7A48-40F4-9949-245C19191918}" type="presOf" srcId="{201F2362-064F-42E9-8695-FBB10331C326}" destId="{FE099597-4FB5-4BD4-884B-6F3DA7E2A66E}" srcOrd="0" destOrd="0" presId="urn:microsoft.com/office/officeart/2005/8/layout/orgChart1"/>
    <dgm:cxn modelId="{0CF7FC18-6C34-4EBF-927A-01E413C4B9C6}" type="presOf" srcId="{294C8369-E67E-401E-A89A-A0F3EF838538}" destId="{FE2CB216-84F7-4846-B844-E436296A8104}" srcOrd="1" destOrd="0" presId="urn:microsoft.com/office/officeart/2005/8/layout/orgChart1"/>
    <dgm:cxn modelId="{0721DDE8-FD62-456B-80F8-F71D25A48CE8}" srcId="{294C8369-E67E-401E-A89A-A0F3EF838538}" destId="{85DE397B-FA00-4F7F-BB85-D45F8AA36F6C}" srcOrd="0" destOrd="0" parTransId="{10FFBADF-E893-4B9C-8A8E-4CD2215DFD64}" sibTransId="{CB7FD9BF-D105-46E3-ADC8-B824C1CF09F1}"/>
    <dgm:cxn modelId="{EC045AE9-DC39-4098-9E36-2343DB964B7B}" type="presOf" srcId="{CBCCEFC8-ED82-4A0F-901D-9DF398322F9C}" destId="{ECB6E7C5-AC4B-4B4C-A808-1AD7EF39CAEE}" srcOrd="1" destOrd="0" presId="urn:microsoft.com/office/officeart/2005/8/layout/orgChart1"/>
    <dgm:cxn modelId="{51411C41-A977-4C14-814D-BC027C6DB172}" type="presOf" srcId="{6C24C900-A413-4317-907E-B07E59DBFECB}" destId="{08628DDC-4500-453C-A5B6-9D0761C48325}" srcOrd="0" destOrd="0" presId="urn:microsoft.com/office/officeart/2005/8/layout/orgChart1"/>
    <dgm:cxn modelId="{C635384D-3E23-4356-96C6-24182469EA15}" type="presOf" srcId="{E25099BF-E958-4C74-96D3-57B0A2DE9414}" destId="{D76B3121-8D9B-4217-A4A4-57E5D184FAFB}" srcOrd="1" destOrd="0" presId="urn:microsoft.com/office/officeart/2005/8/layout/orgChart1"/>
    <dgm:cxn modelId="{CC46392B-70DD-456F-B9C6-F0ED60B7C082}" type="presOf" srcId="{3062BE26-C92F-4AB9-A224-CFAAA018DD2F}" destId="{8E221D2F-C2A0-46B2-997D-0E41B37AD0C9}" srcOrd="0" destOrd="0" presId="urn:microsoft.com/office/officeart/2005/8/layout/orgChart1"/>
    <dgm:cxn modelId="{99306ADA-86E2-4F74-AEA8-51999D18F4CB}" type="presOf" srcId="{3AE7E06B-304F-48BB-B70A-8CE1CDC277C9}" destId="{EAE32A7E-0F02-4E1B-B27B-979DB2531A3A}" srcOrd="1" destOrd="0" presId="urn:microsoft.com/office/officeart/2005/8/layout/orgChart1"/>
    <dgm:cxn modelId="{1BC86DEF-ADBE-40DC-BEE1-88439B9AEBA8}" type="presOf" srcId="{E25099BF-E958-4C74-96D3-57B0A2DE9414}" destId="{92AE8F38-21E0-43D9-B6F8-2FE68DC0B22D}" srcOrd="0" destOrd="0" presId="urn:microsoft.com/office/officeart/2005/8/layout/orgChart1"/>
    <dgm:cxn modelId="{CA30C2A9-5899-4BA1-B4EA-BDB4CDC0227B}" type="presOf" srcId="{85D45C11-3D91-4D6A-B111-707DA55EDF67}" destId="{15955B06-39F1-48ED-9116-D8E112955A38}" srcOrd="1" destOrd="0" presId="urn:microsoft.com/office/officeart/2005/8/layout/orgChart1"/>
    <dgm:cxn modelId="{B5964F99-B0A3-4A79-8D7C-B6D7AB16C82B}" type="presOf" srcId="{CBCCEFC8-ED82-4A0F-901D-9DF398322F9C}" destId="{8D346EBB-916F-401A-8F1E-C61FE465C269}" srcOrd="0" destOrd="0" presId="urn:microsoft.com/office/officeart/2005/8/layout/orgChart1"/>
    <dgm:cxn modelId="{6FD27773-1E81-4539-96DB-EC1737C2AEAB}" type="presOf" srcId="{16AD4580-A336-4E93-ABD4-8776FD7F0898}" destId="{CD008C7C-E601-42D0-BFC5-151D85295A06}" srcOrd="1" destOrd="0" presId="urn:microsoft.com/office/officeart/2005/8/layout/orgChart1"/>
    <dgm:cxn modelId="{889D3566-F761-4126-A9C8-5323672CCC07}" type="presOf" srcId="{6C24C900-A413-4317-907E-B07E59DBFECB}" destId="{8AA8A1E8-0B03-4D79-9C91-E7A4F628DA92}" srcOrd="1" destOrd="0" presId="urn:microsoft.com/office/officeart/2005/8/layout/orgChart1"/>
    <dgm:cxn modelId="{F1D93586-C89D-4E3B-813E-0C9AEDB12D0F}" type="presOf" srcId="{85A48CEA-FBF1-4ED3-A8C9-AA981A4FAEAD}" destId="{7878AD2C-CF7F-42A2-B0B8-F656EEB0518F}" srcOrd="0" destOrd="0" presId="urn:microsoft.com/office/officeart/2005/8/layout/orgChart1"/>
    <dgm:cxn modelId="{96499852-58FD-4FF9-86D4-1BF22E1880B3}" type="presOf" srcId="{294C8369-E67E-401E-A89A-A0F3EF838538}" destId="{16FD6454-726B-4017-8692-E8E5782978FC}" srcOrd="0" destOrd="0" presId="urn:microsoft.com/office/officeart/2005/8/layout/orgChart1"/>
    <dgm:cxn modelId="{CBA75C33-404E-4D20-8A72-C4534E552347}" type="presOf" srcId="{85D45C11-3D91-4D6A-B111-707DA55EDF67}" destId="{4F48D910-D0B6-453C-BDF2-32B8F4BCEDD2}" srcOrd="0" destOrd="0" presId="urn:microsoft.com/office/officeart/2005/8/layout/orgChart1"/>
    <dgm:cxn modelId="{DCE44A3F-EFBE-4204-ADDE-3BDDD672A381}" type="presOf" srcId="{A03518B2-197B-4656-A810-49A69A674199}" destId="{C68A8134-AC43-4C1D-AD6B-A333DDAAAA5F}" srcOrd="0" destOrd="0" presId="urn:microsoft.com/office/officeart/2005/8/layout/orgChart1"/>
    <dgm:cxn modelId="{82C9E649-BD82-4F02-9CDE-C2ABBD37779C}" srcId="{FECBE753-5D4E-4888-828B-16F01E5F892D}" destId="{6C24C900-A413-4317-907E-B07E59DBFECB}" srcOrd="0" destOrd="0" parTransId="{9A787F1A-3299-4DB8-A003-36E40A4C5FF1}" sibTransId="{DFD6B265-BD60-4BAF-985C-D98575CADE69}"/>
    <dgm:cxn modelId="{E14AB933-159A-4504-9EEC-A3F775593F72}" srcId="{6C24C900-A413-4317-907E-B07E59DBFECB}" destId="{16AD4580-A336-4E93-ABD4-8776FD7F0898}" srcOrd="2" destOrd="0" parTransId="{A03518B2-197B-4656-A810-49A69A674199}" sibTransId="{2D403F19-0D02-45F5-A5B9-320209B30E5A}"/>
    <dgm:cxn modelId="{5882F53E-3C6D-4B99-8F01-2A5B37B36C7F}" type="presOf" srcId="{0D776E4A-D954-4DC4-AE31-2EA4241F4F9D}" destId="{B17EEA5D-D01E-4555-8F2E-F6C905F42BCF}" srcOrd="0" destOrd="0" presId="urn:microsoft.com/office/officeart/2005/8/layout/orgChart1"/>
    <dgm:cxn modelId="{27178B68-31E4-44FC-8DC9-29D10E61F51F}" srcId="{6C24C900-A413-4317-907E-B07E59DBFECB}" destId="{CBCCEFC8-ED82-4A0F-901D-9DF398322F9C}" srcOrd="0" destOrd="0" parTransId="{0D776E4A-D954-4DC4-AE31-2EA4241F4F9D}" sibTransId="{16012C05-455D-4144-AF94-E46045D82ADA}"/>
    <dgm:cxn modelId="{2914640E-9FBB-4645-9A15-D628397DFF37}" type="presOf" srcId="{0ED5C9D5-5689-4C78-BA78-FA70F2703C8A}" destId="{27F82CCA-A0BA-423C-AF21-B82A9BFEA16D}" srcOrd="0" destOrd="0" presId="urn:microsoft.com/office/officeart/2005/8/layout/orgChart1"/>
    <dgm:cxn modelId="{F01F89DF-9BC4-4BA9-A361-177F3A948115}" srcId="{6C24C900-A413-4317-907E-B07E59DBFECB}" destId="{294C8369-E67E-401E-A89A-A0F3EF838538}" srcOrd="5" destOrd="0" parTransId="{3062BE26-C92F-4AB9-A224-CFAAA018DD2F}" sibTransId="{D9FB6AF1-DB3E-4EE2-A023-6D807E6AD402}"/>
    <dgm:cxn modelId="{1E888ABC-4B92-4F0B-BE89-30C6BBDF94F2}" type="presParOf" srcId="{087F367F-7BD5-407D-ACCD-5FCC2F01879B}" destId="{7F535DA6-2D2D-4164-B622-A8236F3DEA5F}" srcOrd="0" destOrd="0" presId="urn:microsoft.com/office/officeart/2005/8/layout/orgChart1"/>
    <dgm:cxn modelId="{9986F873-94EC-464E-830F-970173713C12}" type="presParOf" srcId="{7F535DA6-2D2D-4164-B622-A8236F3DEA5F}" destId="{615FFC63-EFA4-4BD6-8EA3-36BCBE4989AC}" srcOrd="0" destOrd="0" presId="urn:microsoft.com/office/officeart/2005/8/layout/orgChart1"/>
    <dgm:cxn modelId="{FF490769-3C22-43E0-8C45-924855AC9BD6}" type="presParOf" srcId="{615FFC63-EFA4-4BD6-8EA3-36BCBE4989AC}" destId="{08628DDC-4500-453C-A5B6-9D0761C48325}" srcOrd="0" destOrd="0" presId="urn:microsoft.com/office/officeart/2005/8/layout/orgChart1"/>
    <dgm:cxn modelId="{F4BD777B-F72F-4211-AC0D-9D626DE7806E}" type="presParOf" srcId="{615FFC63-EFA4-4BD6-8EA3-36BCBE4989AC}" destId="{8AA8A1E8-0B03-4D79-9C91-E7A4F628DA92}" srcOrd="1" destOrd="0" presId="urn:microsoft.com/office/officeart/2005/8/layout/orgChart1"/>
    <dgm:cxn modelId="{AD9CD82F-F852-4967-8449-4F7C3A27369B}" type="presParOf" srcId="{7F535DA6-2D2D-4164-B622-A8236F3DEA5F}" destId="{84CDEFE1-62BD-40A6-B960-6DACA150FD25}" srcOrd="1" destOrd="0" presId="urn:microsoft.com/office/officeart/2005/8/layout/orgChart1"/>
    <dgm:cxn modelId="{88E2B700-46F3-4773-A97D-6AD73DD16C20}" type="presParOf" srcId="{84CDEFE1-62BD-40A6-B960-6DACA150FD25}" destId="{44098B6C-0835-48F2-AF0B-C58349458461}" srcOrd="0" destOrd="0" presId="urn:microsoft.com/office/officeart/2005/8/layout/orgChart1"/>
    <dgm:cxn modelId="{F9C79204-8DBC-44D0-8CBE-6DA018BC5E05}" type="presParOf" srcId="{84CDEFE1-62BD-40A6-B960-6DACA150FD25}" destId="{4F83BCE2-BE35-4E8D-804A-FA7DF50CEF60}" srcOrd="1" destOrd="0" presId="urn:microsoft.com/office/officeart/2005/8/layout/orgChart1"/>
    <dgm:cxn modelId="{00894D82-FD3B-45B0-A3BE-27104BDC1ACC}" type="presParOf" srcId="{4F83BCE2-BE35-4E8D-804A-FA7DF50CEF60}" destId="{398E7832-F060-4BDF-8770-67DADEB70237}" srcOrd="0" destOrd="0" presId="urn:microsoft.com/office/officeart/2005/8/layout/orgChart1"/>
    <dgm:cxn modelId="{15AB4829-3E7E-4744-B77C-08FAC10CB78E}" type="presParOf" srcId="{398E7832-F060-4BDF-8770-67DADEB70237}" destId="{4F48D910-D0B6-453C-BDF2-32B8F4BCEDD2}" srcOrd="0" destOrd="0" presId="urn:microsoft.com/office/officeart/2005/8/layout/orgChart1"/>
    <dgm:cxn modelId="{A1BD5B44-D6C1-4302-9367-B18555E42A6A}" type="presParOf" srcId="{398E7832-F060-4BDF-8770-67DADEB70237}" destId="{15955B06-39F1-48ED-9116-D8E112955A38}" srcOrd="1" destOrd="0" presId="urn:microsoft.com/office/officeart/2005/8/layout/orgChart1"/>
    <dgm:cxn modelId="{9DF15603-4DCF-4376-8C7E-4429D838A23D}" type="presParOf" srcId="{4F83BCE2-BE35-4E8D-804A-FA7DF50CEF60}" destId="{3AB15EA1-68CE-421F-9D77-CF712C1C4D59}" srcOrd="1" destOrd="0" presId="urn:microsoft.com/office/officeart/2005/8/layout/orgChart1"/>
    <dgm:cxn modelId="{EBCDB7E5-A235-45BD-8923-87B8F3034959}" type="presParOf" srcId="{4F83BCE2-BE35-4E8D-804A-FA7DF50CEF60}" destId="{C8097ACA-524C-4C23-8DFE-89186D041B2E}" srcOrd="2" destOrd="0" presId="urn:microsoft.com/office/officeart/2005/8/layout/orgChart1"/>
    <dgm:cxn modelId="{E38DAEA2-D65B-4DBD-BFE6-58C5929DED1A}" type="presParOf" srcId="{84CDEFE1-62BD-40A6-B960-6DACA150FD25}" destId="{C68A8134-AC43-4C1D-AD6B-A333DDAAAA5F}" srcOrd="2" destOrd="0" presId="urn:microsoft.com/office/officeart/2005/8/layout/orgChart1"/>
    <dgm:cxn modelId="{4B90BC99-08C4-4BBB-80AF-E2CF7E9BACC4}" type="presParOf" srcId="{84CDEFE1-62BD-40A6-B960-6DACA150FD25}" destId="{CA57225A-B6D2-4293-8D82-92E96F49EBE0}" srcOrd="3" destOrd="0" presId="urn:microsoft.com/office/officeart/2005/8/layout/orgChart1"/>
    <dgm:cxn modelId="{EE975FBA-B6AA-4D48-9C66-10639EEB5373}" type="presParOf" srcId="{CA57225A-B6D2-4293-8D82-92E96F49EBE0}" destId="{4CD486A2-B442-4E57-9E45-3AFCFAD05DF1}" srcOrd="0" destOrd="0" presId="urn:microsoft.com/office/officeart/2005/8/layout/orgChart1"/>
    <dgm:cxn modelId="{075A274B-660B-44E8-A4C1-A092AB373567}" type="presParOf" srcId="{4CD486A2-B442-4E57-9E45-3AFCFAD05DF1}" destId="{B0226177-0DB9-4CFC-82EC-C4E06FAAF332}" srcOrd="0" destOrd="0" presId="urn:microsoft.com/office/officeart/2005/8/layout/orgChart1"/>
    <dgm:cxn modelId="{9981D186-2E8A-4EB3-8228-FFCCCE7045D3}" type="presParOf" srcId="{4CD486A2-B442-4E57-9E45-3AFCFAD05DF1}" destId="{CD008C7C-E601-42D0-BFC5-151D85295A06}" srcOrd="1" destOrd="0" presId="urn:microsoft.com/office/officeart/2005/8/layout/orgChart1"/>
    <dgm:cxn modelId="{09BD7525-D1C6-4768-810B-97F756E9C8F1}" type="presParOf" srcId="{CA57225A-B6D2-4293-8D82-92E96F49EBE0}" destId="{952827DD-C623-43AC-BFF0-BBECB65E3775}" srcOrd="1" destOrd="0" presId="urn:microsoft.com/office/officeart/2005/8/layout/orgChart1"/>
    <dgm:cxn modelId="{54F6AF44-9317-4DC6-A14B-E187A4F92BFD}" type="presParOf" srcId="{CA57225A-B6D2-4293-8D82-92E96F49EBE0}" destId="{51125044-A996-443D-ADCE-68321E148CE6}" srcOrd="2" destOrd="0" presId="urn:microsoft.com/office/officeart/2005/8/layout/orgChart1"/>
    <dgm:cxn modelId="{3CB403FA-A0B5-41F2-8A84-8D2AE718CF42}" type="presParOf" srcId="{84CDEFE1-62BD-40A6-B960-6DACA150FD25}" destId="{05F27914-36B9-44E3-A1FB-7FDD2ED7FA5E}" srcOrd="4" destOrd="0" presId="urn:microsoft.com/office/officeart/2005/8/layout/orgChart1"/>
    <dgm:cxn modelId="{79B03E3B-EBDF-401C-A22A-B02C63DBAC8A}" type="presParOf" srcId="{84CDEFE1-62BD-40A6-B960-6DACA150FD25}" destId="{1ECD6ECA-713E-497E-B9DB-7960F61C78F2}" srcOrd="5" destOrd="0" presId="urn:microsoft.com/office/officeart/2005/8/layout/orgChart1"/>
    <dgm:cxn modelId="{87F79AED-A697-450A-8755-5EF797D24871}" type="presParOf" srcId="{1ECD6ECA-713E-497E-B9DB-7960F61C78F2}" destId="{D1E0DCD4-CD73-4DDD-A923-E0C89C11E199}" srcOrd="0" destOrd="0" presId="urn:microsoft.com/office/officeart/2005/8/layout/orgChart1"/>
    <dgm:cxn modelId="{7D41E682-9AB3-4339-8817-3A7DCAF3E666}" type="presParOf" srcId="{D1E0DCD4-CD73-4DDD-A923-E0C89C11E199}" destId="{7878AD2C-CF7F-42A2-B0B8-F656EEB0518F}" srcOrd="0" destOrd="0" presId="urn:microsoft.com/office/officeart/2005/8/layout/orgChart1"/>
    <dgm:cxn modelId="{CAB95A38-B30C-4E6D-994A-9D913F7BC251}" type="presParOf" srcId="{D1E0DCD4-CD73-4DDD-A923-E0C89C11E199}" destId="{4B77FF76-D125-4ED4-A7A8-5ACA6365E029}" srcOrd="1" destOrd="0" presId="urn:microsoft.com/office/officeart/2005/8/layout/orgChart1"/>
    <dgm:cxn modelId="{DF747AED-3A54-4F93-A919-91FD47205929}" type="presParOf" srcId="{1ECD6ECA-713E-497E-B9DB-7960F61C78F2}" destId="{2586C65E-5BBF-4027-BC2B-282924A854CC}" srcOrd="1" destOrd="0" presId="urn:microsoft.com/office/officeart/2005/8/layout/orgChart1"/>
    <dgm:cxn modelId="{3AEFD47E-A9A3-4590-8461-615550DA1DB7}" type="presParOf" srcId="{1ECD6ECA-713E-497E-B9DB-7960F61C78F2}" destId="{8485A3B7-73D1-49D0-A0B7-CC67B1751921}" srcOrd="2" destOrd="0" presId="urn:microsoft.com/office/officeart/2005/8/layout/orgChart1"/>
    <dgm:cxn modelId="{A1DE8992-8CD4-4C0F-881A-B3896556BCCD}" type="presParOf" srcId="{84CDEFE1-62BD-40A6-B960-6DACA150FD25}" destId="{27F82CCA-A0BA-423C-AF21-B82A9BFEA16D}" srcOrd="6" destOrd="0" presId="urn:microsoft.com/office/officeart/2005/8/layout/orgChart1"/>
    <dgm:cxn modelId="{84C32AED-434C-41F2-B3E1-49728B1542DB}" type="presParOf" srcId="{84CDEFE1-62BD-40A6-B960-6DACA150FD25}" destId="{77657197-73F3-4700-AC6F-34A045BDE5DB}" srcOrd="7" destOrd="0" presId="urn:microsoft.com/office/officeart/2005/8/layout/orgChart1"/>
    <dgm:cxn modelId="{66431F2B-F3A2-4653-840E-0621CDE060E0}" type="presParOf" srcId="{77657197-73F3-4700-AC6F-34A045BDE5DB}" destId="{80CA0C37-82B0-4C77-B16E-566BAC947CDD}" srcOrd="0" destOrd="0" presId="urn:microsoft.com/office/officeart/2005/8/layout/orgChart1"/>
    <dgm:cxn modelId="{58D5A6FE-D331-417D-B2BF-7BA738E43C1E}" type="presParOf" srcId="{80CA0C37-82B0-4C77-B16E-566BAC947CDD}" destId="{3A669F8E-81E4-4771-B53B-F2851D473F32}" srcOrd="0" destOrd="0" presId="urn:microsoft.com/office/officeart/2005/8/layout/orgChart1"/>
    <dgm:cxn modelId="{BF04A839-2567-4346-957D-B165F61BCFA9}" type="presParOf" srcId="{80CA0C37-82B0-4C77-B16E-566BAC947CDD}" destId="{EAE32A7E-0F02-4E1B-B27B-979DB2531A3A}" srcOrd="1" destOrd="0" presId="urn:microsoft.com/office/officeart/2005/8/layout/orgChart1"/>
    <dgm:cxn modelId="{5EC6E5AE-0E70-49AE-9F29-46F732E2A62F}" type="presParOf" srcId="{77657197-73F3-4700-AC6F-34A045BDE5DB}" destId="{4CBB1FF9-1287-4D95-A58A-988C165BD520}" srcOrd="1" destOrd="0" presId="urn:microsoft.com/office/officeart/2005/8/layout/orgChart1"/>
    <dgm:cxn modelId="{9B9B03CC-5D9E-4462-A746-CEB3F96A8401}" type="presParOf" srcId="{77657197-73F3-4700-AC6F-34A045BDE5DB}" destId="{ACE85D88-8DBC-4BDF-90B0-CB70950E98D7}" srcOrd="2" destOrd="0" presId="urn:microsoft.com/office/officeart/2005/8/layout/orgChart1"/>
    <dgm:cxn modelId="{6724DED1-2FE9-45C5-8069-487ACFD724DD}" type="presParOf" srcId="{84CDEFE1-62BD-40A6-B960-6DACA150FD25}" destId="{8E221D2F-C2A0-46B2-997D-0E41B37AD0C9}" srcOrd="8" destOrd="0" presId="urn:microsoft.com/office/officeart/2005/8/layout/orgChart1"/>
    <dgm:cxn modelId="{498CA945-E887-457D-9E71-A35F989366E4}" type="presParOf" srcId="{84CDEFE1-62BD-40A6-B960-6DACA150FD25}" destId="{E4A25FBD-2683-4FC9-A664-4642DAC2FC85}" srcOrd="9" destOrd="0" presId="urn:microsoft.com/office/officeart/2005/8/layout/orgChart1"/>
    <dgm:cxn modelId="{6C144FCB-400A-4DBB-9330-BF1B7DBD8B60}" type="presParOf" srcId="{E4A25FBD-2683-4FC9-A664-4642DAC2FC85}" destId="{34FCB521-94E8-4E51-9831-BD9D8D8F5BFF}" srcOrd="0" destOrd="0" presId="urn:microsoft.com/office/officeart/2005/8/layout/orgChart1"/>
    <dgm:cxn modelId="{17950A8B-BE22-4FE3-85BD-E1DB1E9CB2D7}" type="presParOf" srcId="{34FCB521-94E8-4E51-9831-BD9D8D8F5BFF}" destId="{16FD6454-726B-4017-8692-E8E5782978FC}" srcOrd="0" destOrd="0" presId="urn:microsoft.com/office/officeart/2005/8/layout/orgChart1"/>
    <dgm:cxn modelId="{39324C74-DF42-43A8-A3AB-2559F37D6046}" type="presParOf" srcId="{34FCB521-94E8-4E51-9831-BD9D8D8F5BFF}" destId="{FE2CB216-84F7-4846-B844-E436296A8104}" srcOrd="1" destOrd="0" presId="urn:microsoft.com/office/officeart/2005/8/layout/orgChart1"/>
    <dgm:cxn modelId="{538EA2A6-630B-4DF4-9F84-8851B307BD14}" type="presParOf" srcId="{E4A25FBD-2683-4FC9-A664-4642DAC2FC85}" destId="{2835A350-4702-46D2-B5E9-E05BC49CAB9F}" srcOrd="1" destOrd="0" presId="urn:microsoft.com/office/officeart/2005/8/layout/orgChart1"/>
    <dgm:cxn modelId="{6697EDBF-9AC4-482D-BD35-6CE351E16B06}" type="presParOf" srcId="{2835A350-4702-46D2-B5E9-E05BC49CAB9F}" destId="{49A498C2-C1B3-4DDA-B220-B4BF0AEC25A9}" srcOrd="0" destOrd="0" presId="urn:microsoft.com/office/officeart/2005/8/layout/orgChart1"/>
    <dgm:cxn modelId="{D7ECE6BB-858A-46EA-B32A-7D5996ED05E4}" type="presParOf" srcId="{2835A350-4702-46D2-B5E9-E05BC49CAB9F}" destId="{CA97F2C6-626D-4341-8EA2-8A6BB820C6B2}" srcOrd="1" destOrd="0" presId="urn:microsoft.com/office/officeart/2005/8/layout/orgChart1"/>
    <dgm:cxn modelId="{916B3A8E-55D3-4ACB-A5CF-B030B6D0DBE1}" type="presParOf" srcId="{CA97F2C6-626D-4341-8EA2-8A6BB820C6B2}" destId="{5609B1FF-F43E-49FE-89ED-4353325B38C5}" srcOrd="0" destOrd="0" presId="urn:microsoft.com/office/officeart/2005/8/layout/orgChart1"/>
    <dgm:cxn modelId="{0766A70E-AE61-4796-A701-0CC6C50A4288}" type="presParOf" srcId="{5609B1FF-F43E-49FE-89ED-4353325B38C5}" destId="{D36FBC93-3704-454B-B898-2CED16E8FC66}" srcOrd="0" destOrd="0" presId="urn:microsoft.com/office/officeart/2005/8/layout/orgChart1"/>
    <dgm:cxn modelId="{BDBB5671-C524-48F6-8CC8-9FCD3BBE605F}" type="presParOf" srcId="{5609B1FF-F43E-49FE-89ED-4353325B38C5}" destId="{14CC31AC-0682-4751-A028-25A0BD87C257}" srcOrd="1" destOrd="0" presId="urn:microsoft.com/office/officeart/2005/8/layout/orgChart1"/>
    <dgm:cxn modelId="{91D32DA9-BE3C-4C57-B599-014AF44E5FF6}" type="presParOf" srcId="{CA97F2C6-626D-4341-8EA2-8A6BB820C6B2}" destId="{0A813D51-2836-434A-8EC1-C135B117E377}" srcOrd="1" destOrd="0" presId="urn:microsoft.com/office/officeart/2005/8/layout/orgChart1"/>
    <dgm:cxn modelId="{FBCABF52-46BC-4BDC-847E-587D899F2F0C}" type="presParOf" srcId="{CA97F2C6-626D-4341-8EA2-8A6BB820C6B2}" destId="{F0335AE9-E5DD-4C57-91EE-CBFF9D30D7D8}" srcOrd="2" destOrd="0" presId="urn:microsoft.com/office/officeart/2005/8/layout/orgChart1"/>
    <dgm:cxn modelId="{4995A646-99CD-4CAB-9648-FDD8FE42BF97}" type="presParOf" srcId="{E4A25FBD-2683-4FC9-A664-4642DAC2FC85}" destId="{E41BCBBA-6555-4B97-9B71-060F4889542D}" srcOrd="2" destOrd="0" presId="urn:microsoft.com/office/officeart/2005/8/layout/orgChart1"/>
    <dgm:cxn modelId="{9FADB45C-A155-4BC0-8677-1F6CD56734AE}" type="presParOf" srcId="{84CDEFE1-62BD-40A6-B960-6DACA150FD25}" destId="{FE099597-4FB5-4BD4-884B-6F3DA7E2A66E}" srcOrd="10" destOrd="0" presId="urn:microsoft.com/office/officeart/2005/8/layout/orgChart1"/>
    <dgm:cxn modelId="{57C40BA6-F12E-400F-B468-FDEA84AFC4AD}" type="presParOf" srcId="{84CDEFE1-62BD-40A6-B960-6DACA150FD25}" destId="{0700E5BA-A145-4D5F-B1D9-E39725FBD38C}" srcOrd="11" destOrd="0" presId="urn:microsoft.com/office/officeart/2005/8/layout/orgChart1"/>
    <dgm:cxn modelId="{FCD3B090-BEFF-48B9-8FAD-89D327017AC2}" type="presParOf" srcId="{0700E5BA-A145-4D5F-B1D9-E39725FBD38C}" destId="{A7D02057-C34C-4F23-8419-73E89979DDAE}" srcOrd="0" destOrd="0" presId="urn:microsoft.com/office/officeart/2005/8/layout/orgChart1"/>
    <dgm:cxn modelId="{38466712-6084-499F-B1EA-08E2070C17E3}" type="presParOf" srcId="{A7D02057-C34C-4F23-8419-73E89979DDAE}" destId="{92AE8F38-21E0-43D9-B6F8-2FE68DC0B22D}" srcOrd="0" destOrd="0" presId="urn:microsoft.com/office/officeart/2005/8/layout/orgChart1"/>
    <dgm:cxn modelId="{A8CC21DA-111D-45E5-937D-BB91F33AC623}" type="presParOf" srcId="{A7D02057-C34C-4F23-8419-73E89979DDAE}" destId="{D76B3121-8D9B-4217-A4A4-57E5D184FAFB}" srcOrd="1" destOrd="0" presId="urn:microsoft.com/office/officeart/2005/8/layout/orgChart1"/>
    <dgm:cxn modelId="{06986515-6813-4FB8-9BEA-0648CECE4560}" type="presParOf" srcId="{0700E5BA-A145-4D5F-B1D9-E39725FBD38C}" destId="{21592580-4F27-4FF2-8DB2-FF0637D608F8}" srcOrd="1" destOrd="0" presId="urn:microsoft.com/office/officeart/2005/8/layout/orgChart1"/>
    <dgm:cxn modelId="{84DCE2B8-850B-4C87-A127-406BBE1C4711}" type="presParOf" srcId="{0700E5BA-A145-4D5F-B1D9-E39725FBD38C}" destId="{A3F012D3-1E9E-457E-8D8C-1FD148577671}" srcOrd="2" destOrd="0" presId="urn:microsoft.com/office/officeart/2005/8/layout/orgChart1"/>
    <dgm:cxn modelId="{C11C3972-7C6D-44B5-A66A-424051D74800}" type="presParOf" srcId="{7F535DA6-2D2D-4164-B622-A8236F3DEA5F}" destId="{D9F88871-D2D6-4AF4-849A-3858AC5D0623}" srcOrd="2" destOrd="0" presId="urn:microsoft.com/office/officeart/2005/8/layout/orgChart1"/>
    <dgm:cxn modelId="{F786F6F2-9404-46B2-B6B3-3B9BA1AF4FC9}" type="presParOf" srcId="{D9F88871-D2D6-4AF4-849A-3858AC5D0623}" destId="{B17EEA5D-D01E-4555-8F2E-F6C905F42BCF}" srcOrd="0" destOrd="0" presId="urn:microsoft.com/office/officeart/2005/8/layout/orgChart1"/>
    <dgm:cxn modelId="{0355C047-B944-44B3-8FEF-2436DEFA42EC}" type="presParOf" srcId="{D9F88871-D2D6-4AF4-849A-3858AC5D0623}" destId="{EB52E479-A754-4352-9810-5BDC104F211B}" srcOrd="1" destOrd="0" presId="urn:microsoft.com/office/officeart/2005/8/layout/orgChart1"/>
    <dgm:cxn modelId="{B1465CE1-5328-4338-9731-7ECEFB1EEBD5}" type="presParOf" srcId="{EB52E479-A754-4352-9810-5BDC104F211B}" destId="{01AC15DB-CEB3-42B2-94D6-3581D1AACBEE}" srcOrd="0" destOrd="0" presId="urn:microsoft.com/office/officeart/2005/8/layout/orgChart1"/>
    <dgm:cxn modelId="{3FCCCF45-D7CF-40E1-A2EB-FC495368407A}" type="presParOf" srcId="{01AC15DB-CEB3-42B2-94D6-3581D1AACBEE}" destId="{8D346EBB-916F-401A-8F1E-C61FE465C269}" srcOrd="0" destOrd="0" presId="urn:microsoft.com/office/officeart/2005/8/layout/orgChart1"/>
    <dgm:cxn modelId="{6780CA82-38C5-4542-948F-11605899EC6B}" type="presParOf" srcId="{01AC15DB-CEB3-42B2-94D6-3581D1AACBEE}" destId="{ECB6E7C5-AC4B-4B4C-A808-1AD7EF39CAEE}" srcOrd="1" destOrd="0" presId="urn:microsoft.com/office/officeart/2005/8/layout/orgChart1"/>
    <dgm:cxn modelId="{E3A40A51-7862-4FDC-8CF3-44F7438FCAAE}" type="presParOf" srcId="{EB52E479-A754-4352-9810-5BDC104F211B}" destId="{0DC1CD2E-3E62-4C2E-893E-543B8BAE105F}" srcOrd="1" destOrd="0" presId="urn:microsoft.com/office/officeart/2005/8/layout/orgChart1"/>
    <dgm:cxn modelId="{F2E515F8-5D61-4B66-B85C-C7397AF8B53A}" type="presParOf" srcId="{EB52E479-A754-4352-9810-5BDC104F211B}" destId="{1B80E9B2-E59F-4C76-AC73-43ACD300A21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7EEA5D-D01E-4555-8F2E-F6C905F42BCF}">
      <dsp:nvSpPr>
        <dsp:cNvPr id="0" name=""/>
        <dsp:cNvSpPr/>
      </dsp:nvSpPr>
      <dsp:spPr>
        <a:xfrm>
          <a:off x="5491049" y="1608638"/>
          <a:ext cx="168474" cy="738080"/>
        </a:xfrm>
        <a:custGeom>
          <a:avLst/>
          <a:gdLst/>
          <a:ahLst/>
          <a:cxnLst/>
          <a:rect l="0" t="0" r="0" b="0"/>
          <a:pathLst>
            <a:path>
              <a:moveTo>
                <a:pt x="168474" y="0"/>
              </a:moveTo>
              <a:lnTo>
                <a:pt x="168474" y="738080"/>
              </a:lnTo>
              <a:lnTo>
                <a:pt x="0" y="738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099597-4FB5-4BD4-884B-6F3DA7E2A66E}">
      <dsp:nvSpPr>
        <dsp:cNvPr id="0" name=""/>
        <dsp:cNvSpPr/>
      </dsp:nvSpPr>
      <dsp:spPr>
        <a:xfrm>
          <a:off x="5659524" y="1608638"/>
          <a:ext cx="4853679" cy="1476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7685"/>
              </a:lnTo>
              <a:lnTo>
                <a:pt x="4853679" y="1307685"/>
              </a:lnTo>
              <a:lnTo>
                <a:pt x="4853679" y="1476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A498C2-C1B3-4DDA-B220-B4BF0AEC25A9}">
      <dsp:nvSpPr>
        <dsp:cNvPr id="0" name=""/>
        <dsp:cNvSpPr/>
      </dsp:nvSpPr>
      <dsp:spPr>
        <a:xfrm>
          <a:off x="7929922" y="3887059"/>
          <a:ext cx="240678" cy="738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8080"/>
              </a:lnTo>
              <a:lnTo>
                <a:pt x="240678" y="7380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21D2F-C2A0-46B2-997D-0E41B37AD0C9}">
      <dsp:nvSpPr>
        <dsp:cNvPr id="0" name=""/>
        <dsp:cNvSpPr/>
      </dsp:nvSpPr>
      <dsp:spPr>
        <a:xfrm>
          <a:off x="5659524" y="1608638"/>
          <a:ext cx="2912207" cy="1476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7685"/>
              </a:lnTo>
              <a:lnTo>
                <a:pt x="2912207" y="1307685"/>
              </a:lnTo>
              <a:lnTo>
                <a:pt x="2912207" y="1476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F82CCA-A0BA-423C-AF21-B82A9BFEA16D}">
      <dsp:nvSpPr>
        <dsp:cNvPr id="0" name=""/>
        <dsp:cNvSpPr/>
      </dsp:nvSpPr>
      <dsp:spPr>
        <a:xfrm>
          <a:off x="5659524" y="1608638"/>
          <a:ext cx="970735" cy="1476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7685"/>
              </a:lnTo>
              <a:lnTo>
                <a:pt x="970735" y="1307685"/>
              </a:lnTo>
              <a:lnTo>
                <a:pt x="970735" y="1476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F27914-36B9-44E3-A1FB-7FDD2ED7FA5E}">
      <dsp:nvSpPr>
        <dsp:cNvPr id="0" name=""/>
        <dsp:cNvSpPr/>
      </dsp:nvSpPr>
      <dsp:spPr>
        <a:xfrm>
          <a:off x="4688788" y="1608638"/>
          <a:ext cx="970735" cy="1476160"/>
        </a:xfrm>
        <a:custGeom>
          <a:avLst/>
          <a:gdLst/>
          <a:ahLst/>
          <a:cxnLst/>
          <a:rect l="0" t="0" r="0" b="0"/>
          <a:pathLst>
            <a:path>
              <a:moveTo>
                <a:pt x="970735" y="0"/>
              </a:moveTo>
              <a:lnTo>
                <a:pt x="970735" y="1307685"/>
              </a:lnTo>
              <a:lnTo>
                <a:pt x="0" y="1307685"/>
              </a:lnTo>
              <a:lnTo>
                <a:pt x="0" y="1476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8A8134-AC43-4C1D-AD6B-A333DDAAAA5F}">
      <dsp:nvSpPr>
        <dsp:cNvPr id="0" name=""/>
        <dsp:cNvSpPr/>
      </dsp:nvSpPr>
      <dsp:spPr>
        <a:xfrm>
          <a:off x="2747316" y="1608638"/>
          <a:ext cx="2912207" cy="1476160"/>
        </a:xfrm>
        <a:custGeom>
          <a:avLst/>
          <a:gdLst/>
          <a:ahLst/>
          <a:cxnLst/>
          <a:rect l="0" t="0" r="0" b="0"/>
          <a:pathLst>
            <a:path>
              <a:moveTo>
                <a:pt x="2912207" y="0"/>
              </a:moveTo>
              <a:lnTo>
                <a:pt x="2912207" y="1307685"/>
              </a:lnTo>
              <a:lnTo>
                <a:pt x="0" y="1307685"/>
              </a:lnTo>
              <a:lnTo>
                <a:pt x="0" y="1476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98B6C-0835-48F2-AF0B-C58349458461}">
      <dsp:nvSpPr>
        <dsp:cNvPr id="0" name=""/>
        <dsp:cNvSpPr/>
      </dsp:nvSpPr>
      <dsp:spPr>
        <a:xfrm>
          <a:off x="805844" y="1608638"/>
          <a:ext cx="4853679" cy="1476160"/>
        </a:xfrm>
        <a:custGeom>
          <a:avLst/>
          <a:gdLst/>
          <a:ahLst/>
          <a:cxnLst/>
          <a:rect l="0" t="0" r="0" b="0"/>
          <a:pathLst>
            <a:path>
              <a:moveTo>
                <a:pt x="4853679" y="0"/>
              </a:moveTo>
              <a:lnTo>
                <a:pt x="4853679" y="1307685"/>
              </a:lnTo>
              <a:lnTo>
                <a:pt x="0" y="1307685"/>
              </a:lnTo>
              <a:lnTo>
                <a:pt x="0" y="1476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628DDC-4500-453C-A5B6-9D0761C48325}">
      <dsp:nvSpPr>
        <dsp:cNvPr id="0" name=""/>
        <dsp:cNvSpPr/>
      </dsp:nvSpPr>
      <dsp:spPr>
        <a:xfrm>
          <a:off x="4857262" y="806377"/>
          <a:ext cx="1604522" cy="802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Avdelningschef</a:t>
          </a:r>
        </a:p>
      </dsp:txBody>
      <dsp:txXfrm>
        <a:off x="4857262" y="806377"/>
        <a:ext cx="1604522" cy="802261"/>
      </dsp:txXfrm>
    </dsp:sp>
    <dsp:sp modelId="{4F48D910-D0B6-453C-BDF2-32B8F4BCEDD2}">
      <dsp:nvSpPr>
        <dsp:cNvPr id="0" name=""/>
        <dsp:cNvSpPr/>
      </dsp:nvSpPr>
      <dsp:spPr>
        <a:xfrm>
          <a:off x="3583" y="3084798"/>
          <a:ext cx="1604522" cy="802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Beställarenheten</a:t>
          </a:r>
        </a:p>
      </dsp:txBody>
      <dsp:txXfrm>
        <a:off x="3583" y="3084798"/>
        <a:ext cx="1604522" cy="802261"/>
      </dsp:txXfrm>
    </dsp:sp>
    <dsp:sp modelId="{B0226177-0DB9-4CFC-82EC-C4E06FAAF332}">
      <dsp:nvSpPr>
        <dsp:cNvPr id="0" name=""/>
        <dsp:cNvSpPr/>
      </dsp:nvSpPr>
      <dsp:spPr>
        <a:xfrm>
          <a:off x="1945055" y="3084798"/>
          <a:ext cx="1604522" cy="802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/>
            <a:t>Vob-område 1</a:t>
          </a:r>
        </a:p>
      </dsp:txBody>
      <dsp:txXfrm>
        <a:off x="1945055" y="3084798"/>
        <a:ext cx="1604522" cy="802261"/>
      </dsp:txXfrm>
    </dsp:sp>
    <dsp:sp modelId="{7878AD2C-CF7F-42A2-B0B8-F656EEB0518F}">
      <dsp:nvSpPr>
        <dsp:cNvPr id="0" name=""/>
        <dsp:cNvSpPr/>
      </dsp:nvSpPr>
      <dsp:spPr>
        <a:xfrm>
          <a:off x="3886527" y="3084798"/>
          <a:ext cx="1604522" cy="802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Vob-område 2</a:t>
          </a:r>
        </a:p>
      </dsp:txBody>
      <dsp:txXfrm>
        <a:off x="3886527" y="3084798"/>
        <a:ext cx="1604522" cy="802261"/>
      </dsp:txXfrm>
    </dsp:sp>
    <dsp:sp modelId="{3A669F8E-81E4-4771-B53B-F2851D473F32}">
      <dsp:nvSpPr>
        <dsp:cNvPr id="0" name=""/>
        <dsp:cNvSpPr/>
      </dsp:nvSpPr>
      <dsp:spPr>
        <a:xfrm>
          <a:off x="5827998" y="3084798"/>
          <a:ext cx="1604522" cy="802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Vob-område 3</a:t>
          </a:r>
        </a:p>
      </dsp:txBody>
      <dsp:txXfrm>
        <a:off x="5827998" y="3084798"/>
        <a:ext cx="1604522" cy="802261"/>
      </dsp:txXfrm>
    </dsp:sp>
    <dsp:sp modelId="{16FD6454-726B-4017-8692-E8E5782978FC}">
      <dsp:nvSpPr>
        <dsp:cNvPr id="0" name=""/>
        <dsp:cNvSpPr/>
      </dsp:nvSpPr>
      <dsp:spPr>
        <a:xfrm>
          <a:off x="7769470" y="3084798"/>
          <a:ext cx="1604522" cy="802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Förebyggande enheten</a:t>
          </a:r>
        </a:p>
      </dsp:txBody>
      <dsp:txXfrm>
        <a:off x="7769470" y="3084798"/>
        <a:ext cx="1604522" cy="802261"/>
      </dsp:txXfrm>
    </dsp:sp>
    <dsp:sp modelId="{D36FBC93-3704-454B-B898-2CED16E8FC66}">
      <dsp:nvSpPr>
        <dsp:cNvPr id="0" name=""/>
        <dsp:cNvSpPr/>
      </dsp:nvSpPr>
      <dsp:spPr>
        <a:xfrm>
          <a:off x="8170600" y="4224008"/>
          <a:ext cx="1604522" cy="802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Kostenheten</a:t>
          </a:r>
        </a:p>
      </dsp:txBody>
      <dsp:txXfrm>
        <a:off x="8170600" y="4224008"/>
        <a:ext cx="1604522" cy="802261"/>
      </dsp:txXfrm>
    </dsp:sp>
    <dsp:sp modelId="{92AE8F38-21E0-43D9-B6F8-2FE68DC0B22D}">
      <dsp:nvSpPr>
        <dsp:cNvPr id="0" name=""/>
        <dsp:cNvSpPr/>
      </dsp:nvSpPr>
      <dsp:spPr>
        <a:xfrm>
          <a:off x="9710942" y="3084798"/>
          <a:ext cx="1604522" cy="802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Hemtjänstenheten</a:t>
          </a:r>
        </a:p>
      </dsp:txBody>
      <dsp:txXfrm>
        <a:off x="9710942" y="3084798"/>
        <a:ext cx="1604522" cy="802261"/>
      </dsp:txXfrm>
    </dsp:sp>
    <dsp:sp modelId="{8D346EBB-916F-401A-8F1E-C61FE465C269}">
      <dsp:nvSpPr>
        <dsp:cNvPr id="0" name=""/>
        <dsp:cNvSpPr/>
      </dsp:nvSpPr>
      <dsp:spPr>
        <a:xfrm>
          <a:off x="3886527" y="1945587"/>
          <a:ext cx="1604522" cy="802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/>
            <a:t>Kvalitets- och </a:t>
          </a:r>
          <a:r>
            <a:rPr lang="sv-SE" sz="1400" kern="1200" dirty="0" smtClean="0"/>
            <a:t>utvecklingsenheten</a:t>
          </a:r>
          <a:br>
            <a:rPr lang="sv-SE" sz="1400" kern="1200" dirty="0" smtClean="0"/>
          </a:br>
          <a:endParaRPr lang="sv-SE" sz="1400" kern="1200" dirty="0"/>
        </a:p>
      </dsp:txBody>
      <dsp:txXfrm>
        <a:off x="3886527" y="1945587"/>
        <a:ext cx="1604522" cy="802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-vit logo för mörka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Logo Stockholms Stad"/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320000" cy="96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09600" y="1440000"/>
            <a:ext cx="7296811" cy="17526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underrubrik här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12288688" y="39970"/>
            <a:ext cx="158417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För att byta bakgrundsbild klicka på STHLM bilder på fliken Start. </a:t>
            </a:r>
          </a:p>
          <a:p>
            <a:endParaRPr lang="sv-SE" sz="1400" dirty="0">
              <a:solidFill>
                <a:schemeClr val="tx2"/>
              </a:solidFill>
            </a:endParaRPr>
          </a:p>
          <a:p>
            <a:r>
              <a:rPr lang="sv-SE" sz="1400" dirty="0">
                <a:solidFill>
                  <a:schemeClr val="tx2"/>
                </a:solidFill>
              </a:rPr>
              <a:t>Har du en egen bild högerklickar du på bakgrundsbilden och väljer Formatera bakgrund och sen Infoga från: Fil. </a:t>
            </a:r>
          </a:p>
          <a:p>
            <a:r>
              <a:rPr lang="sv-SE" sz="1400" dirty="0">
                <a:solidFill>
                  <a:schemeClr val="tx2"/>
                </a:solidFill>
              </a:rPr>
              <a:t> </a:t>
            </a:r>
          </a:p>
          <a:p>
            <a:r>
              <a:rPr lang="sv-SE" sz="1400" dirty="0">
                <a:solidFill>
                  <a:schemeClr val="tx2"/>
                </a:solidFill>
              </a:rPr>
              <a:t>Tänk på att logotypen alltid ska vara tydlig. Vit logotyp mot mörk bakgrund och svart logotyp mot ljus.</a:t>
            </a:r>
          </a:p>
          <a:p>
            <a:r>
              <a:rPr lang="sv-SE" sz="1400" dirty="0">
                <a:solidFill>
                  <a:schemeClr val="tx2"/>
                </a:solidFill>
              </a:rPr>
              <a:t>Byt mellan de olika under Layout. </a:t>
            </a:r>
          </a:p>
        </p:txBody>
      </p:sp>
    </p:spTree>
    <p:extLst>
      <p:ext uri="{BB962C8B-B14F-4D97-AF65-F5344CB8AC3E}">
        <p14:creationId xmlns:p14="http://schemas.microsoft.com/office/powerpoint/2010/main" val="133134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bild höger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/>
          </p:nvPr>
        </p:nvSpPr>
        <p:spPr>
          <a:xfrm>
            <a:off x="609600" y="1440000"/>
            <a:ext cx="5184000" cy="39600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684" y="1440000"/>
            <a:ext cx="5472000" cy="3960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684" y="5446800"/>
            <a:ext cx="5472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3" name="Platshållare för datum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4" name="Platshållare för sidfot 1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5" name="Platshållare för bildnummer 1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/>
          <p:cNvSpPr txBox="1"/>
          <p:nvPr userDrawn="1"/>
        </p:nvSpPr>
        <p:spPr>
          <a:xfrm>
            <a:off x="12288688" y="2348880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35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bild vänster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8"/>
            <a:ext cx="5472000" cy="3960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/>
          </p:nvPr>
        </p:nvSpPr>
        <p:spPr>
          <a:xfrm>
            <a:off x="6398400" y="1439863"/>
            <a:ext cx="5184000" cy="39600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13832" y="5446800"/>
            <a:ext cx="5472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textruta 13"/>
          <p:cNvSpPr txBox="1"/>
          <p:nvPr userDrawn="1"/>
        </p:nvSpPr>
        <p:spPr>
          <a:xfrm>
            <a:off x="12288688" y="2348880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117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änster bred och text höger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9"/>
            <a:ext cx="7680000" cy="429405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/>
          </p:nvPr>
        </p:nvSpPr>
        <p:spPr>
          <a:xfrm>
            <a:off x="8496000" y="1440000"/>
            <a:ext cx="3086400" cy="429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0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5733256"/>
            <a:ext cx="7680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5" name="textruta 14"/>
          <p:cNvSpPr txBox="1"/>
          <p:nvPr userDrawn="1"/>
        </p:nvSpPr>
        <p:spPr>
          <a:xfrm>
            <a:off x="12288688" y="2348880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768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9"/>
            <a:ext cx="10959008" cy="429405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13833" y="5733256"/>
            <a:ext cx="109584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/>
          <p:cNvSpPr txBox="1"/>
          <p:nvPr userDrawn="1"/>
        </p:nvSpPr>
        <p:spPr>
          <a:xfrm>
            <a:off x="12288688" y="2348880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064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484784"/>
            <a:ext cx="5184000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184000" cy="3456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398400" y="1484784"/>
            <a:ext cx="5184000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398400" y="2174874"/>
            <a:ext cx="5184000" cy="3456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5670192"/>
            <a:ext cx="5184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6398400" y="5670192"/>
            <a:ext cx="5184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3" name="Platshållare fö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4" name="Platshållare för sidfo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5" name="Platshållare för bild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1702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12" name="Platshållare fö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3" name="Platshållare för sidfo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4" name="Platshållare för bild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4142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7117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Lil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8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4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7" name="Bildobjekt 6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6125548"/>
            <a:ext cx="1367161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0253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Grö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8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4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6" name="Bildobjekt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6125548"/>
            <a:ext cx="13680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488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Ros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8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4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6" name="Bildobjekt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6125548"/>
            <a:ext cx="13680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35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-svart logo för ljusa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 descr="Logo Stockholms Stad"/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320000" cy="968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09600" y="1440000"/>
            <a:ext cx="7296811" cy="17526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underrubrik här</a:t>
            </a:r>
          </a:p>
        </p:txBody>
      </p:sp>
      <p:sp>
        <p:nvSpPr>
          <p:cNvPr id="7" name="textruta 6"/>
          <p:cNvSpPr txBox="1"/>
          <p:nvPr userDrawn="1"/>
        </p:nvSpPr>
        <p:spPr>
          <a:xfrm>
            <a:off x="12288688" y="39970"/>
            <a:ext cx="158417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För att byta bakgrundsbild klicka på STHLM bilder på fliken Start. </a:t>
            </a:r>
          </a:p>
          <a:p>
            <a:endParaRPr lang="sv-SE" sz="1400" dirty="0">
              <a:solidFill>
                <a:schemeClr val="tx2"/>
              </a:solidFill>
            </a:endParaRPr>
          </a:p>
          <a:p>
            <a:r>
              <a:rPr lang="sv-SE" sz="1400" dirty="0">
                <a:solidFill>
                  <a:schemeClr val="tx2"/>
                </a:solidFill>
              </a:rPr>
              <a:t>Har du en egen bild högerklickar du på bakgrundsbilden och väljer Formatera bakgrund och sen Infoga från: Fil. </a:t>
            </a:r>
          </a:p>
          <a:p>
            <a:r>
              <a:rPr lang="sv-SE" sz="1400" dirty="0">
                <a:solidFill>
                  <a:schemeClr val="tx2"/>
                </a:solidFill>
              </a:rPr>
              <a:t> </a:t>
            </a:r>
          </a:p>
          <a:p>
            <a:r>
              <a:rPr lang="sv-SE" sz="1400" dirty="0">
                <a:solidFill>
                  <a:schemeClr val="tx2"/>
                </a:solidFill>
              </a:rPr>
              <a:t>Tänk på att logotypen alltid ska vara tydlig. Vit logotyp mot mörk bakgrund och svart logotyp mot ljus.</a:t>
            </a:r>
          </a:p>
          <a:p>
            <a:r>
              <a:rPr lang="sv-SE" sz="1400" dirty="0">
                <a:solidFill>
                  <a:schemeClr val="tx2"/>
                </a:solidFill>
              </a:rPr>
              <a:t>Byt mellan de olika under Layout. </a:t>
            </a:r>
          </a:p>
        </p:txBody>
      </p:sp>
    </p:spTree>
    <p:extLst>
      <p:ext uri="{BB962C8B-B14F-4D97-AF65-F5344CB8AC3E}">
        <p14:creationId xmlns:p14="http://schemas.microsoft.com/office/powerpoint/2010/main" val="1762827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8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4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6" name="Bildobjekt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6125548"/>
            <a:ext cx="13680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682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Årshjul -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3048" y="1524198"/>
            <a:ext cx="4565904" cy="4565904"/>
          </a:xfrm>
          <a:prstGeom prst="rect">
            <a:avLst/>
          </a:prstGeom>
        </p:spPr>
      </p:pic>
      <p:sp>
        <p:nvSpPr>
          <p:cNvPr id="2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4485654" y="3284984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5021310" y="3408776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3990914" y="3104964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 Placeholder 23"/>
          <p:cNvSpPr>
            <a:spLocks noGrp="1"/>
          </p:cNvSpPr>
          <p:nvPr>
            <p:ph type="body" sz="quarter" idx="17" hasCustomPrompt="1"/>
          </p:nvPr>
        </p:nvSpPr>
        <p:spPr>
          <a:xfrm>
            <a:off x="4485654" y="2224571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Text Placeholder 23"/>
          <p:cNvSpPr>
            <a:spLocks noGrp="1"/>
          </p:cNvSpPr>
          <p:nvPr>
            <p:ph type="body" sz="quarter" idx="18" hasCustomPrompt="1"/>
          </p:nvPr>
        </p:nvSpPr>
        <p:spPr>
          <a:xfrm>
            <a:off x="4865745" y="2584611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 Placeholder 23"/>
          <p:cNvSpPr>
            <a:spLocks noGrp="1"/>
          </p:cNvSpPr>
          <p:nvPr>
            <p:ph type="body" sz="quarter" idx="19" hasCustomPrompt="1"/>
          </p:nvPr>
        </p:nvSpPr>
        <p:spPr>
          <a:xfrm>
            <a:off x="5234737" y="2951780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Text Placeholder 23"/>
          <p:cNvSpPr>
            <a:spLocks noGrp="1"/>
          </p:cNvSpPr>
          <p:nvPr>
            <p:ph type="body" sz="quarter" idx="20" hasCustomPrompt="1"/>
          </p:nvPr>
        </p:nvSpPr>
        <p:spPr>
          <a:xfrm>
            <a:off x="5414757" y="1700431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5518300" y="2208435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5710105" y="2711679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6384032" y="170080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Text Placeholder 23"/>
          <p:cNvSpPr>
            <a:spLocks noGrp="1"/>
          </p:cNvSpPr>
          <p:nvPr>
            <p:ph type="body" sz="quarter" idx="24" hasCustomPrompt="1"/>
          </p:nvPr>
        </p:nvSpPr>
        <p:spPr>
          <a:xfrm>
            <a:off x="6312024" y="2204864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3" name="Text Placeholder 23"/>
          <p:cNvSpPr>
            <a:spLocks noGrp="1"/>
          </p:cNvSpPr>
          <p:nvPr>
            <p:ph type="body" sz="quarter" idx="25" hasCustomPrompt="1"/>
          </p:nvPr>
        </p:nvSpPr>
        <p:spPr>
          <a:xfrm>
            <a:off x="6132004" y="2708920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Text Placeholder 23"/>
          <p:cNvSpPr>
            <a:spLocks noGrp="1"/>
          </p:cNvSpPr>
          <p:nvPr>
            <p:ph type="body" sz="quarter" idx="26" hasCustomPrompt="1"/>
          </p:nvPr>
        </p:nvSpPr>
        <p:spPr>
          <a:xfrm>
            <a:off x="6592438" y="296357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Text Placeholder 23"/>
          <p:cNvSpPr>
            <a:spLocks noGrp="1"/>
          </p:cNvSpPr>
          <p:nvPr>
            <p:ph type="body" sz="quarter" idx="27" hasCustomPrompt="1"/>
          </p:nvPr>
        </p:nvSpPr>
        <p:spPr>
          <a:xfrm>
            <a:off x="6960904" y="2584611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Text Placeholder 23"/>
          <p:cNvSpPr>
            <a:spLocks noGrp="1"/>
          </p:cNvSpPr>
          <p:nvPr>
            <p:ph type="body" sz="quarter" idx="28" hasCustomPrompt="1"/>
          </p:nvPr>
        </p:nvSpPr>
        <p:spPr>
          <a:xfrm>
            <a:off x="7329365" y="2224571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 Placeholder 23"/>
          <p:cNvSpPr>
            <a:spLocks noGrp="1"/>
          </p:cNvSpPr>
          <p:nvPr>
            <p:ph type="body" sz="quarter" idx="29" hasCustomPrompt="1"/>
          </p:nvPr>
        </p:nvSpPr>
        <p:spPr>
          <a:xfrm>
            <a:off x="6816080" y="3422561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 Placeholder 23"/>
          <p:cNvSpPr>
            <a:spLocks noGrp="1"/>
          </p:cNvSpPr>
          <p:nvPr>
            <p:ph type="body" sz="quarter" idx="30" hasCustomPrompt="1"/>
          </p:nvPr>
        </p:nvSpPr>
        <p:spPr>
          <a:xfrm>
            <a:off x="7329365" y="3284984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1" hasCustomPrompt="1"/>
          </p:nvPr>
        </p:nvSpPr>
        <p:spPr>
          <a:xfrm>
            <a:off x="7825760" y="314359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32" hasCustomPrompt="1"/>
          </p:nvPr>
        </p:nvSpPr>
        <p:spPr>
          <a:xfrm>
            <a:off x="6816080" y="3834113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33" hasCustomPrompt="1"/>
          </p:nvPr>
        </p:nvSpPr>
        <p:spPr>
          <a:xfrm>
            <a:off x="7341521" y="3977316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Text Placeholder 23"/>
          <p:cNvSpPr>
            <a:spLocks noGrp="1"/>
          </p:cNvSpPr>
          <p:nvPr>
            <p:ph type="body" sz="quarter" idx="34" hasCustomPrompt="1"/>
          </p:nvPr>
        </p:nvSpPr>
        <p:spPr>
          <a:xfrm>
            <a:off x="7849948" y="407707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Text Placeholder 23"/>
          <p:cNvSpPr>
            <a:spLocks noGrp="1"/>
          </p:cNvSpPr>
          <p:nvPr>
            <p:ph type="body" sz="quarter" idx="35" hasCustomPrompt="1"/>
          </p:nvPr>
        </p:nvSpPr>
        <p:spPr>
          <a:xfrm>
            <a:off x="6577047" y="429734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Text Placeholder 23"/>
          <p:cNvSpPr>
            <a:spLocks noGrp="1"/>
          </p:cNvSpPr>
          <p:nvPr>
            <p:ph type="body" sz="quarter" idx="36" hasCustomPrompt="1"/>
          </p:nvPr>
        </p:nvSpPr>
        <p:spPr>
          <a:xfrm>
            <a:off x="6952478" y="465738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Text Placeholder 23"/>
          <p:cNvSpPr>
            <a:spLocks noGrp="1"/>
          </p:cNvSpPr>
          <p:nvPr>
            <p:ph type="body" sz="quarter" idx="37" hasCustomPrompt="1"/>
          </p:nvPr>
        </p:nvSpPr>
        <p:spPr>
          <a:xfrm>
            <a:off x="7334461" y="502420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 Placeholder 23"/>
          <p:cNvSpPr>
            <a:spLocks noGrp="1"/>
          </p:cNvSpPr>
          <p:nvPr>
            <p:ph type="body" sz="quarter" idx="38" hasCustomPrompt="1"/>
          </p:nvPr>
        </p:nvSpPr>
        <p:spPr>
          <a:xfrm>
            <a:off x="6132004" y="4526840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ext Placeholder 23"/>
          <p:cNvSpPr>
            <a:spLocks noGrp="1"/>
          </p:cNvSpPr>
          <p:nvPr>
            <p:ph type="body" sz="quarter" idx="39" hasCustomPrompt="1"/>
          </p:nvPr>
        </p:nvSpPr>
        <p:spPr>
          <a:xfrm>
            <a:off x="6312024" y="502420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Text Placeholder 23"/>
          <p:cNvSpPr>
            <a:spLocks noGrp="1"/>
          </p:cNvSpPr>
          <p:nvPr>
            <p:ph type="body" sz="quarter" idx="40" hasCustomPrompt="1"/>
          </p:nvPr>
        </p:nvSpPr>
        <p:spPr>
          <a:xfrm>
            <a:off x="6456040" y="551723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Text Placeholder 23"/>
          <p:cNvSpPr>
            <a:spLocks noGrp="1"/>
          </p:cNvSpPr>
          <p:nvPr>
            <p:ph type="body" sz="quarter" idx="41" hasCustomPrompt="1"/>
          </p:nvPr>
        </p:nvSpPr>
        <p:spPr>
          <a:xfrm>
            <a:off x="5021344" y="3843089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Text Placeholder 23"/>
          <p:cNvSpPr>
            <a:spLocks noGrp="1"/>
          </p:cNvSpPr>
          <p:nvPr>
            <p:ph type="body" sz="quarter" idx="42" hasCustomPrompt="1"/>
          </p:nvPr>
        </p:nvSpPr>
        <p:spPr>
          <a:xfrm>
            <a:off x="4505705" y="4014133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Text Placeholder 23"/>
          <p:cNvSpPr>
            <a:spLocks noGrp="1"/>
          </p:cNvSpPr>
          <p:nvPr>
            <p:ph type="body" sz="quarter" idx="43" hasCustomPrompt="1"/>
          </p:nvPr>
        </p:nvSpPr>
        <p:spPr>
          <a:xfrm>
            <a:off x="3989259" y="4124355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 Placeholder 23"/>
          <p:cNvSpPr>
            <a:spLocks noGrp="1"/>
          </p:cNvSpPr>
          <p:nvPr>
            <p:ph type="body" sz="quarter" idx="44" hasCustomPrompt="1"/>
          </p:nvPr>
        </p:nvSpPr>
        <p:spPr>
          <a:xfrm>
            <a:off x="5258440" y="4290620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45" hasCustomPrompt="1"/>
          </p:nvPr>
        </p:nvSpPr>
        <p:spPr>
          <a:xfrm>
            <a:off x="4874697" y="465738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4" name="Text Placeholder 23"/>
          <p:cNvSpPr>
            <a:spLocks noGrp="1"/>
          </p:cNvSpPr>
          <p:nvPr>
            <p:ph type="body" sz="quarter" idx="46" hasCustomPrompt="1"/>
          </p:nvPr>
        </p:nvSpPr>
        <p:spPr>
          <a:xfrm>
            <a:off x="4515771" y="502420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47" hasCustomPrompt="1"/>
          </p:nvPr>
        </p:nvSpPr>
        <p:spPr>
          <a:xfrm>
            <a:off x="5689264" y="455437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6" name="Text Placeholder 23"/>
          <p:cNvSpPr>
            <a:spLocks noGrp="1"/>
          </p:cNvSpPr>
          <p:nvPr>
            <p:ph type="body" sz="quarter" idx="48" hasCustomPrompt="1"/>
          </p:nvPr>
        </p:nvSpPr>
        <p:spPr>
          <a:xfrm>
            <a:off x="5584938" y="503276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Text Placeholder 23"/>
          <p:cNvSpPr>
            <a:spLocks noGrp="1"/>
          </p:cNvSpPr>
          <p:nvPr>
            <p:ph type="body" sz="quarter" idx="49" hasCustomPrompt="1"/>
          </p:nvPr>
        </p:nvSpPr>
        <p:spPr>
          <a:xfrm>
            <a:off x="5437033" y="5592960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521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Årshjul -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854" y="1523198"/>
            <a:ext cx="4570098" cy="45700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4485654" y="328749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5021310" y="3411290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3990914" y="310747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7" hasCustomPrompt="1"/>
          </p:nvPr>
        </p:nvSpPr>
        <p:spPr>
          <a:xfrm>
            <a:off x="4485654" y="2227085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3"/>
          <p:cNvSpPr>
            <a:spLocks noGrp="1"/>
          </p:cNvSpPr>
          <p:nvPr>
            <p:ph type="body" sz="quarter" idx="18" hasCustomPrompt="1"/>
          </p:nvPr>
        </p:nvSpPr>
        <p:spPr>
          <a:xfrm>
            <a:off x="4865745" y="2587125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 Placeholder 23"/>
          <p:cNvSpPr>
            <a:spLocks noGrp="1"/>
          </p:cNvSpPr>
          <p:nvPr>
            <p:ph type="body" sz="quarter" idx="19" hasCustomPrompt="1"/>
          </p:nvPr>
        </p:nvSpPr>
        <p:spPr>
          <a:xfrm>
            <a:off x="5234737" y="2954294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 Placeholder 23"/>
          <p:cNvSpPr>
            <a:spLocks noGrp="1"/>
          </p:cNvSpPr>
          <p:nvPr>
            <p:ph type="body" sz="quarter" idx="20" hasCustomPrompt="1"/>
          </p:nvPr>
        </p:nvSpPr>
        <p:spPr>
          <a:xfrm>
            <a:off x="5414757" y="1702945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5518300" y="2210949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5710105" y="2714193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6384032" y="170332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 Placeholder 23"/>
          <p:cNvSpPr>
            <a:spLocks noGrp="1"/>
          </p:cNvSpPr>
          <p:nvPr>
            <p:ph type="body" sz="quarter" idx="24" hasCustomPrompt="1"/>
          </p:nvPr>
        </p:nvSpPr>
        <p:spPr>
          <a:xfrm>
            <a:off x="6312024" y="220737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Text Placeholder 23"/>
          <p:cNvSpPr>
            <a:spLocks noGrp="1"/>
          </p:cNvSpPr>
          <p:nvPr>
            <p:ph type="body" sz="quarter" idx="25" hasCustomPrompt="1"/>
          </p:nvPr>
        </p:nvSpPr>
        <p:spPr>
          <a:xfrm>
            <a:off x="6132004" y="2711434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Text Placeholder 23"/>
          <p:cNvSpPr>
            <a:spLocks noGrp="1"/>
          </p:cNvSpPr>
          <p:nvPr>
            <p:ph type="body" sz="quarter" idx="26" hasCustomPrompt="1"/>
          </p:nvPr>
        </p:nvSpPr>
        <p:spPr>
          <a:xfrm>
            <a:off x="6592438" y="296609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Text Placeholder 23"/>
          <p:cNvSpPr>
            <a:spLocks noGrp="1"/>
          </p:cNvSpPr>
          <p:nvPr>
            <p:ph type="body" sz="quarter" idx="27" hasCustomPrompt="1"/>
          </p:nvPr>
        </p:nvSpPr>
        <p:spPr>
          <a:xfrm>
            <a:off x="6960904" y="2587125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Text Placeholder 23"/>
          <p:cNvSpPr>
            <a:spLocks noGrp="1"/>
          </p:cNvSpPr>
          <p:nvPr>
            <p:ph type="body" sz="quarter" idx="28" hasCustomPrompt="1"/>
          </p:nvPr>
        </p:nvSpPr>
        <p:spPr>
          <a:xfrm>
            <a:off x="7329365" y="2227085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 Placeholder 23"/>
          <p:cNvSpPr>
            <a:spLocks noGrp="1"/>
          </p:cNvSpPr>
          <p:nvPr>
            <p:ph type="body" sz="quarter" idx="29" hasCustomPrompt="1"/>
          </p:nvPr>
        </p:nvSpPr>
        <p:spPr>
          <a:xfrm>
            <a:off x="6816080" y="3425075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 Placeholder 23"/>
          <p:cNvSpPr>
            <a:spLocks noGrp="1"/>
          </p:cNvSpPr>
          <p:nvPr>
            <p:ph type="body" sz="quarter" idx="30" hasCustomPrompt="1"/>
          </p:nvPr>
        </p:nvSpPr>
        <p:spPr>
          <a:xfrm>
            <a:off x="7329365" y="3287498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1" hasCustomPrompt="1"/>
          </p:nvPr>
        </p:nvSpPr>
        <p:spPr>
          <a:xfrm>
            <a:off x="7825760" y="314611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32" hasCustomPrompt="1"/>
          </p:nvPr>
        </p:nvSpPr>
        <p:spPr>
          <a:xfrm>
            <a:off x="6816080" y="3836627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33" hasCustomPrompt="1"/>
          </p:nvPr>
        </p:nvSpPr>
        <p:spPr>
          <a:xfrm>
            <a:off x="7341521" y="3979830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34" hasCustomPrompt="1"/>
          </p:nvPr>
        </p:nvSpPr>
        <p:spPr>
          <a:xfrm>
            <a:off x="7849948" y="4079586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Text Placeholder 23"/>
          <p:cNvSpPr>
            <a:spLocks noGrp="1"/>
          </p:cNvSpPr>
          <p:nvPr>
            <p:ph type="body" sz="quarter" idx="35" hasCustomPrompt="1"/>
          </p:nvPr>
        </p:nvSpPr>
        <p:spPr>
          <a:xfrm>
            <a:off x="6577047" y="429986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Text Placeholder 23"/>
          <p:cNvSpPr>
            <a:spLocks noGrp="1"/>
          </p:cNvSpPr>
          <p:nvPr>
            <p:ph type="body" sz="quarter" idx="36" hasCustomPrompt="1"/>
          </p:nvPr>
        </p:nvSpPr>
        <p:spPr>
          <a:xfrm>
            <a:off x="6952478" y="465990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Text Placeholder 23"/>
          <p:cNvSpPr>
            <a:spLocks noGrp="1"/>
          </p:cNvSpPr>
          <p:nvPr>
            <p:ph type="body" sz="quarter" idx="37" hasCustomPrompt="1"/>
          </p:nvPr>
        </p:nvSpPr>
        <p:spPr>
          <a:xfrm>
            <a:off x="7334461" y="502672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Text Placeholder 23"/>
          <p:cNvSpPr>
            <a:spLocks noGrp="1"/>
          </p:cNvSpPr>
          <p:nvPr>
            <p:ph type="body" sz="quarter" idx="38" hasCustomPrompt="1"/>
          </p:nvPr>
        </p:nvSpPr>
        <p:spPr>
          <a:xfrm>
            <a:off x="6132004" y="4529354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 Placeholder 23"/>
          <p:cNvSpPr>
            <a:spLocks noGrp="1"/>
          </p:cNvSpPr>
          <p:nvPr>
            <p:ph type="body" sz="quarter" idx="39" hasCustomPrompt="1"/>
          </p:nvPr>
        </p:nvSpPr>
        <p:spPr>
          <a:xfrm>
            <a:off x="6312024" y="502672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Text Placeholder 23"/>
          <p:cNvSpPr>
            <a:spLocks noGrp="1"/>
          </p:cNvSpPr>
          <p:nvPr>
            <p:ph type="body" sz="quarter" idx="40" hasCustomPrompt="1"/>
          </p:nvPr>
        </p:nvSpPr>
        <p:spPr>
          <a:xfrm>
            <a:off x="6456040" y="5519746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 Placeholder 23"/>
          <p:cNvSpPr>
            <a:spLocks noGrp="1"/>
          </p:cNvSpPr>
          <p:nvPr>
            <p:ph type="body" sz="quarter" idx="41" hasCustomPrompt="1"/>
          </p:nvPr>
        </p:nvSpPr>
        <p:spPr>
          <a:xfrm>
            <a:off x="5021344" y="3845603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 Placeholder 23"/>
          <p:cNvSpPr>
            <a:spLocks noGrp="1"/>
          </p:cNvSpPr>
          <p:nvPr>
            <p:ph type="body" sz="quarter" idx="42" hasCustomPrompt="1"/>
          </p:nvPr>
        </p:nvSpPr>
        <p:spPr>
          <a:xfrm>
            <a:off x="4505705" y="4016647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Text Placeholder 23"/>
          <p:cNvSpPr>
            <a:spLocks noGrp="1"/>
          </p:cNvSpPr>
          <p:nvPr>
            <p:ph type="body" sz="quarter" idx="43" hasCustomPrompt="1"/>
          </p:nvPr>
        </p:nvSpPr>
        <p:spPr>
          <a:xfrm>
            <a:off x="3989259" y="4126869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 Placeholder 23"/>
          <p:cNvSpPr>
            <a:spLocks noGrp="1"/>
          </p:cNvSpPr>
          <p:nvPr>
            <p:ph type="body" sz="quarter" idx="44" hasCustomPrompt="1"/>
          </p:nvPr>
        </p:nvSpPr>
        <p:spPr>
          <a:xfrm>
            <a:off x="5258440" y="4293134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Text Placeholder 23"/>
          <p:cNvSpPr>
            <a:spLocks noGrp="1"/>
          </p:cNvSpPr>
          <p:nvPr>
            <p:ph type="body" sz="quarter" idx="45" hasCustomPrompt="1"/>
          </p:nvPr>
        </p:nvSpPr>
        <p:spPr>
          <a:xfrm>
            <a:off x="4874697" y="465990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Text Placeholder 23"/>
          <p:cNvSpPr>
            <a:spLocks noGrp="1"/>
          </p:cNvSpPr>
          <p:nvPr>
            <p:ph type="body" sz="quarter" idx="46" hasCustomPrompt="1"/>
          </p:nvPr>
        </p:nvSpPr>
        <p:spPr>
          <a:xfrm>
            <a:off x="4515771" y="502672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Text Placeholder 23"/>
          <p:cNvSpPr>
            <a:spLocks noGrp="1"/>
          </p:cNvSpPr>
          <p:nvPr>
            <p:ph type="body" sz="quarter" idx="47" hasCustomPrompt="1"/>
          </p:nvPr>
        </p:nvSpPr>
        <p:spPr>
          <a:xfrm>
            <a:off x="5689264" y="455689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Text Placeholder 23"/>
          <p:cNvSpPr>
            <a:spLocks noGrp="1"/>
          </p:cNvSpPr>
          <p:nvPr>
            <p:ph type="body" sz="quarter" idx="48" hasCustomPrompt="1"/>
          </p:nvPr>
        </p:nvSpPr>
        <p:spPr>
          <a:xfrm>
            <a:off x="5584938" y="5035282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Text Placeholder 23"/>
          <p:cNvSpPr>
            <a:spLocks noGrp="1"/>
          </p:cNvSpPr>
          <p:nvPr>
            <p:ph type="body" sz="quarter" idx="49" hasCustomPrompt="1"/>
          </p:nvPr>
        </p:nvSpPr>
        <p:spPr>
          <a:xfrm>
            <a:off x="5437033" y="5595474"/>
            <a:ext cx="360040" cy="3600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500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5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128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9"/>
            <a:ext cx="10959008" cy="429405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13833" y="5733256"/>
            <a:ext cx="109584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 userDrawn="1"/>
        </p:nvSpPr>
        <p:spPr>
          <a:xfrm>
            <a:off x="12432704" y="2132857"/>
            <a:ext cx="2112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1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 svart logo grå bakgrund">
    <p:bg>
      <p:bgPr>
        <a:solidFill>
          <a:srgbClr val="F5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320000" cy="968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1440000"/>
            <a:ext cx="7305600" cy="17532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underrubrik här</a:t>
            </a:r>
          </a:p>
        </p:txBody>
      </p:sp>
      <p:pic>
        <p:nvPicPr>
          <p:cNvPr id="11" name="Bildobjekt 10" descr="Logo Stockholms Stad"/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58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1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1"/>
            <a:ext cx="7344000" cy="39608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234000" rIns="234000"/>
          <a:lstStyle>
            <a:lvl1pPr>
              <a:buNone/>
              <a:defRPr/>
            </a:lvl1pPr>
          </a:lstStyle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0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5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2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pic>
        <p:nvPicPr>
          <p:cNvPr id="9" name="Bildobjekt 8" descr="Logo Stockholms Stad"/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400" y="467862"/>
            <a:ext cx="1368000" cy="468276"/>
          </a:xfrm>
          <a:prstGeom prst="rect">
            <a:avLst/>
          </a:prstGeom>
        </p:spPr>
      </p:pic>
      <p:sp>
        <p:nvSpPr>
          <p:cNvPr id="11" name="textruta 10"/>
          <p:cNvSpPr txBox="1"/>
          <p:nvPr userDrawn="1"/>
        </p:nvSpPr>
        <p:spPr>
          <a:xfrm>
            <a:off x="12288688" y="4483354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89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2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1"/>
            <a:ext cx="7344000" cy="396081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lIns="234000" rIns="234000"/>
          <a:lstStyle>
            <a:lvl1pPr>
              <a:buNone/>
              <a:defRPr/>
            </a:lvl1pPr>
          </a:lstStyle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0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5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1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pic>
        <p:nvPicPr>
          <p:cNvPr id="9" name="Bildobjekt 8" descr="Logo Stockholms Stad"/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276"/>
          </a:xfrm>
          <a:prstGeom prst="rect">
            <a:avLst/>
          </a:prstGeom>
        </p:spPr>
      </p:pic>
      <p:sp>
        <p:nvSpPr>
          <p:cNvPr id="13" name="textruta 12"/>
          <p:cNvSpPr txBox="1"/>
          <p:nvPr userDrawn="1"/>
        </p:nvSpPr>
        <p:spPr>
          <a:xfrm>
            <a:off x="12288688" y="4483354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67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3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1"/>
            <a:ext cx="7344000" cy="39608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234000" rIns="234000"/>
          <a:lstStyle>
            <a:lvl1pPr>
              <a:buNone/>
              <a:defRPr/>
            </a:lvl1pPr>
          </a:lstStyle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0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5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4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pic>
        <p:nvPicPr>
          <p:cNvPr id="9" name="Bildobjekt 8" descr="Logo Stockholms Stad"/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276"/>
          </a:xfrm>
          <a:prstGeom prst="rect">
            <a:avLst/>
          </a:prstGeom>
        </p:spPr>
      </p:pic>
      <p:sp>
        <p:nvSpPr>
          <p:cNvPr id="13" name="textruta 12"/>
          <p:cNvSpPr txBox="1"/>
          <p:nvPr userDrawn="1"/>
        </p:nvSpPr>
        <p:spPr>
          <a:xfrm>
            <a:off x="12288688" y="4483354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8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4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1"/>
            <a:ext cx="73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234000" rIns="234000"/>
          <a:lstStyle>
            <a:lvl1pPr>
              <a:buNone/>
              <a:defRPr/>
            </a:lvl1pPr>
          </a:lstStyle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0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5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5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pic>
        <p:nvPicPr>
          <p:cNvPr id="9" name="Bildobjekt 8" descr="Logo Stockholms Stad"/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276"/>
          </a:xfrm>
          <a:prstGeom prst="rect">
            <a:avLst/>
          </a:prstGeom>
        </p:spPr>
      </p:pic>
      <p:sp>
        <p:nvSpPr>
          <p:cNvPr id="13" name="textruta 12"/>
          <p:cNvSpPr txBox="1"/>
          <p:nvPr userDrawn="1"/>
        </p:nvSpPr>
        <p:spPr>
          <a:xfrm>
            <a:off x="12288688" y="4483354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0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613833" y="5733256"/>
            <a:ext cx="97104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245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440001"/>
            <a:ext cx="5184000" cy="396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406913" y="1440000"/>
            <a:ext cx="5184000" cy="396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Platshållare för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613832" y="5445224"/>
            <a:ext cx="5184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0" name="Platshållare för text 4"/>
          <p:cNvSpPr>
            <a:spLocks noGrp="1"/>
          </p:cNvSpPr>
          <p:nvPr>
            <p:ph type="body" sz="quarter" idx="14" hasCustomPrompt="1"/>
          </p:nvPr>
        </p:nvSpPr>
        <p:spPr>
          <a:xfrm>
            <a:off x="6406913" y="5445224"/>
            <a:ext cx="5184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211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3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440001"/>
            <a:ext cx="9710869" cy="42940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26400" y="6186018"/>
            <a:ext cx="1056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904000" y="6325501"/>
            <a:ext cx="638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910400" y="6325501"/>
            <a:ext cx="672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 descr="Logo Stockholms Stad"/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6125548"/>
            <a:ext cx="1367161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9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spcBef>
          <a:spcPct val="200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98463" indent="-219075" algn="l" defTabSz="914400" rtl="0" eaLnBrk="1" latinLnBrk="0" hangingPunct="1">
        <a:spcBef>
          <a:spcPct val="20000"/>
        </a:spcBef>
        <a:spcAft>
          <a:spcPts val="30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84200" indent="-195263" algn="l" defTabSz="914400" rtl="0" eaLnBrk="1" latinLnBrk="0" hangingPunct="1">
        <a:spcBef>
          <a:spcPct val="200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812800" indent="-211138" algn="l" defTabSz="914400" rtl="0" eaLnBrk="1" latinLnBrk="0" hangingPunct="1">
        <a:spcBef>
          <a:spcPct val="20000"/>
        </a:spcBef>
        <a:spcAft>
          <a:spcPts val="30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63" indent="-212725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Äldreomsorgsavdelningen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5" name="Platshållare för innehåll 4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836712"/>
          <a:ext cx="11319048" cy="5832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ruta 5"/>
          <p:cNvSpPr txBox="1"/>
          <p:nvPr/>
        </p:nvSpPr>
        <p:spPr>
          <a:xfrm>
            <a:off x="2939235" y="4823264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Bergsund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4709224" y="4758670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Katarinagården</a:t>
            </a:r>
            <a:b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Kulltorp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6553497" y="4758670"/>
            <a:ext cx="1705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Nytorget</a:t>
            </a:r>
            <a:b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Magdalenagården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Hornskroken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8757454"/>
      </p:ext>
    </p:extLst>
  </p:cSld>
  <p:clrMapOvr>
    <a:masterClrMapping/>
  </p:clrMapOvr>
</p:sld>
</file>

<file path=ppt/theme/theme1.xml><?xml version="1.0" encoding="utf-8"?>
<a:theme xmlns:a="http://schemas.openxmlformats.org/drawingml/2006/main" name="Sthlm Presentation bred skärm">
  <a:themeElements>
    <a:clrScheme name="Stockholm stad NY">
      <a:dk1>
        <a:srgbClr val="000000"/>
      </a:dk1>
      <a:lt1>
        <a:srgbClr val="FFFFFF"/>
      </a:lt1>
      <a:dk2>
        <a:srgbClr val="888B8D"/>
      </a:dk2>
      <a:lt2>
        <a:srgbClr val="EDEAE4"/>
      </a:lt2>
      <a:accent1>
        <a:srgbClr val="E5006C"/>
      </a:accent1>
      <a:accent2>
        <a:srgbClr val="009991"/>
      </a:accent2>
      <a:accent3>
        <a:srgbClr val="E9500E"/>
      </a:accent3>
      <a:accent4>
        <a:srgbClr val="76368C"/>
      </a:accent4>
      <a:accent5>
        <a:srgbClr val="007FC8"/>
      </a:accent5>
      <a:accent6>
        <a:srgbClr val="FCBF0A"/>
      </a:accent6>
      <a:hlink>
        <a:srgbClr val="007FC8"/>
      </a:hlink>
      <a:folHlink>
        <a:srgbClr val="76368C"/>
      </a:folHlink>
    </a:clrScheme>
    <a:fontScheme name="Stockholms st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Accent Mörkgul">
      <a:srgbClr val="E29900"/>
    </a:custClr>
    <a:custClr name="Accent Mörkblå">
      <a:srgbClr val="004976"/>
    </a:custClr>
    <a:custClr name="Accent mörkrosa">
      <a:srgbClr val="890C58"/>
    </a:custClr>
    <a:custClr name="Accent Mörkgrön">
      <a:srgbClr val="00594F"/>
    </a:custClr>
    <a:custClr name="Accent mörkorange">
      <a:srgbClr val="B92F00"/>
    </a:custClr>
    <a:custClr name="Accent mörklila">
      <a:srgbClr val="470A68"/>
    </a:custClr>
    <a:custClr name="Accent mörk Svart">
      <a:srgbClr val="000000"/>
    </a:custClr>
    <a:custClr>
      <a:srgbClr val="FFFFFF"/>
    </a:custClr>
    <a:custClr>
      <a:srgbClr val="FFFFFF"/>
    </a:custClr>
    <a:custClr>
      <a:srgbClr val="FFFFFF"/>
    </a:custClr>
    <a:custClr name="Primärgul">
      <a:srgbClr val="FCBF0A"/>
    </a:custClr>
    <a:custClr name="Primärblå">
      <a:srgbClr val="007FC8"/>
    </a:custClr>
    <a:custClr name="Primärrosa">
      <a:srgbClr val="E5006C"/>
    </a:custClr>
    <a:custClr name="Primärgrön">
      <a:srgbClr val="009991"/>
    </a:custClr>
    <a:custClr name="Primärorange">
      <a:srgbClr val="E9500E"/>
    </a:custClr>
    <a:custClr name="Primärlila">
      <a:srgbClr val="76368C"/>
    </a:custClr>
    <a:custClr name="Primär Grå">
      <a:srgbClr val="888B8D"/>
    </a:custClr>
    <a:custClr>
      <a:srgbClr val="FFFFFF"/>
    </a:custClr>
    <a:custClr>
      <a:srgbClr val="FFFFFF"/>
    </a:custClr>
    <a:custClr>
      <a:srgbClr val="FFFFFF"/>
    </a:custClr>
    <a:custClr name="Sekundär Gul">
      <a:srgbClr val="FFEAAD"/>
    </a:custClr>
    <a:custClr name="Sekundär blå">
      <a:srgbClr val="A3C9EC"/>
    </a:custClr>
    <a:custClr name="Sekundär Rosa">
      <a:srgbClr val="F3A0BA"/>
    </a:custClr>
    <a:custClr name="Sekundär grön">
      <a:srgbClr val="AAD9D6"/>
    </a:custClr>
    <a:custClr name="Sekundär Orange">
      <a:srgbClr val="F9BF9C"/>
    </a:custClr>
    <a:custClr name="Sekundär Lila">
      <a:srgbClr val="C5B4D9"/>
    </a:custClr>
    <a:custClr name="Sekundär grå">
      <a:srgbClr val="EDEAE4"/>
    </a:custClr>
    <a:custClr>
      <a:srgbClr val="FFFFFF"/>
    </a:custClr>
    <a:custClr>
      <a:srgbClr val="FFFFFF"/>
    </a:custClr>
    <a:custClr>
      <a:srgbClr val="FFFFFF"/>
    </a:custClr>
    <a:custClr name="Accent Ljusgul">
      <a:srgbClr val="FFF7E1"/>
    </a:custClr>
    <a:custClr name="Accent ljusblå">
      <a:srgbClr val="DDE9F8"/>
    </a:custClr>
    <a:custClr name="Accent ljusrosa">
      <a:srgbClr val="FCE3EB"/>
    </a:custClr>
    <a:custClr name="Accent ljusgrön">
      <a:srgbClr val="E1F1EF"/>
    </a:custClr>
    <a:custClr name="Accent ljusorange">
      <a:srgbClr val="FDE6D8"/>
    </a:custClr>
    <a:custClr name="Accent ljuslila">
      <a:srgbClr val="E8DFF0"/>
    </a:custClr>
    <a:custClr name="Accent Ljusgrå">
      <a:srgbClr val="F4F3EF"/>
    </a:custClr>
  </a:custClrLst>
  <a:extLst>
    <a:ext uri="{05A4C25C-085E-4340-85A3-A5531E510DB2}">
      <thm15:themeFamily xmlns:thm15="http://schemas.microsoft.com/office/thememl/2012/main" name="Sthlm Presentation bred skärm.potx" id="{19751043-DFFA-4F23-999B-0EBAB7B8E981}" vid="{0C650E62-02BA-4761-A4C7-E19C226E0A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Bredbild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3" baseType="lpstr">
      <vt:lpstr>Arial</vt:lpstr>
      <vt:lpstr>Sthlm Presentation bred skärm</vt:lpstr>
      <vt:lpstr>Äldreomsorgsavdelningen</vt:lpstr>
    </vt:vector>
  </TitlesOfParts>
  <Company>Stockholms Stad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Äldreomsorgsavdelningen</dc:title>
  <dc:creator>Nicoletta Zoannos</dc:creator>
  <cp:lastModifiedBy>Nicoletta Zoannos</cp:lastModifiedBy>
  <cp:revision>1</cp:revision>
  <dcterms:created xsi:type="dcterms:W3CDTF">2024-03-11T08:02:17Z</dcterms:created>
  <dcterms:modified xsi:type="dcterms:W3CDTF">2024-03-11T08:02:30Z</dcterms:modified>
</cp:coreProperties>
</file>