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3"/>
  </p:normalViewPr>
  <p:slideViewPr>
    <p:cSldViewPr>
      <p:cViewPr>
        <p:scale>
          <a:sx n="100" d="100"/>
          <a:sy n="100" d="100"/>
        </p:scale>
        <p:origin x="2584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1FC63-DFEF-4FD7-8AFC-88F8EEFC56F2}" type="datetimeFigureOut">
              <a:rPr lang="sv-SE" smtClean="0"/>
              <a:pPr/>
              <a:t>2026-04-12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3E2B-F6CB-4F3D-B383-0DD83D44553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https://tse1.mm.bing.net/th/id/OIP.jZZFxdoEdV3V3lHMFUl2SwHaEH?pid=Api&amp;P=0&amp;h=1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2816" y="6228184"/>
            <a:ext cx="3024336" cy="945107"/>
          </a:xfrm>
          <a:prstGeom prst="rect">
            <a:avLst/>
          </a:prstGeom>
          <a:noFill/>
        </p:spPr>
      </p:pic>
      <p:pic>
        <p:nvPicPr>
          <p:cNvPr id="21" name="Bildobjekt 20" descr="https://www.gnosjoregion.se/img/uploads/2024/06/20/bild-4797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688" y="7596336"/>
            <a:ext cx="21602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https://tse1.mm.bing.net/th/id/OIP.jZZFxdoEdV3V3lHMFUl2SwHaEH?pid=Api&amp;P=0&amp;h=1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4882720">
            <a:off x="5478443" y="603010"/>
            <a:ext cx="1685234" cy="526637"/>
          </a:xfrm>
          <a:prstGeom prst="rect">
            <a:avLst/>
          </a:prstGeom>
          <a:noFill/>
        </p:spPr>
      </p:pic>
      <p:pic>
        <p:nvPicPr>
          <p:cNvPr id="11266" name="Picture 2" descr="https://tse1.mm.bing.net/th/id/OIP.jZZFxdoEdV3V3lHMFUl2SwHaEH?pid=Api&amp;P=0&amp;h=1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53771">
            <a:off x="-433464" y="630261"/>
            <a:ext cx="1729360" cy="540426"/>
          </a:xfrm>
          <a:prstGeom prst="rect">
            <a:avLst/>
          </a:prstGeom>
          <a:noFill/>
        </p:spPr>
      </p:pic>
      <p:sp>
        <p:nvSpPr>
          <p:cNvPr id="8" name="textruta 7"/>
          <p:cNvSpPr txBox="1"/>
          <p:nvPr/>
        </p:nvSpPr>
        <p:spPr>
          <a:xfrm>
            <a:off x="512676" y="251520"/>
            <a:ext cx="58866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000" dirty="0">
                <a:latin typeface="Arial" pitchFamily="34" charset="0"/>
                <a:cs typeface="Arial" pitchFamily="34" charset="0"/>
              </a:rPr>
              <a:t>Välkomna till Höstupptakt på Torpa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, Länghem</a:t>
            </a:r>
          </a:p>
          <a:p>
            <a:endParaRPr lang="sv-SE" sz="2400" dirty="0">
              <a:latin typeface="Arial" pitchFamily="34" charset="0"/>
              <a:cs typeface="Arial" pitchFamily="34" charset="0"/>
            </a:endParaRPr>
          </a:p>
          <a:p>
            <a:endParaRPr lang="sv-SE" sz="2400" dirty="0">
              <a:latin typeface="Arial" pitchFamily="34" charset="0"/>
              <a:cs typeface="Arial" pitchFamily="34" charset="0"/>
            </a:endParaRPr>
          </a:p>
          <a:p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260648" y="755576"/>
            <a:ext cx="62373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v-SE" sz="2800" b="1" dirty="0">
                <a:latin typeface="Arial" pitchFamily="34" charset="0"/>
                <a:cs typeface="Arial" pitchFamily="34" charset="0"/>
              </a:rPr>
              <a:t>16 september kl.16.00</a:t>
            </a:r>
          </a:p>
          <a:p>
            <a:pPr algn="ctr"/>
            <a:r>
              <a:rPr lang="sv-SE" sz="1400" b="1" dirty="0">
                <a:latin typeface="Arial" pitchFamily="34" charset="0"/>
                <a:cs typeface="Arial" pitchFamily="34" charset="0"/>
              </a:rPr>
              <a:t>Insläpp tidigast 15.00 </a:t>
            </a:r>
          </a:p>
          <a:p>
            <a:endParaRPr lang="sv-SE" dirty="0">
              <a:latin typeface="Arial" pitchFamily="34" charset="0"/>
              <a:cs typeface="Arial" pitchFamily="34" charset="0"/>
            </a:endParaRPr>
          </a:p>
          <a:p>
            <a:r>
              <a:rPr lang="sv-SE" sz="1200" dirty="0">
                <a:latin typeface="Arial" pitchFamily="34" charset="0"/>
                <a:cs typeface="Arial" pitchFamily="34" charset="0"/>
              </a:rPr>
              <a:t>Välkomnar vi eftermiddagens underhållare. Känd läkare i Fråga </a:t>
            </a:r>
            <a:r>
              <a:rPr lang="sv-SE" sz="1200" dirty="0" err="1">
                <a:latin typeface="Arial" pitchFamily="34" charset="0"/>
                <a:cs typeface="Arial" pitchFamily="34" charset="0"/>
              </a:rPr>
              <a:t>Lund,kåserar,sjunger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000" dirty="0">
                <a:latin typeface="Arial" pitchFamily="34" charset="0"/>
                <a:cs typeface="Arial" pitchFamily="34" charset="0"/>
              </a:rPr>
              <a:t>m.m.</a:t>
            </a:r>
          </a:p>
          <a:p>
            <a:pPr algn="ctr"/>
            <a:r>
              <a:rPr lang="sv-SE" sz="3200" dirty="0">
                <a:latin typeface="Arial" pitchFamily="34" charset="0"/>
                <a:cs typeface="Arial" pitchFamily="34" charset="0"/>
              </a:rPr>
              <a:t>Henrik Widegren</a:t>
            </a:r>
          </a:p>
          <a:p>
            <a:pPr algn="ctr"/>
            <a:endParaRPr lang="sv-SE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v-SE" sz="2800" dirty="0">
                <a:latin typeface="Arial" pitchFamily="34" charset="0"/>
                <a:cs typeface="Arial" pitchFamily="34" charset="0"/>
              </a:rPr>
              <a:t> ”Medicinens sjuka historia”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188640" y="3491880"/>
            <a:ext cx="639071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1100" dirty="0">
              <a:latin typeface="Arial" pitchFamily="34" charset="0"/>
              <a:cs typeface="Arial" pitchFamily="34" charset="0"/>
            </a:endParaRPr>
          </a:p>
          <a:p>
            <a:pPr algn="ctr"/>
            <a:endParaRPr lang="sv-SE" sz="11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v-SE" sz="1200" dirty="0">
                <a:latin typeface="Arial" pitchFamily="34" charset="0"/>
                <a:cs typeface="Arial" pitchFamily="34" charset="0"/>
              </a:rPr>
              <a:t>Vi startar med mingel, öppen bar.  </a:t>
            </a:r>
          </a:p>
          <a:p>
            <a:pPr algn="ctr"/>
            <a:r>
              <a:rPr lang="sv-SE" sz="1200" dirty="0">
                <a:latin typeface="Arial" pitchFamily="34" charset="0"/>
                <a:cs typeface="Arial" pitchFamily="34" charset="0"/>
              </a:rPr>
              <a:t>Därefter underhållning och en matig ”</a:t>
            </a:r>
            <a:r>
              <a:rPr lang="sv-SE" sz="1200" dirty="0" err="1">
                <a:latin typeface="Arial" pitchFamily="34" charset="0"/>
                <a:cs typeface="Arial" pitchFamily="34" charset="0"/>
              </a:rPr>
              <a:t>torpalandgång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” å kaffe </a:t>
            </a:r>
          </a:p>
          <a:p>
            <a:pPr algn="ctr"/>
            <a:endParaRPr lang="sv-SE" sz="1200" dirty="0">
              <a:latin typeface="Arial" pitchFamily="34" charset="0"/>
              <a:cs typeface="Arial" pitchFamily="34" charset="0"/>
            </a:endParaRPr>
          </a:p>
          <a:p>
            <a:endParaRPr lang="sv-SE" sz="1200" dirty="0">
              <a:latin typeface="Arial" pitchFamily="34" charset="0"/>
              <a:cs typeface="Arial" pitchFamily="34" charset="0"/>
            </a:endParaRPr>
          </a:p>
          <a:p>
            <a:endParaRPr lang="sv-SE" sz="1200" dirty="0">
              <a:latin typeface="Arial" pitchFamily="34" charset="0"/>
              <a:cs typeface="Arial" pitchFamily="34" charset="0"/>
            </a:endParaRPr>
          </a:p>
          <a:p>
            <a:r>
              <a:rPr lang="sv-SE" sz="1200" dirty="0">
                <a:latin typeface="Arial" pitchFamily="34" charset="0"/>
                <a:cs typeface="Arial" pitchFamily="34" charset="0"/>
              </a:rPr>
              <a:t> Anmälan för medlemmar i SPF Länghem–Månstad till en subventionerad kostnad av </a:t>
            </a:r>
            <a:r>
              <a:rPr lang="sv-SE" sz="1200" b="1" dirty="0">
                <a:latin typeface="Arial" pitchFamily="34" charset="0"/>
                <a:cs typeface="Arial" pitchFamily="34" charset="0"/>
              </a:rPr>
              <a:t>250:-/person</a:t>
            </a:r>
          </a:p>
          <a:p>
            <a:endParaRPr lang="sv-SE" sz="1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v-SE" sz="1200" dirty="0">
                <a:latin typeface="Arial" pitchFamily="34" charset="0"/>
                <a:cs typeface="Arial" pitchFamily="34" charset="0"/>
              </a:rPr>
              <a:t>Först till kvarn….. Max antal besökare.</a:t>
            </a:r>
          </a:p>
          <a:p>
            <a:pPr algn="ctr"/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1200" b="1" dirty="0">
                <a:latin typeface="Arial" pitchFamily="34" charset="0"/>
                <a:cs typeface="Arial" pitchFamily="34" charset="0"/>
              </a:rPr>
              <a:t>   Anmälan sker på SMS: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 0727-353533 eller </a:t>
            </a:r>
            <a:r>
              <a:rPr lang="sv-SE" sz="1200" b="1" dirty="0">
                <a:latin typeface="Arial" pitchFamily="34" charset="0"/>
                <a:cs typeface="Arial" pitchFamily="34" charset="0"/>
              </a:rPr>
              <a:t>att skicka e-post: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  </a:t>
            </a:r>
            <a:r>
              <a:rPr lang="sv-SE" sz="1200" dirty="0" err="1">
                <a:latin typeface="Arial" pitchFamily="34" charset="0"/>
                <a:cs typeface="Arial" pitchFamily="34" charset="0"/>
              </a:rPr>
              <a:t>berit.lomas@telia.com</a:t>
            </a:r>
            <a:endParaRPr lang="sv-SE" sz="1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v-SE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200" b="1" dirty="0">
                <a:latin typeface="Arial" pitchFamily="34" charset="0"/>
                <a:cs typeface="Arial" pitchFamily="34" charset="0"/>
              </a:rPr>
              <a:t>Betalning till </a:t>
            </a:r>
            <a:r>
              <a:rPr lang="sv-SE" sz="1200" b="1" dirty="0" err="1">
                <a:latin typeface="Arial" pitchFamily="34" charset="0"/>
                <a:cs typeface="Arial" pitchFamily="34" charset="0"/>
              </a:rPr>
              <a:t>Bg</a:t>
            </a:r>
            <a:r>
              <a:rPr lang="sv-SE" sz="1200" b="1" dirty="0">
                <a:latin typeface="Arial" pitchFamily="34" charset="0"/>
                <a:cs typeface="Arial" pitchFamily="34" charset="0"/>
              </a:rPr>
              <a:t> 493-6761 eller </a:t>
            </a:r>
            <a:r>
              <a:rPr lang="sv-SE" sz="1200" b="1" dirty="0" err="1">
                <a:latin typeface="Arial" pitchFamily="34" charset="0"/>
                <a:cs typeface="Arial" pitchFamily="34" charset="0"/>
              </a:rPr>
              <a:t>swish</a:t>
            </a:r>
            <a:r>
              <a:rPr lang="sv-SE" sz="1200" b="1" dirty="0">
                <a:latin typeface="Arial" pitchFamily="34" charset="0"/>
                <a:cs typeface="Arial" pitchFamily="34" charset="0"/>
              </a:rPr>
              <a:t> 123 547 42 75 senast 1 september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548680" y="7020272"/>
            <a:ext cx="5886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latin typeface="Arial" pitchFamily="34" charset="0"/>
                <a:cs typeface="Arial" pitchFamily="34" charset="0"/>
              </a:rPr>
              <a:t>Vi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 inbjuder även våra närmsta SPF föreningar till detta evenemang.</a:t>
            </a:r>
            <a:endParaRPr lang="sv-SE" sz="1400" b="1" dirty="0">
              <a:latin typeface="Arial" pitchFamily="34" charset="0"/>
              <a:cs typeface="Arial" pitchFamily="34" charset="0"/>
            </a:endParaRPr>
          </a:p>
          <a:p>
            <a:r>
              <a:rPr lang="sv-SE" sz="1400" b="1" dirty="0">
                <a:latin typeface="Arial" pitchFamily="34" charset="0"/>
                <a:cs typeface="Arial" pitchFamily="34" charset="0"/>
              </a:rPr>
              <a:t>Varmt VÄLKOMNA 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hälsar</a:t>
            </a:r>
            <a:r>
              <a:rPr lang="sv-SE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1400" dirty="0">
                <a:latin typeface="Arial" pitchFamily="34" charset="0"/>
                <a:cs typeface="Arial" pitchFamily="34" charset="0"/>
              </a:rPr>
              <a:t>SPF Seniorerna Länghem - Månstad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2976" y="7812360"/>
            <a:ext cx="1440160" cy="702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AutoShape 5" descr="Sparbanken Tranemo logga, länk till startsidan"/>
          <p:cNvSpPr>
            <a:spLocks noChangeAspect="1" noChangeArrowheads="1"/>
          </p:cNvSpPr>
          <p:nvPr/>
        </p:nvSpPr>
        <p:spPr bwMode="auto">
          <a:xfrm>
            <a:off x="116681" y="-192617"/>
            <a:ext cx="228600" cy="406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Bildobjekt 11" descr="https://henrikwidegren.se/wp-content/uploads/2017/08/henrik_widegren_23_fotograf_henrik_nordell.jpg?w=2100&amp;h="/>
          <p:cNvPicPr/>
          <p:nvPr/>
        </p:nvPicPr>
        <p:blipFill>
          <a:blip r:embed="rId5" cstate="print"/>
          <a:srcRect l="6850" r="9441"/>
          <a:stretch>
            <a:fillRect/>
          </a:stretch>
        </p:blipFill>
        <p:spPr bwMode="auto">
          <a:xfrm rot="21046254">
            <a:off x="71519" y="2592731"/>
            <a:ext cx="1440160" cy="10081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Bildobjekt 13" descr="https://henrikwidegren.se/wp-content/uploads/2020/05/henrik_widegren_42_fotograf_freddy_billqvist-1.jpg"/>
          <p:cNvPicPr/>
          <p:nvPr/>
        </p:nvPicPr>
        <p:blipFill>
          <a:blip r:embed="rId6" cstate="print"/>
          <a:srcRect l="8604" t="7463"/>
          <a:stretch>
            <a:fillRect/>
          </a:stretch>
        </p:blipFill>
        <p:spPr bwMode="auto">
          <a:xfrm>
            <a:off x="5589240" y="2483768"/>
            <a:ext cx="1268760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ruta 14"/>
          <p:cNvSpPr txBox="1"/>
          <p:nvPr/>
        </p:nvSpPr>
        <p:spPr>
          <a:xfrm>
            <a:off x="6021288" y="4427984"/>
            <a:ext cx="100811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" dirty="0"/>
              <a:t>Foto. F  Billqvist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188640" y="3419872"/>
            <a:ext cx="12241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" dirty="0"/>
              <a:t>Foto. H Nordell</a:t>
            </a:r>
          </a:p>
        </p:txBody>
      </p:sp>
      <p:sp>
        <p:nvSpPr>
          <p:cNvPr id="1026" name="AutoShape 2" descr="Sparbanken Tranemo logga, länk till startsid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28" name="AutoShape 4" descr="Sparbanken Tranemo logga, länk till startsid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30" name="AutoShape 6" descr="Sparbanken Tranemo logga, länk till startsid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32" name="AutoShape 8" descr="Sparbanken Tranemo logga, länk till startsid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22" name="Bildobjekt 21" descr="Studieförbundet Vuxenskolan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13176" y="7956376"/>
            <a:ext cx="1308100" cy="40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147</Words>
  <Application>Microsoft Macintosh PowerPoint</Application>
  <PresentationFormat>Bildspel på skärmen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Marita</dc:creator>
  <cp:lastModifiedBy>Ralph Algotsson</cp:lastModifiedBy>
  <cp:revision>22</cp:revision>
  <dcterms:created xsi:type="dcterms:W3CDTF">2026-03-03T09:17:41Z</dcterms:created>
  <dcterms:modified xsi:type="dcterms:W3CDTF">2026-04-12T12:58:30Z</dcterms:modified>
</cp:coreProperties>
</file>