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60" r:id="rId2"/>
    <p:sldMasterId id="2147483680" r:id="rId3"/>
  </p:sldMasterIdLst>
  <p:sldIdLst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50"/>
  </p:normalViewPr>
  <p:slideViewPr>
    <p:cSldViewPr snapToGrid="0" snapToObjects="1">
      <p:cViewPr varScale="1">
        <p:scale>
          <a:sx n="67" d="100"/>
          <a:sy n="67" d="100"/>
        </p:scale>
        <p:origin x="10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nuella indata 8"/>
          <p:cNvSpPr/>
          <p:nvPr userDrawn="1"/>
        </p:nvSpPr>
        <p:spPr>
          <a:xfrm rot="10800000">
            <a:off x="-2" y="-1"/>
            <a:ext cx="9144915" cy="59351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9"/>
              <a:gd name="connsiteY0" fmla="*/ 497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497 h 10000"/>
              <a:gd name="connsiteX0" fmla="*/ 1 w 10001"/>
              <a:gd name="connsiteY0" fmla="*/ 440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4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440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2" y="6832"/>
                  <a:pt x="4" y="3608"/>
                  <a:pt x="1" y="44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2" y="927628"/>
            <a:ext cx="68580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45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2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3" y="6356351"/>
            <a:ext cx="1267884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E691E663-F9DE-0044-86E6-42A30695B7D5}" type="datetimeFigureOut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8283" y="6356351"/>
            <a:ext cx="30861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06999" y="6356351"/>
            <a:ext cx="170815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96B0A95A-0F51-4249-82A1-FB3A0CC60B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7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59210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221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E663-F9DE-0044-86E6-42A30695B7D5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A95A-0F51-4249-82A1-FB3A0CC60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259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E663-F9DE-0044-86E6-42A30695B7D5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A95A-0F51-4249-82A1-FB3A0CC60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80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nuella indata 8"/>
          <p:cNvSpPr/>
          <p:nvPr userDrawn="1"/>
        </p:nvSpPr>
        <p:spPr>
          <a:xfrm rot="10800000">
            <a:off x="-2" y="-1"/>
            <a:ext cx="9144915" cy="59351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9"/>
              <a:gd name="connsiteY0" fmla="*/ 497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497 h 10000"/>
              <a:gd name="connsiteX0" fmla="*/ 1 w 10001"/>
              <a:gd name="connsiteY0" fmla="*/ 440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4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" y="440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2" y="6832"/>
                  <a:pt x="4" y="3608"/>
                  <a:pt x="1" y="44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E663-F9DE-0044-86E6-42A30695B7D5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A95A-0F51-4249-82A1-FB3A0CC60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94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3" y="6356351"/>
            <a:ext cx="1267884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E691E663-F9DE-0044-86E6-42A30695B7D5}" type="datetimeFigureOut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8283" y="6356351"/>
            <a:ext cx="30861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06999" y="6356351"/>
            <a:ext cx="170815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96B0A95A-0F51-4249-82A1-FB3A0CC60B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20802" y="927628"/>
            <a:ext cx="68580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45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20802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E663-F9DE-0044-86E6-42A30695B7D5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A95A-0F51-4249-82A1-FB3A0CC60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29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0860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98832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E663-F9DE-0044-86E6-42A30695B7D5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A95A-0F51-4249-82A1-FB3A0CC60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5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0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0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E663-F9DE-0044-86E6-42A30695B7D5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A95A-0F51-4249-82A1-FB3A0CC60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59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E663-F9DE-0044-86E6-42A30695B7D5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A95A-0F51-4249-82A1-FB3A0CC60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70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E663-F9DE-0044-86E6-42A30695B7D5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A95A-0F51-4249-82A1-FB3A0CC60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75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611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0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E663-F9DE-0044-86E6-42A30695B7D5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A95A-0F51-4249-82A1-FB3A0CC60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23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99" y="6066854"/>
            <a:ext cx="1258824" cy="719328"/>
          </a:xfrm>
          <a:prstGeom prst="rect">
            <a:avLst/>
          </a:prstGeom>
        </p:spPr>
      </p:pic>
      <p:sp>
        <p:nvSpPr>
          <p:cNvPr id="7" name="Manuella indata 6"/>
          <p:cNvSpPr/>
          <p:nvPr/>
        </p:nvSpPr>
        <p:spPr>
          <a:xfrm>
            <a:off x="0" y="5864087"/>
            <a:ext cx="7222068" cy="993913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48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691E663-F9DE-0044-86E6-42A30695B7D5}" type="datetimeFigureOut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88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0266" y="6356351"/>
            <a:ext cx="1508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B0A95A-0F51-4249-82A1-FB3A0CC60B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12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50" y="6066854"/>
            <a:ext cx="1258824" cy="719328"/>
          </a:xfrm>
          <a:prstGeom prst="rect">
            <a:avLst/>
          </a:prstGeom>
        </p:spPr>
      </p:pic>
      <p:sp>
        <p:nvSpPr>
          <p:cNvPr id="7" name="Manuella indata 6"/>
          <p:cNvSpPr/>
          <p:nvPr/>
        </p:nvSpPr>
        <p:spPr>
          <a:xfrm flipH="1">
            <a:off x="-1" y="5864087"/>
            <a:ext cx="7222068" cy="993913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20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42558"/>
            <a:ext cx="7886700" cy="377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48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691E663-F9DE-0044-86E6-42A30695B7D5}" type="datetimeFigureOut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88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0266" y="6356351"/>
            <a:ext cx="1508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B0A95A-0F51-4249-82A1-FB3A0CC60B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16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50" y="6066854"/>
            <a:ext cx="1258824" cy="719328"/>
          </a:xfrm>
          <a:prstGeom prst="rect">
            <a:avLst/>
          </a:prstGeom>
        </p:spPr>
      </p:pic>
      <p:sp>
        <p:nvSpPr>
          <p:cNvPr id="7" name="Manuella indata 6"/>
          <p:cNvSpPr/>
          <p:nvPr/>
        </p:nvSpPr>
        <p:spPr>
          <a:xfrm>
            <a:off x="0" y="5864087"/>
            <a:ext cx="7222068" cy="993913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48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691E663-F9DE-0044-86E6-42A30695B7D5}" type="datetimeFigureOut">
              <a:rPr lang="sv-SE" smtClean="0"/>
              <a:pPr/>
              <a:t>2023-10-06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388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0266" y="6356351"/>
            <a:ext cx="1508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B0A95A-0F51-4249-82A1-FB3A0CC60B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588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New picture">
            <a:extLst>
              <a:ext uri="{FF2B5EF4-FFF2-40B4-BE49-F238E27FC236}">
                <a16:creationId xmlns:a16="http://schemas.microsoft.com/office/drawing/2014/main" id="{A48D5804-ED3F-B3F4-632A-66D347E1DE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D8E9C5C-74B8-4808-7E67-1478F3118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1" y="456487"/>
            <a:ext cx="9126949" cy="3989678"/>
          </a:xfrm>
        </p:spPr>
      </p:pic>
    </p:spTree>
    <p:extLst>
      <p:ext uri="{BB962C8B-B14F-4D97-AF65-F5344CB8AC3E}">
        <p14:creationId xmlns:p14="http://schemas.microsoft.com/office/powerpoint/2010/main" val="37490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3" y="4198103"/>
            <a:ext cx="659646" cy="65964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3" y="3446100"/>
            <a:ext cx="659646" cy="65964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54" y="2717297"/>
            <a:ext cx="659646" cy="65964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0" y="4198103"/>
            <a:ext cx="659646" cy="65964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9" y="3446100"/>
            <a:ext cx="659646" cy="65964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0" y="2718774"/>
            <a:ext cx="659646" cy="65964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56" y="1988494"/>
            <a:ext cx="659646" cy="65964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39" y="1988494"/>
            <a:ext cx="659646" cy="65964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3" y="1210040"/>
            <a:ext cx="659646" cy="65964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39" y="1211074"/>
            <a:ext cx="659646" cy="659646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62" y="4221450"/>
            <a:ext cx="659646" cy="659646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16" y="3446100"/>
            <a:ext cx="659646" cy="659646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16" y="2717297"/>
            <a:ext cx="659646" cy="659646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16" y="1988494"/>
            <a:ext cx="659646" cy="65964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16" y="1211074"/>
            <a:ext cx="659646" cy="659646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54" y="4221450"/>
            <a:ext cx="659646" cy="659646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54" y="3435017"/>
            <a:ext cx="659646" cy="659646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54" y="2717297"/>
            <a:ext cx="659646" cy="659646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93" y="1988494"/>
            <a:ext cx="659646" cy="659646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93" y="1213143"/>
            <a:ext cx="659646" cy="659646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71" y="4221894"/>
            <a:ext cx="659646" cy="659646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71" y="3435017"/>
            <a:ext cx="659646" cy="659646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94" y="2717297"/>
            <a:ext cx="659646" cy="659646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00" y="1994257"/>
            <a:ext cx="659646" cy="659646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00" y="1211074"/>
            <a:ext cx="659646" cy="659646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92" y="4221894"/>
            <a:ext cx="659646" cy="659646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92" y="3435017"/>
            <a:ext cx="659646" cy="659646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92" y="2717297"/>
            <a:ext cx="659646" cy="659646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92" y="1994257"/>
            <a:ext cx="659646" cy="659646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92" y="1211074"/>
            <a:ext cx="659646" cy="6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15275"/>
      </p:ext>
    </p:extLst>
  </p:cSld>
  <p:clrMapOvr>
    <a:masterClrMapping/>
  </p:clrMapOvr>
</p:sld>
</file>

<file path=ppt/theme/theme1.xml><?xml version="1.0" encoding="utf-8"?>
<a:theme xmlns:a="http://schemas.openxmlformats.org/drawingml/2006/main" name="Götene Kommun 4x3">
  <a:themeElements>
    <a:clrScheme name="Götene 1">
      <a:dk1>
        <a:srgbClr val="000000"/>
      </a:dk1>
      <a:lt1>
        <a:srgbClr val="FFFFFF"/>
      </a:lt1>
      <a:dk2>
        <a:srgbClr val="006A5C"/>
      </a:dk2>
      <a:lt2>
        <a:srgbClr val="E3DED1"/>
      </a:lt2>
      <a:accent1>
        <a:srgbClr val="73BF1F"/>
      </a:accent1>
      <a:accent2>
        <a:srgbClr val="4FB3D3"/>
      </a:accent2>
      <a:accent3>
        <a:srgbClr val="005587"/>
      </a:accent3>
      <a:accent4>
        <a:srgbClr val="4E8542"/>
      </a:accent4>
      <a:accent5>
        <a:srgbClr val="D53F77"/>
      </a:accent5>
      <a:accent6>
        <a:srgbClr val="F2A900"/>
      </a:accent6>
      <a:hlink>
        <a:srgbClr val="4FB3D3"/>
      </a:hlink>
      <a:folHlink>
        <a:srgbClr val="A61900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035F84-643E-479E-A1BF-1E56A8616C67}" vid="{D6ADE476-9F3D-42B1-A45F-3BC46E1CE2A7}"/>
    </a:ext>
  </a:extLst>
</a:theme>
</file>

<file path=ppt/theme/theme2.xml><?xml version="1.0" encoding="utf-8"?>
<a:theme xmlns:a="http://schemas.openxmlformats.org/drawingml/2006/main" name="Götene Kommun">
  <a:themeElements>
    <a:clrScheme name="Götene 1">
      <a:dk1>
        <a:srgbClr val="000000"/>
      </a:dk1>
      <a:lt1>
        <a:srgbClr val="FFFFFF"/>
      </a:lt1>
      <a:dk2>
        <a:srgbClr val="006A5C"/>
      </a:dk2>
      <a:lt2>
        <a:srgbClr val="E3DED1"/>
      </a:lt2>
      <a:accent1>
        <a:srgbClr val="73BF1F"/>
      </a:accent1>
      <a:accent2>
        <a:srgbClr val="4FB3D3"/>
      </a:accent2>
      <a:accent3>
        <a:srgbClr val="005587"/>
      </a:accent3>
      <a:accent4>
        <a:srgbClr val="4E8542"/>
      </a:accent4>
      <a:accent5>
        <a:srgbClr val="D53F77"/>
      </a:accent5>
      <a:accent6>
        <a:srgbClr val="F2A900"/>
      </a:accent6>
      <a:hlink>
        <a:srgbClr val="4FB3D3"/>
      </a:hlink>
      <a:folHlink>
        <a:srgbClr val="A61900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035F84-643E-479E-A1BF-1E56A8616C67}" vid="{968A08BE-39BE-4C74-ABAA-9783D6ED5850}"/>
    </a:ext>
  </a:extLst>
</a:theme>
</file>

<file path=ppt/theme/theme3.xml><?xml version="1.0" encoding="utf-8"?>
<a:theme xmlns:a="http://schemas.openxmlformats.org/drawingml/2006/main" name="Götene Kommun - Kapitelsida bild">
  <a:themeElements>
    <a:clrScheme name="Götene 1">
      <a:dk1>
        <a:srgbClr val="000000"/>
      </a:dk1>
      <a:lt1>
        <a:srgbClr val="FFFFFF"/>
      </a:lt1>
      <a:dk2>
        <a:srgbClr val="006A5C"/>
      </a:dk2>
      <a:lt2>
        <a:srgbClr val="E3DED1"/>
      </a:lt2>
      <a:accent1>
        <a:srgbClr val="73BF1F"/>
      </a:accent1>
      <a:accent2>
        <a:srgbClr val="4FB3D3"/>
      </a:accent2>
      <a:accent3>
        <a:srgbClr val="005587"/>
      </a:accent3>
      <a:accent4>
        <a:srgbClr val="4E8542"/>
      </a:accent4>
      <a:accent5>
        <a:srgbClr val="D53F77"/>
      </a:accent5>
      <a:accent6>
        <a:srgbClr val="F2A900"/>
      </a:accent6>
      <a:hlink>
        <a:srgbClr val="4FB3D3"/>
      </a:hlink>
      <a:folHlink>
        <a:srgbClr val="A61900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035F84-643E-479E-A1BF-1E56A8616C67}" vid="{D5E27E40-F3B2-45C3-9536-CCF40B8858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standardbredd 4x3</Template>
  <TotalTime>77</TotalTime>
  <Words>0</Words>
  <Application>Microsoft Office PowerPoint</Application>
  <PresentationFormat>Bildspel på skärmen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Arial</vt:lpstr>
      <vt:lpstr>Calibri</vt:lpstr>
      <vt:lpstr>Trebuchet MS</vt:lpstr>
      <vt:lpstr>Götene Kommun 4x3</vt:lpstr>
      <vt:lpstr>Götene Kommun</vt:lpstr>
      <vt:lpstr>Götene Kommun - Kapitelsida bild</vt:lpstr>
      <vt:lpstr>PowerPoint-presentation</vt:lpstr>
      <vt:lpstr>PowerPoint-presentation</vt:lpstr>
      <vt:lpstr>PowerPoint-presentation</vt:lpstr>
    </vt:vector>
  </TitlesOfParts>
  <Company>Göliska IT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Sälleberg</dc:creator>
  <cp:lastModifiedBy>Maria Johansson</cp:lastModifiedBy>
  <cp:revision>3</cp:revision>
  <dcterms:created xsi:type="dcterms:W3CDTF">2023-09-18T07:18:31Z</dcterms:created>
  <dcterms:modified xsi:type="dcterms:W3CDTF">2023-10-06T10:23:59Z</dcterms:modified>
</cp:coreProperties>
</file>