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92" r:id="rId5"/>
  </p:sldMasterIdLst>
  <p:notesMasterIdLst>
    <p:notesMasterId r:id="rId14"/>
  </p:notesMasterIdLst>
  <p:handoutMasterIdLst>
    <p:handoutMasterId r:id="rId15"/>
  </p:handoutMasterIdLst>
  <p:sldIdLst>
    <p:sldId id="731" r:id="rId6"/>
    <p:sldId id="793" r:id="rId7"/>
    <p:sldId id="807" r:id="rId8"/>
    <p:sldId id="810" r:id="rId9"/>
    <p:sldId id="288" r:id="rId10"/>
    <p:sldId id="811" r:id="rId11"/>
    <p:sldId id="741" r:id="rId12"/>
    <p:sldId id="317" r:id="rId1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0051"/>
    <a:srgbClr val="E94491"/>
    <a:srgbClr val="00964F"/>
    <a:srgbClr val="00A3B4"/>
    <a:srgbClr val="604696"/>
    <a:srgbClr val="831F82"/>
    <a:srgbClr val="810051"/>
    <a:srgbClr val="FF8300"/>
    <a:srgbClr val="1951A0"/>
    <a:srgbClr val="4A4A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4C021F-AD51-45CD-AC90-69B868FEAF34}" v="7" dt="2023-09-03T10:39:34.316"/>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6" autoAdjust="0"/>
    <p:restoredTop sz="80595" autoAdjust="0"/>
  </p:normalViewPr>
  <p:slideViewPr>
    <p:cSldViewPr snapToGrid="0" snapToObjects="1" showGuides="1">
      <p:cViewPr varScale="1">
        <p:scale>
          <a:sx n="79" d="100"/>
          <a:sy n="79" d="100"/>
        </p:scale>
        <p:origin x="80" y="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showGuides="1">
      <p:cViewPr varScale="1">
        <p:scale>
          <a:sx n="54" d="100"/>
          <a:sy n="54" d="100"/>
        </p:scale>
        <p:origin x="282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fia Lund" userId="6402a817-f066-4ef7-9d56-a813f63c328c" providerId="ADAL" clId="{494C021F-AD51-45CD-AC90-69B868FEAF34}"/>
    <pc:docChg chg="custSel addSld delSld modSld sldOrd">
      <pc:chgData name="Sofia Lund" userId="6402a817-f066-4ef7-9d56-a813f63c328c" providerId="ADAL" clId="{494C021F-AD51-45CD-AC90-69B868FEAF34}" dt="2023-09-04T08:47:16.953" v="916" actId="14100"/>
      <pc:docMkLst>
        <pc:docMk/>
      </pc:docMkLst>
      <pc:sldChg chg="modSp mod">
        <pc:chgData name="Sofia Lund" userId="6402a817-f066-4ef7-9d56-a813f63c328c" providerId="ADAL" clId="{494C021F-AD51-45CD-AC90-69B868FEAF34}" dt="2023-09-04T08:47:16.953" v="916" actId="14100"/>
        <pc:sldMkLst>
          <pc:docMk/>
          <pc:sldMk cId="1760239572" sldId="288"/>
        </pc:sldMkLst>
        <pc:spChg chg="mod">
          <ac:chgData name="Sofia Lund" userId="6402a817-f066-4ef7-9d56-a813f63c328c" providerId="ADAL" clId="{494C021F-AD51-45CD-AC90-69B868FEAF34}" dt="2023-09-04T08:47:16.953" v="916" actId="14100"/>
          <ac:spMkLst>
            <pc:docMk/>
            <pc:sldMk cId="1760239572" sldId="288"/>
            <ac:spMk id="10" creationId="{2BD9EC80-BDF2-4062-B01C-FC4789B46CF9}"/>
          </ac:spMkLst>
        </pc:spChg>
      </pc:sldChg>
      <pc:sldChg chg="del">
        <pc:chgData name="Sofia Lund" userId="6402a817-f066-4ef7-9d56-a813f63c328c" providerId="ADAL" clId="{494C021F-AD51-45CD-AC90-69B868FEAF34}" dt="2023-09-03T10:39:07.068" v="794" actId="47"/>
        <pc:sldMkLst>
          <pc:docMk/>
          <pc:sldMk cId="3528062105" sldId="291"/>
        </pc:sldMkLst>
      </pc:sldChg>
      <pc:sldChg chg="add">
        <pc:chgData name="Sofia Lund" userId="6402a817-f066-4ef7-9d56-a813f63c328c" providerId="ADAL" clId="{494C021F-AD51-45CD-AC90-69B868FEAF34}" dt="2023-09-03T10:18:25.819" v="122"/>
        <pc:sldMkLst>
          <pc:docMk/>
          <pc:sldMk cId="2237964875" sldId="317"/>
        </pc:sldMkLst>
      </pc:sldChg>
      <pc:sldChg chg="modSp mod">
        <pc:chgData name="Sofia Lund" userId="6402a817-f066-4ef7-9d56-a813f63c328c" providerId="ADAL" clId="{494C021F-AD51-45CD-AC90-69B868FEAF34}" dt="2023-09-03T10:15:17.590" v="26" actId="20577"/>
        <pc:sldMkLst>
          <pc:docMk/>
          <pc:sldMk cId="1539707350" sldId="731"/>
        </pc:sldMkLst>
        <pc:spChg chg="mod">
          <ac:chgData name="Sofia Lund" userId="6402a817-f066-4ef7-9d56-a813f63c328c" providerId="ADAL" clId="{494C021F-AD51-45CD-AC90-69B868FEAF34}" dt="2023-09-03T10:15:17.590" v="26" actId="20577"/>
          <ac:spMkLst>
            <pc:docMk/>
            <pc:sldMk cId="1539707350" sldId="731"/>
            <ac:spMk id="2" creationId="{F1818F4D-AB02-4AB8-9CCA-383A52FE90CF}"/>
          </ac:spMkLst>
        </pc:spChg>
      </pc:sldChg>
      <pc:sldChg chg="addSp delSp modSp add mod">
        <pc:chgData name="Sofia Lund" userId="6402a817-f066-4ef7-9d56-a813f63c328c" providerId="ADAL" clId="{494C021F-AD51-45CD-AC90-69B868FEAF34}" dt="2023-09-03T10:38:49.133" v="793" actId="1076"/>
        <pc:sldMkLst>
          <pc:docMk/>
          <pc:sldMk cId="2716493449" sldId="741"/>
        </pc:sldMkLst>
        <pc:spChg chg="add del mod">
          <ac:chgData name="Sofia Lund" userId="6402a817-f066-4ef7-9d56-a813f63c328c" providerId="ADAL" clId="{494C021F-AD51-45CD-AC90-69B868FEAF34}" dt="2023-09-03T10:38:23.371" v="784" actId="478"/>
          <ac:spMkLst>
            <pc:docMk/>
            <pc:sldMk cId="2716493449" sldId="741"/>
            <ac:spMk id="3" creationId="{0AECB484-D43E-04E9-E1DE-D4B0416BACF9}"/>
          </ac:spMkLst>
        </pc:spChg>
        <pc:picChg chg="del">
          <ac:chgData name="Sofia Lund" userId="6402a817-f066-4ef7-9d56-a813f63c328c" providerId="ADAL" clId="{494C021F-AD51-45CD-AC90-69B868FEAF34}" dt="2023-09-03T10:36:13.746" v="778" actId="478"/>
          <ac:picMkLst>
            <pc:docMk/>
            <pc:sldMk cId="2716493449" sldId="741"/>
            <ac:picMk id="4" creationId="{CF7BB986-6B4D-4B5D-B8CC-F5566AB0E54B}"/>
          </ac:picMkLst>
        </pc:picChg>
        <pc:picChg chg="del">
          <ac:chgData name="Sofia Lund" userId="6402a817-f066-4ef7-9d56-a813f63c328c" providerId="ADAL" clId="{494C021F-AD51-45CD-AC90-69B868FEAF34}" dt="2023-09-03T10:38:25.776" v="785" actId="478"/>
          <ac:picMkLst>
            <pc:docMk/>
            <pc:sldMk cId="2716493449" sldId="741"/>
            <ac:picMk id="5" creationId="{AC954976-FD81-4AD9-B10E-3DAE73666C85}"/>
          </ac:picMkLst>
        </pc:picChg>
        <pc:picChg chg="add mod">
          <ac:chgData name="Sofia Lund" userId="6402a817-f066-4ef7-9d56-a813f63c328c" providerId="ADAL" clId="{494C021F-AD51-45CD-AC90-69B868FEAF34}" dt="2023-09-03T10:38:49.133" v="793" actId="1076"/>
          <ac:picMkLst>
            <pc:docMk/>
            <pc:sldMk cId="2716493449" sldId="741"/>
            <ac:picMk id="6" creationId="{1D4E74FD-A694-A4B3-2903-B41C6BC20B4C}"/>
          </ac:picMkLst>
        </pc:picChg>
        <pc:picChg chg="add mod">
          <ac:chgData name="Sofia Lund" userId="6402a817-f066-4ef7-9d56-a813f63c328c" providerId="ADAL" clId="{494C021F-AD51-45CD-AC90-69B868FEAF34}" dt="2023-09-03T10:38:44.118" v="792" actId="1076"/>
          <ac:picMkLst>
            <pc:docMk/>
            <pc:sldMk cId="2716493449" sldId="741"/>
            <ac:picMk id="7" creationId="{A3166E3D-AB94-C4EE-3A4F-FF0448C551C6}"/>
          </ac:picMkLst>
        </pc:picChg>
      </pc:sldChg>
      <pc:sldChg chg="ord">
        <pc:chgData name="Sofia Lund" userId="6402a817-f066-4ef7-9d56-a813f63c328c" providerId="ADAL" clId="{494C021F-AD51-45CD-AC90-69B868FEAF34}" dt="2023-09-03T10:40:45.537" v="890"/>
        <pc:sldMkLst>
          <pc:docMk/>
          <pc:sldMk cId="2817311325" sldId="752"/>
        </pc:sldMkLst>
      </pc:sldChg>
      <pc:sldChg chg="modSp add mod">
        <pc:chgData name="Sofia Lund" userId="6402a817-f066-4ef7-9d56-a813f63c328c" providerId="ADAL" clId="{494C021F-AD51-45CD-AC90-69B868FEAF34}" dt="2023-09-03T10:41:45.980" v="891" actId="313"/>
        <pc:sldMkLst>
          <pc:docMk/>
          <pc:sldMk cId="2793004766" sldId="793"/>
        </pc:sldMkLst>
        <pc:spChg chg="mod">
          <ac:chgData name="Sofia Lund" userId="6402a817-f066-4ef7-9d56-a813f63c328c" providerId="ADAL" clId="{494C021F-AD51-45CD-AC90-69B868FEAF34}" dt="2023-09-03T10:41:45.980" v="891" actId="313"/>
          <ac:spMkLst>
            <pc:docMk/>
            <pc:sldMk cId="2793004766" sldId="793"/>
            <ac:spMk id="3" creationId="{A5BD61E1-C393-4BEF-B37F-A299E4330706}"/>
          </ac:spMkLst>
        </pc:spChg>
      </pc:sldChg>
      <pc:sldChg chg="del">
        <pc:chgData name="Sofia Lund" userId="6402a817-f066-4ef7-9d56-a813f63c328c" providerId="ADAL" clId="{494C021F-AD51-45CD-AC90-69B868FEAF34}" dt="2023-09-03T10:35:59.724" v="776" actId="47"/>
        <pc:sldMkLst>
          <pc:docMk/>
          <pc:sldMk cId="525428917" sldId="806"/>
        </pc:sldMkLst>
      </pc:sldChg>
      <pc:sldChg chg="modSp mod">
        <pc:chgData name="Sofia Lund" userId="6402a817-f066-4ef7-9d56-a813f63c328c" providerId="ADAL" clId="{494C021F-AD51-45CD-AC90-69B868FEAF34}" dt="2023-09-03T10:17:11.476" v="121" actId="20577"/>
        <pc:sldMkLst>
          <pc:docMk/>
          <pc:sldMk cId="398492527" sldId="807"/>
        </pc:sldMkLst>
        <pc:spChg chg="mod">
          <ac:chgData name="Sofia Lund" userId="6402a817-f066-4ef7-9d56-a813f63c328c" providerId="ADAL" clId="{494C021F-AD51-45CD-AC90-69B868FEAF34}" dt="2023-09-03T10:17:11.476" v="121" actId="20577"/>
          <ac:spMkLst>
            <pc:docMk/>
            <pc:sldMk cId="398492527" sldId="807"/>
            <ac:spMk id="3" creationId="{5C3D6286-D6DB-7107-E0C3-A1CFFF649120}"/>
          </ac:spMkLst>
        </pc:spChg>
      </pc:sldChg>
      <pc:sldChg chg="del">
        <pc:chgData name="Sofia Lund" userId="6402a817-f066-4ef7-9d56-a813f63c328c" providerId="ADAL" clId="{494C021F-AD51-45CD-AC90-69B868FEAF34}" dt="2023-09-03T10:36:02.857" v="777" actId="47"/>
        <pc:sldMkLst>
          <pc:docMk/>
          <pc:sldMk cId="2869719224" sldId="809"/>
        </pc:sldMkLst>
      </pc:sldChg>
      <pc:sldChg chg="modSp mod">
        <pc:chgData name="Sofia Lund" userId="6402a817-f066-4ef7-9d56-a813f63c328c" providerId="ADAL" clId="{494C021F-AD51-45CD-AC90-69B868FEAF34}" dt="2023-09-04T08:46:59.496" v="915" actId="20577"/>
        <pc:sldMkLst>
          <pc:docMk/>
          <pc:sldMk cId="2907404" sldId="810"/>
        </pc:sldMkLst>
        <pc:spChg chg="mod">
          <ac:chgData name="Sofia Lund" userId="6402a817-f066-4ef7-9d56-a813f63c328c" providerId="ADAL" clId="{494C021F-AD51-45CD-AC90-69B868FEAF34}" dt="2023-09-03T10:31:45.911" v="696" actId="20577"/>
          <ac:spMkLst>
            <pc:docMk/>
            <pc:sldMk cId="2907404" sldId="810"/>
            <ac:spMk id="2" creationId="{22353F8D-9A46-2935-3D32-F46657E56205}"/>
          </ac:spMkLst>
        </pc:spChg>
        <pc:spChg chg="mod">
          <ac:chgData name="Sofia Lund" userId="6402a817-f066-4ef7-9d56-a813f63c328c" providerId="ADAL" clId="{494C021F-AD51-45CD-AC90-69B868FEAF34}" dt="2023-09-04T08:46:59.496" v="915" actId="20577"/>
          <ac:spMkLst>
            <pc:docMk/>
            <pc:sldMk cId="2907404" sldId="810"/>
            <ac:spMk id="3" creationId="{0B735783-86E5-1CAE-19EA-FBAF9749E72F}"/>
          </ac:spMkLst>
        </pc:spChg>
      </pc:sldChg>
      <pc:sldChg chg="modSp new mod ord">
        <pc:chgData name="Sofia Lund" userId="6402a817-f066-4ef7-9d56-a813f63c328c" providerId="ADAL" clId="{494C021F-AD51-45CD-AC90-69B868FEAF34}" dt="2023-09-03T10:33:44.126" v="774"/>
        <pc:sldMkLst>
          <pc:docMk/>
          <pc:sldMk cId="2179447453" sldId="811"/>
        </pc:sldMkLst>
        <pc:spChg chg="mod">
          <ac:chgData name="Sofia Lund" userId="6402a817-f066-4ef7-9d56-a813f63c328c" providerId="ADAL" clId="{494C021F-AD51-45CD-AC90-69B868FEAF34}" dt="2023-09-03T10:25:58.698" v="183" actId="20577"/>
          <ac:spMkLst>
            <pc:docMk/>
            <pc:sldMk cId="2179447453" sldId="811"/>
            <ac:spMk id="2" creationId="{7F08763F-6128-4E75-8F42-38C4AD5C4D0C}"/>
          </ac:spMkLst>
        </pc:spChg>
        <pc:spChg chg="mod">
          <ac:chgData name="Sofia Lund" userId="6402a817-f066-4ef7-9d56-a813f63c328c" providerId="ADAL" clId="{494C021F-AD51-45CD-AC90-69B868FEAF34}" dt="2023-09-03T10:29:56.931" v="678" actId="20577"/>
          <ac:spMkLst>
            <pc:docMk/>
            <pc:sldMk cId="2179447453" sldId="811"/>
            <ac:spMk id="3" creationId="{A8CC34D6-A5A2-FAE6-4657-992B40AF8C46}"/>
          </ac:spMkLst>
        </pc:spChg>
      </pc:sldChg>
      <pc:sldMasterChg chg="delSldLayout">
        <pc:chgData name="Sofia Lund" userId="6402a817-f066-4ef7-9d56-a813f63c328c" providerId="ADAL" clId="{494C021F-AD51-45CD-AC90-69B868FEAF34}" dt="2023-09-03T10:36:02.857" v="777" actId="47"/>
        <pc:sldMasterMkLst>
          <pc:docMk/>
          <pc:sldMasterMk cId="1237716044" sldId="2147483660"/>
        </pc:sldMasterMkLst>
        <pc:sldLayoutChg chg="del">
          <pc:chgData name="Sofia Lund" userId="6402a817-f066-4ef7-9d56-a813f63c328c" providerId="ADAL" clId="{494C021F-AD51-45CD-AC90-69B868FEAF34}" dt="2023-09-03T10:36:02.857" v="777" actId="47"/>
          <pc:sldLayoutMkLst>
            <pc:docMk/>
            <pc:sldMasterMk cId="1237716044" sldId="2147483660"/>
            <pc:sldLayoutMk cId="2928859768" sldId="2147483911"/>
          </pc:sldLayoutMkLst>
        </pc:sldLayoutChg>
      </pc:sldMaster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54A48A-15DB-486B-8EDF-071EF888C9FA}" type="slidenum">
              <a:rPr lang="sv-SE" smtClean="0"/>
              <a:t>‹#›</a:t>
            </a:fld>
            <a:endParaRPr lang="sv-SE"/>
          </a:p>
        </p:txBody>
      </p:sp>
      <p:pic>
        <p:nvPicPr>
          <p:cNvPr id="6" name="Bildobjekt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6922" y="171821"/>
            <a:ext cx="497342" cy="573933"/>
          </a:xfrm>
          <a:prstGeom prst="rect">
            <a:avLst/>
          </a:prstGeom>
        </p:spPr>
      </p:pic>
      <p:sp>
        <p:nvSpPr>
          <p:cNvPr id="7" name="Platshållare för datum 6"/>
          <p:cNvSpPr>
            <a:spLocks noGrp="1"/>
          </p:cNvSpPr>
          <p:nvPr>
            <p:ph type="dt" sz="quarter" idx="1"/>
          </p:nvPr>
        </p:nvSpPr>
        <p:spPr>
          <a:xfrm>
            <a:off x="155643" y="171821"/>
            <a:ext cx="3171218" cy="371239"/>
          </a:xfrm>
          <a:prstGeom prst="rect">
            <a:avLst/>
          </a:prstGeom>
        </p:spPr>
        <p:txBody>
          <a:bodyPr vert="horz" lIns="91440" tIns="45720" rIns="91440" bIns="45720" rtlCol="0"/>
          <a:lstStyle>
            <a:lvl1pPr algn="r">
              <a:defRPr sz="1200"/>
            </a:lvl1pPr>
          </a:lstStyle>
          <a:p>
            <a:pPr algn="l"/>
            <a:fld id="{C5EFC694-610F-4EBB-A7A1-F373CBB5F4F0}" type="datetimeFigureOut">
              <a:rPr lang="sv-SE" sz="1050" smtClean="0">
                <a:latin typeface="Source Sans Pro Semibold" panose="020B0603030403020204" pitchFamily="34" charset="0"/>
              </a:rPr>
              <a:pPr algn="l"/>
              <a:t>2023-09-07</a:t>
            </a:fld>
            <a:endParaRPr lang="sv-SE" dirty="0">
              <a:latin typeface="Source Sans Pro Semibold" panose="020B0603030403020204" pitchFamily="34" charset="0"/>
            </a:endParaRPr>
          </a:p>
        </p:txBody>
      </p:sp>
    </p:spTree>
    <p:extLst>
      <p:ext uri="{BB962C8B-B14F-4D97-AF65-F5344CB8AC3E}">
        <p14:creationId xmlns:p14="http://schemas.microsoft.com/office/powerpoint/2010/main" val="96604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1246B2-8DA9-434C-B6FD-F8DEA6040EC3}" type="slidenum">
              <a:rPr lang="sv-SE" smtClean="0"/>
              <a:t>‹#›</a:t>
            </a:fld>
            <a:endParaRPr lang="sv-SE"/>
          </a:p>
        </p:txBody>
      </p:sp>
      <p:pic>
        <p:nvPicPr>
          <p:cNvPr id="8" name="Bildobjekt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6922" y="171821"/>
            <a:ext cx="497342" cy="573933"/>
          </a:xfrm>
          <a:prstGeom prst="rect">
            <a:avLst/>
          </a:prstGeom>
        </p:spPr>
      </p:pic>
    </p:spTree>
    <p:extLst>
      <p:ext uri="{BB962C8B-B14F-4D97-AF65-F5344CB8AC3E}">
        <p14:creationId xmlns:p14="http://schemas.microsoft.com/office/powerpoint/2010/main" val="3826168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84A432C6-81A7-47B9-A3A0-8B79E3C706DC}" type="slidenum">
              <a:rPr lang="sv-SE" smtClean="0"/>
              <a:t>8</a:t>
            </a:fld>
            <a:endParaRPr lang="sv-SE"/>
          </a:p>
        </p:txBody>
      </p:sp>
    </p:spTree>
    <p:extLst>
      <p:ext uri="{BB962C8B-B14F-4D97-AF65-F5344CB8AC3E}">
        <p14:creationId xmlns:p14="http://schemas.microsoft.com/office/powerpoint/2010/main" val="382023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ga: Titelsida - Skiffer">
    <p:bg>
      <p:bgPr>
        <a:solidFill>
          <a:srgbClr val="4A4A49"/>
        </a:solidFill>
        <a:effectLst/>
      </p:bgPr>
    </p:bg>
    <p:spTree>
      <p:nvGrpSpPr>
        <p:cNvPr id="1" name=""/>
        <p:cNvGrpSpPr/>
        <p:nvPr/>
      </p:nvGrpSpPr>
      <p:grpSpPr>
        <a:xfrm>
          <a:off x="0" y="0"/>
          <a:ext cx="0" cy="0"/>
          <a:chOff x="0" y="0"/>
          <a:chExt cx="0" cy="0"/>
        </a:xfrm>
      </p:grpSpPr>
      <p:sp>
        <p:nvSpPr>
          <p:cNvPr id="6"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tx2">
                    <a:lumMod val="40000"/>
                    <a:lumOff val="60000"/>
                  </a:schemeClr>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EVENTUELL UNDERRUBRIK 20XX-XX-XX</a:t>
            </a:r>
          </a:p>
        </p:txBody>
      </p:sp>
      <p:sp>
        <p:nvSpPr>
          <p:cNvPr id="4" name="Rubrik 1">
            <a:extLst>
              <a:ext uri="{FF2B5EF4-FFF2-40B4-BE49-F238E27FC236}">
                <a16:creationId xmlns:a16="http://schemas.microsoft.com/office/drawing/2014/main" id="{72ADCF35-36EE-4091-85D2-02F56DF773E8}"/>
              </a:ext>
            </a:extLst>
          </p:cNvPr>
          <p:cNvSpPr>
            <a:spLocks noGrp="1"/>
          </p:cNvSpPr>
          <p:nvPr>
            <p:ph type="ctrTitle" hasCustomPrompt="1"/>
          </p:nvPr>
        </p:nvSpPr>
        <p:spPr>
          <a:xfrm>
            <a:off x="587375" y="4399395"/>
            <a:ext cx="8580688" cy="1402129"/>
          </a:xfrm>
          <a:prstGeom prst="rect">
            <a:avLst/>
          </a:prstGeom>
        </p:spPr>
        <p:txBody>
          <a:bodyPr lIns="0" tIns="0" rIns="0" bIns="0" anchor="t" anchorCtr="0">
            <a:noAutofit/>
          </a:bodyPr>
          <a:lstStyle>
            <a:lvl1pPr algn="l">
              <a:lnSpc>
                <a:spcPct val="100000"/>
              </a:lnSpc>
              <a:defRPr lang="sv-SE" b="0" baseline="0" dirty="0">
                <a:solidFill>
                  <a:schemeClr val="bg1"/>
                </a:solidFill>
                <a:latin typeface="Source Sans Pro Semibold" panose="020B0603030403020204" pitchFamily="34" charset="0"/>
              </a:defRPr>
            </a:lvl1pPr>
          </a:lstStyle>
          <a:p>
            <a:r>
              <a:rPr lang="sv-SE" dirty="0"/>
              <a:t>Rubrik till förstasidan (max 2 rader)</a:t>
            </a:r>
            <a:br>
              <a:rPr lang="sv-SE" dirty="0"/>
            </a:br>
            <a:endParaRPr lang="sv-SE" dirty="0"/>
          </a:p>
        </p:txBody>
      </p:sp>
    </p:spTree>
    <p:extLst>
      <p:ext uri="{BB962C8B-B14F-4D97-AF65-F5344CB8AC3E}">
        <p14:creationId xmlns:p14="http://schemas.microsoft.com/office/powerpoint/2010/main" val="4184729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ga: Titelsida - Vit">
    <p:bg>
      <p:bgPr>
        <a:solidFill>
          <a:schemeClr val="bg1"/>
        </a:solidFill>
        <a:effectLst/>
      </p:bgPr>
    </p:bg>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436" y="333375"/>
            <a:ext cx="948353" cy="1094400"/>
          </a:xfrm>
          <a:prstGeom prst="rect">
            <a:avLst/>
          </a:prstGeom>
        </p:spPr>
      </p:pic>
      <p:sp>
        <p:nvSpPr>
          <p:cNvPr id="5" name="Rubrik 1"/>
          <p:cNvSpPr>
            <a:spLocks noGrp="1"/>
          </p:cNvSpPr>
          <p:nvPr>
            <p:ph type="ctrTitle" hasCustomPrompt="1"/>
          </p:nvPr>
        </p:nvSpPr>
        <p:spPr>
          <a:xfrm>
            <a:off x="587375" y="4365625"/>
            <a:ext cx="8580688" cy="1402129"/>
          </a:xfrm>
          <a:prstGeom prst="rect">
            <a:avLst/>
          </a:prstGeom>
        </p:spPr>
        <p:txBody>
          <a:bodyPr lIns="0" tIns="0" rIns="0" bIns="0" anchor="t" anchorCtr="0">
            <a:noAutofit/>
          </a:bodyPr>
          <a:lstStyle>
            <a:lvl1pPr algn="l">
              <a:lnSpc>
                <a:spcPct val="100000"/>
              </a:lnSpc>
              <a:defRPr lang="sv-SE" b="0" baseline="0" dirty="0">
                <a:solidFill>
                  <a:schemeClr val="tx1"/>
                </a:solidFill>
                <a:latin typeface="Source Sans Pro Semibold" panose="020B0603030403020204" pitchFamily="34" charset="0"/>
              </a:defRPr>
            </a:lvl1pPr>
          </a:lstStyle>
          <a:p>
            <a:r>
              <a:rPr lang="sv-SE" dirty="0"/>
              <a:t>Rubrik till förstasidan (max 2 rader)</a:t>
            </a:r>
            <a:br>
              <a:rPr lang="sv-SE" dirty="0"/>
            </a:br>
            <a:endParaRPr lang="sv-SE" dirty="0"/>
          </a:p>
        </p:txBody>
      </p:sp>
      <p:sp>
        <p:nvSpPr>
          <p:cNvPr id="7"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tx1"/>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EVENTUELL UNDERRUBRIK 20XX-XX-XX</a:t>
            </a:r>
          </a:p>
        </p:txBody>
      </p:sp>
    </p:spTree>
    <p:extLst>
      <p:ext uri="{BB962C8B-B14F-4D97-AF65-F5344CB8AC3E}">
        <p14:creationId xmlns:p14="http://schemas.microsoft.com/office/powerpoint/2010/main" val="1668744746"/>
      </p:ext>
    </p:extLst>
  </p:cSld>
  <p:clrMapOvr>
    <a:masterClrMapping/>
  </p:clrMapOvr>
  <p:extLst>
    <p:ext uri="{DCECCB84-F9BA-43D5-87BE-67443E8EF086}">
      <p15:sldGuideLst xmlns:p15="http://schemas.microsoft.com/office/powerpoint/2012/main">
        <p15:guide id="1" pos="7469" userDrawn="1">
          <p15:clr>
            <a:srgbClr val="FBAE40"/>
          </p15:clr>
        </p15:guide>
        <p15:guide id="2" orient="horz" pos="21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ga: Bildsida -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435" y="334800"/>
            <a:ext cx="948354" cy="1094400"/>
          </a:xfrm>
          <a:prstGeom prst="rect">
            <a:avLst/>
          </a:prstGeom>
        </p:spPr>
      </p:pic>
      <p:sp>
        <p:nvSpPr>
          <p:cNvPr id="5" name="Platshållare för bild 4"/>
          <p:cNvSpPr>
            <a:spLocks noGrp="1"/>
          </p:cNvSpPr>
          <p:nvPr>
            <p:ph type="pic" sz="quarter" idx="10" hasCustomPrompt="1"/>
          </p:nvPr>
        </p:nvSpPr>
        <p:spPr>
          <a:xfrm>
            <a:off x="0" y="1784188"/>
            <a:ext cx="12192000" cy="5073812"/>
          </a:xfrm>
          <a:prstGeom prst="rect">
            <a:avLst/>
          </a:prstGeom>
        </p:spPr>
        <p:txBody>
          <a:bodyPr/>
          <a:lstStyle/>
          <a:p>
            <a:r>
              <a:rPr lang="sv-SE" dirty="0"/>
              <a:t>Klicka på ikonen för att lägga till en bild. Tänk på att välja bilder som förmedlar en känsla. Det gör att mottagaren lättare kommer ihåg ditt budskap!</a:t>
            </a:r>
          </a:p>
        </p:txBody>
      </p:sp>
      <p:pic>
        <p:nvPicPr>
          <p:cNvPr id="7" name="Bildobjekt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0942" y="334800"/>
            <a:ext cx="965847" cy="1114588"/>
          </a:xfrm>
          <a:prstGeom prst="rect">
            <a:avLst/>
          </a:prstGeom>
        </p:spPr>
      </p:pic>
      <p:sp>
        <p:nvSpPr>
          <p:cNvPr id="9" name="Rubrik 1">
            <a:extLst>
              <a:ext uri="{FF2B5EF4-FFF2-40B4-BE49-F238E27FC236}">
                <a16:creationId xmlns:a16="http://schemas.microsoft.com/office/drawing/2014/main" id="{D4256BCE-B9B2-4A09-B339-0A9C16534BD0}"/>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rgbClr val="4A4A49"/>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199556607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ga: Ett budskap -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
        <p:nvSpPr>
          <p:cNvPr id="3" name="Rubrik 1"/>
          <p:cNvSpPr>
            <a:spLocks noGrp="1"/>
          </p:cNvSpPr>
          <p:nvPr>
            <p:ph type="ctrTitle" hasCustomPrompt="1"/>
          </p:nvPr>
        </p:nvSpPr>
        <p:spPr>
          <a:xfrm>
            <a:off x="587375" y="2492375"/>
            <a:ext cx="7728194" cy="3781425"/>
          </a:xfrm>
          <a:prstGeom prst="rect">
            <a:avLst/>
          </a:prstGeom>
        </p:spPr>
        <p:txBody>
          <a:bodyPr lIns="0" tIns="0" rIns="0" bIns="0" anchor="b" anchorCtr="0">
            <a:noAutofit/>
          </a:bodyPr>
          <a:lstStyle>
            <a:lvl1pPr algn="l">
              <a:lnSpc>
                <a:spcPts val="10000"/>
              </a:lnSpc>
              <a:defRPr lang="sv-SE" sz="9600" b="0" baseline="0" dirty="0">
                <a:solidFill>
                  <a:schemeClr val="tx2"/>
                </a:solidFill>
                <a:latin typeface="Source Sans Pro Black" panose="020B0803030403020204" pitchFamily="34" charset="0"/>
                <a:ea typeface="Source Sans Pro Black" panose="020B0803030403020204" pitchFamily="34" charset="0"/>
              </a:defRPr>
            </a:lvl1pPr>
          </a:lstStyle>
          <a:p>
            <a:r>
              <a:rPr lang="sv-SE" dirty="0"/>
              <a:t>Ett budskap per bild!</a:t>
            </a:r>
          </a:p>
        </p:txBody>
      </p:sp>
    </p:spTree>
    <p:extLst>
      <p:ext uri="{BB962C8B-B14F-4D97-AF65-F5344CB8AC3E}">
        <p14:creationId xmlns:p14="http://schemas.microsoft.com/office/powerpoint/2010/main" val="3659064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ga: Bild &amp; punktlista -animering- Vit">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a:solidFill>
                  <a:schemeClr val="tx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
        <p:nvSpPr>
          <p:cNvPr id="9" name="Platshållare för innehåll 2">
            <a:extLst>
              <a:ext uri="{FF2B5EF4-FFF2-40B4-BE49-F238E27FC236}">
                <a16:creationId xmlns:a16="http://schemas.microsoft.com/office/drawing/2014/main" id="{190E378E-8D8F-4F67-87D0-855EC258690C}"/>
              </a:ext>
            </a:extLst>
          </p:cNvPr>
          <p:cNvSpPr>
            <a:spLocks noGrp="1"/>
          </p:cNvSpPr>
          <p:nvPr>
            <p:ph idx="13" hasCustomPrompt="1"/>
          </p:nvPr>
        </p:nvSpPr>
        <p:spPr>
          <a:xfrm>
            <a:off x="6708773" y="3106994"/>
            <a:ext cx="4880700" cy="3491660"/>
          </a:xfrm>
          <a:prstGeom prst="rect">
            <a:avLst/>
          </a:prstGeom>
        </p:spPr>
        <p:txBody>
          <a:bodyPr/>
          <a:lstStyle>
            <a:lvl1pPr>
              <a:spcAft>
                <a:spcPts val="600"/>
              </a:spcAft>
              <a:defRPr sz="2200" b="0" baseline="0">
                <a:solidFill>
                  <a:schemeClr val="tx1"/>
                </a:solidFill>
                <a:latin typeface="Source Sans Pro" panose="020B0503030403020204" pitchFamily="34" charset="0"/>
                <a:ea typeface="Source Sans Pro" panose="020B0503030403020204" pitchFamily="34" charset="0"/>
              </a:defRPr>
            </a:lvl1pPr>
            <a:lvl2pPr>
              <a:spcAft>
                <a:spcPts val="600"/>
              </a:spcAft>
              <a:defRPr sz="2000" baseline="0">
                <a:solidFill>
                  <a:schemeClr val="tx1"/>
                </a:solidFill>
                <a:latin typeface="Source Sans Pro" panose="020B0503030403020204" pitchFamily="34" charset="0"/>
                <a:ea typeface="Source Sans Pro" panose="020B0503030403020204" pitchFamily="34" charset="0"/>
              </a:defRPr>
            </a:lvl2pPr>
            <a:lvl3pPr>
              <a:spcAft>
                <a:spcPts val="600"/>
              </a:spcAft>
              <a:defRPr sz="2000" baseline="0">
                <a:solidFill>
                  <a:schemeClr val="tx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10" name="Rubrik 1">
            <a:extLst>
              <a:ext uri="{FF2B5EF4-FFF2-40B4-BE49-F238E27FC236}">
                <a16:creationId xmlns:a16="http://schemas.microsoft.com/office/drawing/2014/main" id="{BE3A7E62-B8A5-4A22-AB3F-88E090949F95}"/>
              </a:ext>
            </a:extLst>
          </p:cNvPr>
          <p:cNvSpPr>
            <a:spLocks noGrp="1"/>
          </p:cNvSpPr>
          <p:nvPr>
            <p:ph type="ctrTitle" hasCustomPrompt="1"/>
          </p:nvPr>
        </p:nvSpPr>
        <p:spPr>
          <a:xfrm>
            <a:off x="6708773" y="2401998"/>
            <a:ext cx="4865547" cy="614047"/>
          </a:xfrm>
          <a:prstGeom prst="rect">
            <a:avLst/>
          </a:prstGeom>
        </p:spPr>
        <p:txBody>
          <a:bodyPr lIns="0" tIns="0" rIns="0" bIns="0" anchor="t" anchorCtr="0">
            <a:noAutofit/>
          </a:bodyPr>
          <a:lstStyle>
            <a:lvl1pPr algn="l">
              <a:lnSpc>
                <a:spcPct val="120000"/>
              </a:lnSpc>
              <a:defRPr sz="3200" baseline="0">
                <a:solidFill>
                  <a:schemeClr val="tx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13479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1" end="1"/>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chemeClr val="bg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chemeClr val="bg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rgbClr val="81817F"/>
                      </p:to>
                    </p:animClr>
                  </p:sub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ga: Bild &amp; punktlista - Vit">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a:solidFill>
                  <a:schemeClr val="tx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
        <p:nvSpPr>
          <p:cNvPr id="7" name="Rubrik 1"/>
          <p:cNvSpPr>
            <a:spLocks noGrp="1"/>
          </p:cNvSpPr>
          <p:nvPr>
            <p:ph type="ctrTitle" hasCustomPrompt="1"/>
          </p:nvPr>
        </p:nvSpPr>
        <p:spPr>
          <a:xfrm>
            <a:off x="6723926" y="2413858"/>
            <a:ext cx="4865547" cy="761821"/>
          </a:xfrm>
          <a:prstGeom prst="rect">
            <a:avLst/>
          </a:prstGeom>
        </p:spPr>
        <p:txBody>
          <a:bodyPr lIns="0" tIns="0" rIns="0" bIns="0" anchor="t" anchorCtr="0">
            <a:noAutofit/>
          </a:bodyPr>
          <a:lstStyle>
            <a:lvl1pPr algn="l">
              <a:lnSpc>
                <a:spcPct val="120000"/>
              </a:lnSpc>
              <a:defRPr sz="3200" baseline="0">
                <a:solidFill>
                  <a:schemeClr val="tx1">
                    <a:lumMod val="75000"/>
                    <a:lumOff val="25000"/>
                  </a:schemeClr>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
        <p:nvSpPr>
          <p:cNvPr id="8" name="Platshållare för innehåll 2"/>
          <p:cNvSpPr>
            <a:spLocks noGrp="1"/>
          </p:cNvSpPr>
          <p:nvPr>
            <p:ph idx="12" hasCustomPrompt="1"/>
          </p:nvPr>
        </p:nvSpPr>
        <p:spPr>
          <a:xfrm>
            <a:off x="6708773" y="3175680"/>
            <a:ext cx="4859339" cy="3422974"/>
          </a:xfrm>
          <a:prstGeom prst="rect">
            <a:avLst/>
          </a:prstGeom>
        </p:spPr>
        <p:txBody>
          <a:bodyPr/>
          <a:lstStyle>
            <a:lvl1pPr>
              <a:spcAft>
                <a:spcPts val="600"/>
              </a:spcAft>
              <a:defRPr sz="2200" b="0" baseline="0">
                <a:solidFill>
                  <a:schemeClr val="tx1"/>
                </a:solidFill>
                <a:latin typeface="Source Sans Pro" panose="020B0503030403020204" pitchFamily="34" charset="0"/>
                <a:ea typeface="Source Sans Pro" panose="020B0503030403020204" pitchFamily="34" charset="0"/>
              </a:defRPr>
            </a:lvl1pPr>
            <a:lvl2pPr>
              <a:spcAft>
                <a:spcPts val="600"/>
              </a:spcAft>
              <a:defRPr sz="2000" baseline="0">
                <a:solidFill>
                  <a:schemeClr val="tx1"/>
                </a:solidFill>
                <a:latin typeface="Source Sans Pro" panose="020B0503030403020204" pitchFamily="34" charset="0"/>
                <a:ea typeface="Source Sans Pro" panose="020B0503030403020204" pitchFamily="34" charset="0"/>
              </a:defRPr>
            </a:lvl2pPr>
            <a:lvl3pPr>
              <a:spcAft>
                <a:spcPts val="600"/>
              </a:spcAft>
              <a:defRPr sz="2000" baseline="0">
                <a:solidFill>
                  <a:schemeClr val="tx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Tree>
    <p:extLst>
      <p:ext uri="{BB962C8B-B14F-4D97-AF65-F5344CB8AC3E}">
        <p14:creationId xmlns:p14="http://schemas.microsoft.com/office/powerpoint/2010/main" val="1083707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ga: Punktlista - animering-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435" y="334800"/>
            <a:ext cx="948354" cy="1094400"/>
          </a:xfrm>
          <a:prstGeom prst="rect">
            <a:avLst/>
          </a:prstGeom>
        </p:spPr>
      </p:pic>
      <p:pic>
        <p:nvPicPr>
          <p:cNvPr id="7" name="Bildobjekt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0942" y="334800"/>
            <a:ext cx="965847" cy="1114588"/>
          </a:xfrm>
          <a:prstGeom prst="rect">
            <a:avLst/>
          </a:prstGeom>
        </p:spPr>
      </p:pic>
      <p:sp>
        <p:nvSpPr>
          <p:cNvPr id="12" name="Platshållare för innehåll 2"/>
          <p:cNvSpPr>
            <a:spLocks noGrp="1"/>
          </p:cNvSpPr>
          <p:nvPr>
            <p:ph idx="10" hasCustomPrompt="1"/>
          </p:nvPr>
        </p:nvSpPr>
        <p:spPr>
          <a:xfrm>
            <a:off x="699407" y="2338388"/>
            <a:ext cx="7956550"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ea typeface="Source Sans Pro Semibold" panose="020B0603030403020204" pitchFamily="34" charset="0"/>
              </a:defRPr>
            </a:lvl1pPr>
            <a:lvl2pPr>
              <a:spcAft>
                <a:spcPts val="600"/>
              </a:spcAft>
              <a:defRPr sz="20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
        <p:nvSpPr>
          <p:cNvPr id="8" name="Rubrik 1">
            <a:extLst>
              <a:ext uri="{FF2B5EF4-FFF2-40B4-BE49-F238E27FC236}">
                <a16:creationId xmlns:a16="http://schemas.microsoft.com/office/drawing/2014/main" id="{3DD56B81-DDCE-486A-97C8-E9EB85E935BD}"/>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rgbClr val="4A4A49"/>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299141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 end="1"/>
                                            </p:txEl>
                                          </p:spTgt>
                                        </p:tgtEl>
                                        <p:attrNameLst>
                                          <p:attrName>ppt_c</p:attrName>
                                        </p:attrNameLst>
                                      </p:cBhvr>
                                      <p:to>
                                        <a:schemeClr val="tx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2" end="2"/>
                                            </p:txEl>
                                          </p:spTgt>
                                        </p:tgtEl>
                                        <p:attrNameLst>
                                          <p:attrName>ppt_c</p:attrName>
                                        </p:attrNameLst>
                                      </p:cBhvr>
                                      <p:to>
                                        <a:schemeClr val="tx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3" end="3"/>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chemeClr val="tx1"/>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chemeClr val="tx1"/>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rgbClr val="969696"/>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gga: Punktlista -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435" y="334800"/>
            <a:ext cx="948354" cy="1094400"/>
          </a:xfrm>
          <a:prstGeom prst="rect">
            <a:avLst/>
          </a:prstGeom>
        </p:spPr>
      </p:pic>
      <p:pic>
        <p:nvPicPr>
          <p:cNvPr id="7" name="Bildobjekt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0942" y="334800"/>
            <a:ext cx="965847" cy="1114588"/>
          </a:xfrm>
          <a:prstGeom prst="rect">
            <a:avLst/>
          </a:prstGeom>
        </p:spPr>
      </p:pic>
      <p:sp>
        <p:nvSpPr>
          <p:cNvPr id="8" name="Rubrik 1">
            <a:extLst>
              <a:ext uri="{FF2B5EF4-FFF2-40B4-BE49-F238E27FC236}">
                <a16:creationId xmlns:a16="http://schemas.microsoft.com/office/drawing/2014/main" id="{CFFAE8E8-325A-4EE9-9F6B-23F743B36A13}"/>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rgbClr val="4A4A49"/>
                </a:solidFill>
                <a:latin typeface="Source Sans Pro Semibold" charset="0"/>
              </a:defRPr>
            </a:lvl1pPr>
          </a:lstStyle>
          <a:p>
            <a:r>
              <a:rPr lang="sv-SE" dirty="0"/>
              <a:t>En kort rubrik (max en rad)</a:t>
            </a:r>
          </a:p>
        </p:txBody>
      </p:sp>
      <p:sp>
        <p:nvSpPr>
          <p:cNvPr id="9" name="Platshållare för innehåll 2">
            <a:extLst>
              <a:ext uri="{FF2B5EF4-FFF2-40B4-BE49-F238E27FC236}">
                <a16:creationId xmlns:a16="http://schemas.microsoft.com/office/drawing/2014/main" id="{C4ABC4AA-BF82-4F1E-8BB0-BC297AC37AE1}"/>
              </a:ext>
            </a:extLst>
          </p:cNvPr>
          <p:cNvSpPr>
            <a:spLocks noGrp="1"/>
          </p:cNvSpPr>
          <p:nvPr>
            <p:ph idx="10" hasCustomPrompt="1"/>
          </p:nvPr>
        </p:nvSpPr>
        <p:spPr>
          <a:xfrm>
            <a:off x="661930" y="2334986"/>
            <a:ext cx="9490879"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286126177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ga: Valbara objekt - animering-Vit">
    <p:spTree>
      <p:nvGrpSpPr>
        <p:cNvPr id="1" name=""/>
        <p:cNvGrpSpPr/>
        <p:nvPr/>
      </p:nvGrpSpPr>
      <p:grpSpPr>
        <a:xfrm>
          <a:off x="0" y="0"/>
          <a:ext cx="0" cy="0"/>
          <a:chOff x="0" y="0"/>
          <a:chExt cx="0" cy="0"/>
        </a:xfrm>
      </p:grpSpPr>
      <p:sp>
        <p:nvSpPr>
          <p:cNvPr id="5" name="Platshållare för innehåll 4"/>
          <p:cNvSpPr>
            <a:spLocks noGrp="1"/>
          </p:cNvSpPr>
          <p:nvPr>
            <p:ph sz="quarter" idx="13" hasCustomPrompt="1"/>
          </p:nvPr>
        </p:nvSpPr>
        <p:spPr>
          <a:xfrm>
            <a:off x="587375" y="2492375"/>
            <a:ext cx="5508625" cy="3781425"/>
          </a:xfrm>
          <a:prstGeom prst="rect">
            <a:avLst/>
          </a:prstGeom>
        </p:spPr>
        <p:txBody>
          <a:bodyPr/>
          <a:lstStyle>
            <a:lvl1pPr>
              <a:defRPr/>
            </a:lvl1pPr>
          </a:lstStyle>
          <a:p>
            <a:pPr lvl="0"/>
            <a:r>
              <a:rPr lang="sv-SE" dirty="0"/>
              <a:t>Klicka och lägg till ett objekt. Välj mellan tabell, diagram, smart-art, bild, eller webblänk.</a:t>
            </a:r>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
        <p:nvSpPr>
          <p:cNvPr id="6" name="Rubrik 1"/>
          <p:cNvSpPr>
            <a:spLocks noGrp="1"/>
          </p:cNvSpPr>
          <p:nvPr>
            <p:ph type="ctrTitle" hasCustomPrompt="1"/>
          </p:nvPr>
        </p:nvSpPr>
        <p:spPr>
          <a:xfrm>
            <a:off x="6708773" y="2492375"/>
            <a:ext cx="4865547" cy="761821"/>
          </a:xfrm>
          <a:prstGeom prst="rect">
            <a:avLst/>
          </a:prstGeom>
        </p:spPr>
        <p:txBody>
          <a:bodyPr lIns="0" tIns="0" rIns="0" bIns="0" anchor="t" anchorCtr="0">
            <a:noAutofit/>
          </a:bodyPr>
          <a:lstStyle>
            <a:lvl1pPr algn="l">
              <a:lnSpc>
                <a:spcPct val="120000"/>
              </a:lnSpc>
              <a:defRPr lang="sv-SE" sz="4000" kern="1200" baseline="0" dirty="0">
                <a:solidFill>
                  <a:srgbClr val="6C6C6A"/>
                </a:solidFill>
                <a:latin typeface="Source Sans Pro Semibold" panose="020B0603030403020204" pitchFamily="34" charset="0"/>
                <a:ea typeface="Source Sans Pro Black" panose="020B0803030403020204" pitchFamily="34" charset="0"/>
                <a:cs typeface="+mj-cs"/>
              </a:defRPr>
            </a:lvl1pPr>
          </a:lstStyle>
          <a:p>
            <a:r>
              <a:rPr lang="sv-SE" dirty="0"/>
              <a:t>Rubriknivå 2 (1 rad)</a:t>
            </a:r>
          </a:p>
        </p:txBody>
      </p:sp>
      <p:sp>
        <p:nvSpPr>
          <p:cNvPr id="7" name="Platshållare för innehåll 2">
            <a:extLst>
              <a:ext uri="{FF2B5EF4-FFF2-40B4-BE49-F238E27FC236}">
                <a16:creationId xmlns:a16="http://schemas.microsoft.com/office/drawing/2014/main" id="{9BBAE407-CAA2-412B-ACD0-A1B2325634CD}"/>
              </a:ext>
            </a:extLst>
          </p:cNvPr>
          <p:cNvSpPr>
            <a:spLocks noGrp="1"/>
          </p:cNvSpPr>
          <p:nvPr>
            <p:ph idx="12" hasCustomPrompt="1"/>
          </p:nvPr>
        </p:nvSpPr>
        <p:spPr>
          <a:xfrm>
            <a:off x="6708773" y="3354603"/>
            <a:ext cx="4859339" cy="2919197"/>
          </a:xfrm>
          <a:prstGeom prst="rect">
            <a:avLst/>
          </a:prstGeom>
        </p:spPr>
        <p:txBody>
          <a:bodyPr/>
          <a:lstStyle>
            <a:lvl1pPr>
              <a:spcAft>
                <a:spcPts val="600"/>
              </a:spcAft>
              <a:defRPr sz="2000" b="0" baseline="0">
                <a:solidFill>
                  <a:schemeClr val="tx1"/>
                </a:solidFill>
                <a:latin typeface="Source Sans Pro" panose="020B0503030403020204" pitchFamily="34" charset="0"/>
                <a:ea typeface="Source Sans Pro" panose="020B0503030403020204" pitchFamily="34" charset="0"/>
              </a:defRPr>
            </a:lvl1pPr>
            <a:lvl2pPr>
              <a:spcAft>
                <a:spcPts val="600"/>
              </a:spcAft>
              <a:defRPr sz="2000" baseline="0">
                <a:solidFill>
                  <a:schemeClr val="tx1"/>
                </a:solidFill>
                <a:latin typeface="Source Sans Pro" panose="020B0503030403020204" pitchFamily="34" charset="0"/>
                <a:ea typeface="Source Sans Pro" panose="020B0503030403020204" pitchFamily="34" charset="0"/>
              </a:defRPr>
            </a:lvl2pPr>
            <a:lvl3pPr>
              <a:spcAft>
                <a:spcPts val="600"/>
              </a:spcAft>
              <a:defRPr sz="2000" baseline="0">
                <a:solidFill>
                  <a:schemeClr val="tx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Tree>
    <p:extLst>
      <p:ext uri="{BB962C8B-B14F-4D97-AF65-F5344CB8AC3E}">
        <p14:creationId xmlns:p14="http://schemas.microsoft.com/office/powerpoint/2010/main" val="98275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1" end="1"/>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81817F"/>
                      </p:to>
                    </p:animClr>
                  </p:sub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gga: Valbara objekt - Vit">
    <p:spTree>
      <p:nvGrpSpPr>
        <p:cNvPr id="1" name=""/>
        <p:cNvGrpSpPr/>
        <p:nvPr/>
      </p:nvGrpSpPr>
      <p:grpSpPr>
        <a:xfrm>
          <a:off x="0" y="0"/>
          <a:ext cx="0" cy="0"/>
          <a:chOff x="0" y="0"/>
          <a:chExt cx="0" cy="0"/>
        </a:xfrm>
      </p:grpSpPr>
      <p:sp>
        <p:nvSpPr>
          <p:cNvPr id="5" name="Platshållare för innehåll 4"/>
          <p:cNvSpPr>
            <a:spLocks noGrp="1"/>
          </p:cNvSpPr>
          <p:nvPr>
            <p:ph sz="quarter" idx="13" hasCustomPrompt="1"/>
          </p:nvPr>
        </p:nvSpPr>
        <p:spPr>
          <a:xfrm>
            <a:off x="587375" y="2492375"/>
            <a:ext cx="5508625" cy="3781425"/>
          </a:xfrm>
          <a:prstGeom prst="rect">
            <a:avLst/>
          </a:prstGeom>
        </p:spPr>
        <p:txBody>
          <a:bodyPr/>
          <a:lstStyle>
            <a:lvl1pPr>
              <a:defRPr/>
            </a:lvl1pPr>
          </a:lstStyle>
          <a:p>
            <a:pPr lvl="0"/>
            <a:r>
              <a:rPr lang="sv-SE" dirty="0"/>
              <a:t>Klicka och lägg till ett objekt. Välj mellan tabell, diagram, smart-art, bild, eller webblänk.</a:t>
            </a:r>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
        <p:nvSpPr>
          <p:cNvPr id="6" name="Rubrik 1"/>
          <p:cNvSpPr>
            <a:spLocks noGrp="1"/>
          </p:cNvSpPr>
          <p:nvPr>
            <p:ph type="ctrTitle" hasCustomPrompt="1"/>
          </p:nvPr>
        </p:nvSpPr>
        <p:spPr>
          <a:xfrm>
            <a:off x="6708773" y="2492375"/>
            <a:ext cx="4865547" cy="761821"/>
          </a:xfrm>
          <a:prstGeom prst="rect">
            <a:avLst/>
          </a:prstGeom>
        </p:spPr>
        <p:txBody>
          <a:bodyPr lIns="0" tIns="0" rIns="0" bIns="0" anchor="t" anchorCtr="0">
            <a:noAutofit/>
          </a:bodyPr>
          <a:lstStyle>
            <a:lvl1pPr algn="l">
              <a:lnSpc>
                <a:spcPct val="120000"/>
              </a:lnSpc>
              <a:defRPr lang="sv-SE" sz="4000" kern="1200" baseline="0" dirty="0">
                <a:solidFill>
                  <a:srgbClr val="6C6C6A"/>
                </a:solidFill>
                <a:latin typeface="Source Sans Pro Semibold" panose="020B0603030403020204" pitchFamily="34" charset="0"/>
                <a:ea typeface="Source Sans Pro Black" panose="020B0803030403020204" pitchFamily="34" charset="0"/>
                <a:cs typeface="+mj-cs"/>
              </a:defRPr>
            </a:lvl1pPr>
          </a:lstStyle>
          <a:p>
            <a:r>
              <a:rPr lang="sv-SE" dirty="0"/>
              <a:t>Rubriknivå 2 (1 rad)</a:t>
            </a:r>
          </a:p>
        </p:txBody>
      </p:sp>
      <p:sp>
        <p:nvSpPr>
          <p:cNvPr id="7" name="Platshållare för innehåll 2">
            <a:extLst>
              <a:ext uri="{FF2B5EF4-FFF2-40B4-BE49-F238E27FC236}">
                <a16:creationId xmlns:a16="http://schemas.microsoft.com/office/drawing/2014/main" id="{AAE32072-6D7E-4DDD-8667-B690A430CBE0}"/>
              </a:ext>
            </a:extLst>
          </p:cNvPr>
          <p:cNvSpPr>
            <a:spLocks noGrp="1"/>
          </p:cNvSpPr>
          <p:nvPr>
            <p:ph idx="12" hasCustomPrompt="1"/>
          </p:nvPr>
        </p:nvSpPr>
        <p:spPr>
          <a:xfrm>
            <a:off x="6708773" y="3354603"/>
            <a:ext cx="4859339" cy="2919197"/>
          </a:xfrm>
          <a:prstGeom prst="rect">
            <a:avLst/>
          </a:prstGeom>
        </p:spPr>
        <p:txBody>
          <a:bodyPr/>
          <a:lstStyle>
            <a:lvl1pPr>
              <a:spcAft>
                <a:spcPts val="600"/>
              </a:spcAft>
              <a:defRPr sz="2000" b="0" baseline="0">
                <a:solidFill>
                  <a:schemeClr val="tx1"/>
                </a:solidFill>
                <a:latin typeface="+mn-lt"/>
              </a:defRPr>
            </a:lvl1pPr>
            <a:lvl2pPr>
              <a:spcAft>
                <a:spcPts val="600"/>
              </a:spcAft>
              <a:defRPr sz="2000" baseline="0">
                <a:solidFill>
                  <a:schemeClr val="tx1"/>
                </a:solidFill>
                <a:latin typeface="+mn-lt"/>
                <a:ea typeface="Source Sans Pro Light" panose="020B0403030403020204" pitchFamily="34" charset="0"/>
              </a:defRPr>
            </a:lvl2pPr>
            <a:lvl3pPr>
              <a:spcAft>
                <a:spcPts val="600"/>
              </a:spcAft>
              <a:defRPr sz="2000" baseline="0">
                <a:solidFill>
                  <a:schemeClr val="tx1"/>
                </a:solidFill>
                <a:latin typeface="+mn-lt"/>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Tree>
    <p:extLst>
      <p:ext uri="{BB962C8B-B14F-4D97-AF65-F5344CB8AC3E}">
        <p14:creationId xmlns:p14="http://schemas.microsoft.com/office/powerpoint/2010/main" val="1160903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ga: Tom färgad platta -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Tree>
    <p:extLst>
      <p:ext uri="{BB962C8B-B14F-4D97-AF65-F5344CB8AC3E}">
        <p14:creationId xmlns:p14="http://schemas.microsoft.com/office/powerpoint/2010/main" val="404979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ga: Bildsida - Skiffer">
    <p:spTree>
      <p:nvGrpSpPr>
        <p:cNvPr id="1" name=""/>
        <p:cNvGrpSpPr/>
        <p:nvPr/>
      </p:nvGrpSpPr>
      <p:grpSpPr>
        <a:xfrm>
          <a:off x="0" y="0"/>
          <a:ext cx="0" cy="0"/>
          <a:chOff x="0" y="0"/>
          <a:chExt cx="0" cy="0"/>
        </a:xfrm>
      </p:grpSpPr>
      <p:sp>
        <p:nvSpPr>
          <p:cNvPr id="4" name="Rektangel 3"/>
          <p:cNvSpPr/>
          <p:nvPr userDrawn="1"/>
        </p:nvSpPr>
        <p:spPr>
          <a:xfrm>
            <a:off x="0" y="-206828"/>
            <a:ext cx="12192000" cy="19708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bild 4"/>
          <p:cNvSpPr>
            <a:spLocks noGrp="1"/>
          </p:cNvSpPr>
          <p:nvPr>
            <p:ph type="pic" sz="quarter" idx="10" hasCustomPrompt="1"/>
          </p:nvPr>
        </p:nvSpPr>
        <p:spPr>
          <a:xfrm>
            <a:off x="0" y="1764000"/>
            <a:ext cx="12192000" cy="5094000"/>
          </a:xfrm>
          <a:prstGeom prst="rect">
            <a:avLst/>
          </a:prstGeom>
        </p:spPr>
        <p:txBody>
          <a:bodyPr/>
          <a:lstStyle>
            <a:lvl1pPr>
              <a:defRPr baseline="0"/>
            </a:lvl1pPr>
          </a:lstStyle>
          <a:p>
            <a:r>
              <a:rPr lang="sv-SE" dirty="0"/>
              <a:t>Klicka på ikonen för att lägga till en bild. Tänk på att välja bilder som förmedlar en känsla. Det gör att mottagaren lättare kommer ihåg ditt budskap!</a:t>
            </a:r>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6" name="Rubrik 1">
            <a:extLst>
              <a:ext uri="{FF2B5EF4-FFF2-40B4-BE49-F238E27FC236}">
                <a16:creationId xmlns:a16="http://schemas.microsoft.com/office/drawing/2014/main" id="{0DF4464E-5CFD-4FE7-980A-75A457D33B87}"/>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10696018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210" userDrawn="1">
          <p15:clr>
            <a:srgbClr val="FBAE40"/>
          </p15:clr>
        </p15:guide>
        <p15:guide id="3" orient="horz" pos="913" userDrawn="1">
          <p15:clr>
            <a:srgbClr val="FBAE40"/>
          </p15:clr>
        </p15:guide>
        <p15:guide id="5" pos="746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ga: Titelsida - Ärta">
    <p:bg>
      <p:bgPr>
        <a:solidFill>
          <a:srgbClr val="00964F"/>
        </a:solidFill>
        <a:effectLst/>
      </p:bgPr>
    </p:bg>
    <p:spTree>
      <p:nvGrpSpPr>
        <p:cNvPr id="1" name=""/>
        <p:cNvGrpSpPr/>
        <p:nvPr/>
      </p:nvGrpSpPr>
      <p:grpSpPr>
        <a:xfrm>
          <a:off x="0" y="0"/>
          <a:ext cx="0" cy="0"/>
          <a:chOff x="0" y="0"/>
          <a:chExt cx="0" cy="0"/>
        </a:xfrm>
      </p:grpSpPr>
      <p:sp>
        <p:nvSpPr>
          <p:cNvPr id="4" name="Rubrik 1"/>
          <p:cNvSpPr>
            <a:spLocks noGrp="1"/>
          </p:cNvSpPr>
          <p:nvPr>
            <p:ph type="ctrTitle" hasCustomPrompt="1"/>
          </p:nvPr>
        </p:nvSpPr>
        <p:spPr>
          <a:xfrm>
            <a:off x="587375" y="4365625"/>
            <a:ext cx="8580688" cy="1402129"/>
          </a:xfrm>
          <a:prstGeom prst="rect">
            <a:avLst/>
          </a:prstGeom>
        </p:spPr>
        <p:txBody>
          <a:bodyPr lIns="0" tIns="0" rIns="0" bIns="0" anchor="t" anchorCtr="0">
            <a:noAutofit/>
          </a:bodyPr>
          <a:lstStyle>
            <a:lvl1pPr algn="l">
              <a:lnSpc>
                <a:spcPct val="100000"/>
              </a:lnSpc>
              <a:defRPr lang="sv-SE" b="0" baseline="0" dirty="0">
                <a:solidFill>
                  <a:schemeClr val="bg1"/>
                </a:solidFill>
                <a:latin typeface="Source Sans Pro Semibold" panose="020B0603030403020204" pitchFamily="34" charset="0"/>
              </a:defRPr>
            </a:lvl1pPr>
          </a:lstStyle>
          <a:p>
            <a:r>
              <a:rPr lang="sv-SE" dirty="0"/>
              <a:t>Rubrik till förstasidan (max 2 rader)</a:t>
            </a:r>
            <a:br>
              <a:rPr lang="sv-SE" dirty="0"/>
            </a:br>
            <a:endParaRPr lang="sv-SE" dirty="0"/>
          </a:p>
        </p:txBody>
      </p:sp>
      <p:sp>
        <p:nvSpPr>
          <p:cNvPr id="7"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bg1"/>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EVENTUELL UNDERRUBRIK 20XX-XX-XX</a:t>
            </a:r>
          </a:p>
        </p:txBody>
      </p:sp>
    </p:spTree>
    <p:extLst>
      <p:ext uri="{BB962C8B-B14F-4D97-AF65-F5344CB8AC3E}">
        <p14:creationId xmlns:p14="http://schemas.microsoft.com/office/powerpoint/2010/main" val="1297412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ga: Bildsida - Ärta">
    <p:bg>
      <p:bgPr>
        <a:solidFill>
          <a:schemeClr val="bg1">
            <a:alpha val="99000"/>
          </a:schemeClr>
        </a:solidFill>
        <a:effectLst/>
      </p:bgPr>
    </p:bg>
    <p:spTree>
      <p:nvGrpSpPr>
        <p:cNvPr id="1" name=""/>
        <p:cNvGrpSpPr/>
        <p:nvPr/>
      </p:nvGrpSpPr>
      <p:grpSpPr>
        <a:xfrm>
          <a:off x="0" y="0"/>
          <a:ext cx="0" cy="0"/>
          <a:chOff x="0" y="0"/>
          <a:chExt cx="0" cy="0"/>
        </a:xfrm>
      </p:grpSpPr>
      <p:sp>
        <p:nvSpPr>
          <p:cNvPr id="4" name="Rektangel 3"/>
          <p:cNvSpPr/>
          <p:nvPr userDrawn="1"/>
        </p:nvSpPr>
        <p:spPr>
          <a:xfrm>
            <a:off x="0" y="0"/>
            <a:ext cx="12192000" cy="1764000"/>
          </a:xfrm>
          <a:prstGeom prst="rect">
            <a:avLst/>
          </a:prstGeom>
          <a:solidFill>
            <a:srgbClr val="009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5" name="Platshållare för bild 4"/>
          <p:cNvSpPr>
            <a:spLocks noGrp="1"/>
          </p:cNvSpPr>
          <p:nvPr>
            <p:ph type="pic" sz="quarter" idx="10" hasCustomPrompt="1"/>
          </p:nvPr>
        </p:nvSpPr>
        <p:spPr>
          <a:xfrm>
            <a:off x="0" y="1764000"/>
            <a:ext cx="12192000" cy="5094000"/>
          </a:xfrm>
          <a:prstGeom prst="rect">
            <a:avLst/>
          </a:prstGeom>
        </p:spPr>
        <p:txBody>
          <a:bodyPr/>
          <a:lstStyle/>
          <a:p>
            <a:r>
              <a:rPr lang="sv-SE" dirty="0"/>
              <a:t>Klicka på ikonen för att lägga till en bild. Tänk på att välja bilder som förmedlar en känsla. Det gör att mottagaren lättare kommer ihåg ditt budskap!</a:t>
            </a:r>
          </a:p>
        </p:txBody>
      </p:sp>
      <p:sp>
        <p:nvSpPr>
          <p:cNvPr id="7" name="Rubrik 1">
            <a:extLst>
              <a:ext uri="{FF2B5EF4-FFF2-40B4-BE49-F238E27FC236}">
                <a16:creationId xmlns:a16="http://schemas.microsoft.com/office/drawing/2014/main" id="{3E4DC976-5385-4E27-B572-B8F5B879D558}"/>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399960343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Logga: Bild &amp; punktlista -animering- Ärta">
    <p:bg>
      <p:bgPr>
        <a:solidFill>
          <a:srgbClr val="00964F"/>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26658"/>
            <a:ext cx="4880700" cy="3471996"/>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08773" y="2401998"/>
            <a:ext cx="4865547" cy="614047"/>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374186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1817F"/>
                      </p:to>
                    </p:animClr>
                  </p:sub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Logga: Bild &amp; punktlista - Ärta">
    <p:bg>
      <p:bgPr>
        <a:solidFill>
          <a:srgbClr val="00964F"/>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75679"/>
            <a:ext cx="4880700" cy="3422975"/>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23926" y="2413858"/>
            <a:ext cx="4865547" cy="761821"/>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3182589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ga: Ett budskap - Ärta">
    <p:bg>
      <p:bgPr>
        <a:solidFill>
          <a:srgbClr val="00964F">
            <a:alpha val="99000"/>
          </a:srgbClr>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87375" y="2492375"/>
            <a:ext cx="7728194" cy="3781425"/>
          </a:xfrm>
          <a:prstGeom prst="rect">
            <a:avLst/>
          </a:prstGeom>
        </p:spPr>
        <p:txBody>
          <a:bodyPr lIns="0" tIns="0" rIns="0" bIns="0" anchor="b" anchorCtr="0">
            <a:noAutofit/>
          </a:bodyPr>
          <a:lstStyle>
            <a:lvl1pPr algn="l">
              <a:lnSpc>
                <a:spcPts val="10000"/>
              </a:lnSpc>
              <a:defRPr lang="sv-SE" sz="9600" b="0" baseline="0" dirty="0">
                <a:solidFill>
                  <a:schemeClr val="bg1"/>
                </a:solidFill>
                <a:latin typeface="Source Sans Pro Black" panose="020B0803030403020204" pitchFamily="34" charset="0"/>
                <a:ea typeface="Source Sans Pro Black" panose="020B0803030403020204" pitchFamily="34" charset="0"/>
              </a:defRPr>
            </a:lvl1pPr>
          </a:lstStyle>
          <a:p>
            <a:r>
              <a:rPr lang="sv-SE" dirty="0"/>
              <a:t>Ett budskap per bild!</a:t>
            </a:r>
          </a:p>
        </p:txBody>
      </p:sp>
    </p:spTree>
    <p:extLst>
      <p:ext uri="{BB962C8B-B14F-4D97-AF65-F5344CB8AC3E}">
        <p14:creationId xmlns:p14="http://schemas.microsoft.com/office/powerpoint/2010/main" val="2913366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Logga: Punktlista - animering- Ärta">
    <p:bg>
      <p:bgPr>
        <a:solidFill>
          <a:schemeClr val="bg1">
            <a:alpha val="99000"/>
          </a:schemeClr>
        </a:solidFill>
        <a:effectLst/>
      </p:bgPr>
    </p:bg>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009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10" name="Rubrik 1">
            <a:extLst>
              <a:ext uri="{FF2B5EF4-FFF2-40B4-BE49-F238E27FC236}">
                <a16:creationId xmlns:a16="http://schemas.microsoft.com/office/drawing/2014/main" id="{2448C148-A61C-4338-BE94-6EE4CDCFAF2B}"/>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
        <p:nvSpPr>
          <p:cNvPr id="6" name="Platshållare för innehåll 2">
            <a:extLst>
              <a:ext uri="{FF2B5EF4-FFF2-40B4-BE49-F238E27FC236}">
                <a16:creationId xmlns:a16="http://schemas.microsoft.com/office/drawing/2014/main" id="{59B0FD98-A24D-409A-8049-84673DBE923D}"/>
              </a:ext>
            </a:extLst>
          </p:cNvPr>
          <p:cNvSpPr>
            <a:spLocks noGrp="1"/>
          </p:cNvSpPr>
          <p:nvPr>
            <p:ph idx="10" hasCustomPrompt="1"/>
          </p:nvPr>
        </p:nvSpPr>
        <p:spPr>
          <a:xfrm>
            <a:off x="661930" y="2344438"/>
            <a:ext cx="9490879"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ea typeface="Source Sans Pro Semibold" panose="020B0603030403020204" pitchFamily="34" charset="0"/>
              </a:defRPr>
            </a:lvl1pPr>
            <a:lvl2pPr>
              <a:spcAft>
                <a:spcPts val="600"/>
              </a:spcAft>
              <a:defRPr sz="2000" baseline="0">
                <a:solidFill>
                  <a:schemeClr val="tx1"/>
                </a:solidFill>
                <a:latin typeface="+mn-lt"/>
                <a:ea typeface="Source Sans Pro Light" panose="020B0403030403020204" pitchFamily="34" charset="0"/>
              </a:defRPr>
            </a:lvl2pPr>
            <a:lvl3pPr>
              <a:spcAft>
                <a:spcPts val="600"/>
              </a:spcAft>
              <a:defRPr sz="2000" baseline="0">
                <a:solidFill>
                  <a:schemeClr val="tx1"/>
                </a:solidFill>
                <a:latin typeface="+mn-lt"/>
                <a:ea typeface="Source Sans Pro Light" panose="020B0403030403020204" pitchFamily="34" charset="0"/>
              </a:defRPr>
            </a:lvl3pPr>
            <a:lvl4pPr>
              <a:spcAft>
                <a:spcPts val="600"/>
              </a:spcAft>
              <a:defRPr sz="2000" baseline="0">
                <a:solidFill>
                  <a:schemeClr val="tx1"/>
                </a:solidFill>
                <a:latin typeface="+mn-lt"/>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 av punkter i denna mall.)</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115753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chemeClr val="tx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chemeClr val="tx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ga: Punktlista - Ärta">
    <p:bg>
      <p:bgPr>
        <a:solidFill>
          <a:schemeClr val="bg1">
            <a:alpha val="99000"/>
          </a:schemeClr>
        </a:solidFill>
        <a:effectLst/>
      </p:bgPr>
    </p:bg>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009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9" name="Rubrik 1">
            <a:extLst>
              <a:ext uri="{FF2B5EF4-FFF2-40B4-BE49-F238E27FC236}">
                <a16:creationId xmlns:a16="http://schemas.microsoft.com/office/drawing/2014/main" id="{582BF21D-42EB-4A9F-AF87-27F5595C52C2}"/>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
        <p:nvSpPr>
          <p:cNvPr id="7" name="Platshållare för innehåll 2">
            <a:extLst>
              <a:ext uri="{FF2B5EF4-FFF2-40B4-BE49-F238E27FC236}">
                <a16:creationId xmlns:a16="http://schemas.microsoft.com/office/drawing/2014/main" id="{1E4C28A2-0F7A-4217-8733-A85C48CE721A}"/>
              </a:ext>
            </a:extLst>
          </p:cNvPr>
          <p:cNvSpPr>
            <a:spLocks noGrp="1"/>
          </p:cNvSpPr>
          <p:nvPr>
            <p:ph idx="10" hasCustomPrompt="1"/>
          </p:nvPr>
        </p:nvSpPr>
        <p:spPr>
          <a:xfrm>
            <a:off x="661930" y="2334986"/>
            <a:ext cx="9490879"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394342135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Logga: Titelsida - Aqua">
    <p:bg>
      <p:bgPr>
        <a:solidFill>
          <a:srgbClr val="00A3B4"/>
        </a:solidFill>
        <a:effectLst/>
      </p:bgPr>
    </p:bg>
    <p:spTree>
      <p:nvGrpSpPr>
        <p:cNvPr id="1" name=""/>
        <p:cNvGrpSpPr/>
        <p:nvPr/>
      </p:nvGrpSpPr>
      <p:grpSpPr>
        <a:xfrm>
          <a:off x="0" y="0"/>
          <a:ext cx="0" cy="0"/>
          <a:chOff x="0" y="0"/>
          <a:chExt cx="0" cy="0"/>
        </a:xfrm>
      </p:grpSpPr>
      <p:sp>
        <p:nvSpPr>
          <p:cNvPr id="4" name="Rubrik 1"/>
          <p:cNvSpPr>
            <a:spLocks noGrp="1"/>
          </p:cNvSpPr>
          <p:nvPr>
            <p:ph type="ctrTitle" hasCustomPrompt="1"/>
          </p:nvPr>
        </p:nvSpPr>
        <p:spPr>
          <a:xfrm>
            <a:off x="587375" y="4365625"/>
            <a:ext cx="8580688" cy="1402129"/>
          </a:xfrm>
          <a:prstGeom prst="rect">
            <a:avLst/>
          </a:prstGeom>
        </p:spPr>
        <p:txBody>
          <a:bodyPr lIns="0" tIns="0" rIns="0" bIns="0" anchor="t" anchorCtr="0">
            <a:noAutofit/>
          </a:bodyPr>
          <a:lstStyle>
            <a:lvl1pPr algn="l">
              <a:lnSpc>
                <a:spcPct val="100000"/>
              </a:lnSpc>
              <a:defRPr lang="sv-SE" b="0" baseline="0" dirty="0">
                <a:solidFill>
                  <a:schemeClr val="bg1"/>
                </a:solidFill>
                <a:latin typeface="Source Sans Pro Semibold" panose="020B0603030403020204" pitchFamily="34" charset="0"/>
              </a:defRPr>
            </a:lvl1pPr>
          </a:lstStyle>
          <a:p>
            <a:r>
              <a:rPr lang="sv-SE" dirty="0"/>
              <a:t>Rubrik till förstasidan (max 2 rader)</a:t>
            </a:r>
            <a:br>
              <a:rPr lang="sv-SE" dirty="0"/>
            </a:br>
            <a:endParaRPr lang="sv-SE" dirty="0"/>
          </a:p>
        </p:txBody>
      </p:sp>
      <p:sp>
        <p:nvSpPr>
          <p:cNvPr id="7"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bg1"/>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EVENTUELL UNDERRUBRIK 20XX-XX-XX</a:t>
            </a:r>
          </a:p>
        </p:txBody>
      </p:sp>
    </p:spTree>
    <p:extLst>
      <p:ext uri="{BB962C8B-B14F-4D97-AF65-F5344CB8AC3E}">
        <p14:creationId xmlns:p14="http://schemas.microsoft.com/office/powerpoint/2010/main" val="30989619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Logga: Bildsida - Aqua">
    <p:bg>
      <p:bgPr>
        <a:solidFill>
          <a:schemeClr val="bg1">
            <a:alpha val="99000"/>
          </a:schemeClr>
        </a:solidFill>
        <a:effectLst/>
      </p:bgPr>
    </p:bg>
    <p:spTree>
      <p:nvGrpSpPr>
        <p:cNvPr id="1" name=""/>
        <p:cNvGrpSpPr/>
        <p:nvPr/>
      </p:nvGrpSpPr>
      <p:grpSpPr>
        <a:xfrm>
          <a:off x="0" y="0"/>
          <a:ext cx="0" cy="0"/>
          <a:chOff x="0" y="0"/>
          <a:chExt cx="0" cy="0"/>
        </a:xfrm>
      </p:grpSpPr>
      <p:sp>
        <p:nvSpPr>
          <p:cNvPr id="4" name="Rektangel 3"/>
          <p:cNvSpPr/>
          <p:nvPr userDrawn="1"/>
        </p:nvSpPr>
        <p:spPr>
          <a:xfrm>
            <a:off x="0" y="0"/>
            <a:ext cx="12192000" cy="1764000"/>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5" name="Platshållare för bild 4"/>
          <p:cNvSpPr>
            <a:spLocks noGrp="1"/>
          </p:cNvSpPr>
          <p:nvPr>
            <p:ph type="pic" sz="quarter" idx="10" hasCustomPrompt="1"/>
          </p:nvPr>
        </p:nvSpPr>
        <p:spPr>
          <a:xfrm>
            <a:off x="0" y="1764000"/>
            <a:ext cx="12192000" cy="5094000"/>
          </a:xfrm>
          <a:prstGeom prst="rect">
            <a:avLst/>
          </a:prstGeom>
        </p:spPr>
        <p:txBody>
          <a:bodyPr/>
          <a:lstStyle/>
          <a:p>
            <a:r>
              <a:rPr lang="sv-SE" dirty="0"/>
              <a:t>Klicka på ikonen för att lägga till en bild. Tänk på att välja bilder som förmedlar en känsla. Det gör att mottagaren lättare kommer ihåg ditt budskap!</a:t>
            </a:r>
          </a:p>
        </p:txBody>
      </p:sp>
      <p:sp>
        <p:nvSpPr>
          <p:cNvPr id="7" name="Rubrik 1">
            <a:extLst>
              <a:ext uri="{FF2B5EF4-FFF2-40B4-BE49-F238E27FC236}">
                <a16:creationId xmlns:a16="http://schemas.microsoft.com/office/drawing/2014/main" id="{3E4DC976-5385-4E27-B572-B8F5B879D558}"/>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149102325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Logga: Bild &amp; punktlista -animering- Skiffer">
    <p:bg>
      <p:bgPr>
        <a:solidFill>
          <a:srgbClr val="00A3B4"/>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26658"/>
            <a:ext cx="4880700" cy="3471996"/>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08773" y="2401998"/>
            <a:ext cx="4865547" cy="614047"/>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217523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1817F"/>
                      </p:to>
                    </p:animClr>
                  </p:sub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ga: Ett budskap - Skiffer">
    <p:bg>
      <p:bgPr>
        <a:solidFill>
          <a:schemeClr val="tx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87375" y="2492375"/>
            <a:ext cx="7728194" cy="3781425"/>
          </a:xfrm>
          <a:prstGeom prst="rect">
            <a:avLst/>
          </a:prstGeom>
        </p:spPr>
        <p:txBody>
          <a:bodyPr lIns="0" tIns="0" rIns="0" bIns="0" anchor="b" anchorCtr="0">
            <a:noAutofit/>
          </a:bodyPr>
          <a:lstStyle>
            <a:lvl1pPr algn="l">
              <a:lnSpc>
                <a:spcPts val="10000"/>
              </a:lnSpc>
              <a:defRPr lang="sv-SE" sz="9600" b="0" baseline="0" dirty="0">
                <a:solidFill>
                  <a:schemeClr val="bg1"/>
                </a:solidFill>
                <a:latin typeface="Source Sans Pro Black" panose="020B0803030403020204" pitchFamily="34" charset="0"/>
                <a:ea typeface="Source Sans Pro Black" panose="020B0803030403020204" pitchFamily="34" charset="0"/>
              </a:defRPr>
            </a:lvl1pPr>
          </a:lstStyle>
          <a:p>
            <a:r>
              <a:rPr lang="sv-SE" dirty="0"/>
              <a:t>Ett budskap per bild!</a:t>
            </a:r>
          </a:p>
        </p:txBody>
      </p:sp>
    </p:spTree>
    <p:extLst>
      <p:ext uri="{BB962C8B-B14F-4D97-AF65-F5344CB8AC3E}">
        <p14:creationId xmlns:p14="http://schemas.microsoft.com/office/powerpoint/2010/main" val="30438827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Logga: Bild &amp; punktlista - Skiffer">
    <p:bg>
      <p:bgPr>
        <a:solidFill>
          <a:srgbClr val="00A3B4"/>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75679"/>
            <a:ext cx="4880700" cy="3422975"/>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23926" y="2413858"/>
            <a:ext cx="4865547" cy="761821"/>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724092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Logga: Ett budskap - Aqua">
    <p:bg>
      <p:bgPr>
        <a:solidFill>
          <a:srgbClr val="00A3B4">
            <a:alpha val="99000"/>
          </a:srgbClr>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87375" y="2492375"/>
            <a:ext cx="7728194" cy="3781425"/>
          </a:xfrm>
          <a:prstGeom prst="rect">
            <a:avLst/>
          </a:prstGeom>
        </p:spPr>
        <p:txBody>
          <a:bodyPr lIns="0" tIns="0" rIns="0" bIns="0" anchor="b" anchorCtr="0">
            <a:noAutofit/>
          </a:bodyPr>
          <a:lstStyle>
            <a:lvl1pPr algn="l">
              <a:lnSpc>
                <a:spcPts val="10000"/>
              </a:lnSpc>
              <a:defRPr lang="sv-SE" sz="9600" b="0" baseline="0" dirty="0">
                <a:solidFill>
                  <a:schemeClr val="bg1"/>
                </a:solidFill>
                <a:latin typeface="Source Sans Pro Black" panose="020B0803030403020204" pitchFamily="34" charset="0"/>
                <a:ea typeface="Source Sans Pro Black" panose="020B0803030403020204" pitchFamily="34" charset="0"/>
              </a:defRPr>
            </a:lvl1pPr>
          </a:lstStyle>
          <a:p>
            <a:r>
              <a:rPr lang="sv-SE" dirty="0"/>
              <a:t>Ett budskap per bild!</a:t>
            </a:r>
          </a:p>
        </p:txBody>
      </p:sp>
    </p:spTree>
    <p:extLst>
      <p:ext uri="{BB962C8B-B14F-4D97-AF65-F5344CB8AC3E}">
        <p14:creationId xmlns:p14="http://schemas.microsoft.com/office/powerpoint/2010/main" val="39859100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Logga: Punktlista - animering- Aqua">
    <p:bg>
      <p:bgPr>
        <a:solidFill>
          <a:schemeClr val="bg1">
            <a:alpha val="99000"/>
          </a:schemeClr>
        </a:solidFill>
        <a:effectLst/>
      </p:bgPr>
    </p:bg>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10" name="Rubrik 1">
            <a:extLst>
              <a:ext uri="{FF2B5EF4-FFF2-40B4-BE49-F238E27FC236}">
                <a16:creationId xmlns:a16="http://schemas.microsoft.com/office/drawing/2014/main" id="{2448C148-A61C-4338-BE94-6EE4CDCFAF2B}"/>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
        <p:nvSpPr>
          <p:cNvPr id="6" name="Platshållare för innehåll 2">
            <a:extLst>
              <a:ext uri="{FF2B5EF4-FFF2-40B4-BE49-F238E27FC236}">
                <a16:creationId xmlns:a16="http://schemas.microsoft.com/office/drawing/2014/main" id="{59B0FD98-A24D-409A-8049-84673DBE923D}"/>
              </a:ext>
            </a:extLst>
          </p:cNvPr>
          <p:cNvSpPr>
            <a:spLocks noGrp="1"/>
          </p:cNvSpPr>
          <p:nvPr>
            <p:ph idx="10" hasCustomPrompt="1"/>
          </p:nvPr>
        </p:nvSpPr>
        <p:spPr>
          <a:xfrm>
            <a:off x="661930" y="2344438"/>
            <a:ext cx="9490879"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ea typeface="Source Sans Pro Semibold" panose="020B0603030403020204" pitchFamily="34" charset="0"/>
              </a:defRPr>
            </a:lvl1pPr>
            <a:lvl2pPr>
              <a:spcAft>
                <a:spcPts val="600"/>
              </a:spcAft>
              <a:defRPr sz="2000" baseline="0">
                <a:solidFill>
                  <a:schemeClr val="tx1"/>
                </a:solidFill>
                <a:latin typeface="+mn-lt"/>
                <a:ea typeface="Source Sans Pro Light" panose="020B0403030403020204" pitchFamily="34" charset="0"/>
              </a:defRPr>
            </a:lvl2pPr>
            <a:lvl3pPr>
              <a:spcAft>
                <a:spcPts val="600"/>
              </a:spcAft>
              <a:defRPr sz="2000" baseline="0">
                <a:solidFill>
                  <a:schemeClr val="tx1"/>
                </a:solidFill>
                <a:latin typeface="+mn-lt"/>
                <a:ea typeface="Source Sans Pro Light" panose="020B0403030403020204" pitchFamily="34" charset="0"/>
              </a:defRPr>
            </a:lvl3pPr>
            <a:lvl4pPr>
              <a:spcAft>
                <a:spcPts val="600"/>
              </a:spcAft>
              <a:defRPr sz="2000" baseline="0">
                <a:solidFill>
                  <a:schemeClr val="tx1"/>
                </a:solidFill>
                <a:latin typeface="+mn-lt"/>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 av punkter i denna mall.)</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267614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chemeClr val="tx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chemeClr val="tx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Logga: Punktlista - Aqua">
    <p:bg>
      <p:bgPr>
        <a:solidFill>
          <a:schemeClr val="bg1">
            <a:alpha val="99000"/>
          </a:schemeClr>
        </a:solidFill>
        <a:effectLst/>
      </p:bgPr>
    </p:bg>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9" name="Rubrik 1">
            <a:extLst>
              <a:ext uri="{FF2B5EF4-FFF2-40B4-BE49-F238E27FC236}">
                <a16:creationId xmlns:a16="http://schemas.microsoft.com/office/drawing/2014/main" id="{582BF21D-42EB-4A9F-AF87-27F5595C52C2}"/>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
        <p:nvSpPr>
          <p:cNvPr id="7" name="Platshållare för innehåll 2">
            <a:extLst>
              <a:ext uri="{FF2B5EF4-FFF2-40B4-BE49-F238E27FC236}">
                <a16:creationId xmlns:a16="http://schemas.microsoft.com/office/drawing/2014/main" id="{1E4C28A2-0F7A-4217-8733-A85C48CE721A}"/>
              </a:ext>
            </a:extLst>
          </p:cNvPr>
          <p:cNvSpPr>
            <a:spLocks noGrp="1"/>
          </p:cNvSpPr>
          <p:nvPr>
            <p:ph idx="10" hasCustomPrompt="1"/>
          </p:nvPr>
        </p:nvSpPr>
        <p:spPr>
          <a:xfrm>
            <a:off x="661930" y="2334986"/>
            <a:ext cx="9490879"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202654177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Logga: Titelsida - Plommon">
    <p:bg>
      <p:bgPr>
        <a:solidFill>
          <a:srgbClr val="604696">
            <a:alpha val="99000"/>
          </a:srgbClr>
        </a:solidFill>
        <a:effectLst/>
      </p:bgPr>
    </p:bg>
    <p:spTree>
      <p:nvGrpSpPr>
        <p:cNvPr id="1" name=""/>
        <p:cNvGrpSpPr/>
        <p:nvPr/>
      </p:nvGrpSpPr>
      <p:grpSpPr>
        <a:xfrm>
          <a:off x="0" y="0"/>
          <a:ext cx="0" cy="0"/>
          <a:chOff x="0" y="0"/>
          <a:chExt cx="0" cy="0"/>
        </a:xfrm>
      </p:grpSpPr>
      <p:sp>
        <p:nvSpPr>
          <p:cNvPr id="4" name="Rubrik 1"/>
          <p:cNvSpPr>
            <a:spLocks noGrp="1"/>
          </p:cNvSpPr>
          <p:nvPr>
            <p:ph type="ctrTitle" hasCustomPrompt="1"/>
          </p:nvPr>
        </p:nvSpPr>
        <p:spPr>
          <a:xfrm>
            <a:off x="587375" y="4365625"/>
            <a:ext cx="8580688" cy="1402129"/>
          </a:xfrm>
          <a:prstGeom prst="rect">
            <a:avLst/>
          </a:prstGeom>
        </p:spPr>
        <p:txBody>
          <a:bodyPr lIns="0" tIns="0" rIns="0" bIns="0" anchor="t" anchorCtr="0">
            <a:noAutofit/>
          </a:bodyPr>
          <a:lstStyle>
            <a:lvl1pPr algn="l">
              <a:lnSpc>
                <a:spcPct val="100000"/>
              </a:lnSpc>
              <a:defRPr lang="sv-SE" b="0" baseline="0" dirty="0">
                <a:solidFill>
                  <a:schemeClr val="bg1"/>
                </a:solidFill>
                <a:latin typeface="Source Sans Pro Semibold" panose="020B0603030403020204" pitchFamily="34" charset="0"/>
              </a:defRPr>
            </a:lvl1pPr>
          </a:lstStyle>
          <a:p>
            <a:r>
              <a:rPr lang="sv-SE" dirty="0"/>
              <a:t>Rubrik till förstasidan (max 2 rader)</a:t>
            </a:r>
            <a:br>
              <a:rPr lang="sv-SE" dirty="0"/>
            </a:br>
            <a:endParaRPr lang="sv-SE" dirty="0"/>
          </a:p>
        </p:txBody>
      </p:sp>
      <p:sp>
        <p:nvSpPr>
          <p:cNvPr id="7"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bg1"/>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EVENTUELL UNDERRUBRIK 20XX-XX-XX</a:t>
            </a:r>
          </a:p>
        </p:txBody>
      </p:sp>
    </p:spTree>
    <p:extLst>
      <p:ext uri="{BB962C8B-B14F-4D97-AF65-F5344CB8AC3E}">
        <p14:creationId xmlns:p14="http://schemas.microsoft.com/office/powerpoint/2010/main" val="2819514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Logga: Bildsida - Plommon">
    <p:spTree>
      <p:nvGrpSpPr>
        <p:cNvPr id="1" name=""/>
        <p:cNvGrpSpPr/>
        <p:nvPr/>
      </p:nvGrpSpPr>
      <p:grpSpPr>
        <a:xfrm>
          <a:off x="0" y="0"/>
          <a:ext cx="0" cy="0"/>
          <a:chOff x="0" y="0"/>
          <a:chExt cx="0" cy="0"/>
        </a:xfrm>
      </p:grpSpPr>
      <p:sp>
        <p:nvSpPr>
          <p:cNvPr id="4" name="Rektangel 3"/>
          <p:cNvSpPr/>
          <p:nvPr userDrawn="1"/>
        </p:nvSpPr>
        <p:spPr>
          <a:xfrm>
            <a:off x="0" y="0"/>
            <a:ext cx="12192000" cy="1764000"/>
          </a:xfrm>
          <a:prstGeom prst="rect">
            <a:avLst/>
          </a:prstGeom>
          <a:solidFill>
            <a:srgbClr val="60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5" name="Platshållare för bild 4"/>
          <p:cNvSpPr>
            <a:spLocks noGrp="1"/>
          </p:cNvSpPr>
          <p:nvPr>
            <p:ph type="pic" sz="quarter" idx="10" hasCustomPrompt="1"/>
          </p:nvPr>
        </p:nvSpPr>
        <p:spPr>
          <a:xfrm>
            <a:off x="0" y="1764000"/>
            <a:ext cx="12192000" cy="5094000"/>
          </a:xfrm>
          <a:prstGeom prst="rect">
            <a:avLst/>
          </a:prstGeom>
        </p:spPr>
        <p:txBody>
          <a:bodyPr/>
          <a:lstStyle/>
          <a:p>
            <a:r>
              <a:rPr lang="sv-SE" dirty="0"/>
              <a:t>Klicka på ikonen för att lägga till en bild. Tänk på att välja bilder som förmedlar en känsla. Det gör att mottagaren lättare kommer ihåg ditt budskap!</a:t>
            </a:r>
          </a:p>
        </p:txBody>
      </p:sp>
      <p:sp>
        <p:nvSpPr>
          <p:cNvPr id="7" name="Rubrik 1">
            <a:extLst>
              <a:ext uri="{FF2B5EF4-FFF2-40B4-BE49-F238E27FC236}">
                <a16:creationId xmlns:a16="http://schemas.microsoft.com/office/drawing/2014/main" id="{3E4DC976-5385-4E27-B572-B8F5B879D558}"/>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307867353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Logga: Bild &amp; punktlista -animering- Plommon">
    <p:bg>
      <p:bgPr>
        <a:solidFill>
          <a:srgbClr val="604696"/>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26658"/>
            <a:ext cx="4880700" cy="3471996"/>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08773" y="2401998"/>
            <a:ext cx="4865547" cy="614047"/>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161219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1817F"/>
                      </p:to>
                    </p:animClr>
                  </p:sub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Logga: Bild &amp; punktlista - Plommon">
    <p:bg>
      <p:bgPr>
        <a:solidFill>
          <a:srgbClr val="604696"/>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75679"/>
            <a:ext cx="4880700" cy="3422975"/>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23926" y="2413858"/>
            <a:ext cx="4865547" cy="761821"/>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4132947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Logga: Ett budskap - Plommon">
    <p:bg>
      <p:bgPr>
        <a:solidFill>
          <a:srgbClr val="604696">
            <a:alpha val="99000"/>
          </a:srgbClr>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87375" y="2492375"/>
            <a:ext cx="7728194" cy="3781425"/>
          </a:xfrm>
          <a:prstGeom prst="rect">
            <a:avLst/>
          </a:prstGeom>
        </p:spPr>
        <p:txBody>
          <a:bodyPr lIns="0" tIns="0" rIns="0" bIns="0" anchor="b" anchorCtr="0">
            <a:noAutofit/>
          </a:bodyPr>
          <a:lstStyle>
            <a:lvl1pPr algn="l">
              <a:lnSpc>
                <a:spcPts val="10000"/>
              </a:lnSpc>
              <a:defRPr lang="sv-SE" sz="9600" b="0" baseline="0" dirty="0">
                <a:solidFill>
                  <a:schemeClr val="bg1"/>
                </a:solidFill>
                <a:latin typeface="Source Sans Pro Black" panose="020B0803030403020204" pitchFamily="34" charset="0"/>
                <a:ea typeface="Source Sans Pro Black" panose="020B0803030403020204" pitchFamily="34" charset="0"/>
              </a:defRPr>
            </a:lvl1pPr>
          </a:lstStyle>
          <a:p>
            <a:r>
              <a:rPr lang="sv-SE" dirty="0"/>
              <a:t>Ett budskap per bild!</a:t>
            </a:r>
          </a:p>
        </p:txBody>
      </p:sp>
    </p:spTree>
    <p:extLst>
      <p:ext uri="{BB962C8B-B14F-4D97-AF65-F5344CB8AC3E}">
        <p14:creationId xmlns:p14="http://schemas.microsoft.com/office/powerpoint/2010/main" val="18364620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Logga: Punktlista - animering - Plommon">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60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10" name="Rubrik 1">
            <a:extLst>
              <a:ext uri="{FF2B5EF4-FFF2-40B4-BE49-F238E27FC236}">
                <a16:creationId xmlns:a16="http://schemas.microsoft.com/office/drawing/2014/main" id="{2448C148-A61C-4338-BE94-6EE4CDCFAF2B}"/>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
        <p:nvSpPr>
          <p:cNvPr id="6" name="Platshållare för innehåll 2">
            <a:extLst>
              <a:ext uri="{FF2B5EF4-FFF2-40B4-BE49-F238E27FC236}">
                <a16:creationId xmlns:a16="http://schemas.microsoft.com/office/drawing/2014/main" id="{B585FD7E-0BEF-4D3E-8D5C-AE0E5323670D}"/>
              </a:ext>
            </a:extLst>
          </p:cNvPr>
          <p:cNvSpPr>
            <a:spLocks noGrp="1"/>
          </p:cNvSpPr>
          <p:nvPr>
            <p:ph idx="10" hasCustomPrompt="1"/>
          </p:nvPr>
        </p:nvSpPr>
        <p:spPr>
          <a:xfrm>
            <a:off x="661930" y="2344438"/>
            <a:ext cx="9490879"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ea typeface="Source Sans Pro Semibold" panose="020B0603030403020204" pitchFamily="34" charset="0"/>
              </a:defRPr>
            </a:lvl1pPr>
            <a:lvl2pPr>
              <a:spcAft>
                <a:spcPts val="600"/>
              </a:spcAft>
              <a:defRPr sz="2000" baseline="0">
                <a:solidFill>
                  <a:schemeClr val="tx1"/>
                </a:solidFill>
                <a:latin typeface="+mn-lt"/>
                <a:ea typeface="Source Sans Pro Light" panose="020B0403030403020204" pitchFamily="34" charset="0"/>
              </a:defRPr>
            </a:lvl2pPr>
            <a:lvl3pPr>
              <a:spcAft>
                <a:spcPts val="600"/>
              </a:spcAft>
              <a:defRPr sz="2000" baseline="0">
                <a:solidFill>
                  <a:schemeClr val="tx1"/>
                </a:solidFill>
                <a:latin typeface="+mn-lt"/>
                <a:ea typeface="Source Sans Pro Light" panose="020B0403030403020204" pitchFamily="34" charset="0"/>
              </a:defRPr>
            </a:lvl3pPr>
            <a:lvl4pPr>
              <a:spcAft>
                <a:spcPts val="600"/>
              </a:spcAft>
              <a:defRPr sz="2000" baseline="0">
                <a:solidFill>
                  <a:schemeClr val="tx1"/>
                </a:solidFill>
                <a:latin typeface="+mn-lt"/>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 av punkter i denna mall.)</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144047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chemeClr val="tx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chemeClr val="tx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ga: Bild &amp; punktlista -animering- Skiffer">
    <p:bg>
      <p:bgPr>
        <a:solidFill>
          <a:schemeClr val="tx2"/>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26658"/>
            <a:ext cx="4880700" cy="3471996"/>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08773" y="2401998"/>
            <a:ext cx="4865547" cy="614047"/>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155784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1817F"/>
                      </p:to>
                    </p:animClr>
                  </p:sub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Logga: Punktlista - Plommon">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60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9" name="Rubrik 1">
            <a:extLst>
              <a:ext uri="{FF2B5EF4-FFF2-40B4-BE49-F238E27FC236}">
                <a16:creationId xmlns:a16="http://schemas.microsoft.com/office/drawing/2014/main" id="{582BF21D-42EB-4A9F-AF87-27F5595C52C2}"/>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
        <p:nvSpPr>
          <p:cNvPr id="7" name="Platshållare för innehåll 2">
            <a:extLst>
              <a:ext uri="{FF2B5EF4-FFF2-40B4-BE49-F238E27FC236}">
                <a16:creationId xmlns:a16="http://schemas.microsoft.com/office/drawing/2014/main" id="{B95210AA-CEBC-4C0E-8EE7-980183F79776}"/>
              </a:ext>
            </a:extLst>
          </p:cNvPr>
          <p:cNvSpPr>
            <a:spLocks noGrp="1"/>
          </p:cNvSpPr>
          <p:nvPr>
            <p:ph idx="10" hasCustomPrompt="1"/>
          </p:nvPr>
        </p:nvSpPr>
        <p:spPr>
          <a:xfrm>
            <a:off x="661930" y="2334986"/>
            <a:ext cx="9490879"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104721714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ogga: Titelsida - Hallon">
    <p:bg>
      <p:bgPr>
        <a:solidFill>
          <a:srgbClr val="E50051"/>
        </a:solidFill>
        <a:effectLst/>
      </p:bgPr>
    </p:bg>
    <p:spTree>
      <p:nvGrpSpPr>
        <p:cNvPr id="1" name=""/>
        <p:cNvGrpSpPr/>
        <p:nvPr/>
      </p:nvGrpSpPr>
      <p:grpSpPr>
        <a:xfrm>
          <a:off x="0" y="0"/>
          <a:ext cx="0" cy="0"/>
          <a:chOff x="0" y="0"/>
          <a:chExt cx="0" cy="0"/>
        </a:xfrm>
      </p:grpSpPr>
      <p:sp>
        <p:nvSpPr>
          <p:cNvPr id="4" name="Rubrik 1"/>
          <p:cNvSpPr>
            <a:spLocks noGrp="1"/>
          </p:cNvSpPr>
          <p:nvPr>
            <p:ph type="ctrTitle" hasCustomPrompt="1"/>
          </p:nvPr>
        </p:nvSpPr>
        <p:spPr>
          <a:xfrm>
            <a:off x="587375" y="4365625"/>
            <a:ext cx="8580688" cy="1402129"/>
          </a:xfrm>
          <a:prstGeom prst="rect">
            <a:avLst/>
          </a:prstGeom>
        </p:spPr>
        <p:txBody>
          <a:bodyPr lIns="0" tIns="0" rIns="0" bIns="0" anchor="t" anchorCtr="0">
            <a:noAutofit/>
          </a:bodyPr>
          <a:lstStyle>
            <a:lvl1pPr algn="l">
              <a:lnSpc>
                <a:spcPct val="100000"/>
              </a:lnSpc>
              <a:defRPr lang="sv-SE" b="0" baseline="0" dirty="0">
                <a:solidFill>
                  <a:schemeClr val="bg1"/>
                </a:solidFill>
                <a:latin typeface="Source Sans Pro Semibold" panose="020B0603030403020204" pitchFamily="34" charset="0"/>
              </a:defRPr>
            </a:lvl1pPr>
          </a:lstStyle>
          <a:p>
            <a:r>
              <a:rPr lang="sv-SE" dirty="0"/>
              <a:t>Rubrik till förstasidan (max 2 rader)</a:t>
            </a:r>
            <a:br>
              <a:rPr lang="sv-SE" dirty="0"/>
            </a:br>
            <a:endParaRPr lang="sv-SE" dirty="0"/>
          </a:p>
        </p:txBody>
      </p:sp>
      <p:sp>
        <p:nvSpPr>
          <p:cNvPr id="7"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bg1"/>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EVENTUELL UNDERRUBRIK 20XX-XX-XX</a:t>
            </a:r>
          </a:p>
        </p:txBody>
      </p:sp>
    </p:spTree>
    <p:extLst>
      <p:ext uri="{BB962C8B-B14F-4D97-AF65-F5344CB8AC3E}">
        <p14:creationId xmlns:p14="http://schemas.microsoft.com/office/powerpoint/2010/main" val="14313038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ogga: Bildsida - Hallon">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E50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5" name="Platshållare för bild 4"/>
          <p:cNvSpPr>
            <a:spLocks noGrp="1"/>
          </p:cNvSpPr>
          <p:nvPr>
            <p:ph type="pic" sz="quarter" idx="10" hasCustomPrompt="1"/>
          </p:nvPr>
        </p:nvSpPr>
        <p:spPr>
          <a:xfrm>
            <a:off x="0" y="1764000"/>
            <a:ext cx="12192000" cy="5094000"/>
          </a:xfrm>
          <a:prstGeom prst="rect">
            <a:avLst/>
          </a:prstGeom>
        </p:spPr>
        <p:txBody>
          <a:bodyPr/>
          <a:lstStyle/>
          <a:p>
            <a:r>
              <a:rPr lang="sv-SE" dirty="0"/>
              <a:t>Klicka på ikonen för att lägga till en bild. Tänk på att välja bilder som förmedlar en känsla. Det gör att mottagaren lättare kommer ihåg ditt budskap!</a:t>
            </a:r>
          </a:p>
        </p:txBody>
      </p:sp>
      <p:sp>
        <p:nvSpPr>
          <p:cNvPr id="7" name="Rubrik 1">
            <a:extLst>
              <a:ext uri="{FF2B5EF4-FFF2-40B4-BE49-F238E27FC236}">
                <a16:creationId xmlns:a16="http://schemas.microsoft.com/office/drawing/2014/main" id="{5C3F2F9E-3CF5-43BA-82C2-89DDA08D608A}"/>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145576969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Logga: Bild &amp; punktlista -animering- Skiffer">
    <p:bg>
      <p:bgPr>
        <a:solidFill>
          <a:srgbClr val="E50051"/>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26658"/>
            <a:ext cx="4880700" cy="3471996"/>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08773" y="2401998"/>
            <a:ext cx="4865547" cy="614047"/>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197439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1817F"/>
                      </p:to>
                    </p:animClr>
                  </p:sub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Logga: Bild &amp; punktlista - Skiffer">
    <p:bg>
      <p:bgPr>
        <a:solidFill>
          <a:srgbClr val="E50051"/>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75679"/>
            <a:ext cx="4880700" cy="3422975"/>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23926" y="2413858"/>
            <a:ext cx="4865547" cy="761821"/>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21852087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ogga: Ett budskap - Hallon">
    <p:bg>
      <p:bgPr>
        <a:solidFill>
          <a:srgbClr val="E50051"/>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87375" y="2492375"/>
            <a:ext cx="7728194" cy="3781425"/>
          </a:xfrm>
          <a:prstGeom prst="rect">
            <a:avLst/>
          </a:prstGeom>
        </p:spPr>
        <p:txBody>
          <a:bodyPr lIns="0" tIns="0" rIns="0" bIns="0" anchor="b" anchorCtr="0">
            <a:noAutofit/>
          </a:bodyPr>
          <a:lstStyle>
            <a:lvl1pPr algn="l">
              <a:lnSpc>
                <a:spcPts val="10000"/>
              </a:lnSpc>
              <a:defRPr lang="sv-SE" sz="9600" b="0" baseline="0" dirty="0">
                <a:solidFill>
                  <a:schemeClr val="bg1"/>
                </a:solidFill>
                <a:latin typeface="Source Sans Pro Black" panose="020B0803030403020204" pitchFamily="34" charset="0"/>
                <a:ea typeface="Source Sans Pro Black" panose="020B0803030403020204" pitchFamily="34" charset="0"/>
              </a:defRPr>
            </a:lvl1pPr>
          </a:lstStyle>
          <a:p>
            <a:r>
              <a:rPr lang="sv-SE" dirty="0"/>
              <a:t>Ett budskap per bild!</a:t>
            </a:r>
          </a:p>
        </p:txBody>
      </p:sp>
    </p:spTree>
    <p:extLst>
      <p:ext uri="{BB962C8B-B14F-4D97-AF65-F5344CB8AC3E}">
        <p14:creationId xmlns:p14="http://schemas.microsoft.com/office/powerpoint/2010/main" val="24149117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Logga: Punktlista - animering- Hallon">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E50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8" name="Platshållare för innehåll 2"/>
          <p:cNvSpPr>
            <a:spLocks noGrp="1"/>
          </p:cNvSpPr>
          <p:nvPr>
            <p:ph idx="10" hasCustomPrompt="1"/>
          </p:nvPr>
        </p:nvSpPr>
        <p:spPr>
          <a:xfrm>
            <a:off x="661930" y="2344438"/>
            <a:ext cx="9490879"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ea typeface="Source Sans Pro Semibold" panose="020B0603030403020204" pitchFamily="34" charset="0"/>
              </a:defRPr>
            </a:lvl1pPr>
            <a:lvl2pPr>
              <a:spcAft>
                <a:spcPts val="600"/>
              </a:spcAft>
              <a:defRPr sz="2000" baseline="0">
                <a:solidFill>
                  <a:schemeClr val="tx1"/>
                </a:solidFill>
                <a:latin typeface="+mn-lt"/>
                <a:ea typeface="Source Sans Pro Light" panose="020B0403030403020204" pitchFamily="34" charset="0"/>
              </a:defRPr>
            </a:lvl2pPr>
            <a:lvl3pPr>
              <a:spcAft>
                <a:spcPts val="600"/>
              </a:spcAft>
              <a:defRPr sz="2000" baseline="0">
                <a:solidFill>
                  <a:schemeClr val="tx1"/>
                </a:solidFill>
                <a:latin typeface="+mn-lt"/>
                <a:ea typeface="Source Sans Pro Light" panose="020B0403030403020204" pitchFamily="34" charset="0"/>
              </a:defRPr>
            </a:lvl3pPr>
            <a:lvl4pPr>
              <a:spcAft>
                <a:spcPts val="600"/>
              </a:spcAft>
              <a:defRPr sz="2000" baseline="0">
                <a:solidFill>
                  <a:schemeClr val="tx1"/>
                </a:solidFill>
                <a:latin typeface="+mn-lt"/>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 av punkter i denna mall.)</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
        <p:nvSpPr>
          <p:cNvPr id="6" name="Rubrik 1">
            <a:extLst>
              <a:ext uri="{FF2B5EF4-FFF2-40B4-BE49-F238E27FC236}">
                <a16:creationId xmlns:a16="http://schemas.microsoft.com/office/drawing/2014/main" id="{9253550E-9BB1-46B4-941B-39C422C0FAFF}"/>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136096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chemeClr val="tx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2" end="2"/>
                                            </p:txEl>
                                          </p:spTgt>
                                        </p:tgtEl>
                                        <p:attrNameLst>
                                          <p:attrName>ppt_c</p:attrName>
                                        </p:attrNameLst>
                                      </p:cBhvr>
                                      <p:to>
                                        <a:schemeClr val="tx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3" end="3"/>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ogga: Punktlista - Hallon">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E50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12" name="Platshållare för innehåll 2"/>
          <p:cNvSpPr>
            <a:spLocks noGrp="1"/>
          </p:cNvSpPr>
          <p:nvPr>
            <p:ph idx="10" hasCustomPrompt="1"/>
          </p:nvPr>
        </p:nvSpPr>
        <p:spPr>
          <a:xfrm>
            <a:off x="661930" y="2334986"/>
            <a:ext cx="9490879" cy="2562226"/>
          </a:xfrm>
          <a:prstGeom prst="rect">
            <a:avLst/>
          </a:prstGeom>
        </p:spPr>
        <p:txBody>
          <a:bodyPr/>
          <a:lstStyle>
            <a:lvl1pPr>
              <a:spcAft>
                <a:spcPts val="0"/>
              </a:spcAft>
              <a:defRPr sz="1800" b="0" baseline="0">
                <a:solidFill>
                  <a:schemeClr val="tx1"/>
                </a:solidFill>
                <a:latin typeface="Source Sans Pro Semibold" panose="020B0603030403020204" pitchFamily="34" charset="0"/>
              </a:defRPr>
            </a:lvl1pPr>
            <a:lvl2pPr marL="216000" indent="0">
              <a:spcAft>
                <a:spcPts val="0"/>
              </a:spcAft>
              <a:buNone/>
              <a:defRPr sz="18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(Rubrik)</a:t>
            </a:r>
          </a:p>
          <a:p>
            <a:pPr lvl="1"/>
            <a:r>
              <a:rPr lang="sv-SE" dirty="0"/>
              <a:t>Nivå 2 (Brödtext)</a:t>
            </a:r>
          </a:p>
        </p:txBody>
      </p:sp>
      <p:sp>
        <p:nvSpPr>
          <p:cNvPr id="7" name="Rubrik 1">
            <a:extLst>
              <a:ext uri="{FF2B5EF4-FFF2-40B4-BE49-F238E27FC236}">
                <a16:creationId xmlns:a16="http://schemas.microsoft.com/office/drawing/2014/main" id="{AEF2AACE-EF3E-4FC5-9BB5-78B45E8B61BF}"/>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37524284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elsida - Hallon">
    <p:bg>
      <p:bgPr>
        <a:solidFill>
          <a:schemeClr val="accent1"/>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587375" y="4365625"/>
            <a:ext cx="6121400" cy="1402129"/>
          </a:xfrm>
          <a:prstGeom prst="rect">
            <a:avLst/>
          </a:prstGeom>
        </p:spPr>
        <p:txBody>
          <a:bodyPr lIns="0" tIns="0" rIns="0" bIns="0" anchor="t" anchorCtr="0">
            <a:noAutofit/>
          </a:bodyPr>
          <a:lstStyle>
            <a:lvl1pPr algn="l">
              <a:lnSpc>
                <a:spcPct val="100000"/>
              </a:lnSpc>
              <a:defRPr lang="sv-SE" b="0" dirty="0">
                <a:solidFill>
                  <a:schemeClr val="bg1"/>
                </a:solidFill>
                <a:latin typeface="Source Sans Pro Semibold" panose="020B0603030403020204" pitchFamily="34" charset="0"/>
              </a:defRPr>
            </a:lvl1pPr>
          </a:lstStyle>
          <a:p>
            <a:r>
              <a:rPr lang="sv-SE" dirty="0"/>
              <a:t>Detta är en rubrik som kan vara på två rader</a:t>
            </a:r>
          </a:p>
        </p:txBody>
      </p:sp>
      <p:sp>
        <p:nvSpPr>
          <p:cNvPr id="6" name="Platshållare för text 2"/>
          <p:cNvSpPr>
            <a:spLocks noGrp="1"/>
          </p:cNvSpPr>
          <p:nvPr>
            <p:ph type="body" sz="quarter" idx="10" hasCustomPrompt="1"/>
          </p:nvPr>
        </p:nvSpPr>
        <p:spPr>
          <a:xfrm>
            <a:off x="587375" y="5932488"/>
            <a:ext cx="6121400" cy="341312"/>
          </a:xfrm>
          <a:prstGeom prst="rect">
            <a:avLst/>
          </a:prstGeom>
        </p:spPr>
        <p:txBody>
          <a:bodyPr lIns="0" tIns="0" rIns="0" bIns="0" anchor="b"/>
          <a:lstStyle>
            <a:lvl1pPr marL="0" indent="0">
              <a:buNone/>
              <a:defRPr sz="2000" spc="40" baseline="0">
                <a:solidFill>
                  <a:schemeClr val="bg1"/>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VERKSAMHET 2016-04-01</a:t>
            </a:r>
          </a:p>
        </p:txBody>
      </p:sp>
    </p:spTree>
    <p:extLst>
      <p:ext uri="{BB962C8B-B14F-4D97-AF65-F5344CB8AC3E}">
        <p14:creationId xmlns:p14="http://schemas.microsoft.com/office/powerpoint/2010/main" val="30635022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Bild &amp; punktlista - Aqua">
    <p:bg>
      <p:bgPr>
        <a:solidFill>
          <a:schemeClr val="tx2"/>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a:t>
            </a:r>
          </a:p>
        </p:txBody>
      </p:sp>
      <p:sp>
        <p:nvSpPr>
          <p:cNvPr id="6" name="Rubrik 1"/>
          <p:cNvSpPr>
            <a:spLocks noGrp="1"/>
          </p:cNvSpPr>
          <p:nvPr>
            <p:ph type="ctrTitle" hasCustomPrompt="1"/>
          </p:nvPr>
        </p:nvSpPr>
        <p:spPr>
          <a:xfrm>
            <a:off x="6723926" y="2794769"/>
            <a:ext cx="4865547" cy="761821"/>
          </a:xfrm>
          <a:prstGeom prst="rect">
            <a:avLst/>
          </a:prstGeom>
        </p:spPr>
        <p:txBody>
          <a:bodyPr lIns="0" tIns="0" rIns="0" bIns="0" anchor="t" anchorCtr="0">
            <a:noAutofit/>
          </a:bodyPr>
          <a:lstStyle>
            <a:lvl1pPr algn="l">
              <a:lnSpc>
                <a:spcPct val="120000"/>
              </a:lnSpc>
              <a:defRPr sz="4000" baseline="0">
                <a:solidFill>
                  <a:schemeClr val="tx2">
                    <a:lumMod val="40000"/>
                    <a:lumOff val="60000"/>
                  </a:schemeClr>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
        <p:nvSpPr>
          <p:cNvPr id="10" name="Platshållare för innehåll 2"/>
          <p:cNvSpPr>
            <a:spLocks noGrp="1"/>
          </p:cNvSpPr>
          <p:nvPr>
            <p:ph idx="12"/>
          </p:nvPr>
        </p:nvSpPr>
        <p:spPr>
          <a:xfrm>
            <a:off x="6708773" y="3806456"/>
            <a:ext cx="4859339" cy="2426403"/>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p:txBody>
      </p:sp>
    </p:spTree>
    <p:extLst>
      <p:ext uri="{BB962C8B-B14F-4D97-AF65-F5344CB8AC3E}">
        <p14:creationId xmlns:p14="http://schemas.microsoft.com/office/powerpoint/2010/main" val="222393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0" end="0"/>
                                            </p:txEl>
                                          </p:spTgt>
                                        </p:tgtEl>
                                        <p:attrNameLst>
                                          <p:attrName>ppt_c</p:attrName>
                                        </p:attrNameLst>
                                      </p:cBhvr>
                                      <p:to>
                                        <a:srgbClr val="81817F"/>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1" end="1"/>
                                            </p:txEl>
                                          </p:spTgt>
                                        </p:tgtEl>
                                        <p:attrNameLst>
                                          <p:attrName>ppt_c</p:attrName>
                                        </p:attrNameLst>
                                      </p:cBhvr>
                                      <p:to>
                                        <a:srgbClr val="81817F"/>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2" end="2"/>
                                            </p:txEl>
                                          </p:spTgt>
                                        </p:tgtEl>
                                        <p:attrNameLst>
                                          <p:attrName>ppt_c</p:attrName>
                                        </p:attrNameLst>
                                      </p:cBhvr>
                                      <p:to>
                                        <a:srgbClr val="81817F"/>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3" end="3"/>
                                            </p:txEl>
                                          </p:spTgt>
                                        </p:tgtEl>
                                        <p:attrNameLst>
                                          <p:attrName>ppt_c</p:attrName>
                                        </p:attrNameLst>
                                      </p:cBhvr>
                                      <p:to>
                                        <a:srgbClr val="81817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subTnLst>
                    <p:animClr clrSpc="rgb" dir="cw">
                      <p:cBhvr override="childStyle">
                        <p:cTn dur="1" fill="hold" display="0" masterRel="nextClick" afterEffect="1"/>
                        <p:tgtEl>
                          <p:spTgt spid="10"/>
                        </p:tgtEl>
                        <p:attrNameLst>
                          <p:attrName>ppt_c</p:attrName>
                        </p:attrNameLst>
                      </p:cBhvr>
                      <p:to>
                        <a:srgbClr val="81817F"/>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subTnLst>
                    <p:animClr clrSpc="rgb" dir="cw">
                      <p:cBhvr override="childStyle">
                        <p:cTn dur="1" fill="hold" display="0" masterRel="nextClick" afterEffect="1"/>
                        <p:tgtEl>
                          <p:spTgt spid="10"/>
                        </p:tgtEl>
                        <p:attrNameLst>
                          <p:attrName>ppt_c</p:attrName>
                        </p:attrNameLst>
                      </p:cBhvr>
                      <p:to>
                        <a:srgbClr val="81817F"/>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subTnLst>
                    <p:animClr clrSpc="rgb" dir="cw">
                      <p:cBhvr override="childStyle">
                        <p:cTn dur="1" fill="hold" display="0" masterRel="nextClick" afterEffect="1"/>
                        <p:tgtEl>
                          <p:spTgt spid="10"/>
                        </p:tgtEl>
                        <p:attrNameLst>
                          <p:attrName>ppt_c</p:attrName>
                        </p:attrNameLst>
                      </p:cBhvr>
                      <p:to>
                        <a:srgbClr val="81817F"/>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subTnLst>
                    <p:animClr clrSpc="rgb" dir="cw">
                      <p:cBhvr override="childStyle">
                        <p:cTn dur="1" fill="hold" display="0" masterRel="nextClick" afterEffect="1"/>
                        <p:tgtEl>
                          <p:spTgt spid="10"/>
                        </p:tgtEl>
                        <p:attrNameLst>
                          <p:attrName>ppt_c</p:attrName>
                        </p:attrNameLst>
                      </p:cBhvr>
                      <p:to>
                        <a:srgbClr val="81817F"/>
                      </p:to>
                    </p:animClr>
                  </p:sub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ga: Bild &amp; punktlista - Skiffer">
    <p:bg>
      <p:bgPr>
        <a:solidFill>
          <a:schemeClr val="tx2"/>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75679"/>
            <a:ext cx="4880700" cy="3422975"/>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23926" y="2413858"/>
            <a:ext cx="4865547" cy="761821"/>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49349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Utan logga: StorBild - Vit">
    <p:spTree>
      <p:nvGrpSpPr>
        <p:cNvPr id="1" name=""/>
        <p:cNvGrpSpPr/>
        <p:nvPr/>
      </p:nvGrpSpPr>
      <p:grpSpPr>
        <a:xfrm>
          <a:off x="0" y="0"/>
          <a:ext cx="0" cy="0"/>
          <a:chOff x="0" y="0"/>
          <a:chExt cx="0" cy="0"/>
        </a:xfrm>
      </p:grpSpPr>
      <p:sp>
        <p:nvSpPr>
          <p:cNvPr id="3" name="Platshållare för bild 2"/>
          <p:cNvSpPr>
            <a:spLocks noGrp="1"/>
          </p:cNvSpPr>
          <p:nvPr>
            <p:ph type="pic" sz="quarter" idx="10" hasCustomPrompt="1"/>
          </p:nvPr>
        </p:nvSpPr>
        <p:spPr>
          <a:xfrm>
            <a:off x="0" y="0"/>
            <a:ext cx="12191999" cy="6858000"/>
          </a:xfrm>
          <a:prstGeom prst="rect">
            <a:avLst/>
          </a:prstGeom>
        </p:spPr>
        <p:txBody>
          <a:bodyPr/>
          <a:lstStyle>
            <a:lvl1pPr marL="0" indent="0">
              <a:buNone/>
              <a:defRPr baseline="0">
                <a:solidFill>
                  <a:schemeClr val="tx1"/>
                </a:solidFill>
              </a:defRPr>
            </a:lvl1pPr>
          </a:lstStyle>
          <a:p>
            <a:r>
              <a:rPr lang="sv-SE" dirty="0"/>
              <a:t>Klicka här för att lägga till en utfallande bild. </a:t>
            </a:r>
            <a:br>
              <a:rPr lang="sv-SE" dirty="0"/>
            </a:br>
            <a:r>
              <a:rPr lang="sv-SE" dirty="0"/>
              <a:t>På den här typen av presentationsbild behöver inte loggan vara med.</a:t>
            </a:r>
          </a:p>
        </p:txBody>
      </p:sp>
    </p:spTree>
    <p:extLst>
      <p:ext uri="{BB962C8B-B14F-4D97-AF65-F5344CB8AC3E}">
        <p14:creationId xmlns:p14="http://schemas.microsoft.com/office/powerpoint/2010/main" val="40800588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Utan logga: Citat - Skiffer">
    <p:bg>
      <p:bgPr>
        <a:solidFill>
          <a:schemeClr val="tx2"/>
        </a:solidFill>
        <a:effectLst/>
      </p:bgPr>
    </p:bg>
    <p:spTree>
      <p:nvGrpSpPr>
        <p:cNvPr id="1" name=""/>
        <p:cNvGrpSpPr/>
        <p:nvPr/>
      </p:nvGrpSpPr>
      <p:grpSpPr>
        <a:xfrm>
          <a:off x="0" y="0"/>
          <a:ext cx="0" cy="0"/>
          <a:chOff x="0" y="0"/>
          <a:chExt cx="0" cy="0"/>
        </a:xfrm>
      </p:grpSpPr>
      <p:sp>
        <p:nvSpPr>
          <p:cNvPr id="3" name="Platshållare för text 2"/>
          <p:cNvSpPr>
            <a:spLocks noGrp="1"/>
          </p:cNvSpPr>
          <p:nvPr>
            <p:ph type="body" sz="quarter" idx="10" hasCustomPrompt="1"/>
          </p:nvPr>
        </p:nvSpPr>
        <p:spPr>
          <a:xfrm>
            <a:off x="2454346" y="1622358"/>
            <a:ext cx="7544420" cy="362771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lang="sv-SE" sz="3200" b="0" i="0" baseline="0" smtClean="0">
                <a:solidFill>
                  <a:schemeClr val="bg1"/>
                </a:solidFill>
                <a:effectLst/>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sv-SE" sz="3600" i="1" dirty="0">
                <a:latin typeface="Source Sans Pro Semibold" panose="020B0603030403020204" pitchFamily="34" charset="0"/>
              </a:rPr>
              <a:t>(Använd denna mallsida för citat)</a:t>
            </a:r>
            <a:br>
              <a:rPr lang="sv-SE" sz="3600" i="1" dirty="0">
                <a:latin typeface="Source Sans Pro Semibold" panose="020B0603030403020204" pitchFamily="34" charset="0"/>
              </a:rPr>
            </a:br>
            <a:r>
              <a:rPr lang="sv-SE" sz="3600" dirty="0">
                <a:latin typeface="Source Sans Pro Semibold" panose="020B0603030403020204" pitchFamily="34" charset="0"/>
              </a:rPr>
              <a:t>” Vår förmåga att beröra, inspirera och påverka beror på hur vi uttrycker oss. Ord är makt. Därför är retorik en demokratifråga. ”</a:t>
            </a:r>
            <a:br>
              <a:rPr lang="sv-SE" sz="3600" dirty="0"/>
            </a:br>
            <a:br>
              <a:rPr lang="sv-SE" sz="3600" dirty="0"/>
            </a:br>
            <a:r>
              <a:rPr lang="sv-SE" sz="2800" i="1" dirty="0">
                <a:latin typeface="Source Sans Pro Semibold" panose="020B0603030403020204" pitchFamily="34" charset="0"/>
              </a:rPr>
              <a:t>Camilla Eriksson, retoriker och författare</a:t>
            </a:r>
          </a:p>
        </p:txBody>
      </p:sp>
    </p:spTree>
    <p:extLst>
      <p:ext uri="{BB962C8B-B14F-4D97-AF65-F5344CB8AC3E}">
        <p14:creationId xmlns:p14="http://schemas.microsoft.com/office/powerpoint/2010/main" val="25896433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Utan logga: LitenBild - Skiffer">
    <p:bg>
      <p:bgPr>
        <a:solidFill>
          <a:schemeClr val="tx2"/>
        </a:solidFill>
        <a:effectLst/>
      </p:bgPr>
    </p:bg>
    <p:spTree>
      <p:nvGrpSpPr>
        <p:cNvPr id="1" name=""/>
        <p:cNvGrpSpPr/>
        <p:nvPr/>
      </p:nvGrpSpPr>
      <p:grpSpPr>
        <a:xfrm>
          <a:off x="0" y="0"/>
          <a:ext cx="0" cy="0"/>
          <a:chOff x="0" y="0"/>
          <a:chExt cx="0" cy="0"/>
        </a:xfrm>
      </p:grpSpPr>
      <p:sp>
        <p:nvSpPr>
          <p:cNvPr id="4" name="Platshållare för bild 2">
            <a:extLst>
              <a:ext uri="{FF2B5EF4-FFF2-40B4-BE49-F238E27FC236}">
                <a16:creationId xmlns:a16="http://schemas.microsoft.com/office/drawing/2014/main" id="{434177F8-075C-4039-82A1-5D27C5D3E8A8}"/>
              </a:ext>
            </a:extLst>
          </p:cNvPr>
          <p:cNvSpPr>
            <a:spLocks noGrp="1"/>
          </p:cNvSpPr>
          <p:nvPr>
            <p:ph type="pic" sz="quarter" idx="10" hasCustomPrompt="1"/>
          </p:nvPr>
        </p:nvSpPr>
        <p:spPr>
          <a:xfrm>
            <a:off x="2540000" y="1209678"/>
            <a:ext cx="7158181" cy="4538562"/>
          </a:xfrm>
          <a:prstGeom prst="rect">
            <a:avLst/>
          </a:prstGeom>
        </p:spPr>
        <p:txBody>
          <a:bodyPr/>
          <a:lstStyle>
            <a:lvl1pPr marL="0" indent="0">
              <a:buNone/>
              <a:defRPr baseline="0">
                <a:solidFill>
                  <a:schemeClr val="bg1"/>
                </a:solidFill>
                <a:latin typeface="Source Sans Pro" panose="020B0503030403020204" pitchFamily="34" charset="0"/>
                <a:ea typeface="Source Sans Pro" panose="020B0503030403020204" pitchFamily="34" charset="0"/>
              </a:defRPr>
            </a:lvl1pPr>
          </a:lstStyle>
          <a:p>
            <a:r>
              <a:rPr lang="sv-SE" dirty="0"/>
              <a:t>Klicka här för att lägga till en bild.</a:t>
            </a:r>
          </a:p>
        </p:txBody>
      </p:sp>
    </p:spTree>
    <p:extLst>
      <p:ext uri="{BB962C8B-B14F-4D97-AF65-F5344CB8AC3E}">
        <p14:creationId xmlns:p14="http://schemas.microsoft.com/office/powerpoint/2010/main" val="6500761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Utan logga: Citat - Vit">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038A1C00-2CB5-4368-A318-404D8A54B4CA}"/>
              </a:ext>
            </a:extLst>
          </p:cNvPr>
          <p:cNvSpPr>
            <a:spLocks noGrp="1"/>
          </p:cNvSpPr>
          <p:nvPr>
            <p:ph type="body" sz="quarter" idx="10" hasCustomPrompt="1"/>
          </p:nvPr>
        </p:nvSpPr>
        <p:spPr>
          <a:xfrm>
            <a:off x="2454346" y="1622358"/>
            <a:ext cx="7544420" cy="362771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lang="sv-SE" sz="3200" b="0" i="0" baseline="0" smtClean="0">
                <a:solidFill>
                  <a:schemeClr val="tx1"/>
                </a:solidFill>
                <a:effectLst/>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sv-SE" sz="3600" i="1" dirty="0">
                <a:latin typeface="Source Sans Pro Semibold" panose="020B0603030403020204" pitchFamily="34" charset="0"/>
              </a:rPr>
              <a:t>(Använd denna mallsida för citat)</a:t>
            </a:r>
            <a:br>
              <a:rPr lang="sv-SE" sz="3600" i="1" dirty="0">
                <a:latin typeface="Source Sans Pro Semibold" panose="020B0603030403020204" pitchFamily="34" charset="0"/>
              </a:rPr>
            </a:br>
            <a:r>
              <a:rPr lang="sv-SE" sz="3600" dirty="0">
                <a:latin typeface="Source Sans Pro Semibold" panose="020B0603030403020204" pitchFamily="34" charset="0"/>
              </a:rPr>
              <a:t>” Vår förmåga att beröra, inspirera och påverka beror på hur vi uttrycker oss. Ord är makt. Därför är retorik en demokratifråga. ”</a:t>
            </a:r>
            <a:br>
              <a:rPr lang="sv-SE" sz="3600" dirty="0"/>
            </a:br>
            <a:br>
              <a:rPr lang="sv-SE" sz="3600" dirty="0"/>
            </a:br>
            <a:r>
              <a:rPr lang="sv-SE" sz="2800" i="1" dirty="0">
                <a:latin typeface="Source Sans Pro Semibold" panose="020B0603030403020204" pitchFamily="34" charset="0"/>
              </a:rPr>
              <a:t>Camilla Eriksson, retoriker och författare</a:t>
            </a:r>
          </a:p>
        </p:txBody>
      </p:sp>
    </p:spTree>
    <p:extLst>
      <p:ext uri="{BB962C8B-B14F-4D97-AF65-F5344CB8AC3E}">
        <p14:creationId xmlns:p14="http://schemas.microsoft.com/office/powerpoint/2010/main" val="36677034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Utan logga: LitenBild - vit">
    <p:spTree>
      <p:nvGrpSpPr>
        <p:cNvPr id="1" name=""/>
        <p:cNvGrpSpPr/>
        <p:nvPr/>
      </p:nvGrpSpPr>
      <p:grpSpPr>
        <a:xfrm>
          <a:off x="0" y="0"/>
          <a:ext cx="0" cy="0"/>
          <a:chOff x="0" y="0"/>
          <a:chExt cx="0" cy="0"/>
        </a:xfrm>
      </p:grpSpPr>
      <p:sp>
        <p:nvSpPr>
          <p:cNvPr id="5" name="Platshållare för bild 2">
            <a:extLst>
              <a:ext uri="{FF2B5EF4-FFF2-40B4-BE49-F238E27FC236}">
                <a16:creationId xmlns:a16="http://schemas.microsoft.com/office/drawing/2014/main" id="{C6BDC232-61F9-4C86-BBAC-D6755C662EF1}"/>
              </a:ext>
            </a:extLst>
          </p:cNvPr>
          <p:cNvSpPr>
            <a:spLocks noGrp="1"/>
          </p:cNvSpPr>
          <p:nvPr>
            <p:ph type="pic" sz="quarter" idx="10" hasCustomPrompt="1"/>
          </p:nvPr>
        </p:nvSpPr>
        <p:spPr>
          <a:xfrm>
            <a:off x="2540000" y="1209678"/>
            <a:ext cx="7158181" cy="4538562"/>
          </a:xfrm>
          <a:prstGeom prst="rect">
            <a:avLst/>
          </a:prstGeom>
        </p:spPr>
        <p:txBody>
          <a:bodyPr/>
          <a:lstStyle>
            <a:lvl1pPr marL="0" indent="0">
              <a:buNone/>
              <a:defRPr baseline="0">
                <a:solidFill>
                  <a:schemeClr val="tx1"/>
                </a:solidFill>
                <a:latin typeface="Source Sans Pro" panose="020B0503030403020204" pitchFamily="34" charset="0"/>
                <a:ea typeface="Source Sans Pro" panose="020B0503030403020204" pitchFamily="34" charset="0"/>
              </a:defRPr>
            </a:lvl1pPr>
          </a:lstStyle>
          <a:p>
            <a:r>
              <a:rPr lang="sv-SE" dirty="0"/>
              <a:t>Klicka här för att lägga till en bild.</a:t>
            </a:r>
          </a:p>
        </p:txBody>
      </p:sp>
    </p:spTree>
    <p:extLst>
      <p:ext uri="{BB962C8B-B14F-4D97-AF65-F5344CB8AC3E}">
        <p14:creationId xmlns:p14="http://schemas.microsoft.com/office/powerpoint/2010/main" val="41694764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Utan logga: Citat - Ärta">
    <p:bg>
      <p:bgPr>
        <a:solidFill>
          <a:srgbClr val="00964F"/>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32BF9384-A0B8-489C-A841-DF22B7C8F788}"/>
              </a:ext>
            </a:extLst>
          </p:cNvPr>
          <p:cNvSpPr>
            <a:spLocks noGrp="1"/>
          </p:cNvSpPr>
          <p:nvPr>
            <p:ph type="body" sz="quarter" idx="10" hasCustomPrompt="1"/>
          </p:nvPr>
        </p:nvSpPr>
        <p:spPr>
          <a:xfrm>
            <a:off x="2454346" y="1622358"/>
            <a:ext cx="7544420" cy="362771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lang="sv-SE" sz="3200" b="0" i="0" baseline="0" smtClean="0">
                <a:solidFill>
                  <a:schemeClr val="bg1"/>
                </a:solidFill>
                <a:effectLst/>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sv-SE" sz="3600" i="1" dirty="0">
                <a:latin typeface="Source Sans Pro Semibold" panose="020B0603030403020204" pitchFamily="34" charset="0"/>
              </a:rPr>
              <a:t>(Använd denna mallsida för citat)</a:t>
            </a:r>
            <a:br>
              <a:rPr lang="sv-SE" sz="3600" i="1" dirty="0">
                <a:latin typeface="Source Sans Pro Semibold" panose="020B0603030403020204" pitchFamily="34" charset="0"/>
              </a:rPr>
            </a:br>
            <a:r>
              <a:rPr lang="sv-SE" sz="3600" dirty="0">
                <a:latin typeface="Source Sans Pro Semibold" panose="020B0603030403020204" pitchFamily="34" charset="0"/>
              </a:rPr>
              <a:t>” Vår förmåga att beröra, inspirera och påverka beror på hur vi uttrycker oss. Ord är makt. Därför är retorik en demokratifråga. ”</a:t>
            </a:r>
            <a:br>
              <a:rPr lang="sv-SE" sz="3600" dirty="0"/>
            </a:br>
            <a:br>
              <a:rPr lang="sv-SE" sz="3600" dirty="0"/>
            </a:br>
            <a:r>
              <a:rPr lang="sv-SE" sz="2800" i="1" dirty="0">
                <a:latin typeface="Source Sans Pro Semibold" panose="020B0603030403020204" pitchFamily="34" charset="0"/>
              </a:rPr>
              <a:t>Camilla Eriksson, retoriker och författare</a:t>
            </a:r>
          </a:p>
        </p:txBody>
      </p:sp>
    </p:spTree>
    <p:extLst>
      <p:ext uri="{BB962C8B-B14F-4D97-AF65-F5344CB8AC3E}">
        <p14:creationId xmlns:p14="http://schemas.microsoft.com/office/powerpoint/2010/main" val="344276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Utan logga: LitenBild - Ärta">
    <p:bg>
      <p:bgPr>
        <a:solidFill>
          <a:srgbClr val="00964F"/>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92A6EF64-40AC-48EF-88A9-A8CE8AD7FB12}"/>
              </a:ext>
            </a:extLst>
          </p:cNvPr>
          <p:cNvSpPr>
            <a:spLocks noGrp="1"/>
          </p:cNvSpPr>
          <p:nvPr>
            <p:ph type="pic" sz="quarter" idx="10" hasCustomPrompt="1"/>
          </p:nvPr>
        </p:nvSpPr>
        <p:spPr>
          <a:xfrm>
            <a:off x="2540000" y="1209678"/>
            <a:ext cx="7158181" cy="4538562"/>
          </a:xfrm>
          <a:prstGeom prst="rect">
            <a:avLst/>
          </a:prstGeom>
        </p:spPr>
        <p:txBody>
          <a:bodyPr/>
          <a:lstStyle>
            <a:lvl1pPr marL="0" indent="0">
              <a:buNone/>
              <a:defRPr baseline="0">
                <a:solidFill>
                  <a:schemeClr val="bg1"/>
                </a:solidFill>
              </a:defRPr>
            </a:lvl1pPr>
          </a:lstStyle>
          <a:p>
            <a:r>
              <a:rPr lang="sv-SE" dirty="0"/>
              <a:t>Klicka här för att lägga till en bild.</a:t>
            </a:r>
          </a:p>
        </p:txBody>
      </p:sp>
    </p:spTree>
    <p:extLst>
      <p:ext uri="{BB962C8B-B14F-4D97-AF65-F5344CB8AC3E}">
        <p14:creationId xmlns:p14="http://schemas.microsoft.com/office/powerpoint/2010/main" val="16640413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Utan logga: Citat - Plommon">
    <p:bg>
      <p:bgPr>
        <a:solidFill>
          <a:srgbClr val="604696"/>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32BF9384-A0B8-489C-A841-DF22B7C8F788}"/>
              </a:ext>
            </a:extLst>
          </p:cNvPr>
          <p:cNvSpPr>
            <a:spLocks noGrp="1"/>
          </p:cNvSpPr>
          <p:nvPr>
            <p:ph type="body" sz="quarter" idx="10" hasCustomPrompt="1"/>
          </p:nvPr>
        </p:nvSpPr>
        <p:spPr>
          <a:xfrm>
            <a:off x="2454346" y="1622358"/>
            <a:ext cx="7544420" cy="362771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lang="sv-SE" sz="3200" b="0" i="0" baseline="0" smtClean="0">
                <a:solidFill>
                  <a:schemeClr val="bg1"/>
                </a:solidFill>
                <a:effectLst/>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sv-SE" sz="3600" i="1" dirty="0">
                <a:latin typeface="Source Sans Pro Semibold" panose="020B0603030403020204" pitchFamily="34" charset="0"/>
              </a:rPr>
              <a:t>(Använd denna mallsida för citat)</a:t>
            </a:r>
            <a:br>
              <a:rPr lang="sv-SE" sz="3600" i="1" dirty="0">
                <a:latin typeface="Source Sans Pro Semibold" panose="020B0603030403020204" pitchFamily="34" charset="0"/>
              </a:rPr>
            </a:br>
            <a:r>
              <a:rPr lang="sv-SE" sz="3600" dirty="0">
                <a:latin typeface="Source Sans Pro Semibold" panose="020B0603030403020204" pitchFamily="34" charset="0"/>
              </a:rPr>
              <a:t>” Vår förmåga att beröra, inspirera och påverka beror på hur vi uttrycker oss. Ord är makt. Därför är retorik en demokratifråga. ”</a:t>
            </a:r>
            <a:br>
              <a:rPr lang="sv-SE" sz="3600" dirty="0"/>
            </a:br>
            <a:br>
              <a:rPr lang="sv-SE" sz="3600" dirty="0"/>
            </a:br>
            <a:r>
              <a:rPr lang="sv-SE" sz="2800" i="1" dirty="0">
                <a:latin typeface="Source Sans Pro Semibold" panose="020B0603030403020204" pitchFamily="34" charset="0"/>
              </a:rPr>
              <a:t>Camilla Eriksson, retoriker och författare</a:t>
            </a:r>
          </a:p>
        </p:txBody>
      </p:sp>
    </p:spTree>
    <p:extLst>
      <p:ext uri="{BB962C8B-B14F-4D97-AF65-F5344CB8AC3E}">
        <p14:creationId xmlns:p14="http://schemas.microsoft.com/office/powerpoint/2010/main" val="29888430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Utan logga: LitenBild - Plommon">
    <p:bg>
      <p:bgPr>
        <a:solidFill>
          <a:srgbClr val="604696"/>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92A6EF64-40AC-48EF-88A9-A8CE8AD7FB12}"/>
              </a:ext>
            </a:extLst>
          </p:cNvPr>
          <p:cNvSpPr>
            <a:spLocks noGrp="1"/>
          </p:cNvSpPr>
          <p:nvPr>
            <p:ph type="pic" sz="quarter" idx="10" hasCustomPrompt="1"/>
          </p:nvPr>
        </p:nvSpPr>
        <p:spPr>
          <a:xfrm>
            <a:off x="2540000" y="1209678"/>
            <a:ext cx="7158181" cy="4538562"/>
          </a:xfrm>
          <a:prstGeom prst="rect">
            <a:avLst/>
          </a:prstGeom>
        </p:spPr>
        <p:txBody>
          <a:bodyPr/>
          <a:lstStyle>
            <a:lvl1pPr marL="0" indent="0">
              <a:buNone/>
              <a:defRPr baseline="0">
                <a:solidFill>
                  <a:schemeClr val="bg1"/>
                </a:solidFill>
              </a:defRPr>
            </a:lvl1pPr>
          </a:lstStyle>
          <a:p>
            <a:r>
              <a:rPr lang="sv-SE" dirty="0"/>
              <a:t>Klicka här för att lägga till en bild.</a:t>
            </a:r>
          </a:p>
        </p:txBody>
      </p:sp>
    </p:spTree>
    <p:extLst>
      <p:ext uri="{BB962C8B-B14F-4D97-AF65-F5344CB8AC3E}">
        <p14:creationId xmlns:p14="http://schemas.microsoft.com/office/powerpoint/2010/main" val="26161090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Utan logga: Citat - Hallon">
    <p:bg>
      <p:bgPr>
        <a:solidFill>
          <a:srgbClr val="E50051"/>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1D84A8B6-23FB-4E35-AFEB-A9920B1D9B82}"/>
              </a:ext>
            </a:extLst>
          </p:cNvPr>
          <p:cNvSpPr>
            <a:spLocks noGrp="1"/>
          </p:cNvSpPr>
          <p:nvPr>
            <p:ph type="body" sz="quarter" idx="10" hasCustomPrompt="1"/>
          </p:nvPr>
        </p:nvSpPr>
        <p:spPr>
          <a:xfrm>
            <a:off x="2454346" y="1622358"/>
            <a:ext cx="7544420" cy="362771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lang="sv-SE" sz="3200" b="0" i="0" baseline="0" smtClean="0">
                <a:solidFill>
                  <a:schemeClr val="bg1"/>
                </a:solidFill>
                <a:effectLst/>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sv-SE" sz="3600" i="1" dirty="0">
                <a:latin typeface="Source Sans Pro Semibold" panose="020B0603030403020204" pitchFamily="34" charset="0"/>
              </a:rPr>
              <a:t>(Använd denna mallsida för citat)</a:t>
            </a:r>
            <a:br>
              <a:rPr lang="sv-SE" sz="3600" i="1" dirty="0">
                <a:latin typeface="Source Sans Pro Semibold" panose="020B0603030403020204" pitchFamily="34" charset="0"/>
              </a:rPr>
            </a:br>
            <a:r>
              <a:rPr lang="sv-SE" sz="3600" dirty="0">
                <a:latin typeface="Source Sans Pro Semibold" panose="020B0603030403020204" pitchFamily="34" charset="0"/>
              </a:rPr>
              <a:t>” Vår förmåga att beröra, inspirera och påverka beror på hur vi uttrycker oss. Ord är makt. Därför är retorik en demokratifråga. ”</a:t>
            </a:r>
            <a:br>
              <a:rPr lang="sv-SE" sz="3600" dirty="0"/>
            </a:br>
            <a:br>
              <a:rPr lang="sv-SE" sz="3600" dirty="0"/>
            </a:br>
            <a:r>
              <a:rPr lang="sv-SE" sz="2800" i="1" dirty="0">
                <a:latin typeface="Source Sans Pro Semibold" panose="020B0603030403020204" pitchFamily="34" charset="0"/>
              </a:rPr>
              <a:t>Camilla Eriksson, retoriker och författare</a:t>
            </a:r>
          </a:p>
        </p:txBody>
      </p:sp>
    </p:spTree>
    <p:extLst>
      <p:ext uri="{BB962C8B-B14F-4D97-AF65-F5344CB8AC3E}">
        <p14:creationId xmlns:p14="http://schemas.microsoft.com/office/powerpoint/2010/main" val="3983064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ga: Punktlista - animering- Skiffer">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6" name="Rubrik 1">
            <a:extLst>
              <a:ext uri="{FF2B5EF4-FFF2-40B4-BE49-F238E27FC236}">
                <a16:creationId xmlns:a16="http://schemas.microsoft.com/office/drawing/2014/main" id="{92280153-2B00-4787-AF57-A4EE83830F76}"/>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
        <p:nvSpPr>
          <p:cNvPr id="7" name="Platshållare för innehåll 2">
            <a:extLst>
              <a:ext uri="{FF2B5EF4-FFF2-40B4-BE49-F238E27FC236}">
                <a16:creationId xmlns:a16="http://schemas.microsoft.com/office/drawing/2014/main" id="{D480ED39-F9D3-47F5-BE0F-B6C0A04DFDA6}"/>
              </a:ext>
            </a:extLst>
          </p:cNvPr>
          <p:cNvSpPr>
            <a:spLocks noGrp="1"/>
          </p:cNvSpPr>
          <p:nvPr>
            <p:ph idx="10" hasCustomPrompt="1"/>
          </p:nvPr>
        </p:nvSpPr>
        <p:spPr>
          <a:xfrm>
            <a:off x="661930" y="2344438"/>
            <a:ext cx="7992213"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ea typeface="Source Sans Pro Semibold" panose="020B0603030403020204" pitchFamily="34" charset="0"/>
              </a:defRPr>
            </a:lvl1pPr>
            <a:lvl2pPr>
              <a:spcAft>
                <a:spcPts val="600"/>
              </a:spcAft>
              <a:defRPr sz="2000" baseline="0">
                <a:solidFill>
                  <a:schemeClr val="tx1"/>
                </a:solidFill>
                <a:latin typeface="+mn-lt"/>
                <a:ea typeface="Source Sans Pro Light" panose="020B0403030403020204" pitchFamily="34" charset="0"/>
              </a:defRPr>
            </a:lvl2pPr>
            <a:lvl3pPr>
              <a:spcAft>
                <a:spcPts val="600"/>
              </a:spcAft>
              <a:defRPr sz="2000" baseline="0">
                <a:solidFill>
                  <a:schemeClr val="tx1"/>
                </a:solidFill>
                <a:latin typeface="+mn-lt"/>
                <a:ea typeface="Source Sans Pro Light" panose="020B0403030403020204" pitchFamily="34" charset="0"/>
              </a:defRPr>
            </a:lvl3pPr>
            <a:lvl4pPr>
              <a:spcAft>
                <a:spcPts val="600"/>
              </a:spcAft>
              <a:defRPr sz="2000" baseline="0">
                <a:solidFill>
                  <a:schemeClr val="tx1"/>
                </a:solidFill>
                <a:latin typeface="+mn-lt"/>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 av punkter i denna mall.)</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141093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1" end="1"/>
                                            </p:txEl>
                                          </p:spTgt>
                                        </p:tgtEl>
                                        <p:attrNameLst>
                                          <p:attrName>ppt_c</p:attrName>
                                        </p:attrNameLst>
                                      </p:cBhvr>
                                      <p:to>
                                        <a:schemeClr val="tx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2" end="2"/>
                                            </p:txEl>
                                          </p:spTgt>
                                        </p:tgtEl>
                                        <p:attrNameLst>
                                          <p:attrName>ppt_c</p:attrName>
                                        </p:attrNameLst>
                                      </p:cBhvr>
                                      <p:to>
                                        <a:schemeClr val="tx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3" end="3"/>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1"/>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1"/>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969696"/>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Utan logga: LitenBild - Hallon">
    <p:bg>
      <p:bgPr>
        <a:solidFill>
          <a:srgbClr val="E50051"/>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C14984F9-76AF-4209-AE0C-4A6E3C68D315}"/>
              </a:ext>
            </a:extLst>
          </p:cNvPr>
          <p:cNvSpPr>
            <a:spLocks noGrp="1"/>
          </p:cNvSpPr>
          <p:nvPr>
            <p:ph type="pic" sz="quarter" idx="10" hasCustomPrompt="1"/>
          </p:nvPr>
        </p:nvSpPr>
        <p:spPr>
          <a:xfrm>
            <a:off x="2540000" y="1209678"/>
            <a:ext cx="7158181" cy="4538562"/>
          </a:xfrm>
          <a:prstGeom prst="rect">
            <a:avLst/>
          </a:prstGeom>
        </p:spPr>
        <p:txBody>
          <a:bodyPr/>
          <a:lstStyle>
            <a:lvl1pPr marL="0" indent="0">
              <a:buNone/>
              <a:defRPr baseline="0">
                <a:solidFill>
                  <a:schemeClr val="bg1"/>
                </a:solidFill>
                <a:latin typeface="Source Sans Pro" panose="020B0503030403020204" pitchFamily="34" charset="0"/>
                <a:ea typeface="Source Sans Pro" panose="020B0503030403020204" pitchFamily="34" charset="0"/>
              </a:defRPr>
            </a:lvl1pPr>
          </a:lstStyle>
          <a:p>
            <a:r>
              <a:rPr lang="sv-SE" dirty="0"/>
              <a:t>Klicka här för att lägga till en bild.</a:t>
            </a:r>
          </a:p>
        </p:txBody>
      </p:sp>
    </p:spTree>
    <p:extLst>
      <p:ext uri="{BB962C8B-B14F-4D97-AF65-F5344CB8AC3E}">
        <p14:creationId xmlns:p14="http://schemas.microsoft.com/office/powerpoint/2010/main" val="3124770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ga: Punktlista - Skiffer">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7" name="Platshållare för innehåll 2"/>
          <p:cNvSpPr>
            <a:spLocks noGrp="1"/>
          </p:cNvSpPr>
          <p:nvPr>
            <p:ph idx="10" hasCustomPrompt="1"/>
          </p:nvPr>
        </p:nvSpPr>
        <p:spPr>
          <a:xfrm>
            <a:off x="738131" y="2348414"/>
            <a:ext cx="7956550"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
        <p:nvSpPr>
          <p:cNvPr id="10" name="Rubrik 1">
            <a:extLst>
              <a:ext uri="{FF2B5EF4-FFF2-40B4-BE49-F238E27FC236}">
                <a16:creationId xmlns:a16="http://schemas.microsoft.com/office/drawing/2014/main" id="{7E7E4B87-609C-4E0B-B921-072014C74F04}"/>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14081446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ga: Punktlista 2 -animering- Skiffer">
    <p:bg>
      <p:bgPr>
        <a:solidFill>
          <a:schemeClr val="tx2"/>
        </a:solidFill>
        <a:effectLst/>
      </p:bgPr>
    </p:bg>
    <p:spTree>
      <p:nvGrpSpPr>
        <p:cNvPr id="1" name=""/>
        <p:cNvGrpSpPr/>
        <p:nvPr/>
      </p:nvGrpSpPr>
      <p:grpSpPr>
        <a:xfrm>
          <a:off x="0" y="0"/>
          <a:ext cx="0" cy="0"/>
          <a:chOff x="0" y="0"/>
          <a:chExt cx="0" cy="0"/>
        </a:xfrm>
      </p:grpSpPr>
      <p:sp>
        <p:nvSpPr>
          <p:cNvPr id="6" name="Platshållare för innehåll 2"/>
          <p:cNvSpPr>
            <a:spLocks noGrp="1"/>
          </p:cNvSpPr>
          <p:nvPr>
            <p:ph idx="10" hasCustomPrompt="1"/>
          </p:nvPr>
        </p:nvSpPr>
        <p:spPr>
          <a:xfrm>
            <a:off x="738131" y="2340706"/>
            <a:ext cx="7956550" cy="2818449"/>
          </a:xfrm>
          <a:prstGeom prst="rect">
            <a:avLst/>
          </a:prstGeom>
        </p:spPr>
        <p:txBody>
          <a:bodyPr/>
          <a:lstStyle>
            <a:lvl1pPr>
              <a:spcAft>
                <a:spcPts val="600"/>
              </a:spcAft>
              <a:defRPr sz="24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bg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bg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 av punkter i denna mall.)</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a:p>
            <a:pPr lvl="3"/>
            <a:endParaRPr lang="sv-SE" dirty="0"/>
          </a:p>
          <a:p>
            <a:pPr lvl="3"/>
            <a:endParaRPr lang="sv-SE" dirty="0"/>
          </a:p>
        </p:txBody>
      </p:sp>
      <p:sp>
        <p:nvSpPr>
          <p:cNvPr id="4" name="Rubrik 1">
            <a:extLst>
              <a:ext uri="{FF2B5EF4-FFF2-40B4-BE49-F238E27FC236}">
                <a16:creationId xmlns:a16="http://schemas.microsoft.com/office/drawing/2014/main" id="{D595CF5C-3672-49C1-965F-A64BFFBA9C27}"/>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406705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chemeClr val="bg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chemeClr val="bg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bg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bg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bg1"/>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bg1"/>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ga: Punktlista 2 - Skiffer">
    <p:bg>
      <p:bgPr>
        <a:solidFill>
          <a:schemeClr val="tx2"/>
        </a:solidFill>
        <a:effectLst/>
      </p:bgPr>
    </p:bg>
    <p:spTree>
      <p:nvGrpSpPr>
        <p:cNvPr id="1" name=""/>
        <p:cNvGrpSpPr/>
        <p:nvPr/>
      </p:nvGrpSpPr>
      <p:grpSpPr>
        <a:xfrm>
          <a:off x="0" y="0"/>
          <a:ext cx="0" cy="0"/>
          <a:chOff x="0" y="0"/>
          <a:chExt cx="0" cy="0"/>
        </a:xfrm>
      </p:grpSpPr>
      <p:sp>
        <p:nvSpPr>
          <p:cNvPr id="6" name="Platshållare för innehåll 2"/>
          <p:cNvSpPr>
            <a:spLocks noGrp="1"/>
          </p:cNvSpPr>
          <p:nvPr>
            <p:ph idx="10" hasCustomPrompt="1"/>
          </p:nvPr>
        </p:nvSpPr>
        <p:spPr>
          <a:xfrm>
            <a:off x="742951" y="2345873"/>
            <a:ext cx="7956550" cy="2562226"/>
          </a:xfrm>
          <a:prstGeom prst="rect">
            <a:avLst/>
          </a:prstGeom>
        </p:spPr>
        <p:txBody>
          <a:bodyPr/>
          <a:lstStyle>
            <a:lvl1pPr>
              <a:spcAft>
                <a:spcPts val="600"/>
              </a:spcAft>
              <a:defRPr sz="24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bg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bg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
        <p:nvSpPr>
          <p:cNvPr id="4" name="Rubrik 1">
            <a:extLst>
              <a:ext uri="{FF2B5EF4-FFF2-40B4-BE49-F238E27FC236}">
                <a16:creationId xmlns:a16="http://schemas.microsoft.com/office/drawing/2014/main" id="{94D6BD5A-4054-4C4C-ADFD-83AD6DE2E934}"/>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32240186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51">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Tree>
    <p:extLst>
      <p:ext uri="{BB962C8B-B14F-4D97-AF65-F5344CB8AC3E}">
        <p14:creationId xmlns:p14="http://schemas.microsoft.com/office/powerpoint/2010/main" val="1237716044"/>
      </p:ext>
    </p:extLst>
  </p:cSld>
  <p:clrMap bg1="lt1" tx1="dk1" bg2="lt2" tx2="dk2" accent1="accent1" accent2="accent2" accent3="accent3" accent4="accent4" accent5="accent5" accent6="accent6" hlink="hlink" folHlink="folHlink"/>
  <p:sldLayoutIdLst>
    <p:sldLayoutId id="2147483706" r:id="rId1"/>
    <p:sldLayoutId id="2147483708" r:id="rId2"/>
    <p:sldLayoutId id="2147483713" r:id="rId3"/>
    <p:sldLayoutId id="2147483864" r:id="rId4"/>
    <p:sldLayoutId id="2147483682" r:id="rId5"/>
    <p:sldLayoutId id="2147483867" r:id="rId6"/>
    <p:sldLayoutId id="2147483783" r:id="rId7"/>
    <p:sldLayoutId id="2147483866" r:id="rId8"/>
    <p:sldLayoutId id="2147483709" r:id="rId9"/>
    <p:sldLayoutId id="2147483661" r:id="rId10"/>
    <p:sldLayoutId id="2147483781" r:id="rId11"/>
    <p:sldLayoutId id="2147483791" r:id="rId12"/>
    <p:sldLayoutId id="2147483872" r:id="rId13"/>
    <p:sldLayoutId id="2147483663" r:id="rId14"/>
    <p:sldLayoutId id="2147483873" r:id="rId15"/>
    <p:sldLayoutId id="2147483789" r:id="rId16"/>
    <p:sldLayoutId id="2147483874" r:id="rId17"/>
    <p:sldLayoutId id="2147483685" r:id="rId18"/>
    <p:sldLayoutId id="2147483699" r:id="rId19"/>
    <p:sldLayoutId id="2147483674" r:id="rId20"/>
    <p:sldLayoutId id="2147483780" r:id="rId21"/>
    <p:sldLayoutId id="2147483902" r:id="rId22"/>
    <p:sldLayoutId id="2147483903" r:id="rId23"/>
    <p:sldLayoutId id="2147483704" r:id="rId24"/>
    <p:sldLayoutId id="2147483870" r:id="rId25"/>
    <p:sldLayoutId id="2147483788" r:id="rId26"/>
    <p:sldLayoutId id="2147483897" r:id="rId27"/>
    <p:sldLayoutId id="2147483898" r:id="rId28"/>
    <p:sldLayoutId id="2147483904" r:id="rId29"/>
    <p:sldLayoutId id="2147483905" r:id="rId30"/>
    <p:sldLayoutId id="2147483899" r:id="rId31"/>
    <p:sldLayoutId id="2147483900" r:id="rId32"/>
    <p:sldLayoutId id="2147483901" r:id="rId33"/>
    <p:sldLayoutId id="2147483887" r:id="rId34"/>
    <p:sldLayoutId id="2147483888" r:id="rId35"/>
    <p:sldLayoutId id="2147483906" r:id="rId36"/>
    <p:sldLayoutId id="2147483907" r:id="rId37"/>
    <p:sldLayoutId id="2147483889" r:id="rId38"/>
    <p:sldLayoutId id="2147483892" r:id="rId39"/>
    <p:sldLayoutId id="2147483893" r:id="rId40"/>
    <p:sldLayoutId id="2147483670" r:id="rId41"/>
    <p:sldLayoutId id="2147483776" r:id="rId42"/>
    <p:sldLayoutId id="2147483908" r:id="rId43"/>
    <p:sldLayoutId id="2147483909" r:id="rId44"/>
    <p:sldLayoutId id="2147483700" r:id="rId45"/>
    <p:sldLayoutId id="2147483876" r:id="rId46"/>
    <p:sldLayoutId id="2147483784" r:id="rId47"/>
    <p:sldLayoutId id="2147483910" r:id="rId48"/>
    <p:sldLayoutId id="2147483912"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userDrawn="1">
          <p15:clr>
            <a:srgbClr val="F26B43"/>
          </p15:clr>
        </p15:guide>
        <p15:guide id="2" pos="370" userDrawn="1">
          <p15:clr>
            <a:srgbClr val="F26B43"/>
          </p15:clr>
        </p15:guide>
        <p15:guide id="3" pos="756" userDrawn="1">
          <p15:clr>
            <a:srgbClr val="F26B43"/>
          </p15:clr>
        </p15:guide>
        <p15:guide id="4" pos="1141" userDrawn="1">
          <p15:clr>
            <a:srgbClr val="F26B43"/>
          </p15:clr>
        </p15:guide>
        <p15:guide id="5" pos="1527" userDrawn="1">
          <p15:clr>
            <a:srgbClr val="F26B43"/>
          </p15:clr>
        </p15:guide>
        <p15:guide id="6" pos="1912" userDrawn="1">
          <p15:clr>
            <a:srgbClr val="F26B43"/>
          </p15:clr>
        </p15:guide>
        <p15:guide id="7" pos="2298" userDrawn="1">
          <p15:clr>
            <a:srgbClr val="F26B43"/>
          </p15:clr>
        </p15:guide>
        <p15:guide id="8" pos="2683" userDrawn="1">
          <p15:clr>
            <a:srgbClr val="F26B43"/>
          </p15:clr>
        </p15:guide>
        <p15:guide id="9" pos="3069" userDrawn="1">
          <p15:clr>
            <a:srgbClr val="F26B43"/>
          </p15:clr>
        </p15:guide>
        <p15:guide id="10" pos="3454" userDrawn="1">
          <p15:clr>
            <a:srgbClr val="F26B43"/>
          </p15:clr>
        </p15:guide>
        <p15:guide id="11" pos="3840" userDrawn="1">
          <p15:clr>
            <a:srgbClr val="F26B43"/>
          </p15:clr>
        </p15:guide>
        <p15:guide id="12" pos="4226" userDrawn="1">
          <p15:clr>
            <a:srgbClr val="F26B43"/>
          </p15:clr>
        </p15:guide>
        <p15:guide id="13" pos="4611" userDrawn="1">
          <p15:clr>
            <a:srgbClr val="F26B43"/>
          </p15:clr>
        </p15:guide>
        <p15:guide id="14" pos="4997" userDrawn="1">
          <p15:clr>
            <a:srgbClr val="F26B43"/>
          </p15:clr>
        </p15:guide>
        <p15:guide id="15" pos="5382" userDrawn="1">
          <p15:clr>
            <a:srgbClr val="F26B43"/>
          </p15:clr>
        </p15:guide>
        <p15:guide id="16" pos="5768" userDrawn="1">
          <p15:clr>
            <a:srgbClr val="F26B43"/>
          </p15:clr>
        </p15:guide>
        <p15:guide id="17" pos="6153" userDrawn="1">
          <p15:clr>
            <a:srgbClr val="F26B43"/>
          </p15:clr>
        </p15:guide>
        <p15:guide id="18" pos="6539" userDrawn="1">
          <p15:clr>
            <a:srgbClr val="F26B43"/>
          </p15:clr>
        </p15:guide>
        <p15:guide id="19" pos="6902" userDrawn="1">
          <p15:clr>
            <a:srgbClr val="F26B43"/>
          </p15:clr>
        </p15:guide>
        <p15:guide id="20" pos="7287" userDrawn="1">
          <p15:clr>
            <a:srgbClr val="F26B43"/>
          </p15:clr>
        </p15:guide>
        <p15:guide id="21" orient="horz" pos="1570" userDrawn="1">
          <p15:clr>
            <a:srgbClr val="F26B43"/>
          </p15:clr>
        </p15:guide>
        <p15:guide id="22" orient="horz" pos="2750" userDrawn="1">
          <p15:clr>
            <a:srgbClr val="F26B43"/>
          </p15:clr>
        </p15:guide>
        <p15:guide id="23" orient="horz" pos="3929" userDrawn="1">
          <p15:clr>
            <a:srgbClr val="F26B43"/>
          </p15:clr>
        </p15:guide>
        <p15:guide id="24" orient="horz" pos="981" userDrawn="1">
          <p15:clr>
            <a:srgbClr val="F26B43"/>
          </p15:clr>
        </p15:guide>
        <p15:guide id="25" pos="7469" userDrawn="1">
          <p15:clr>
            <a:srgbClr val="F26B43"/>
          </p15:clr>
        </p15:guide>
        <p15:guide id="26" orient="horz" pos="210" userDrawn="1">
          <p15:clr>
            <a:srgbClr val="F26B43"/>
          </p15:clr>
        </p15:guide>
        <p15:guide id="27" orient="horz" pos="2160" userDrawn="1">
          <p15:clr>
            <a:srgbClr val="F26B43"/>
          </p15:clr>
        </p15:guide>
        <p15:guide id="28" orient="horz" pos="3339" userDrawn="1">
          <p15:clr>
            <a:srgbClr val="F26B43"/>
          </p15:clr>
        </p15:guide>
        <p15:guide id="29" pos="21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902132"/>
      </p:ext>
    </p:extLst>
  </p:cSld>
  <p:clrMap bg1="lt1" tx1="dk1" bg2="lt2" tx2="dk2" accent1="accent1" accent2="accent2" accent3="accent3" accent4="accent4" accent5="accent5" accent6="accent6" hlink="hlink" folHlink="folHlink"/>
  <p:sldLayoutIdLst>
    <p:sldLayoutId id="2147483863" r:id="rId1"/>
    <p:sldLayoutId id="2147483835" r:id="rId2"/>
    <p:sldLayoutId id="2147483844" r:id="rId3"/>
    <p:sldLayoutId id="2147483841" r:id="rId4"/>
    <p:sldLayoutId id="2147483850" r:id="rId5"/>
    <p:sldLayoutId id="2147483840" r:id="rId6"/>
    <p:sldLayoutId id="2147483849" r:id="rId7"/>
    <p:sldLayoutId id="2147483894" r:id="rId8"/>
    <p:sldLayoutId id="2147483895" r:id="rId9"/>
    <p:sldLayoutId id="2147483896" r:id="rId10"/>
    <p:sldLayoutId id="21474838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p15:clr>
            <a:srgbClr val="F26B43"/>
          </p15:clr>
        </p15:guide>
        <p15:guide id="2" pos="370">
          <p15:clr>
            <a:srgbClr val="F26B43"/>
          </p15:clr>
        </p15:guide>
        <p15:guide id="3" pos="756">
          <p15:clr>
            <a:srgbClr val="F26B43"/>
          </p15:clr>
        </p15:guide>
        <p15:guide id="4" pos="1141">
          <p15:clr>
            <a:srgbClr val="F26B43"/>
          </p15:clr>
        </p15:guide>
        <p15:guide id="5" pos="1527">
          <p15:clr>
            <a:srgbClr val="F26B43"/>
          </p15:clr>
        </p15:guide>
        <p15:guide id="6" pos="1912">
          <p15:clr>
            <a:srgbClr val="F26B43"/>
          </p15:clr>
        </p15:guide>
        <p15:guide id="7" pos="2298">
          <p15:clr>
            <a:srgbClr val="F26B43"/>
          </p15:clr>
        </p15:guide>
        <p15:guide id="8" pos="2683">
          <p15:clr>
            <a:srgbClr val="F26B43"/>
          </p15:clr>
        </p15:guide>
        <p15:guide id="9" pos="3069">
          <p15:clr>
            <a:srgbClr val="F26B43"/>
          </p15:clr>
        </p15:guide>
        <p15:guide id="10" pos="3454">
          <p15:clr>
            <a:srgbClr val="F26B43"/>
          </p15:clr>
        </p15:guide>
        <p15:guide id="11" pos="3840">
          <p15:clr>
            <a:srgbClr val="F26B43"/>
          </p15:clr>
        </p15:guide>
        <p15:guide id="12" pos="4226">
          <p15:clr>
            <a:srgbClr val="F26B43"/>
          </p15:clr>
        </p15:guide>
        <p15:guide id="13" pos="4611">
          <p15:clr>
            <a:srgbClr val="F26B43"/>
          </p15:clr>
        </p15:guide>
        <p15:guide id="14" pos="4997">
          <p15:clr>
            <a:srgbClr val="F26B43"/>
          </p15:clr>
        </p15:guide>
        <p15:guide id="15" pos="5382">
          <p15:clr>
            <a:srgbClr val="F26B43"/>
          </p15:clr>
        </p15:guide>
        <p15:guide id="16" pos="5768">
          <p15:clr>
            <a:srgbClr val="F26B43"/>
          </p15:clr>
        </p15:guide>
        <p15:guide id="17" pos="6153">
          <p15:clr>
            <a:srgbClr val="F26B43"/>
          </p15:clr>
        </p15:guide>
        <p15:guide id="18" pos="6539">
          <p15:clr>
            <a:srgbClr val="F26B43"/>
          </p15:clr>
        </p15:guide>
        <p15:guide id="19" pos="6902">
          <p15:clr>
            <a:srgbClr val="F26B43"/>
          </p15:clr>
        </p15:guide>
        <p15:guide id="20" pos="7287">
          <p15:clr>
            <a:srgbClr val="F26B43"/>
          </p15:clr>
        </p15:guide>
        <p15:guide id="21" orient="horz" pos="1570">
          <p15:clr>
            <a:srgbClr val="F26B43"/>
          </p15:clr>
        </p15:guide>
        <p15:guide id="22" orient="horz" pos="2750">
          <p15:clr>
            <a:srgbClr val="F26B43"/>
          </p15:clr>
        </p15:guide>
        <p15:guide id="23" orient="horz" pos="3929">
          <p15:clr>
            <a:srgbClr val="F26B43"/>
          </p15:clr>
        </p15:guide>
        <p15:guide id="24" orient="horz" pos="981">
          <p15:clr>
            <a:srgbClr val="F26B43"/>
          </p15:clr>
        </p15:guide>
        <p15:guide id="25" pos="7469">
          <p15:clr>
            <a:srgbClr val="F26B43"/>
          </p15:clr>
        </p15:guide>
        <p15:guide id="26" orient="horz" pos="210">
          <p15:clr>
            <a:srgbClr val="F26B43"/>
          </p15:clr>
        </p15:guide>
        <p15:guide id="27" orient="horz" pos="2160">
          <p15:clr>
            <a:srgbClr val="F26B43"/>
          </p15:clr>
        </p15:guide>
        <p15:guide id="28" orient="horz" pos="3339">
          <p15:clr>
            <a:srgbClr val="F26B43"/>
          </p15:clr>
        </p15:guide>
        <p15:guide id="29" pos="21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s://www.mediconvillage.se/sv/okad-samverkan-nyckeln-till-utvecklingen-av-varden" TargetMode="External"/><Relationship Id="rId2" Type="http://schemas.openxmlformats.org/officeDocument/2006/relationships/image" Target="../media/image5.jp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87F8DB7-8C99-4377-BA76-1E5F42CAA866}"/>
              </a:ext>
            </a:extLst>
          </p:cNvPr>
          <p:cNvPicPr>
            <a:picLocks noChangeAspect="1"/>
          </p:cNvPicPr>
          <p:nvPr/>
        </p:nvPicPr>
        <p:blipFill rotWithShape="1">
          <a:blip r:embed="rId2"/>
          <a:srcRect l="28516" t="29028" r="29375" b="8056"/>
          <a:stretch/>
        </p:blipFill>
        <p:spPr>
          <a:xfrm>
            <a:off x="0" y="874000"/>
            <a:ext cx="6080125" cy="5110000"/>
          </a:xfrm>
          <a:prstGeom prst="rect">
            <a:avLst/>
          </a:prstGeom>
          <a:noFill/>
        </p:spPr>
      </p:pic>
      <p:sp>
        <p:nvSpPr>
          <p:cNvPr id="3" name="Platshållare för innehåll 2">
            <a:extLst>
              <a:ext uri="{FF2B5EF4-FFF2-40B4-BE49-F238E27FC236}">
                <a16:creationId xmlns:a16="http://schemas.microsoft.com/office/drawing/2014/main" id="{16293E5E-812A-47F5-B704-8B511F7D724B}"/>
              </a:ext>
            </a:extLst>
          </p:cNvPr>
          <p:cNvSpPr>
            <a:spLocks noGrp="1"/>
          </p:cNvSpPr>
          <p:nvPr>
            <p:ph idx="13"/>
          </p:nvPr>
        </p:nvSpPr>
        <p:spPr>
          <a:xfrm>
            <a:off x="6708773" y="3175679"/>
            <a:ext cx="4880700" cy="3422975"/>
          </a:xfrm>
        </p:spPr>
        <p:txBody>
          <a:bodyPr>
            <a:normAutofit/>
          </a:bodyPr>
          <a:lstStyle/>
          <a:p>
            <a:pPr marL="0" indent="0">
              <a:buNone/>
            </a:pPr>
            <a:endParaRPr lang="sv-SE" b="1" dirty="0">
              <a:effectLst/>
            </a:endParaRPr>
          </a:p>
          <a:p>
            <a:endParaRPr lang="sv-SE" dirty="0"/>
          </a:p>
        </p:txBody>
      </p:sp>
      <p:sp>
        <p:nvSpPr>
          <p:cNvPr id="2" name="Rubrik 1">
            <a:extLst>
              <a:ext uri="{FF2B5EF4-FFF2-40B4-BE49-F238E27FC236}">
                <a16:creationId xmlns:a16="http://schemas.microsoft.com/office/drawing/2014/main" id="{F1818F4D-AB02-4AB8-9CCA-383A52FE90CF}"/>
              </a:ext>
            </a:extLst>
          </p:cNvPr>
          <p:cNvSpPr>
            <a:spLocks noGrp="1"/>
          </p:cNvSpPr>
          <p:nvPr>
            <p:ph type="ctrTitle"/>
          </p:nvPr>
        </p:nvSpPr>
        <p:spPr>
          <a:xfrm>
            <a:off x="6723926" y="2413858"/>
            <a:ext cx="4865547" cy="761821"/>
          </a:xfrm>
        </p:spPr>
        <p:txBody>
          <a:bodyPr anchor="t">
            <a:normAutofit fontScale="90000"/>
          </a:bodyPr>
          <a:lstStyle/>
          <a:p>
            <a:pPr>
              <a:lnSpc>
                <a:spcPct val="110000"/>
              </a:lnSpc>
            </a:pPr>
            <a:r>
              <a:rPr lang="sv-SE" sz="3600" dirty="0"/>
              <a:t>Sektor Vård och Omsorg</a:t>
            </a:r>
            <a:br>
              <a:rPr lang="sv-SE" sz="3600" dirty="0"/>
            </a:br>
            <a:r>
              <a:rPr lang="sv-SE" sz="3600" dirty="0"/>
              <a:t>Avdelning</a:t>
            </a:r>
            <a:br>
              <a:rPr lang="sv-SE" sz="3600" dirty="0"/>
            </a:br>
            <a:r>
              <a:rPr lang="sv-SE" sz="3600" dirty="0"/>
              <a:t>Hemtjänst </a:t>
            </a:r>
            <a:br>
              <a:rPr lang="sv-SE" sz="3600" dirty="0"/>
            </a:br>
            <a:r>
              <a:rPr lang="sv-SE" sz="3600" dirty="0"/>
              <a:t>Hälso-Sjukvård</a:t>
            </a:r>
            <a:br>
              <a:rPr lang="sv-SE" sz="3600" dirty="0"/>
            </a:br>
            <a:br>
              <a:rPr lang="sv-SE" sz="3600" dirty="0"/>
            </a:br>
            <a:r>
              <a:rPr lang="sv-SE" sz="3600" dirty="0"/>
              <a:t>Tack för inbjudan!</a:t>
            </a:r>
          </a:p>
        </p:txBody>
      </p:sp>
    </p:spTree>
    <p:extLst>
      <p:ext uri="{BB962C8B-B14F-4D97-AF65-F5344CB8AC3E}">
        <p14:creationId xmlns:p14="http://schemas.microsoft.com/office/powerpoint/2010/main" val="1539707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96301CB5-D32E-4059-BAB4-D1E3311A8C23}"/>
              </a:ext>
            </a:extLst>
          </p:cNvPr>
          <p:cNvPicPr/>
          <p:nvPr/>
        </p:nvPicPr>
        <p:blipFill rotWithShape="1">
          <a:blip r:embed="rId2"/>
          <a:srcRect l="50187" t="9946" r="6707" b="4260"/>
          <a:stretch/>
        </p:blipFill>
        <p:spPr bwMode="auto">
          <a:xfrm>
            <a:off x="1816925" y="1674421"/>
            <a:ext cx="8894618" cy="5183579"/>
          </a:xfrm>
          <a:prstGeom prst="rect">
            <a:avLst/>
          </a:prstGeom>
          <a:noFill/>
          <a:ln>
            <a:noFill/>
          </a:ln>
          <a:extLst>
            <a:ext uri="{53640926-AAD7-44D8-BBD7-CCE9431645EC}">
              <a14:shadowObscured xmlns:a14="http://schemas.microsoft.com/office/drawing/2010/main"/>
            </a:ext>
          </a:extLst>
        </p:spPr>
      </p:pic>
      <p:sp>
        <p:nvSpPr>
          <p:cNvPr id="3" name="Rubrik 2">
            <a:extLst>
              <a:ext uri="{FF2B5EF4-FFF2-40B4-BE49-F238E27FC236}">
                <a16:creationId xmlns:a16="http://schemas.microsoft.com/office/drawing/2014/main" id="{A5BD61E1-C393-4BEF-B37F-A299E4330706}"/>
              </a:ext>
            </a:extLst>
          </p:cNvPr>
          <p:cNvSpPr>
            <a:spLocks noGrp="1"/>
          </p:cNvSpPr>
          <p:nvPr>
            <p:ph type="ctrTitle"/>
          </p:nvPr>
        </p:nvSpPr>
        <p:spPr>
          <a:xfrm>
            <a:off x="1717041" y="362478"/>
            <a:ext cx="8435770" cy="1059231"/>
          </a:xfrm>
        </p:spPr>
        <p:txBody>
          <a:bodyPr anchor="b">
            <a:normAutofit fontScale="90000"/>
          </a:bodyPr>
          <a:lstStyle/>
          <a:p>
            <a:pPr>
              <a:lnSpc>
                <a:spcPct val="110000"/>
              </a:lnSpc>
            </a:pPr>
            <a:r>
              <a:rPr lang="sv-SE" sz="3700" dirty="0"/>
              <a:t>Vårt uppdrag är utifrån den enskildes behov</a:t>
            </a:r>
          </a:p>
        </p:txBody>
      </p:sp>
    </p:spTree>
    <p:extLst>
      <p:ext uri="{BB962C8B-B14F-4D97-AF65-F5344CB8AC3E}">
        <p14:creationId xmlns:p14="http://schemas.microsoft.com/office/powerpoint/2010/main" val="2793004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AE280A-D9AD-5A12-AEB6-01E35BFF10BC}"/>
              </a:ext>
            </a:extLst>
          </p:cNvPr>
          <p:cNvSpPr>
            <a:spLocks noGrp="1"/>
          </p:cNvSpPr>
          <p:nvPr>
            <p:ph type="ctrTitle"/>
          </p:nvPr>
        </p:nvSpPr>
        <p:spPr/>
        <p:txBody>
          <a:bodyPr/>
          <a:lstStyle/>
          <a:p>
            <a:r>
              <a:rPr lang="sv-SE" dirty="0"/>
              <a:t>Information hemtjänst</a:t>
            </a:r>
          </a:p>
        </p:txBody>
      </p:sp>
      <p:sp>
        <p:nvSpPr>
          <p:cNvPr id="3" name="Platshållare för innehåll 2">
            <a:extLst>
              <a:ext uri="{FF2B5EF4-FFF2-40B4-BE49-F238E27FC236}">
                <a16:creationId xmlns:a16="http://schemas.microsoft.com/office/drawing/2014/main" id="{5C3D6286-D6DB-7107-E0C3-A1CFFF649120}"/>
              </a:ext>
            </a:extLst>
          </p:cNvPr>
          <p:cNvSpPr>
            <a:spLocks noGrp="1"/>
          </p:cNvSpPr>
          <p:nvPr>
            <p:ph idx="10"/>
          </p:nvPr>
        </p:nvSpPr>
        <p:spPr>
          <a:xfrm>
            <a:off x="661930" y="1932167"/>
            <a:ext cx="9490879" cy="2965045"/>
          </a:xfrm>
        </p:spPr>
        <p:txBody>
          <a:bodyPr/>
          <a:lstStyle/>
          <a:p>
            <a:r>
              <a:rPr lang="sv-SE" sz="2800" dirty="0">
                <a:solidFill>
                  <a:srgbClr val="242424"/>
                </a:solidFill>
                <a:latin typeface="Times New Roman" panose="02020603050405020304" pitchFamily="18" charset="0"/>
                <a:cs typeface="Times New Roman" panose="02020603050405020304" pitchFamily="18" charset="0"/>
              </a:rPr>
              <a:t>13 stycken områden Skultorp, Östermalm, Centrum, Bagaren, </a:t>
            </a:r>
            <a:r>
              <a:rPr lang="sv-SE" sz="2800" dirty="0" err="1">
                <a:solidFill>
                  <a:srgbClr val="242424"/>
                </a:solidFill>
                <a:latin typeface="Times New Roman" panose="02020603050405020304" pitchFamily="18" charset="0"/>
                <a:cs typeface="Times New Roman" panose="02020603050405020304" pitchFamily="18" charset="0"/>
              </a:rPr>
              <a:t>Havstena</a:t>
            </a:r>
            <a:r>
              <a:rPr lang="sv-SE" sz="2800" dirty="0">
                <a:solidFill>
                  <a:srgbClr val="242424"/>
                </a:solidFill>
                <a:latin typeface="Times New Roman" panose="02020603050405020304" pitchFamily="18" charset="0"/>
                <a:cs typeface="Times New Roman" panose="02020603050405020304" pitchFamily="18" charset="0"/>
              </a:rPr>
              <a:t>, Norrmalm, </a:t>
            </a:r>
            <a:r>
              <a:rPr lang="sv-SE" sz="2800" dirty="0" err="1">
                <a:solidFill>
                  <a:srgbClr val="242424"/>
                </a:solidFill>
                <a:latin typeface="Times New Roman" panose="02020603050405020304" pitchFamily="18" charset="0"/>
                <a:cs typeface="Times New Roman" panose="02020603050405020304" pitchFamily="18" charset="0"/>
              </a:rPr>
              <a:t>Hasslum</a:t>
            </a:r>
            <a:r>
              <a:rPr lang="sv-SE" sz="2800" dirty="0">
                <a:solidFill>
                  <a:srgbClr val="242424"/>
                </a:solidFill>
                <a:latin typeface="Times New Roman" panose="02020603050405020304" pitchFamily="18" charset="0"/>
                <a:cs typeface="Times New Roman" panose="02020603050405020304" pitchFamily="18" charset="0"/>
              </a:rPr>
              <a:t> Käpplunda, Billingen, Ryd, </a:t>
            </a:r>
            <a:r>
              <a:rPr lang="sv-SE" sz="2800" dirty="0" err="1">
                <a:solidFill>
                  <a:srgbClr val="242424"/>
                </a:solidFill>
                <a:latin typeface="Times New Roman" panose="02020603050405020304" pitchFamily="18" charset="0"/>
                <a:cs typeface="Times New Roman" panose="02020603050405020304" pitchFamily="18" charset="0"/>
              </a:rPr>
              <a:t>Stöpen</a:t>
            </a:r>
            <a:r>
              <a:rPr lang="sv-SE" sz="2800" dirty="0">
                <a:solidFill>
                  <a:srgbClr val="242424"/>
                </a:solidFill>
                <a:latin typeface="Times New Roman" panose="02020603050405020304" pitchFamily="18" charset="0"/>
                <a:cs typeface="Times New Roman" panose="02020603050405020304" pitchFamily="18" charset="0"/>
              </a:rPr>
              <a:t>, Tidan, Natt-Larm </a:t>
            </a:r>
            <a:r>
              <a:rPr lang="sv-SE" sz="2800" dirty="0">
                <a:effectLst/>
                <a:latin typeface="Times New Roman" panose="02020603050405020304" pitchFamily="18" charset="0"/>
                <a:ea typeface="Times New Roman" panose="02020603050405020304" pitchFamily="18" charset="0"/>
              </a:rPr>
              <a:t> </a:t>
            </a:r>
          </a:p>
          <a:p>
            <a:r>
              <a:rPr lang="sv-SE" sz="2800" b="1" dirty="0">
                <a:latin typeface="Times New Roman" panose="02020603050405020304" pitchFamily="18" charset="0"/>
                <a:ea typeface="Times New Roman" panose="02020603050405020304" pitchFamily="18" charset="0"/>
              </a:rPr>
              <a:t>T</a:t>
            </a:r>
            <a:r>
              <a:rPr lang="sv-SE" sz="2800" b="1" dirty="0">
                <a:effectLst/>
                <a:latin typeface="Times New Roman" panose="02020603050405020304" pitchFamily="18" charset="0"/>
                <a:ea typeface="Times New Roman" panose="02020603050405020304" pitchFamily="18" charset="0"/>
              </a:rPr>
              <a:t>otalt ca </a:t>
            </a:r>
            <a:r>
              <a:rPr lang="sv-SE" sz="2800" b="1" dirty="0">
                <a:latin typeface="Times New Roman" panose="02020603050405020304" pitchFamily="18" charset="0"/>
                <a:ea typeface="Times New Roman" panose="02020603050405020304" pitchFamily="18" charset="0"/>
              </a:rPr>
              <a:t>400</a:t>
            </a:r>
            <a:r>
              <a:rPr lang="sv-SE" sz="2800" b="1" dirty="0">
                <a:effectLst/>
                <a:latin typeface="Times New Roman" panose="02020603050405020304" pitchFamily="18" charset="0"/>
                <a:ea typeface="Times New Roman" panose="02020603050405020304" pitchFamily="18" charset="0"/>
              </a:rPr>
              <a:t> stycken medarbetare</a:t>
            </a:r>
          </a:p>
          <a:p>
            <a:r>
              <a:rPr lang="sv-SE" sz="2800" dirty="0">
                <a:effectLst/>
                <a:latin typeface="Times New Roman" panose="02020603050405020304" pitchFamily="18" charset="0"/>
                <a:ea typeface="Times New Roman" panose="02020603050405020304" pitchFamily="18" charset="0"/>
              </a:rPr>
              <a:t>293 stycken undersköterskor, 84 stycken vårdbiträde</a:t>
            </a:r>
            <a:br>
              <a:rPr lang="sv-SE" sz="2800" dirty="0">
                <a:effectLst/>
                <a:latin typeface="Times New Roman" panose="02020603050405020304" pitchFamily="18" charset="0"/>
                <a:ea typeface="Times New Roman" panose="02020603050405020304" pitchFamily="18" charset="0"/>
              </a:rPr>
            </a:br>
            <a:endParaRPr lang="sv-SE" sz="2800" dirty="0">
              <a:effectLst/>
              <a:latin typeface="Times New Roman" panose="02020603050405020304" pitchFamily="18" charset="0"/>
              <a:ea typeface="Times New Roman" panose="02020603050405020304" pitchFamily="18" charset="0"/>
            </a:endParaRPr>
          </a:p>
          <a:p>
            <a:r>
              <a:rPr lang="sv-SE" sz="2800" dirty="0">
                <a:effectLst/>
                <a:latin typeface="Times New Roman" panose="02020603050405020304" pitchFamily="18" charset="0"/>
                <a:ea typeface="Times New Roman" panose="02020603050405020304" pitchFamily="18" charset="0"/>
              </a:rPr>
              <a:t>86% av tillsvidare personal är undersköterskor i hemtjänsten</a:t>
            </a:r>
          </a:p>
          <a:p>
            <a:r>
              <a:rPr lang="sv-SE"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t>
            </a:r>
            <a:r>
              <a:rPr lang="sv-SE"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ersonalomsättning för 2022 var 15% och 3% gått i pension.</a:t>
            </a:r>
          </a:p>
          <a:p>
            <a:endParaRPr lang="sv-SE" dirty="0"/>
          </a:p>
        </p:txBody>
      </p:sp>
      <p:pic>
        <p:nvPicPr>
          <p:cNvPr id="5" name="Platshållare för innehåll 3">
            <a:extLst>
              <a:ext uri="{FF2B5EF4-FFF2-40B4-BE49-F238E27FC236}">
                <a16:creationId xmlns:a16="http://schemas.microsoft.com/office/drawing/2014/main" id="{5921C2FF-821A-990B-7E26-3925F239D93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559089" y="2860312"/>
            <a:ext cx="4157308" cy="1807525"/>
          </a:xfrm>
          <a:prstGeom prst="rect">
            <a:avLst/>
          </a:prstGeom>
        </p:spPr>
      </p:pic>
    </p:spTree>
    <p:extLst>
      <p:ext uri="{BB962C8B-B14F-4D97-AF65-F5344CB8AC3E}">
        <p14:creationId xmlns:p14="http://schemas.microsoft.com/office/powerpoint/2010/main" val="398492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353F8D-9A46-2935-3D32-F46657E56205}"/>
              </a:ext>
            </a:extLst>
          </p:cNvPr>
          <p:cNvSpPr>
            <a:spLocks noGrp="1"/>
          </p:cNvSpPr>
          <p:nvPr>
            <p:ph type="ctrTitle"/>
          </p:nvPr>
        </p:nvSpPr>
        <p:spPr/>
        <p:txBody>
          <a:bodyPr/>
          <a:lstStyle/>
          <a:p>
            <a:r>
              <a:rPr lang="sv-SE" dirty="0"/>
              <a:t>Hälso- och Sjukvård</a:t>
            </a:r>
          </a:p>
        </p:txBody>
      </p:sp>
      <p:sp>
        <p:nvSpPr>
          <p:cNvPr id="3" name="Platshållare för innehåll 2">
            <a:extLst>
              <a:ext uri="{FF2B5EF4-FFF2-40B4-BE49-F238E27FC236}">
                <a16:creationId xmlns:a16="http://schemas.microsoft.com/office/drawing/2014/main" id="{0B735783-86E5-1CAE-19EA-FBAF9749E72F}"/>
              </a:ext>
            </a:extLst>
          </p:cNvPr>
          <p:cNvSpPr>
            <a:spLocks noGrp="1"/>
          </p:cNvSpPr>
          <p:nvPr>
            <p:ph idx="10"/>
          </p:nvPr>
        </p:nvSpPr>
        <p:spPr/>
        <p:txBody>
          <a:bodyPr/>
          <a:lstStyle/>
          <a:p>
            <a:r>
              <a:rPr lang="sv-SE" dirty="0"/>
              <a:t>Fyra områden</a:t>
            </a:r>
          </a:p>
          <a:p>
            <a:r>
              <a:rPr lang="sv-SE" dirty="0"/>
              <a:t>Tre stycken sjuksköterskeenheter </a:t>
            </a:r>
          </a:p>
          <a:p>
            <a:r>
              <a:rPr lang="sv-SE" dirty="0" err="1"/>
              <a:t>Kommunrehab</a:t>
            </a:r>
            <a:r>
              <a:rPr lang="sv-SE" dirty="0"/>
              <a:t> 35 medarbetare</a:t>
            </a:r>
          </a:p>
          <a:p>
            <a:r>
              <a:rPr lang="sv-SE" dirty="0"/>
              <a:t>813 patienter inskrivna i hemsjukvård. LSS</a:t>
            </a:r>
          </a:p>
          <a:p>
            <a:r>
              <a:rPr lang="sv-SE" dirty="0"/>
              <a:t>420 patienter på våra särskilda boenden</a:t>
            </a:r>
          </a:p>
          <a:p>
            <a:r>
              <a:rPr lang="sv-SE" dirty="0"/>
              <a:t>Kväll- nattorganisation</a:t>
            </a:r>
          </a:p>
          <a:p>
            <a:r>
              <a:rPr lang="sv-SE" dirty="0"/>
              <a:t>Ansvarig för HSL insatser Socialpsykiatri kväll och helg</a:t>
            </a:r>
          </a:p>
          <a:p>
            <a:pPr marL="0" indent="0">
              <a:buNone/>
            </a:pPr>
            <a:endParaRPr lang="sv-SE" dirty="0"/>
          </a:p>
        </p:txBody>
      </p:sp>
    </p:spTree>
    <p:extLst>
      <p:ext uri="{BB962C8B-B14F-4D97-AF65-F5344CB8AC3E}">
        <p14:creationId xmlns:p14="http://schemas.microsoft.com/office/powerpoint/2010/main" val="2907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4BAA884-25C6-4F6D-B234-4AC3A00A391A}"/>
              </a:ext>
            </a:extLst>
          </p:cNvPr>
          <p:cNvSpPr>
            <a:spLocks noGrp="1"/>
          </p:cNvSpPr>
          <p:nvPr>
            <p:ph type="ctrTitle"/>
          </p:nvPr>
        </p:nvSpPr>
        <p:spPr/>
        <p:txBody>
          <a:bodyPr/>
          <a:lstStyle/>
          <a:p>
            <a:r>
              <a:rPr lang="sv-SE" dirty="0"/>
              <a:t>Äldreboende – sjuksköterskor på plats</a:t>
            </a:r>
          </a:p>
        </p:txBody>
      </p:sp>
      <p:pic>
        <p:nvPicPr>
          <p:cNvPr id="4" name="Platshållare för innehåll 5">
            <a:extLst>
              <a:ext uri="{FF2B5EF4-FFF2-40B4-BE49-F238E27FC236}">
                <a16:creationId xmlns:a16="http://schemas.microsoft.com/office/drawing/2014/main" id="{B80A277C-22BA-4EEF-B622-EFA9BE6CB330}"/>
              </a:ext>
            </a:extLst>
          </p:cNvPr>
          <p:cNvPicPr>
            <a:picLocks noChangeAspect="1"/>
          </p:cNvPicPr>
          <p:nvPr/>
        </p:nvPicPr>
        <p:blipFill rotWithShape="1">
          <a:blip r:embed="rId2">
            <a:extLst>
              <a:ext uri="{28A0092B-C50C-407E-A947-70E740481C1C}">
                <a14:useLocalDpi xmlns:a14="http://schemas.microsoft.com/office/drawing/2010/main" val="0"/>
              </a:ext>
            </a:extLst>
          </a:blip>
          <a:srcRect r="6641"/>
          <a:stretch/>
        </p:blipFill>
        <p:spPr>
          <a:xfrm>
            <a:off x="9402495" y="4454456"/>
            <a:ext cx="2717434" cy="2143947"/>
          </a:xfrm>
          <a:prstGeom prst="rect">
            <a:avLst/>
          </a:prstGeom>
        </p:spPr>
      </p:pic>
      <p:pic>
        <p:nvPicPr>
          <p:cNvPr id="5" name="Bildobjekt 4">
            <a:extLst>
              <a:ext uri="{FF2B5EF4-FFF2-40B4-BE49-F238E27FC236}">
                <a16:creationId xmlns:a16="http://schemas.microsoft.com/office/drawing/2014/main" id="{66F4AE0D-07A2-44E0-943E-24197AB247AD}"/>
              </a:ext>
            </a:extLst>
          </p:cNvPr>
          <p:cNvPicPr>
            <a:picLocks noChangeAspect="1"/>
          </p:cNvPicPr>
          <p:nvPr/>
        </p:nvPicPr>
        <p:blipFill rotWithShape="1">
          <a:blip r:embed="rId3"/>
          <a:srcRect r="4104"/>
          <a:stretch/>
        </p:blipFill>
        <p:spPr>
          <a:xfrm>
            <a:off x="3404108" y="4454457"/>
            <a:ext cx="2933532" cy="2144132"/>
          </a:xfrm>
          <a:prstGeom prst="rect">
            <a:avLst/>
          </a:prstGeom>
        </p:spPr>
      </p:pic>
      <p:pic>
        <p:nvPicPr>
          <p:cNvPr id="6" name="Bildobjekt 5">
            <a:extLst>
              <a:ext uri="{FF2B5EF4-FFF2-40B4-BE49-F238E27FC236}">
                <a16:creationId xmlns:a16="http://schemas.microsoft.com/office/drawing/2014/main" id="{3F5B0FEE-04CA-400C-9A97-9CD0CA3C4E20}"/>
              </a:ext>
            </a:extLst>
          </p:cNvPr>
          <p:cNvPicPr>
            <a:picLocks noChangeAspect="1"/>
          </p:cNvPicPr>
          <p:nvPr/>
        </p:nvPicPr>
        <p:blipFill rotWithShape="1">
          <a:blip r:embed="rId4"/>
          <a:srcRect l="8284"/>
          <a:stretch/>
        </p:blipFill>
        <p:spPr>
          <a:xfrm>
            <a:off x="6387229" y="4462845"/>
            <a:ext cx="2957069" cy="2144132"/>
          </a:xfrm>
          <a:prstGeom prst="rect">
            <a:avLst/>
          </a:prstGeom>
        </p:spPr>
      </p:pic>
      <p:pic>
        <p:nvPicPr>
          <p:cNvPr id="7" name="Bildobjekt 6">
            <a:extLst>
              <a:ext uri="{FF2B5EF4-FFF2-40B4-BE49-F238E27FC236}">
                <a16:creationId xmlns:a16="http://schemas.microsoft.com/office/drawing/2014/main" id="{4BD017D9-8296-4F40-BAA7-324EE77BDD33}"/>
              </a:ext>
            </a:extLst>
          </p:cNvPr>
          <p:cNvPicPr>
            <a:picLocks noChangeAspect="1"/>
          </p:cNvPicPr>
          <p:nvPr/>
        </p:nvPicPr>
        <p:blipFill>
          <a:blip r:embed="rId5"/>
          <a:stretch>
            <a:fillRect/>
          </a:stretch>
        </p:blipFill>
        <p:spPr>
          <a:xfrm>
            <a:off x="80652" y="2079607"/>
            <a:ext cx="3013865" cy="1995385"/>
          </a:xfrm>
          <a:prstGeom prst="rect">
            <a:avLst/>
          </a:prstGeom>
        </p:spPr>
      </p:pic>
      <p:pic>
        <p:nvPicPr>
          <p:cNvPr id="8" name="Bildobjekt 7">
            <a:extLst>
              <a:ext uri="{FF2B5EF4-FFF2-40B4-BE49-F238E27FC236}">
                <a16:creationId xmlns:a16="http://schemas.microsoft.com/office/drawing/2014/main" id="{4423036F-3C4C-4A3F-A9D2-F36A922CD042}"/>
              </a:ext>
            </a:extLst>
          </p:cNvPr>
          <p:cNvPicPr>
            <a:picLocks noChangeAspect="1"/>
          </p:cNvPicPr>
          <p:nvPr/>
        </p:nvPicPr>
        <p:blipFill rotWithShape="1">
          <a:blip r:embed="rId6">
            <a:extLst>
              <a:ext uri="{28A0092B-C50C-407E-A947-70E740481C1C}">
                <a14:useLocalDpi xmlns:a14="http://schemas.microsoft.com/office/drawing/2010/main" val="0"/>
              </a:ext>
            </a:extLst>
          </a:blip>
          <a:srcRect b="9307"/>
          <a:stretch/>
        </p:blipFill>
        <p:spPr>
          <a:xfrm>
            <a:off x="3137528" y="2084311"/>
            <a:ext cx="2933531" cy="1995386"/>
          </a:xfrm>
          <a:prstGeom prst="rect">
            <a:avLst/>
          </a:prstGeom>
        </p:spPr>
      </p:pic>
      <p:pic>
        <p:nvPicPr>
          <p:cNvPr id="9" name="Bildobjekt 8">
            <a:extLst>
              <a:ext uri="{FF2B5EF4-FFF2-40B4-BE49-F238E27FC236}">
                <a16:creationId xmlns:a16="http://schemas.microsoft.com/office/drawing/2014/main" id="{731FCE57-DF15-4ECE-8270-8303304E8BFC}"/>
              </a:ext>
            </a:extLst>
          </p:cNvPr>
          <p:cNvPicPr>
            <a:picLocks noChangeAspect="1"/>
          </p:cNvPicPr>
          <p:nvPr/>
        </p:nvPicPr>
        <p:blipFill rotWithShape="1">
          <a:blip r:embed="rId7"/>
          <a:srcRect l="2572"/>
          <a:stretch/>
        </p:blipFill>
        <p:spPr>
          <a:xfrm>
            <a:off x="9121981" y="2053989"/>
            <a:ext cx="2958567" cy="2025708"/>
          </a:xfrm>
          <a:prstGeom prst="rect">
            <a:avLst/>
          </a:prstGeom>
        </p:spPr>
      </p:pic>
      <p:sp>
        <p:nvSpPr>
          <p:cNvPr id="10" name="textruta 9">
            <a:extLst>
              <a:ext uri="{FF2B5EF4-FFF2-40B4-BE49-F238E27FC236}">
                <a16:creationId xmlns:a16="http://schemas.microsoft.com/office/drawing/2014/main" id="{2BD9EC80-BDF2-4062-B01C-FC4789B46CF9}"/>
              </a:ext>
            </a:extLst>
          </p:cNvPr>
          <p:cNvSpPr txBox="1"/>
          <p:nvPr/>
        </p:nvSpPr>
        <p:spPr>
          <a:xfrm>
            <a:off x="9408714" y="6145127"/>
            <a:ext cx="1612638" cy="4616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sv-SE" sz="2400" dirty="0" err="1"/>
              <a:t>Billingsdal</a:t>
            </a:r>
            <a:endParaRPr lang="sv-SE" sz="2400" dirty="0"/>
          </a:p>
        </p:txBody>
      </p:sp>
      <p:sp>
        <p:nvSpPr>
          <p:cNvPr id="11" name="textruta 10">
            <a:extLst>
              <a:ext uri="{FF2B5EF4-FFF2-40B4-BE49-F238E27FC236}">
                <a16:creationId xmlns:a16="http://schemas.microsoft.com/office/drawing/2014/main" id="{FEB41C0A-708E-4D7E-81FE-9DE60094815F}"/>
              </a:ext>
            </a:extLst>
          </p:cNvPr>
          <p:cNvSpPr txBox="1"/>
          <p:nvPr/>
        </p:nvSpPr>
        <p:spPr>
          <a:xfrm>
            <a:off x="3415005" y="6146830"/>
            <a:ext cx="1484851" cy="4616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sv-SE" sz="2400" dirty="0" err="1"/>
              <a:t>Hentorp</a:t>
            </a:r>
            <a:endParaRPr lang="sv-SE" sz="2400" dirty="0"/>
          </a:p>
        </p:txBody>
      </p:sp>
      <p:sp>
        <p:nvSpPr>
          <p:cNvPr id="12" name="textruta 11">
            <a:extLst>
              <a:ext uri="{FF2B5EF4-FFF2-40B4-BE49-F238E27FC236}">
                <a16:creationId xmlns:a16="http://schemas.microsoft.com/office/drawing/2014/main" id="{4E3FE32A-D80D-4885-A877-6A7B0DF12077}"/>
              </a:ext>
            </a:extLst>
          </p:cNvPr>
          <p:cNvSpPr txBox="1"/>
          <p:nvPr/>
        </p:nvSpPr>
        <p:spPr>
          <a:xfrm>
            <a:off x="9128806" y="3633423"/>
            <a:ext cx="1484851" cy="4616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sv-SE" sz="2400" dirty="0"/>
              <a:t>Ekedal</a:t>
            </a:r>
          </a:p>
        </p:txBody>
      </p:sp>
      <p:sp>
        <p:nvSpPr>
          <p:cNvPr id="13" name="textruta 12">
            <a:extLst>
              <a:ext uri="{FF2B5EF4-FFF2-40B4-BE49-F238E27FC236}">
                <a16:creationId xmlns:a16="http://schemas.microsoft.com/office/drawing/2014/main" id="{7A633B57-BFBC-483B-89F1-9C19BE06A4FB}"/>
              </a:ext>
            </a:extLst>
          </p:cNvPr>
          <p:cNvSpPr txBox="1"/>
          <p:nvPr/>
        </p:nvSpPr>
        <p:spPr>
          <a:xfrm>
            <a:off x="3146983" y="3613326"/>
            <a:ext cx="1591272" cy="4616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sv-SE" sz="2400" dirty="0"/>
              <a:t>Norrmalm</a:t>
            </a:r>
          </a:p>
        </p:txBody>
      </p:sp>
      <p:sp>
        <p:nvSpPr>
          <p:cNvPr id="14" name="textruta 13">
            <a:extLst>
              <a:ext uri="{FF2B5EF4-FFF2-40B4-BE49-F238E27FC236}">
                <a16:creationId xmlns:a16="http://schemas.microsoft.com/office/drawing/2014/main" id="{AC04CCD8-2822-4E6D-9592-ED9189CB4041}"/>
              </a:ext>
            </a:extLst>
          </p:cNvPr>
          <p:cNvSpPr txBox="1"/>
          <p:nvPr/>
        </p:nvSpPr>
        <p:spPr>
          <a:xfrm>
            <a:off x="6393550" y="6136923"/>
            <a:ext cx="1484851" cy="4616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sv-SE" sz="2400" dirty="0"/>
              <a:t>Solgården</a:t>
            </a:r>
          </a:p>
        </p:txBody>
      </p:sp>
      <p:sp>
        <p:nvSpPr>
          <p:cNvPr id="15" name="textruta 14">
            <a:extLst>
              <a:ext uri="{FF2B5EF4-FFF2-40B4-BE49-F238E27FC236}">
                <a16:creationId xmlns:a16="http://schemas.microsoft.com/office/drawing/2014/main" id="{D504CD13-72CE-41A0-9F58-07364086BD88}"/>
              </a:ext>
            </a:extLst>
          </p:cNvPr>
          <p:cNvSpPr txBox="1"/>
          <p:nvPr/>
        </p:nvSpPr>
        <p:spPr>
          <a:xfrm>
            <a:off x="80651" y="3610510"/>
            <a:ext cx="2039093" cy="4616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sv-SE" sz="2400" dirty="0"/>
              <a:t>Tomtegården</a:t>
            </a:r>
          </a:p>
        </p:txBody>
      </p:sp>
      <p:pic>
        <p:nvPicPr>
          <p:cNvPr id="16" name="Bildobjekt 15">
            <a:extLst>
              <a:ext uri="{FF2B5EF4-FFF2-40B4-BE49-F238E27FC236}">
                <a16:creationId xmlns:a16="http://schemas.microsoft.com/office/drawing/2014/main" id="{ED084FA1-201D-45D2-AC1B-DA1A3049C520}"/>
              </a:ext>
            </a:extLst>
          </p:cNvPr>
          <p:cNvPicPr>
            <a:picLocks noChangeAspect="1"/>
          </p:cNvPicPr>
          <p:nvPr/>
        </p:nvPicPr>
        <p:blipFill>
          <a:blip r:embed="rId8"/>
          <a:stretch>
            <a:fillRect/>
          </a:stretch>
        </p:blipFill>
        <p:spPr>
          <a:xfrm>
            <a:off x="6119337" y="2062853"/>
            <a:ext cx="2958567" cy="2022026"/>
          </a:xfrm>
          <a:prstGeom prst="rect">
            <a:avLst/>
          </a:prstGeom>
        </p:spPr>
      </p:pic>
      <p:pic>
        <p:nvPicPr>
          <p:cNvPr id="22" name="Bildobjekt 21">
            <a:extLst>
              <a:ext uri="{FF2B5EF4-FFF2-40B4-BE49-F238E27FC236}">
                <a16:creationId xmlns:a16="http://schemas.microsoft.com/office/drawing/2014/main" id="{2E5E7139-D721-4C9A-9CD1-F974E0A0E7FF}"/>
              </a:ext>
            </a:extLst>
          </p:cNvPr>
          <p:cNvPicPr>
            <a:picLocks noChangeAspect="1"/>
          </p:cNvPicPr>
          <p:nvPr/>
        </p:nvPicPr>
        <p:blipFill rotWithShape="1">
          <a:blip r:embed="rId9"/>
          <a:srcRect l="-1344" t="-8859" r="14710" b="8859"/>
          <a:stretch/>
        </p:blipFill>
        <p:spPr>
          <a:xfrm>
            <a:off x="-11337" y="4264104"/>
            <a:ext cx="3370495" cy="2334299"/>
          </a:xfrm>
          <a:prstGeom prst="rect">
            <a:avLst/>
          </a:prstGeom>
        </p:spPr>
      </p:pic>
      <p:sp>
        <p:nvSpPr>
          <p:cNvPr id="17" name="textruta 16">
            <a:extLst>
              <a:ext uri="{FF2B5EF4-FFF2-40B4-BE49-F238E27FC236}">
                <a16:creationId xmlns:a16="http://schemas.microsoft.com/office/drawing/2014/main" id="{BA7BC44B-3222-4FB7-9E57-01AC0A4F5829}"/>
              </a:ext>
            </a:extLst>
          </p:cNvPr>
          <p:cNvSpPr txBox="1"/>
          <p:nvPr/>
        </p:nvSpPr>
        <p:spPr>
          <a:xfrm>
            <a:off x="6112825" y="3623214"/>
            <a:ext cx="1484851" cy="4616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sv-SE" sz="2400" dirty="0"/>
              <a:t>Boken</a:t>
            </a:r>
          </a:p>
        </p:txBody>
      </p:sp>
      <p:sp>
        <p:nvSpPr>
          <p:cNvPr id="23" name="textruta 22">
            <a:extLst>
              <a:ext uri="{FF2B5EF4-FFF2-40B4-BE49-F238E27FC236}">
                <a16:creationId xmlns:a16="http://schemas.microsoft.com/office/drawing/2014/main" id="{27C7A737-0097-49DB-B170-E850780C72E0}"/>
              </a:ext>
            </a:extLst>
          </p:cNvPr>
          <p:cNvSpPr txBox="1"/>
          <p:nvPr/>
        </p:nvSpPr>
        <p:spPr>
          <a:xfrm>
            <a:off x="38516" y="6138442"/>
            <a:ext cx="3301796" cy="4616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sv-SE" sz="2400" dirty="0"/>
              <a:t>Skaraborgs läns sjukhem</a:t>
            </a:r>
          </a:p>
        </p:txBody>
      </p:sp>
    </p:spTree>
    <p:extLst>
      <p:ext uri="{BB962C8B-B14F-4D97-AF65-F5344CB8AC3E}">
        <p14:creationId xmlns:p14="http://schemas.microsoft.com/office/powerpoint/2010/main" val="1760239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08763F-6128-4E75-8F42-38C4AD5C4D0C}"/>
              </a:ext>
            </a:extLst>
          </p:cNvPr>
          <p:cNvSpPr>
            <a:spLocks noGrp="1"/>
          </p:cNvSpPr>
          <p:nvPr>
            <p:ph type="ctrTitle"/>
          </p:nvPr>
        </p:nvSpPr>
        <p:spPr/>
        <p:txBody>
          <a:bodyPr/>
          <a:lstStyle/>
          <a:p>
            <a:r>
              <a:rPr lang="sv-SE" dirty="0"/>
              <a:t>Sjuksköterskor i Skövde kommun</a:t>
            </a:r>
          </a:p>
        </p:txBody>
      </p:sp>
      <p:sp>
        <p:nvSpPr>
          <p:cNvPr id="3" name="Platshållare för innehåll 2">
            <a:extLst>
              <a:ext uri="{FF2B5EF4-FFF2-40B4-BE49-F238E27FC236}">
                <a16:creationId xmlns:a16="http://schemas.microsoft.com/office/drawing/2014/main" id="{A8CC34D6-A5A2-FAE6-4657-992B40AF8C46}"/>
              </a:ext>
            </a:extLst>
          </p:cNvPr>
          <p:cNvSpPr>
            <a:spLocks noGrp="1"/>
          </p:cNvSpPr>
          <p:nvPr>
            <p:ph idx="10"/>
          </p:nvPr>
        </p:nvSpPr>
        <p:spPr/>
        <p:txBody>
          <a:bodyPr/>
          <a:lstStyle/>
          <a:p>
            <a:r>
              <a:rPr lang="sv-SE" dirty="0"/>
              <a:t>95 stycken tillsvidare anställda</a:t>
            </a:r>
          </a:p>
          <a:p>
            <a:r>
              <a:rPr lang="sv-SE" dirty="0"/>
              <a:t>Under 2023 har 19 stycken av dem lämnat i sin avskedsansökan – 20%</a:t>
            </a:r>
          </a:p>
          <a:p>
            <a:r>
              <a:rPr lang="sv-SE" dirty="0"/>
              <a:t>50 stycken inom distrikt – hemsjukvård - 12 stycken slutat 24% </a:t>
            </a:r>
          </a:p>
          <a:p>
            <a:r>
              <a:rPr lang="sv-SE" dirty="0"/>
              <a:t>Avslutningssamtal genomförs</a:t>
            </a:r>
          </a:p>
          <a:p>
            <a:r>
              <a:rPr lang="sv-SE" dirty="0"/>
              <a:t>Handlingsplan upprättad</a:t>
            </a:r>
          </a:p>
          <a:p>
            <a:r>
              <a:rPr lang="sv-SE" dirty="0"/>
              <a:t>Rekrytering genomförd – någon enskild tjänst ej tillsatt</a:t>
            </a:r>
          </a:p>
          <a:p>
            <a:r>
              <a:rPr lang="sv-SE" dirty="0"/>
              <a:t>Bemanningsföretag september till november för god introduktion och införande av nytt dokumentationssystem </a:t>
            </a:r>
          </a:p>
        </p:txBody>
      </p:sp>
    </p:spTree>
    <p:extLst>
      <p:ext uri="{BB962C8B-B14F-4D97-AF65-F5344CB8AC3E}">
        <p14:creationId xmlns:p14="http://schemas.microsoft.com/office/powerpoint/2010/main" val="2179447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DC84493-8552-4114-A59B-EB38998B89F4}"/>
              </a:ext>
            </a:extLst>
          </p:cNvPr>
          <p:cNvSpPr>
            <a:spLocks noGrp="1"/>
          </p:cNvSpPr>
          <p:nvPr>
            <p:ph type="ctrTitle"/>
          </p:nvPr>
        </p:nvSpPr>
        <p:spPr>
          <a:xfrm>
            <a:off x="738131" y="362478"/>
            <a:ext cx="9414679" cy="1059231"/>
          </a:xfrm>
        </p:spPr>
        <p:txBody>
          <a:bodyPr anchor="b">
            <a:normAutofit/>
          </a:bodyPr>
          <a:lstStyle/>
          <a:p>
            <a:r>
              <a:rPr lang="sv-SE" dirty="0"/>
              <a:t>Frågor</a:t>
            </a:r>
          </a:p>
        </p:txBody>
      </p:sp>
      <p:pic>
        <p:nvPicPr>
          <p:cNvPr id="6" name="Bildobjekt 5">
            <a:extLst>
              <a:ext uri="{FF2B5EF4-FFF2-40B4-BE49-F238E27FC236}">
                <a16:creationId xmlns:a16="http://schemas.microsoft.com/office/drawing/2014/main" id="{1D4E74FD-A694-A4B3-2903-B41C6BC20B4C}"/>
              </a:ext>
            </a:extLst>
          </p:cNvPr>
          <p:cNvPicPr>
            <a:picLocks noChangeAspect="1"/>
          </p:cNvPicPr>
          <p:nvPr/>
        </p:nvPicPr>
        <p:blipFill rotWithShape="1">
          <a:blip r:embed="rId2"/>
          <a:srcRect l="63993" t="20731" r="5422" b="17749"/>
          <a:stretch/>
        </p:blipFill>
        <p:spPr>
          <a:xfrm>
            <a:off x="1279149" y="1781593"/>
            <a:ext cx="4166321" cy="4713929"/>
          </a:xfrm>
          <a:prstGeom prst="rect">
            <a:avLst/>
          </a:prstGeom>
          <a:noFill/>
        </p:spPr>
      </p:pic>
      <p:pic>
        <p:nvPicPr>
          <p:cNvPr id="7" name="Picture 2" descr="Frågor och Svar">
            <a:extLst>
              <a:ext uri="{FF2B5EF4-FFF2-40B4-BE49-F238E27FC236}">
                <a16:creationId xmlns:a16="http://schemas.microsoft.com/office/drawing/2014/main" id="{A3166E3D-AB94-C4EE-3A4F-FF0448C551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6096000" y="1779240"/>
            <a:ext cx="4599283" cy="4599283"/>
          </a:xfrm>
          <a:prstGeom prst="rect">
            <a:avLst/>
          </a:prstGeom>
          <a:solidFill>
            <a:srgbClr val="FFFFFF"/>
          </a:solidFill>
        </p:spPr>
      </p:pic>
    </p:spTree>
    <p:extLst>
      <p:ext uri="{BB962C8B-B14F-4D97-AF65-F5344CB8AC3E}">
        <p14:creationId xmlns:p14="http://schemas.microsoft.com/office/powerpoint/2010/main" val="2716493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0" y="1"/>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797" y="1394752"/>
            <a:ext cx="5240981" cy="3583120"/>
          </a:xfrm>
          <a:prstGeom prst="rect">
            <a:avLst/>
          </a:prstGeom>
        </p:spPr>
      </p:pic>
      <p:sp>
        <p:nvSpPr>
          <p:cNvPr id="10" name="textruta 9"/>
          <p:cNvSpPr txBox="1"/>
          <p:nvPr/>
        </p:nvSpPr>
        <p:spPr>
          <a:xfrm>
            <a:off x="6972871" y="3740974"/>
            <a:ext cx="8102600" cy="584775"/>
          </a:xfrm>
          <a:prstGeom prst="rect">
            <a:avLst/>
          </a:prstGeom>
          <a:noFill/>
        </p:spPr>
        <p:txBody>
          <a:bodyPr wrap="square" rtlCol="0">
            <a:spAutoFit/>
          </a:bodyPr>
          <a:lstStyle/>
          <a:p>
            <a:r>
              <a:rPr lang="sv-SE" sz="3200" dirty="0">
                <a:solidFill>
                  <a:schemeClr val="bg1"/>
                </a:solidFill>
                <a:latin typeface="Source Sans Pro" panose="020B0503030403020204" pitchFamily="34" charset="0"/>
                <a:ea typeface="Source Sans Pro" panose="020B0503030403020204" pitchFamily="34" charset="0"/>
              </a:rPr>
              <a:t>Tack för visat intresse!</a:t>
            </a:r>
          </a:p>
        </p:txBody>
      </p:sp>
    </p:spTree>
    <p:extLst>
      <p:ext uri="{BB962C8B-B14F-4D97-AF65-F5344CB8AC3E}">
        <p14:creationId xmlns:p14="http://schemas.microsoft.com/office/powerpoint/2010/main" val="2237964875"/>
      </p:ext>
    </p:extLst>
  </p:cSld>
  <p:clrMapOvr>
    <a:masterClrMapping/>
  </p:clrMapOvr>
</p:sld>
</file>

<file path=ppt/theme/theme1.xml><?xml version="1.0" encoding="utf-8"?>
<a:theme xmlns:a="http://schemas.openxmlformats.org/drawingml/2006/main" name="Sidor med logga">
  <a:themeElements>
    <a:clrScheme name="Skövde kommun">
      <a:dk1>
        <a:sysClr val="windowText" lastClr="000000"/>
      </a:dk1>
      <a:lt1>
        <a:sysClr val="window" lastClr="FFFFFF"/>
      </a:lt1>
      <a:dk2>
        <a:srgbClr val="4A4A49"/>
      </a:dk2>
      <a:lt2>
        <a:srgbClr val="A69B92"/>
      </a:lt2>
      <a:accent1>
        <a:srgbClr val="EF7D00"/>
      </a:accent1>
      <a:accent2>
        <a:srgbClr val="E50051"/>
      </a:accent2>
      <a:accent3>
        <a:srgbClr val="1951A0"/>
      </a:accent3>
      <a:accent4>
        <a:srgbClr val="00964F"/>
      </a:accent4>
      <a:accent5>
        <a:srgbClr val="604696"/>
      </a:accent5>
      <a:accent6>
        <a:srgbClr val="A69B92"/>
      </a:accent6>
      <a:hlink>
        <a:srgbClr val="1951A0"/>
      </a:hlink>
      <a:folHlink>
        <a:srgbClr val="00A3B4"/>
      </a:folHlink>
    </a:clrScheme>
    <a:fontScheme name="Skövde">
      <a:majorFont>
        <a:latin typeface="Source Sans Pro"/>
        <a:ea typeface=""/>
        <a:cs typeface=""/>
      </a:majorFont>
      <a:minorFont>
        <a:latin typeface="Source Sans Pro"/>
        <a:ea typeface=""/>
        <a:cs typeface=""/>
      </a:minorFont>
    </a:fontScheme>
    <a:fmtScheme name="Subtilt solida">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449F42-459F-43FA-B3FB-4B8A1A0F34E2}" vid="{95CA7826-C76B-48BD-9AF2-C81E7D5F1C3E}"/>
    </a:ext>
  </a:extLst>
</a:theme>
</file>

<file path=ppt/theme/theme2.xml><?xml version="1.0" encoding="utf-8"?>
<a:theme xmlns:a="http://schemas.openxmlformats.org/drawingml/2006/main" name="Bilder utan logga">
  <a:themeElements>
    <a:clrScheme name="Skövde kommun">
      <a:dk1>
        <a:sysClr val="windowText" lastClr="000000"/>
      </a:dk1>
      <a:lt1>
        <a:sysClr val="window" lastClr="FFFFFF"/>
      </a:lt1>
      <a:dk2>
        <a:srgbClr val="4A4A49"/>
      </a:dk2>
      <a:lt2>
        <a:srgbClr val="A69B92"/>
      </a:lt2>
      <a:accent1>
        <a:srgbClr val="EF7D00"/>
      </a:accent1>
      <a:accent2>
        <a:srgbClr val="E50051"/>
      </a:accent2>
      <a:accent3>
        <a:srgbClr val="1951A0"/>
      </a:accent3>
      <a:accent4>
        <a:srgbClr val="00964F"/>
      </a:accent4>
      <a:accent5>
        <a:srgbClr val="604696"/>
      </a:accent5>
      <a:accent6>
        <a:srgbClr val="A69B92"/>
      </a:accent6>
      <a:hlink>
        <a:srgbClr val="1951A0"/>
      </a:hlink>
      <a:folHlink>
        <a:srgbClr val="00A3B4"/>
      </a:folHlink>
    </a:clrScheme>
    <a:fontScheme name="Skövde">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449F42-459F-43FA-B3FB-4B8A1A0F34E2}" vid="{1B2180A6-CA86-4F98-A07D-7DA778DD9FCB}"/>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D3EEF3191708C4DB1AB1FD6BE2DEF40" ma:contentTypeVersion="13" ma:contentTypeDescription="Skapa ett nytt dokument." ma:contentTypeScope="" ma:versionID="2f3e534f11554627f1ae670f6b900f2f">
  <xsd:schema xmlns:xsd="http://www.w3.org/2001/XMLSchema" xmlns:xs="http://www.w3.org/2001/XMLSchema" xmlns:p="http://schemas.microsoft.com/office/2006/metadata/properties" xmlns:ns2="f1b4866e-b55d-4371-a8e6-a73e00ed7ad7" xmlns:ns3="59e6eaae-504e-46be-a836-fca0403c90a4" targetNamespace="http://schemas.microsoft.com/office/2006/metadata/properties" ma:root="true" ma:fieldsID="4cb1703eb56986d11cb85883fd046a08" ns2:_="" ns3:_="">
    <xsd:import namespace="f1b4866e-b55d-4371-a8e6-a73e00ed7ad7"/>
    <xsd:import namespace="59e6eaae-504e-46be-a836-fca0403c90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b4866e-b55d-4371-a8e6-a73e00ed7a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9e6eaae-504e-46be-a836-fca0403c90a4"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E7C6DC7-4B82-4DB1-8B5D-0ED190261A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b4866e-b55d-4371-a8e6-a73e00ed7ad7"/>
    <ds:schemaRef ds:uri="59e6eaae-504e-46be-a836-fca0403c90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82071D-7BC7-4B11-9F9A-B42E37359F33}">
  <ds:schemaRefs>
    <ds:schemaRef ds:uri="http://schemas.microsoft.com/sharepoint/v3/contenttype/forms"/>
  </ds:schemaRefs>
</ds:datastoreItem>
</file>

<file path=customXml/itemProps3.xml><?xml version="1.0" encoding="utf-8"?>
<ds:datastoreItem xmlns:ds="http://schemas.openxmlformats.org/officeDocument/2006/customXml" ds:itemID="{7A4F14A3-F34C-45F7-9040-8A8E5A5DBC1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PPT MALL 2021-09-16</Template>
  <TotalTime>1416</TotalTime>
  <Words>201</Words>
  <Application>Microsoft Office PowerPoint</Application>
  <PresentationFormat>Bredbild</PresentationFormat>
  <Paragraphs>36</Paragraphs>
  <Slides>8</Slides>
  <Notes>1</Notes>
  <HiddenSlides>0</HiddenSlides>
  <MMClips>0</MMClips>
  <ScaleCrop>false</ScaleCrop>
  <HeadingPairs>
    <vt:vector size="6" baseType="variant">
      <vt:variant>
        <vt:lpstr>Använt teckensnitt</vt:lpstr>
      </vt:variant>
      <vt:variant>
        <vt:i4>7</vt:i4>
      </vt:variant>
      <vt:variant>
        <vt:lpstr>Tema</vt:lpstr>
      </vt:variant>
      <vt:variant>
        <vt:i4>2</vt:i4>
      </vt:variant>
      <vt:variant>
        <vt:lpstr>Bildrubriker</vt:lpstr>
      </vt:variant>
      <vt:variant>
        <vt:i4>8</vt:i4>
      </vt:variant>
    </vt:vector>
  </HeadingPairs>
  <TitlesOfParts>
    <vt:vector size="17" baseType="lpstr">
      <vt:lpstr>Arial</vt:lpstr>
      <vt:lpstr>Calibri</vt:lpstr>
      <vt:lpstr>Source Sans Pro</vt:lpstr>
      <vt:lpstr>Source Sans Pro Black</vt:lpstr>
      <vt:lpstr>Source Sans Pro Light</vt:lpstr>
      <vt:lpstr>Source Sans Pro Semibold</vt:lpstr>
      <vt:lpstr>Times New Roman</vt:lpstr>
      <vt:lpstr>Sidor med logga</vt:lpstr>
      <vt:lpstr>Bilder utan logga</vt:lpstr>
      <vt:lpstr>Sektor Vård och Omsorg Avdelning Hemtjänst  Hälso-Sjukvård  Tack för inbjudan!</vt:lpstr>
      <vt:lpstr>Vårt uppdrag är utifrån den enskildes behov</vt:lpstr>
      <vt:lpstr>Information hemtjänst</vt:lpstr>
      <vt:lpstr>Hälso- och Sjukvård</vt:lpstr>
      <vt:lpstr>Äldreboende – sjuksköterskor på plats</vt:lpstr>
      <vt:lpstr>Sjuksköterskor i Skövde kommun</vt:lpstr>
      <vt:lpstr>Frågor</vt:lpstr>
      <vt:lpstr>PowerPoint-presentation</vt:lpstr>
    </vt:vector>
  </TitlesOfParts>
  <Company>Skövde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Susanna Tibblin</dc:creator>
  <cp:keywords>Presentation</cp:keywords>
  <cp:lastModifiedBy>Sofia Lund</cp:lastModifiedBy>
  <cp:revision>23</cp:revision>
  <dcterms:created xsi:type="dcterms:W3CDTF">2022-05-20T10:45:48Z</dcterms:created>
  <dcterms:modified xsi:type="dcterms:W3CDTF">2023-09-07T05:25:46Z</dcterms:modified>
  <cp:category>Presentaion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0x010100AD3EEF3191708C4DB1AB1FD6BE2DEF40</vt:lpwstr>
  </property>
</Properties>
</file>