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86" r:id="rId4"/>
    <p:sldId id="288" r:id="rId5"/>
    <p:sldId id="287" r:id="rId6"/>
    <p:sldId id="289" r:id="rId7"/>
    <p:sldId id="290" r:id="rId8"/>
    <p:sldId id="291" r:id="rId9"/>
    <p:sldId id="292" r:id="rId10"/>
    <p:sldId id="293" r:id="rId11"/>
    <p:sldId id="294" r:id="rId12"/>
    <p:sldId id="295" r:id="rId13"/>
    <p:sldId id="296" r:id="rId14"/>
    <p:sldId id="297" r:id="rId15"/>
    <p:sldId id="298"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8"/>
  </p:normalViewPr>
  <p:slideViewPr>
    <p:cSldViewPr snapToGrid="0">
      <p:cViewPr varScale="1">
        <p:scale>
          <a:sx n="119" d="100"/>
          <a:sy n="119" d="100"/>
        </p:scale>
        <p:origin x="3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5C76D-D5F9-5045-B891-F8C45695CA87}" type="datetimeFigureOut">
              <a:rPr lang="sv-SE" smtClean="0"/>
              <a:t>2023-12-02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621A9-7754-DD49-BD99-01107D1AE318}" type="slidenum">
              <a:rPr lang="sv-SE" smtClean="0"/>
              <a:t>‹#›</a:t>
            </a:fld>
            <a:endParaRPr lang="sv-SE"/>
          </a:p>
        </p:txBody>
      </p:sp>
    </p:spTree>
    <p:extLst>
      <p:ext uri="{BB962C8B-B14F-4D97-AF65-F5344CB8AC3E}">
        <p14:creationId xmlns:p14="http://schemas.microsoft.com/office/powerpoint/2010/main" val="3029054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A55FBA-15CF-3A2B-847D-486FFC0D313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31A1FF0-79F4-DCD4-14C5-04A311A87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ACE973F-B5AA-193C-9B7D-D4D4F60AE9C2}"/>
              </a:ext>
            </a:extLst>
          </p:cNvPr>
          <p:cNvSpPr>
            <a:spLocks noGrp="1"/>
          </p:cNvSpPr>
          <p:nvPr>
            <p:ph type="dt" sz="half" idx="10"/>
          </p:nvPr>
        </p:nvSpPr>
        <p:spPr/>
        <p:txBody>
          <a:bodyPr/>
          <a:lstStyle/>
          <a:p>
            <a:fld id="{57CEB676-A4F2-354B-9D57-3BF0609A7674}" type="datetimeFigureOut">
              <a:rPr lang="sv-SE" smtClean="0"/>
              <a:t>2023-12-02</a:t>
            </a:fld>
            <a:endParaRPr lang="sv-SE"/>
          </a:p>
        </p:txBody>
      </p:sp>
      <p:sp>
        <p:nvSpPr>
          <p:cNvPr id="5" name="Platshållare för sidfot 4">
            <a:extLst>
              <a:ext uri="{FF2B5EF4-FFF2-40B4-BE49-F238E27FC236}">
                <a16:creationId xmlns:a16="http://schemas.microsoft.com/office/drawing/2014/main" id="{B5616076-CD25-844F-875F-E34DF50567B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63AA26B-7038-3C92-02D1-165665204EF4}"/>
              </a:ext>
            </a:extLst>
          </p:cNvPr>
          <p:cNvSpPr>
            <a:spLocks noGrp="1"/>
          </p:cNvSpPr>
          <p:nvPr>
            <p:ph type="sldNum" sz="quarter" idx="12"/>
          </p:nvPr>
        </p:nvSpPr>
        <p:spPr/>
        <p:txBody>
          <a:bodyPr/>
          <a:lstStyle/>
          <a:p>
            <a:fld id="{B8B375C0-5CA9-594D-8FF4-7BC8E92087BE}" type="slidenum">
              <a:rPr lang="sv-SE" smtClean="0"/>
              <a:t>‹#›</a:t>
            </a:fld>
            <a:endParaRPr lang="sv-SE"/>
          </a:p>
        </p:txBody>
      </p:sp>
    </p:spTree>
    <p:extLst>
      <p:ext uri="{BB962C8B-B14F-4D97-AF65-F5344CB8AC3E}">
        <p14:creationId xmlns:p14="http://schemas.microsoft.com/office/powerpoint/2010/main" val="53690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D86583-D735-79A8-91B8-2DFD0F48F91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A55E7D2-AEFF-A6AC-3900-3FDA6F0332F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D651865-2008-F95B-8208-0A06E3E90899}"/>
              </a:ext>
            </a:extLst>
          </p:cNvPr>
          <p:cNvSpPr>
            <a:spLocks noGrp="1"/>
          </p:cNvSpPr>
          <p:nvPr>
            <p:ph type="dt" sz="half" idx="10"/>
          </p:nvPr>
        </p:nvSpPr>
        <p:spPr/>
        <p:txBody>
          <a:bodyPr/>
          <a:lstStyle/>
          <a:p>
            <a:fld id="{57CEB676-A4F2-354B-9D57-3BF0609A7674}" type="datetimeFigureOut">
              <a:rPr lang="sv-SE" smtClean="0"/>
              <a:t>2023-12-02</a:t>
            </a:fld>
            <a:endParaRPr lang="sv-SE"/>
          </a:p>
        </p:txBody>
      </p:sp>
      <p:sp>
        <p:nvSpPr>
          <p:cNvPr id="5" name="Platshållare för sidfot 4">
            <a:extLst>
              <a:ext uri="{FF2B5EF4-FFF2-40B4-BE49-F238E27FC236}">
                <a16:creationId xmlns:a16="http://schemas.microsoft.com/office/drawing/2014/main" id="{89B72C1F-E1B1-1C1D-7538-AF90E18CDC9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89A30CB-BF8A-2D1C-BB57-E1086A7FAF0A}"/>
              </a:ext>
            </a:extLst>
          </p:cNvPr>
          <p:cNvSpPr>
            <a:spLocks noGrp="1"/>
          </p:cNvSpPr>
          <p:nvPr>
            <p:ph type="sldNum" sz="quarter" idx="12"/>
          </p:nvPr>
        </p:nvSpPr>
        <p:spPr/>
        <p:txBody>
          <a:bodyPr/>
          <a:lstStyle/>
          <a:p>
            <a:fld id="{B8B375C0-5CA9-594D-8FF4-7BC8E92087BE}" type="slidenum">
              <a:rPr lang="sv-SE" smtClean="0"/>
              <a:t>‹#›</a:t>
            </a:fld>
            <a:endParaRPr lang="sv-SE"/>
          </a:p>
        </p:txBody>
      </p:sp>
    </p:spTree>
    <p:extLst>
      <p:ext uri="{BB962C8B-B14F-4D97-AF65-F5344CB8AC3E}">
        <p14:creationId xmlns:p14="http://schemas.microsoft.com/office/powerpoint/2010/main" val="169763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C15321B-B41E-4C09-4D01-37AC5AA59A5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972E1D5-0CF1-576E-7C31-0827CAA0415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5BB13F5-B8DA-9069-C8DD-EDD1563D0B67}"/>
              </a:ext>
            </a:extLst>
          </p:cNvPr>
          <p:cNvSpPr>
            <a:spLocks noGrp="1"/>
          </p:cNvSpPr>
          <p:nvPr>
            <p:ph type="dt" sz="half" idx="10"/>
          </p:nvPr>
        </p:nvSpPr>
        <p:spPr/>
        <p:txBody>
          <a:bodyPr/>
          <a:lstStyle/>
          <a:p>
            <a:fld id="{57CEB676-A4F2-354B-9D57-3BF0609A7674}" type="datetimeFigureOut">
              <a:rPr lang="sv-SE" smtClean="0"/>
              <a:t>2023-12-02</a:t>
            </a:fld>
            <a:endParaRPr lang="sv-SE"/>
          </a:p>
        </p:txBody>
      </p:sp>
      <p:sp>
        <p:nvSpPr>
          <p:cNvPr id="5" name="Platshållare för sidfot 4">
            <a:extLst>
              <a:ext uri="{FF2B5EF4-FFF2-40B4-BE49-F238E27FC236}">
                <a16:creationId xmlns:a16="http://schemas.microsoft.com/office/drawing/2014/main" id="{9F1013B2-30FE-25C3-3DE6-20B6CBD2B6D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5CE0042-EB71-73C0-C4F2-DD4B31BF1107}"/>
              </a:ext>
            </a:extLst>
          </p:cNvPr>
          <p:cNvSpPr>
            <a:spLocks noGrp="1"/>
          </p:cNvSpPr>
          <p:nvPr>
            <p:ph type="sldNum" sz="quarter" idx="12"/>
          </p:nvPr>
        </p:nvSpPr>
        <p:spPr/>
        <p:txBody>
          <a:bodyPr/>
          <a:lstStyle/>
          <a:p>
            <a:fld id="{B8B375C0-5CA9-594D-8FF4-7BC8E92087BE}" type="slidenum">
              <a:rPr lang="sv-SE" smtClean="0"/>
              <a:t>‹#›</a:t>
            </a:fld>
            <a:endParaRPr lang="sv-SE"/>
          </a:p>
        </p:txBody>
      </p:sp>
    </p:spTree>
    <p:extLst>
      <p:ext uri="{BB962C8B-B14F-4D97-AF65-F5344CB8AC3E}">
        <p14:creationId xmlns:p14="http://schemas.microsoft.com/office/powerpoint/2010/main" val="117509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9FD3B1-162F-7E74-21D0-15717C974EE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A258A5A-368A-3E13-0237-846C0EC050E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F160D7D-AA58-4DB0-2CCF-F23A6F66A198}"/>
              </a:ext>
            </a:extLst>
          </p:cNvPr>
          <p:cNvSpPr>
            <a:spLocks noGrp="1"/>
          </p:cNvSpPr>
          <p:nvPr>
            <p:ph type="dt" sz="half" idx="10"/>
          </p:nvPr>
        </p:nvSpPr>
        <p:spPr/>
        <p:txBody>
          <a:bodyPr/>
          <a:lstStyle/>
          <a:p>
            <a:fld id="{57CEB676-A4F2-354B-9D57-3BF0609A7674}" type="datetimeFigureOut">
              <a:rPr lang="sv-SE" smtClean="0"/>
              <a:t>2023-12-02</a:t>
            </a:fld>
            <a:endParaRPr lang="sv-SE"/>
          </a:p>
        </p:txBody>
      </p:sp>
      <p:sp>
        <p:nvSpPr>
          <p:cNvPr id="5" name="Platshållare för sidfot 4">
            <a:extLst>
              <a:ext uri="{FF2B5EF4-FFF2-40B4-BE49-F238E27FC236}">
                <a16:creationId xmlns:a16="http://schemas.microsoft.com/office/drawing/2014/main" id="{C947AD4D-97B6-5C45-AE41-FAACAD8ACFC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77E6930-4877-B789-546E-C214A4CE4704}"/>
              </a:ext>
            </a:extLst>
          </p:cNvPr>
          <p:cNvSpPr>
            <a:spLocks noGrp="1"/>
          </p:cNvSpPr>
          <p:nvPr>
            <p:ph type="sldNum" sz="quarter" idx="12"/>
          </p:nvPr>
        </p:nvSpPr>
        <p:spPr/>
        <p:txBody>
          <a:bodyPr/>
          <a:lstStyle/>
          <a:p>
            <a:fld id="{B8B375C0-5CA9-594D-8FF4-7BC8E92087BE}" type="slidenum">
              <a:rPr lang="sv-SE" smtClean="0"/>
              <a:t>‹#›</a:t>
            </a:fld>
            <a:endParaRPr lang="sv-SE"/>
          </a:p>
        </p:txBody>
      </p:sp>
    </p:spTree>
    <p:extLst>
      <p:ext uri="{BB962C8B-B14F-4D97-AF65-F5344CB8AC3E}">
        <p14:creationId xmlns:p14="http://schemas.microsoft.com/office/powerpoint/2010/main" val="130376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03C83B-8D73-6E77-3C8B-BB3FB4CE357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48AE679-6012-305B-EDD8-D070FD2E31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3196BC5-E9B2-851E-E894-A0AA20FC9E1E}"/>
              </a:ext>
            </a:extLst>
          </p:cNvPr>
          <p:cNvSpPr>
            <a:spLocks noGrp="1"/>
          </p:cNvSpPr>
          <p:nvPr>
            <p:ph type="dt" sz="half" idx="10"/>
          </p:nvPr>
        </p:nvSpPr>
        <p:spPr/>
        <p:txBody>
          <a:bodyPr/>
          <a:lstStyle/>
          <a:p>
            <a:fld id="{57CEB676-A4F2-354B-9D57-3BF0609A7674}" type="datetimeFigureOut">
              <a:rPr lang="sv-SE" smtClean="0"/>
              <a:t>2023-12-02</a:t>
            </a:fld>
            <a:endParaRPr lang="sv-SE"/>
          </a:p>
        </p:txBody>
      </p:sp>
      <p:sp>
        <p:nvSpPr>
          <p:cNvPr id="5" name="Platshållare för sidfot 4">
            <a:extLst>
              <a:ext uri="{FF2B5EF4-FFF2-40B4-BE49-F238E27FC236}">
                <a16:creationId xmlns:a16="http://schemas.microsoft.com/office/drawing/2014/main" id="{A23C33B8-E3AD-DC6F-4786-1431BFD077E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6D3685C-7994-C9E9-14FA-83F4A64B490F}"/>
              </a:ext>
            </a:extLst>
          </p:cNvPr>
          <p:cNvSpPr>
            <a:spLocks noGrp="1"/>
          </p:cNvSpPr>
          <p:nvPr>
            <p:ph type="sldNum" sz="quarter" idx="12"/>
          </p:nvPr>
        </p:nvSpPr>
        <p:spPr/>
        <p:txBody>
          <a:bodyPr/>
          <a:lstStyle/>
          <a:p>
            <a:fld id="{B8B375C0-5CA9-594D-8FF4-7BC8E92087BE}" type="slidenum">
              <a:rPr lang="sv-SE" smtClean="0"/>
              <a:t>‹#›</a:t>
            </a:fld>
            <a:endParaRPr lang="sv-SE"/>
          </a:p>
        </p:txBody>
      </p:sp>
    </p:spTree>
    <p:extLst>
      <p:ext uri="{BB962C8B-B14F-4D97-AF65-F5344CB8AC3E}">
        <p14:creationId xmlns:p14="http://schemas.microsoft.com/office/powerpoint/2010/main" val="132107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30D6A6-B767-59D4-CE45-70F048C861A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DA910BC-D3E8-5274-08E2-1EECA572A90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E90F57B-AC6D-2577-BDD4-67DFD7B475D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089A91D-F4D9-6C31-53FA-D40BC466C95D}"/>
              </a:ext>
            </a:extLst>
          </p:cNvPr>
          <p:cNvSpPr>
            <a:spLocks noGrp="1"/>
          </p:cNvSpPr>
          <p:nvPr>
            <p:ph type="dt" sz="half" idx="10"/>
          </p:nvPr>
        </p:nvSpPr>
        <p:spPr/>
        <p:txBody>
          <a:bodyPr/>
          <a:lstStyle/>
          <a:p>
            <a:fld id="{57CEB676-A4F2-354B-9D57-3BF0609A7674}" type="datetimeFigureOut">
              <a:rPr lang="sv-SE" smtClean="0"/>
              <a:t>2023-12-02</a:t>
            </a:fld>
            <a:endParaRPr lang="sv-SE"/>
          </a:p>
        </p:txBody>
      </p:sp>
      <p:sp>
        <p:nvSpPr>
          <p:cNvPr id="6" name="Platshållare för sidfot 5">
            <a:extLst>
              <a:ext uri="{FF2B5EF4-FFF2-40B4-BE49-F238E27FC236}">
                <a16:creationId xmlns:a16="http://schemas.microsoft.com/office/drawing/2014/main" id="{43907A20-3EB3-7138-3208-E978589CDA9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4384E07-C586-3D34-54DA-2D007D9F4834}"/>
              </a:ext>
            </a:extLst>
          </p:cNvPr>
          <p:cNvSpPr>
            <a:spLocks noGrp="1"/>
          </p:cNvSpPr>
          <p:nvPr>
            <p:ph type="sldNum" sz="quarter" idx="12"/>
          </p:nvPr>
        </p:nvSpPr>
        <p:spPr/>
        <p:txBody>
          <a:bodyPr/>
          <a:lstStyle/>
          <a:p>
            <a:fld id="{B8B375C0-5CA9-594D-8FF4-7BC8E92087BE}" type="slidenum">
              <a:rPr lang="sv-SE" smtClean="0"/>
              <a:t>‹#›</a:t>
            </a:fld>
            <a:endParaRPr lang="sv-SE"/>
          </a:p>
        </p:txBody>
      </p:sp>
    </p:spTree>
    <p:extLst>
      <p:ext uri="{BB962C8B-B14F-4D97-AF65-F5344CB8AC3E}">
        <p14:creationId xmlns:p14="http://schemas.microsoft.com/office/powerpoint/2010/main" val="240810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AB3261-DB4E-CB4D-B3BD-3B7F15FFC8D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F6EE34C-C3C7-EBDE-0300-DCAA1852D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146F1CE-91A1-8680-0E47-DAD09E0E04B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8BA35621-7834-D3B8-1D31-3EB9C88805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CE4A899-A5CB-4BB5-8A85-7704A76607F1}"/>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33D3A6CA-1E07-19B0-4195-9D6C95234385}"/>
              </a:ext>
            </a:extLst>
          </p:cNvPr>
          <p:cNvSpPr>
            <a:spLocks noGrp="1"/>
          </p:cNvSpPr>
          <p:nvPr>
            <p:ph type="dt" sz="half" idx="10"/>
          </p:nvPr>
        </p:nvSpPr>
        <p:spPr/>
        <p:txBody>
          <a:bodyPr/>
          <a:lstStyle/>
          <a:p>
            <a:fld id="{57CEB676-A4F2-354B-9D57-3BF0609A7674}" type="datetimeFigureOut">
              <a:rPr lang="sv-SE" smtClean="0"/>
              <a:t>2023-12-02</a:t>
            </a:fld>
            <a:endParaRPr lang="sv-SE"/>
          </a:p>
        </p:txBody>
      </p:sp>
      <p:sp>
        <p:nvSpPr>
          <p:cNvPr id="8" name="Platshållare för sidfot 7">
            <a:extLst>
              <a:ext uri="{FF2B5EF4-FFF2-40B4-BE49-F238E27FC236}">
                <a16:creationId xmlns:a16="http://schemas.microsoft.com/office/drawing/2014/main" id="{72D47E5B-2260-4DA8-037A-75A1B2E450F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3D1F05CF-7243-1A36-548B-FA38DC2595B8}"/>
              </a:ext>
            </a:extLst>
          </p:cNvPr>
          <p:cNvSpPr>
            <a:spLocks noGrp="1"/>
          </p:cNvSpPr>
          <p:nvPr>
            <p:ph type="sldNum" sz="quarter" idx="12"/>
          </p:nvPr>
        </p:nvSpPr>
        <p:spPr/>
        <p:txBody>
          <a:bodyPr/>
          <a:lstStyle/>
          <a:p>
            <a:fld id="{B8B375C0-5CA9-594D-8FF4-7BC8E92087BE}" type="slidenum">
              <a:rPr lang="sv-SE" smtClean="0"/>
              <a:t>‹#›</a:t>
            </a:fld>
            <a:endParaRPr lang="sv-SE"/>
          </a:p>
        </p:txBody>
      </p:sp>
    </p:spTree>
    <p:extLst>
      <p:ext uri="{BB962C8B-B14F-4D97-AF65-F5344CB8AC3E}">
        <p14:creationId xmlns:p14="http://schemas.microsoft.com/office/powerpoint/2010/main" val="21503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EB5AF3-2955-C0BF-1D8B-24065C6C9DA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05596E9-9EEA-0C35-30CB-8A889B7BA145}"/>
              </a:ext>
            </a:extLst>
          </p:cNvPr>
          <p:cNvSpPr>
            <a:spLocks noGrp="1"/>
          </p:cNvSpPr>
          <p:nvPr>
            <p:ph type="dt" sz="half" idx="10"/>
          </p:nvPr>
        </p:nvSpPr>
        <p:spPr/>
        <p:txBody>
          <a:bodyPr/>
          <a:lstStyle/>
          <a:p>
            <a:fld id="{57CEB676-A4F2-354B-9D57-3BF0609A7674}" type="datetimeFigureOut">
              <a:rPr lang="sv-SE" smtClean="0"/>
              <a:t>2023-12-02</a:t>
            </a:fld>
            <a:endParaRPr lang="sv-SE"/>
          </a:p>
        </p:txBody>
      </p:sp>
      <p:sp>
        <p:nvSpPr>
          <p:cNvPr id="4" name="Platshållare för sidfot 3">
            <a:extLst>
              <a:ext uri="{FF2B5EF4-FFF2-40B4-BE49-F238E27FC236}">
                <a16:creationId xmlns:a16="http://schemas.microsoft.com/office/drawing/2014/main" id="{99DDF86E-27C7-BFE5-28A4-995A1A28CBF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CA573DA-0FB3-5F8F-3A49-840F14137D61}"/>
              </a:ext>
            </a:extLst>
          </p:cNvPr>
          <p:cNvSpPr>
            <a:spLocks noGrp="1"/>
          </p:cNvSpPr>
          <p:nvPr>
            <p:ph type="sldNum" sz="quarter" idx="12"/>
          </p:nvPr>
        </p:nvSpPr>
        <p:spPr/>
        <p:txBody>
          <a:bodyPr/>
          <a:lstStyle/>
          <a:p>
            <a:fld id="{B8B375C0-5CA9-594D-8FF4-7BC8E92087BE}" type="slidenum">
              <a:rPr lang="sv-SE" smtClean="0"/>
              <a:t>‹#›</a:t>
            </a:fld>
            <a:endParaRPr lang="sv-SE"/>
          </a:p>
        </p:txBody>
      </p:sp>
    </p:spTree>
    <p:extLst>
      <p:ext uri="{BB962C8B-B14F-4D97-AF65-F5344CB8AC3E}">
        <p14:creationId xmlns:p14="http://schemas.microsoft.com/office/powerpoint/2010/main" val="27517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079F3D2-9F34-68A9-5DF5-E55252106108}"/>
              </a:ext>
            </a:extLst>
          </p:cNvPr>
          <p:cNvSpPr>
            <a:spLocks noGrp="1"/>
          </p:cNvSpPr>
          <p:nvPr>
            <p:ph type="dt" sz="half" idx="10"/>
          </p:nvPr>
        </p:nvSpPr>
        <p:spPr/>
        <p:txBody>
          <a:bodyPr/>
          <a:lstStyle/>
          <a:p>
            <a:fld id="{57CEB676-A4F2-354B-9D57-3BF0609A7674}" type="datetimeFigureOut">
              <a:rPr lang="sv-SE" smtClean="0"/>
              <a:t>2023-12-02</a:t>
            </a:fld>
            <a:endParaRPr lang="sv-SE"/>
          </a:p>
        </p:txBody>
      </p:sp>
      <p:sp>
        <p:nvSpPr>
          <p:cNvPr id="3" name="Platshållare för sidfot 2">
            <a:extLst>
              <a:ext uri="{FF2B5EF4-FFF2-40B4-BE49-F238E27FC236}">
                <a16:creationId xmlns:a16="http://schemas.microsoft.com/office/drawing/2014/main" id="{BDCE9E42-CA10-2801-49FC-2158959E304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9EB01D6-9E75-BE38-8301-26B748641180}"/>
              </a:ext>
            </a:extLst>
          </p:cNvPr>
          <p:cNvSpPr>
            <a:spLocks noGrp="1"/>
          </p:cNvSpPr>
          <p:nvPr>
            <p:ph type="sldNum" sz="quarter" idx="12"/>
          </p:nvPr>
        </p:nvSpPr>
        <p:spPr/>
        <p:txBody>
          <a:bodyPr/>
          <a:lstStyle/>
          <a:p>
            <a:fld id="{B8B375C0-5CA9-594D-8FF4-7BC8E92087BE}" type="slidenum">
              <a:rPr lang="sv-SE" smtClean="0"/>
              <a:t>‹#›</a:t>
            </a:fld>
            <a:endParaRPr lang="sv-SE"/>
          </a:p>
        </p:txBody>
      </p:sp>
    </p:spTree>
    <p:extLst>
      <p:ext uri="{BB962C8B-B14F-4D97-AF65-F5344CB8AC3E}">
        <p14:creationId xmlns:p14="http://schemas.microsoft.com/office/powerpoint/2010/main" val="181495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3F6EED-F80C-45FE-9E49-73C70F268F5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64F9264-9AFC-DB53-0266-68664FFAEF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DB5C66C-790B-6027-308D-7972F8FC9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AF730EC-2D31-718A-579A-855E21F0E0B0}"/>
              </a:ext>
            </a:extLst>
          </p:cNvPr>
          <p:cNvSpPr>
            <a:spLocks noGrp="1"/>
          </p:cNvSpPr>
          <p:nvPr>
            <p:ph type="dt" sz="half" idx="10"/>
          </p:nvPr>
        </p:nvSpPr>
        <p:spPr/>
        <p:txBody>
          <a:bodyPr/>
          <a:lstStyle/>
          <a:p>
            <a:fld id="{57CEB676-A4F2-354B-9D57-3BF0609A7674}" type="datetimeFigureOut">
              <a:rPr lang="sv-SE" smtClean="0"/>
              <a:t>2023-12-02</a:t>
            </a:fld>
            <a:endParaRPr lang="sv-SE"/>
          </a:p>
        </p:txBody>
      </p:sp>
      <p:sp>
        <p:nvSpPr>
          <p:cNvPr id="6" name="Platshållare för sidfot 5">
            <a:extLst>
              <a:ext uri="{FF2B5EF4-FFF2-40B4-BE49-F238E27FC236}">
                <a16:creationId xmlns:a16="http://schemas.microsoft.com/office/drawing/2014/main" id="{1257B1E2-B881-FE8F-8EDB-1A71C475193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D769AAC-3A9C-D74D-D223-29E44EA1A2E1}"/>
              </a:ext>
            </a:extLst>
          </p:cNvPr>
          <p:cNvSpPr>
            <a:spLocks noGrp="1"/>
          </p:cNvSpPr>
          <p:nvPr>
            <p:ph type="sldNum" sz="quarter" idx="12"/>
          </p:nvPr>
        </p:nvSpPr>
        <p:spPr/>
        <p:txBody>
          <a:bodyPr/>
          <a:lstStyle/>
          <a:p>
            <a:fld id="{B8B375C0-5CA9-594D-8FF4-7BC8E92087BE}" type="slidenum">
              <a:rPr lang="sv-SE" smtClean="0"/>
              <a:t>‹#›</a:t>
            </a:fld>
            <a:endParaRPr lang="sv-SE"/>
          </a:p>
        </p:txBody>
      </p:sp>
    </p:spTree>
    <p:extLst>
      <p:ext uri="{BB962C8B-B14F-4D97-AF65-F5344CB8AC3E}">
        <p14:creationId xmlns:p14="http://schemas.microsoft.com/office/powerpoint/2010/main" val="44600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F4CD77-52C7-9ABF-ECC5-73654C07675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A6DCFC6-E082-7B87-EBF9-0FE33C951A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92F9218-8E4F-3C0A-E336-2FBD3A1236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201DBAD-5A52-E887-126E-73626143A63F}"/>
              </a:ext>
            </a:extLst>
          </p:cNvPr>
          <p:cNvSpPr>
            <a:spLocks noGrp="1"/>
          </p:cNvSpPr>
          <p:nvPr>
            <p:ph type="dt" sz="half" idx="10"/>
          </p:nvPr>
        </p:nvSpPr>
        <p:spPr/>
        <p:txBody>
          <a:bodyPr/>
          <a:lstStyle/>
          <a:p>
            <a:fld id="{57CEB676-A4F2-354B-9D57-3BF0609A7674}" type="datetimeFigureOut">
              <a:rPr lang="sv-SE" smtClean="0"/>
              <a:t>2023-12-02</a:t>
            </a:fld>
            <a:endParaRPr lang="sv-SE"/>
          </a:p>
        </p:txBody>
      </p:sp>
      <p:sp>
        <p:nvSpPr>
          <p:cNvPr id="6" name="Platshållare för sidfot 5">
            <a:extLst>
              <a:ext uri="{FF2B5EF4-FFF2-40B4-BE49-F238E27FC236}">
                <a16:creationId xmlns:a16="http://schemas.microsoft.com/office/drawing/2014/main" id="{E33139B5-74E5-0328-8D26-5CFBF712495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207300A-2DE2-3A4C-0878-626B5E0963A9}"/>
              </a:ext>
            </a:extLst>
          </p:cNvPr>
          <p:cNvSpPr>
            <a:spLocks noGrp="1"/>
          </p:cNvSpPr>
          <p:nvPr>
            <p:ph type="sldNum" sz="quarter" idx="12"/>
          </p:nvPr>
        </p:nvSpPr>
        <p:spPr/>
        <p:txBody>
          <a:bodyPr/>
          <a:lstStyle/>
          <a:p>
            <a:fld id="{B8B375C0-5CA9-594D-8FF4-7BC8E92087BE}" type="slidenum">
              <a:rPr lang="sv-SE" smtClean="0"/>
              <a:t>‹#›</a:t>
            </a:fld>
            <a:endParaRPr lang="sv-SE"/>
          </a:p>
        </p:txBody>
      </p:sp>
    </p:spTree>
    <p:extLst>
      <p:ext uri="{BB962C8B-B14F-4D97-AF65-F5344CB8AC3E}">
        <p14:creationId xmlns:p14="http://schemas.microsoft.com/office/powerpoint/2010/main" val="3513390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59A9EE1-C851-7CC7-B2FD-23B094C8FA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A94198D-C30D-0162-9546-3F098DA1A1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1199F52-0516-5BC9-2275-7E7AC36F6A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EB676-A4F2-354B-9D57-3BF0609A7674}" type="datetimeFigureOut">
              <a:rPr lang="sv-SE" smtClean="0"/>
              <a:t>2023-12-02</a:t>
            </a:fld>
            <a:endParaRPr lang="sv-SE"/>
          </a:p>
        </p:txBody>
      </p:sp>
      <p:sp>
        <p:nvSpPr>
          <p:cNvPr id="5" name="Platshållare för sidfot 4">
            <a:extLst>
              <a:ext uri="{FF2B5EF4-FFF2-40B4-BE49-F238E27FC236}">
                <a16:creationId xmlns:a16="http://schemas.microsoft.com/office/drawing/2014/main" id="{6D769964-D11D-DC15-8DDB-7E7C30BE4D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6A571AD-D214-6206-60A6-DAF5EECEC3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375C0-5CA9-594D-8FF4-7BC8E92087BE}" type="slidenum">
              <a:rPr lang="sv-SE" smtClean="0"/>
              <a:t>‹#›</a:t>
            </a:fld>
            <a:endParaRPr lang="sv-SE"/>
          </a:p>
        </p:txBody>
      </p:sp>
    </p:spTree>
    <p:extLst>
      <p:ext uri="{BB962C8B-B14F-4D97-AF65-F5344CB8AC3E}">
        <p14:creationId xmlns:p14="http://schemas.microsoft.com/office/powerpoint/2010/main" val="2474542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056212-1115-B634-ADBC-9145C36A503B}"/>
              </a:ext>
            </a:extLst>
          </p:cNvPr>
          <p:cNvSpPr>
            <a:spLocks noGrp="1"/>
          </p:cNvSpPr>
          <p:nvPr>
            <p:ph type="ctrTitle"/>
          </p:nvPr>
        </p:nvSpPr>
        <p:spPr/>
        <p:txBody>
          <a:bodyPr/>
          <a:lstStyle/>
          <a:p>
            <a:r>
              <a:rPr lang="sv-SE" dirty="0"/>
              <a:t>Handledning</a:t>
            </a:r>
          </a:p>
        </p:txBody>
      </p:sp>
      <p:sp>
        <p:nvSpPr>
          <p:cNvPr id="3" name="Underrubrik 2">
            <a:extLst>
              <a:ext uri="{FF2B5EF4-FFF2-40B4-BE49-F238E27FC236}">
                <a16:creationId xmlns:a16="http://schemas.microsoft.com/office/drawing/2014/main" id="{B41E9FAB-89FE-6578-62A7-9217FA70A6D0}"/>
              </a:ext>
            </a:extLst>
          </p:cNvPr>
          <p:cNvSpPr>
            <a:spLocks noGrp="1"/>
          </p:cNvSpPr>
          <p:nvPr>
            <p:ph type="subTitle" idx="1"/>
          </p:nvPr>
        </p:nvSpPr>
        <p:spPr/>
        <p:txBody>
          <a:bodyPr/>
          <a:lstStyle/>
          <a:p>
            <a:r>
              <a:rPr lang="sv-SE" dirty="0"/>
              <a:t>för webbadministration av Nyhet på SPF hemsida</a:t>
            </a:r>
          </a:p>
        </p:txBody>
      </p:sp>
    </p:spTree>
    <p:extLst>
      <p:ext uri="{BB962C8B-B14F-4D97-AF65-F5344CB8AC3E}">
        <p14:creationId xmlns:p14="http://schemas.microsoft.com/office/powerpoint/2010/main" val="1185979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58C306-1D7B-F508-0845-E0B4DD6ADB18}"/>
              </a:ext>
            </a:extLst>
          </p:cNvPr>
          <p:cNvSpPr>
            <a:spLocks noGrp="1"/>
          </p:cNvSpPr>
          <p:nvPr>
            <p:ph type="title"/>
          </p:nvPr>
        </p:nvSpPr>
        <p:spPr/>
        <p:txBody>
          <a:bodyPr/>
          <a:lstStyle/>
          <a:p>
            <a:r>
              <a:rPr lang="sv-SE" dirty="0"/>
              <a:t>Ordna länken, forts</a:t>
            </a:r>
          </a:p>
        </p:txBody>
      </p:sp>
      <p:sp>
        <p:nvSpPr>
          <p:cNvPr id="3" name="Platshållare för innehåll 2">
            <a:extLst>
              <a:ext uri="{FF2B5EF4-FFF2-40B4-BE49-F238E27FC236}">
                <a16:creationId xmlns:a16="http://schemas.microsoft.com/office/drawing/2014/main" id="{23FF9EF1-C303-58C6-E4D1-843D4E6936B3}"/>
              </a:ext>
            </a:extLst>
          </p:cNvPr>
          <p:cNvSpPr>
            <a:spLocks noGrp="1"/>
          </p:cNvSpPr>
          <p:nvPr>
            <p:ph idx="1"/>
          </p:nvPr>
        </p:nvSpPr>
        <p:spPr>
          <a:xfrm>
            <a:off x="838200" y="1825625"/>
            <a:ext cx="4476078" cy="1089697"/>
          </a:xfrm>
        </p:spPr>
        <p:txBody>
          <a:bodyPr>
            <a:normAutofit fontScale="55000" lnSpcReduction="20000"/>
          </a:bodyPr>
          <a:lstStyle/>
          <a:p>
            <a:r>
              <a:rPr lang="sv-SE" dirty="0"/>
              <a:t>Bläddra ned till Extern länk och markera den</a:t>
            </a:r>
          </a:p>
          <a:p>
            <a:r>
              <a:rPr lang="sv-SE" dirty="0"/>
              <a:t>Vi ska där klistra in en URL till sidan med aktiviteten</a:t>
            </a:r>
          </a:p>
          <a:p>
            <a:r>
              <a:rPr lang="sv-SE" dirty="0"/>
              <a:t>Först måste vi hämta den </a:t>
            </a:r>
            <a:r>
              <a:rPr lang="sv-SE" dirty="0">
                <a:hlinkClick r:id="rId2"/>
              </a:rPr>
              <a:t>URL:en</a:t>
            </a:r>
            <a:r>
              <a:rPr lang="sv-SE" dirty="0"/>
              <a:t> (se följande sida)</a:t>
            </a:r>
          </a:p>
        </p:txBody>
      </p:sp>
      <p:pic>
        <p:nvPicPr>
          <p:cNvPr id="6" name="Bildobjekt 5">
            <a:extLst>
              <a:ext uri="{FF2B5EF4-FFF2-40B4-BE49-F238E27FC236}">
                <a16:creationId xmlns:a16="http://schemas.microsoft.com/office/drawing/2014/main" id="{D5AB71A6-0996-117C-5AF7-F9D1D847FC72}"/>
              </a:ext>
            </a:extLst>
          </p:cNvPr>
          <p:cNvPicPr>
            <a:picLocks noChangeAspect="1"/>
          </p:cNvPicPr>
          <p:nvPr/>
        </p:nvPicPr>
        <p:blipFill>
          <a:blip r:embed="rId3"/>
          <a:stretch>
            <a:fillRect/>
          </a:stretch>
        </p:blipFill>
        <p:spPr>
          <a:xfrm>
            <a:off x="6096000" y="774718"/>
            <a:ext cx="6007646" cy="6083282"/>
          </a:xfrm>
          <a:prstGeom prst="rect">
            <a:avLst/>
          </a:prstGeom>
        </p:spPr>
      </p:pic>
    </p:spTree>
    <p:extLst>
      <p:ext uri="{BB962C8B-B14F-4D97-AF65-F5344CB8AC3E}">
        <p14:creationId xmlns:p14="http://schemas.microsoft.com/office/powerpoint/2010/main" val="6885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4AA089-BF04-7464-844D-8F47532EDA3A}"/>
              </a:ext>
            </a:extLst>
          </p:cNvPr>
          <p:cNvSpPr>
            <a:spLocks noGrp="1"/>
          </p:cNvSpPr>
          <p:nvPr>
            <p:ph type="title"/>
          </p:nvPr>
        </p:nvSpPr>
        <p:spPr>
          <a:xfrm>
            <a:off x="838200" y="-230188"/>
            <a:ext cx="10515600" cy="1325563"/>
          </a:xfrm>
        </p:spPr>
        <p:txBody>
          <a:bodyPr/>
          <a:lstStyle/>
          <a:p>
            <a:r>
              <a:rPr lang="sv-SE" dirty="0"/>
              <a:t>Så här hämtar du </a:t>
            </a:r>
            <a:r>
              <a:rPr lang="sv-SE" dirty="0" err="1"/>
              <a:t>URL:en</a:t>
            </a:r>
            <a:endParaRPr lang="sv-SE" dirty="0"/>
          </a:p>
        </p:txBody>
      </p:sp>
      <p:sp>
        <p:nvSpPr>
          <p:cNvPr id="3" name="Platshållare för innehåll 2">
            <a:extLst>
              <a:ext uri="{FF2B5EF4-FFF2-40B4-BE49-F238E27FC236}">
                <a16:creationId xmlns:a16="http://schemas.microsoft.com/office/drawing/2014/main" id="{ABF49426-3684-9248-9F7C-24A331A62A6F}"/>
              </a:ext>
            </a:extLst>
          </p:cNvPr>
          <p:cNvSpPr>
            <a:spLocks noGrp="1"/>
          </p:cNvSpPr>
          <p:nvPr>
            <p:ph idx="1"/>
          </p:nvPr>
        </p:nvSpPr>
        <p:spPr>
          <a:xfrm>
            <a:off x="838200" y="726280"/>
            <a:ext cx="10515600" cy="1603375"/>
          </a:xfrm>
        </p:spPr>
        <p:txBody>
          <a:bodyPr>
            <a:normAutofit/>
          </a:bodyPr>
          <a:lstStyle/>
          <a:p>
            <a:r>
              <a:rPr lang="sv-SE" sz="2000" dirty="0"/>
              <a:t>Gå in på hemsidan för SPF Borlänge</a:t>
            </a:r>
          </a:p>
          <a:p>
            <a:r>
              <a:rPr lang="sv-SE" sz="2000" dirty="0"/>
              <a:t>Gå till den aktivitet som vi ska länka till och </a:t>
            </a:r>
            <a:r>
              <a:rPr lang="sv-SE" sz="2000" b="1" dirty="0"/>
              <a:t>markera </a:t>
            </a:r>
            <a:r>
              <a:rPr lang="sv-SE" sz="2000" b="1" dirty="0" err="1"/>
              <a:t>URL:en</a:t>
            </a:r>
            <a:endParaRPr lang="sv-SE" sz="2000" b="1" dirty="0"/>
          </a:p>
          <a:p>
            <a:r>
              <a:rPr lang="sv-SE" sz="2000" dirty="0"/>
              <a:t>Kopiera </a:t>
            </a:r>
            <a:r>
              <a:rPr lang="sv-SE" sz="2000" dirty="0" err="1"/>
              <a:t>URL:en</a:t>
            </a:r>
            <a:endParaRPr lang="sv-SE" sz="2000" dirty="0"/>
          </a:p>
        </p:txBody>
      </p:sp>
      <p:grpSp>
        <p:nvGrpSpPr>
          <p:cNvPr id="7" name="Grupp 6">
            <a:extLst>
              <a:ext uri="{FF2B5EF4-FFF2-40B4-BE49-F238E27FC236}">
                <a16:creationId xmlns:a16="http://schemas.microsoft.com/office/drawing/2014/main" id="{8DC87D28-F0BB-6539-90A5-A5C16D1BE33B}"/>
              </a:ext>
            </a:extLst>
          </p:cNvPr>
          <p:cNvGrpSpPr/>
          <p:nvPr/>
        </p:nvGrpSpPr>
        <p:grpSpPr>
          <a:xfrm>
            <a:off x="1160929" y="2051843"/>
            <a:ext cx="7070881" cy="4784103"/>
            <a:chOff x="1160929" y="2051843"/>
            <a:chExt cx="7070881" cy="4784103"/>
          </a:xfrm>
        </p:grpSpPr>
        <p:pic>
          <p:nvPicPr>
            <p:cNvPr id="5" name="Bildobjekt 4">
              <a:extLst>
                <a:ext uri="{FF2B5EF4-FFF2-40B4-BE49-F238E27FC236}">
                  <a16:creationId xmlns:a16="http://schemas.microsoft.com/office/drawing/2014/main" id="{7A39717B-020A-6FFC-2175-6411CBA105B9}"/>
                </a:ext>
              </a:extLst>
            </p:cNvPr>
            <p:cNvPicPr>
              <a:picLocks noChangeAspect="1"/>
            </p:cNvPicPr>
            <p:nvPr/>
          </p:nvPicPr>
          <p:blipFill>
            <a:blip r:embed="rId2"/>
            <a:stretch>
              <a:fillRect/>
            </a:stretch>
          </p:blipFill>
          <p:spPr>
            <a:xfrm>
              <a:off x="1160929" y="2051843"/>
              <a:ext cx="7070881" cy="4784103"/>
            </a:xfrm>
            <a:prstGeom prst="rect">
              <a:avLst/>
            </a:prstGeom>
          </p:spPr>
        </p:pic>
        <p:sp>
          <p:nvSpPr>
            <p:cNvPr id="6" name="Rektangel 5">
              <a:extLst>
                <a:ext uri="{FF2B5EF4-FFF2-40B4-BE49-F238E27FC236}">
                  <a16:creationId xmlns:a16="http://schemas.microsoft.com/office/drawing/2014/main" id="{F31C4BDE-F28B-8072-A76B-EBACDAF8F733}"/>
                </a:ext>
              </a:extLst>
            </p:cNvPr>
            <p:cNvSpPr/>
            <p:nvPr/>
          </p:nvSpPr>
          <p:spPr>
            <a:xfrm>
              <a:off x="1160929" y="2308139"/>
              <a:ext cx="6971852" cy="1553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03554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58C306-1D7B-F508-0845-E0B4DD6ADB18}"/>
              </a:ext>
            </a:extLst>
          </p:cNvPr>
          <p:cNvSpPr>
            <a:spLocks noGrp="1"/>
          </p:cNvSpPr>
          <p:nvPr>
            <p:ph type="title"/>
          </p:nvPr>
        </p:nvSpPr>
        <p:spPr/>
        <p:txBody>
          <a:bodyPr/>
          <a:lstStyle/>
          <a:p>
            <a:r>
              <a:rPr lang="sv-SE" dirty="0"/>
              <a:t>Ordna länken, forts</a:t>
            </a:r>
          </a:p>
        </p:txBody>
      </p:sp>
      <p:sp>
        <p:nvSpPr>
          <p:cNvPr id="3" name="Platshållare för innehåll 2">
            <a:extLst>
              <a:ext uri="{FF2B5EF4-FFF2-40B4-BE49-F238E27FC236}">
                <a16:creationId xmlns:a16="http://schemas.microsoft.com/office/drawing/2014/main" id="{23FF9EF1-C303-58C6-E4D1-843D4E6936B3}"/>
              </a:ext>
            </a:extLst>
          </p:cNvPr>
          <p:cNvSpPr>
            <a:spLocks noGrp="1"/>
          </p:cNvSpPr>
          <p:nvPr>
            <p:ph idx="1"/>
          </p:nvPr>
        </p:nvSpPr>
        <p:spPr>
          <a:xfrm>
            <a:off x="838200" y="1825625"/>
            <a:ext cx="4476078" cy="1325563"/>
          </a:xfrm>
        </p:spPr>
        <p:txBody>
          <a:bodyPr>
            <a:normAutofit fontScale="70000" lnSpcReduction="20000"/>
          </a:bodyPr>
          <a:lstStyle/>
          <a:p>
            <a:r>
              <a:rPr lang="sv-SE" sz="2000" dirty="0"/>
              <a:t>Gå tillbaka till </a:t>
            </a:r>
            <a:r>
              <a:rPr lang="sv-SE" sz="2000" dirty="0" err="1"/>
              <a:t>Episerver</a:t>
            </a:r>
            <a:r>
              <a:rPr lang="sv-SE" sz="2000" dirty="0"/>
              <a:t> och CMS</a:t>
            </a:r>
          </a:p>
          <a:p>
            <a:r>
              <a:rPr lang="sv-SE" sz="2000" dirty="0"/>
              <a:t>Vi ska där klistra in </a:t>
            </a:r>
            <a:r>
              <a:rPr lang="sv-SE" sz="2000" dirty="0" err="1"/>
              <a:t>URL:en</a:t>
            </a:r>
            <a:r>
              <a:rPr lang="sv-SE" sz="2000" dirty="0"/>
              <a:t> till sidan med aktiviteten</a:t>
            </a:r>
          </a:p>
          <a:p>
            <a:r>
              <a:rPr lang="sv-SE" sz="2000" dirty="0"/>
              <a:t>Klicka sen på OK</a:t>
            </a:r>
          </a:p>
          <a:p>
            <a:r>
              <a:rPr lang="sv-SE" sz="2000" dirty="0"/>
              <a:t>Nu är texten i Brödtextrutan klickbar.</a:t>
            </a:r>
          </a:p>
        </p:txBody>
      </p:sp>
      <p:grpSp>
        <p:nvGrpSpPr>
          <p:cNvPr id="7" name="Grupp 6">
            <a:extLst>
              <a:ext uri="{FF2B5EF4-FFF2-40B4-BE49-F238E27FC236}">
                <a16:creationId xmlns:a16="http://schemas.microsoft.com/office/drawing/2014/main" id="{65BEE093-8D89-0A7A-5128-1EEC1369FC22}"/>
              </a:ext>
            </a:extLst>
          </p:cNvPr>
          <p:cNvGrpSpPr/>
          <p:nvPr/>
        </p:nvGrpSpPr>
        <p:grpSpPr>
          <a:xfrm>
            <a:off x="6096000" y="774718"/>
            <a:ext cx="6007646" cy="6083282"/>
            <a:chOff x="6096000" y="774718"/>
            <a:chExt cx="6007646" cy="6083282"/>
          </a:xfrm>
        </p:grpSpPr>
        <p:pic>
          <p:nvPicPr>
            <p:cNvPr id="6" name="Bildobjekt 5">
              <a:extLst>
                <a:ext uri="{FF2B5EF4-FFF2-40B4-BE49-F238E27FC236}">
                  <a16:creationId xmlns:a16="http://schemas.microsoft.com/office/drawing/2014/main" id="{D5AB71A6-0996-117C-5AF7-F9D1D847FC72}"/>
                </a:ext>
              </a:extLst>
            </p:cNvPr>
            <p:cNvPicPr>
              <a:picLocks noChangeAspect="1"/>
            </p:cNvPicPr>
            <p:nvPr/>
          </p:nvPicPr>
          <p:blipFill>
            <a:blip r:embed="rId2"/>
            <a:stretch>
              <a:fillRect/>
            </a:stretch>
          </p:blipFill>
          <p:spPr>
            <a:xfrm>
              <a:off x="6096000" y="774718"/>
              <a:ext cx="6007646" cy="6083282"/>
            </a:xfrm>
            <a:prstGeom prst="rect">
              <a:avLst/>
            </a:prstGeom>
          </p:spPr>
        </p:pic>
        <p:sp>
          <p:nvSpPr>
            <p:cNvPr id="5" name="textruta 4">
              <a:extLst>
                <a:ext uri="{FF2B5EF4-FFF2-40B4-BE49-F238E27FC236}">
                  <a16:creationId xmlns:a16="http://schemas.microsoft.com/office/drawing/2014/main" id="{16A4A86A-F5E6-FC7E-D6C6-43107F07E330}"/>
                </a:ext>
              </a:extLst>
            </p:cNvPr>
            <p:cNvSpPr txBox="1"/>
            <p:nvPr/>
          </p:nvSpPr>
          <p:spPr>
            <a:xfrm>
              <a:off x="6502996" y="5299054"/>
              <a:ext cx="5287385" cy="430887"/>
            </a:xfrm>
            <a:prstGeom prst="rect">
              <a:avLst/>
            </a:prstGeom>
            <a:noFill/>
          </p:spPr>
          <p:txBody>
            <a:bodyPr wrap="square">
              <a:spAutoFit/>
            </a:bodyPr>
            <a:lstStyle/>
            <a:p>
              <a:r>
                <a:rPr lang="sv-SE" sz="1100" dirty="0" err="1"/>
                <a:t>https</a:t>
              </a:r>
              <a:r>
                <a:rPr lang="sv-SE" sz="1100" dirty="0"/>
                <a:t>://</a:t>
              </a:r>
              <a:r>
                <a:rPr lang="sv-SE" sz="1100" dirty="0" err="1"/>
                <a:t>www.spfseniorerna.se</a:t>
              </a:r>
              <a:r>
                <a:rPr lang="sv-SE" sz="1100" dirty="0"/>
                <a:t>/distrikt/daladistriktet/</a:t>
              </a:r>
              <a:r>
                <a:rPr lang="sv-SE" sz="1100" dirty="0" err="1"/>
                <a:t>foreningslista</a:t>
              </a:r>
              <a:r>
                <a:rPr lang="sv-SE" sz="1100" dirty="0"/>
                <a:t>/</a:t>
              </a:r>
              <a:r>
                <a:rPr lang="sv-SE" sz="1100" dirty="0" err="1"/>
                <a:t>spf</a:t>
              </a:r>
              <a:r>
                <a:rPr lang="sv-SE" sz="1100" dirty="0"/>
                <a:t>-seniorerna-</a:t>
              </a:r>
              <a:r>
                <a:rPr lang="sv-SE" sz="1100" dirty="0" err="1"/>
                <a:t>borlange</a:t>
              </a:r>
              <a:r>
                <a:rPr lang="sv-SE" sz="1100" dirty="0"/>
                <a:t>/aktiviteter/</a:t>
              </a:r>
              <a:r>
                <a:rPr lang="sv-SE" sz="1100" dirty="0" err="1"/>
                <a:t>nojen</a:t>
              </a:r>
              <a:r>
                <a:rPr lang="sv-SE" sz="1100" dirty="0"/>
                <a:t>/smakresa/2024-jan---smakresa-</a:t>
              </a:r>
              <a:r>
                <a:rPr lang="sv-SE" sz="1100" dirty="0" err="1"/>
                <a:t>korea</a:t>
              </a:r>
              <a:r>
                <a:rPr lang="sv-SE" sz="1100" dirty="0"/>
                <a:t>/</a:t>
              </a:r>
            </a:p>
          </p:txBody>
        </p:sp>
      </p:grpSp>
    </p:spTree>
    <p:extLst>
      <p:ext uri="{BB962C8B-B14F-4D97-AF65-F5344CB8AC3E}">
        <p14:creationId xmlns:p14="http://schemas.microsoft.com/office/powerpoint/2010/main" val="1221328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9A50D1-52E9-9E8B-7C8A-E61C47CE5E74}"/>
              </a:ext>
            </a:extLst>
          </p:cNvPr>
          <p:cNvSpPr>
            <a:spLocks noGrp="1"/>
          </p:cNvSpPr>
          <p:nvPr>
            <p:ph type="title"/>
          </p:nvPr>
        </p:nvSpPr>
        <p:spPr/>
        <p:txBody>
          <a:bodyPr/>
          <a:lstStyle/>
          <a:p>
            <a:r>
              <a:rPr lang="sv-SE" dirty="0"/>
              <a:t>Komplettera med bild</a:t>
            </a:r>
          </a:p>
        </p:txBody>
      </p:sp>
      <p:sp>
        <p:nvSpPr>
          <p:cNvPr id="3" name="Platshållare för innehåll 2">
            <a:extLst>
              <a:ext uri="{FF2B5EF4-FFF2-40B4-BE49-F238E27FC236}">
                <a16:creationId xmlns:a16="http://schemas.microsoft.com/office/drawing/2014/main" id="{E613F6EB-C09C-F1A3-B926-FDE36AC7410E}"/>
              </a:ext>
            </a:extLst>
          </p:cNvPr>
          <p:cNvSpPr>
            <a:spLocks noGrp="1"/>
          </p:cNvSpPr>
          <p:nvPr>
            <p:ph idx="1"/>
          </p:nvPr>
        </p:nvSpPr>
        <p:spPr/>
        <p:txBody>
          <a:bodyPr/>
          <a:lstStyle/>
          <a:p>
            <a:r>
              <a:rPr lang="sv-SE" dirty="0"/>
              <a:t>Dra ned en bild (eventuellt samma bild som finns på själva aktiviteten) till bildrutan.</a:t>
            </a:r>
          </a:p>
          <a:p>
            <a:endParaRPr lang="sv-SE" dirty="0"/>
          </a:p>
        </p:txBody>
      </p:sp>
    </p:spTree>
    <p:extLst>
      <p:ext uri="{BB962C8B-B14F-4D97-AF65-F5344CB8AC3E}">
        <p14:creationId xmlns:p14="http://schemas.microsoft.com/office/powerpoint/2010/main" val="1861017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843B4E-F7AF-32A0-A675-C65E11A43B65}"/>
              </a:ext>
            </a:extLst>
          </p:cNvPr>
          <p:cNvSpPr>
            <a:spLocks noGrp="1"/>
          </p:cNvSpPr>
          <p:nvPr>
            <p:ph type="title"/>
          </p:nvPr>
        </p:nvSpPr>
        <p:spPr/>
        <p:txBody>
          <a:bodyPr/>
          <a:lstStyle/>
          <a:p>
            <a:r>
              <a:rPr lang="sv-SE" dirty="0"/>
              <a:t>Klart att publicera sidan</a:t>
            </a:r>
          </a:p>
        </p:txBody>
      </p:sp>
      <p:sp>
        <p:nvSpPr>
          <p:cNvPr id="3" name="Platshållare för innehåll 2">
            <a:extLst>
              <a:ext uri="{FF2B5EF4-FFF2-40B4-BE49-F238E27FC236}">
                <a16:creationId xmlns:a16="http://schemas.microsoft.com/office/drawing/2014/main" id="{BA91C222-851E-0A49-278B-80E63AB52830}"/>
              </a:ext>
            </a:extLst>
          </p:cNvPr>
          <p:cNvSpPr>
            <a:spLocks noGrp="1"/>
          </p:cNvSpPr>
          <p:nvPr>
            <p:ph idx="1"/>
          </p:nvPr>
        </p:nvSpPr>
        <p:spPr>
          <a:xfrm>
            <a:off x="838200" y="1825625"/>
            <a:ext cx="10515600" cy="605603"/>
          </a:xfrm>
        </p:spPr>
        <p:txBody>
          <a:bodyPr/>
          <a:lstStyle/>
          <a:p>
            <a:r>
              <a:rPr lang="sv-SE" dirty="0"/>
              <a:t>Kolla att allt verkar vara ok. Sedan klicka på </a:t>
            </a:r>
            <a:r>
              <a:rPr lang="sv-SE" i="1" dirty="0"/>
              <a:t>Publicera</a:t>
            </a:r>
            <a:r>
              <a:rPr lang="sv-SE" dirty="0"/>
              <a:t>.</a:t>
            </a:r>
          </a:p>
        </p:txBody>
      </p:sp>
      <p:pic>
        <p:nvPicPr>
          <p:cNvPr id="7" name="Bildobjekt 6">
            <a:extLst>
              <a:ext uri="{FF2B5EF4-FFF2-40B4-BE49-F238E27FC236}">
                <a16:creationId xmlns:a16="http://schemas.microsoft.com/office/drawing/2014/main" id="{213B8499-1C40-8B19-145C-F60B7A2B3B5F}"/>
              </a:ext>
            </a:extLst>
          </p:cNvPr>
          <p:cNvPicPr>
            <a:picLocks noChangeAspect="1"/>
          </p:cNvPicPr>
          <p:nvPr/>
        </p:nvPicPr>
        <p:blipFill>
          <a:blip r:embed="rId2"/>
          <a:stretch>
            <a:fillRect/>
          </a:stretch>
        </p:blipFill>
        <p:spPr>
          <a:xfrm>
            <a:off x="1149424" y="2431228"/>
            <a:ext cx="7772400" cy="4162503"/>
          </a:xfrm>
          <a:prstGeom prst="rect">
            <a:avLst/>
          </a:prstGeom>
        </p:spPr>
      </p:pic>
      <p:sp>
        <p:nvSpPr>
          <p:cNvPr id="6" name="Ellips 5">
            <a:extLst>
              <a:ext uri="{FF2B5EF4-FFF2-40B4-BE49-F238E27FC236}">
                <a16:creationId xmlns:a16="http://schemas.microsoft.com/office/drawing/2014/main" id="{217A51CD-6155-01F3-0242-F96D694EA369}"/>
              </a:ext>
            </a:extLst>
          </p:cNvPr>
          <p:cNvSpPr/>
          <p:nvPr/>
        </p:nvSpPr>
        <p:spPr>
          <a:xfrm>
            <a:off x="7401260" y="2431228"/>
            <a:ext cx="954143" cy="946673"/>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24858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7C7D4A-4AB4-E8E8-735F-55156FDA35DD}"/>
              </a:ext>
            </a:extLst>
          </p:cNvPr>
          <p:cNvSpPr>
            <a:spLocks noGrp="1"/>
          </p:cNvSpPr>
          <p:nvPr>
            <p:ph type="title"/>
          </p:nvPr>
        </p:nvSpPr>
        <p:spPr/>
        <p:txBody>
          <a:bodyPr/>
          <a:lstStyle/>
          <a:p>
            <a:r>
              <a:rPr lang="sv-SE" dirty="0"/>
              <a:t>Sidan publiceras</a:t>
            </a:r>
          </a:p>
        </p:txBody>
      </p:sp>
      <p:sp>
        <p:nvSpPr>
          <p:cNvPr id="3" name="Platshållare för innehåll 2">
            <a:extLst>
              <a:ext uri="{FF2B5EF4-FFF2-40B4-BE49-F238E27FC236}">
                <a16:creationId xmlns:a16="http://schemas.microsoft.com/office/drawing/2014/main" id="{1BCF0ABB-969F-1AD7-CF28-90B8024CD06A}"/>
              </a:ext>
            </a:extLst>
          </p:cNvPr>
          <p:cNvSpPr>
            <a:spLocks noGrp="1"/>
          </p:cNvSpPr>
          <p:nvPr>
            <p:ph idx="1"/>
          </p:nvPr>
        </p:nvSpPr>
        <p:spPr/>
        <p:txBody>
          <a:bodyPr/>
          <a:lstStyle/>
          <a:p>
            <a:r>
              <a:rPr lang="sv-SE" dirty="0"/>
              <a:t>Gå in på föreningens webbsida (alltså inte i </a:t>
            </a:r>
            <a:r>
              <a:rPr lang="sv-SE" dirty="0" err="1"/>
              <a:t>Episerver</a:t>
            </a:r>
            <a:r>
              <a:rPr lang="sv-SE" dirty="0"/>
              <a:t>!) för att kolla hur det ser ut publikt. Om något blev fel, gå tillbaka till CMS och rätta.</a:t>
            </a:r>
          </a:p>
          <a:p>
            <a:r>
              <a:rPr lang="sv-SE" dirty="0"/>
              <a:t>Nyheten är nu skapad och den kommer automatiskt att publiceras även i SPF-</a:t>
            </a:r>
            <a:r>
              <a:rPr lang="sv-SE" dirty="0" err="1"/>
              <a:t>appen</a:t>
            </a:r>
            <a:r>
              <a:rPr lang="sv-SE" dirty="0"/>
              <a:t>.</a:t>
            </a:r>
          </a:p>
          <a:p>
            <a:r>
              <a:rPr lang="sv-SE"/>
              <a:t>Klart!</a:t>
            </a:r>
            <a:endParaRPr lang="sv-SE" dirty="0"/>
          </a:p>
        </p:txBody>
      </p:sp>
    </p:spTree>
    <p:extLst>
      <p:ext uri="{BB962C8B-B14F-4D97-AF65-F5344CB8AC3E}">
        <p14:creationId xmlns:p14="http://schemas.microsoft.com/office/powerpoint/2010/main" val="342687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9E01A2-AF48-BB26-5795-53D51AFF5B4F}"/>
              </a:ext>
            </a:extLst>
          </p:cNvPr>
          <p:cNvSpPr>
            <a:spLocks noGrp="1"/>
          </p:cNvSpPr>
          <p:nvPr>
            <p:ph type="title"/>
          </p:nvPr>
        </p:nvSpPr>
        <p:spPr/>
        <p:txBody>
          <a:bodyPr/>
          <a:lstStyle/>
          <a:p>
            <a:r>
              <a:rPr lang="sv-SE" dirty="0"/>
              <a:t>Man får mail med underlag för hemsidan</a:t>
            </a:r>
          </a:p>
        </p:txBody>
      </p:sp>
      <p:sp>
        <p:nvSpPr>
          <p:cNvPr id="3" name="Platshållare för innehåll 2">
            <a:extLst>
              <a:ext uri="{FF2B5EF4-FFF2-40B4-BE49-F238E27FC236}">
                <a16:creationId xmlns:a16="http://schemas.microsoft.com/office/drawing/2014/main" id="{E8660523-3933-E68C-B090-2B41FDCACF4F}"/>
              </a:ext>
            </a:extLst>
          </p:cNvPr>
          <p:cNvSpPr>
            <a:spLocks noGrp="1"/>
          </p:cNvSpPr>
          <p:nvPr>
            <p:ph idx="1"/>
          </p:nvPr>
        </p:nvSpPr>
        <p:spPr>
          <a:xfrm>
            <a:off x="838200" y="1825625"/>
            <a:ext cx="10515600" cy="2445161"/>
          </a:xfrm>
        </p:spPr>
        <p:txBody>
          <a:bodyPr>
            <a:normAutofit lnSpcReduction="10000"/>
          </a:bodyPr>
          <a:lstStyle/>
          <a:p>
            <a:r>
              <a:rPr lang="sv-SE" sz="1600" dirty="0"/>
              <a:t>Vi har visat hur man skapar en sida under Aktiviteter där en en inbjudan läggs ut med all information som behövs.</a:t>
            </a:r>
          </a:p>
          <a:p>
            <a:pPr>
              <a:lnSpc>
                <a:spcPct val="170000"/>
              </a:lnSpc>
            </a:pPr>
            <a:r>
              <a:rPr lang="sv-SE" sz="1600" dirty="0"/>
              <a:t>Genom att också lägga aktiviteten som en Nyhet på hemsidan når man ut till medlemmarna i en större omfattning. Nyheter kommer automatiskt också ut i SPF-</a:t>
            </a:r>
            <a:r>
              <a:rPr lang="sv-SE" sz="1600" dirty="0" err="1"/>
              <a:t>appen</a:t>
            </a:r>
            <a:r>
              <a:rPr lang="sv-SE" sz="1600" dirty="0"/>
              <a:t>, och en notis kan gå ut till medlemmarna som därmed uppmärksammas på aktiviteten.</a:t>
            </a:r>
          </a:p>
          <a:p>
            <a:pPr>
              <a:lnSpc>
                <a:spcPct val="170000"/>
              </a:lnSpc>
            </a:pPr>
            <a:r>
              <a:rPr lang="sv-SE" sz="1600" dirty="0"/>
              <a:t>Nyheter ska innehålla en kortare beskrivning av aktiviteten, och en länk till aktiviteten där all information finns om den.</a:t>
            </a:r>
          </a:p>
          <a:p>
            <a:r>
              <a:rPr lang="sv-SE" sz="1600" dirty="0"/>
              <a:t>Vi ska nu visa hur man skapar en Nyhet på hemsidan.</a:t>
            </a:r>
          </a:p>
        </p:txBody>
      </p:sp>
      <p:pic>
        <p:nvPicPr>
          <p:cNvPr id="5" name="Bildobjekt 4">
            <a:extLst>
              <a:ext uri="{FF2B5EF4-FFF2-40B4-BE49-F238E27FC236}">
                <a16:creationId xmlns:a16="http://schemas.microsoft.com/office/drawing/2014/main" id="{6498EEBF-FEF5-BCAB-2477-D2B96244FE07}"/>
              </a:ext>
            </a:extLst>
          </p:cNvPr>
          <p:cNvPicPr>
            <a:picLocks noChangeAspect="1"/>
          </p:cNvPicPr>
          <p:nvPr/>
        </p:nvPicPr>
        <p:blipFill>
          <a:blip r:embed="rId2"/>
          <a:stretch>
            <a:fillRect/>
          </a:stretch>
        </p:blipFill>
        <p:spPr>
          <a:xfrm>
            <a:off x="966321" y="4662767"/>
            <a:ext cx="7772400" cy="1570907"/>
          </a:xfrm>
          <a:prstGeom prst="rect">
            <a:avLst/>
          </a:prstGeom>
        </p:spPr>
      </p:pic>
    </p:spTree>
    <p:extLst>
      <p:ext uri="{BB962C8B-B14F-4D97-AF65-F5344CB8AC3E}">
        <p14:creationId xmlns:p14="http://schemas.microsoft.com/office/powerpoint/2010/main" val="1387776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A27BE0-4576-B8C8-C4B4-698079580155}"/>
              </a:ext>
            </a:extLst>
          </p:cNvPr>
          <p:cNvSpPr>
            <a:spLocks noGrp="1"/>
          </p:cNvSpPr>
          <p:nvPr>
            <p:ph type="title"/>
          </p:nvPr>
        </p:nvSpPr>
        <p:spPr/>
        <p:txBody>
          <a:bodyPr/>
          <a:lstStyle/>
          <a:p>
            <a:r>
              <a:rPr lang="sv-SE" dirty="0"/>
              <a:t>Logga in i </a:t>
            </a:r>
            <a:r>
              <a:rPr lang="sv-SE" dirty="0" err="1"/>
              <a:t>Episerver</a:t>
            </a:r>
            <a:endParaRPr lang="sv-SE" dirty="0"/>
          </a:p>
        </p:txBody>
      </p:sp>
      <p:sp>
        <p:nvSpPr>
          <p:cNvPr id="3" name="Platshållare för innehåll 2">
            <a:extLst>
              <a:ext uri="{FF2B5EF4-FFF2-40B4-BE49-F238E27FC236}">
                <a16:creationId xmlns:a16="http://schemas.microsoft.com/office/drawing/2014/main" id="{E5A7094C-EC04-A4EF-FE87-546463B6602F}"/>
              </a:ext>
            </a:extLst>
          </p:cNvPr>
          <p:cNvSpPr>
            <a:spLocks noGrp="1"/>
          </p:cNvSpPr>
          <p:nvPr>
            <p:ph idx="1"/>
          </p:nvPr>
        </p:nvSpPr>
        <p:spPr>
          <a:xfrm>
            <a:off x="838200" y="1407814"/>
            <a:ext cx="10515600" cy="786746"/>
          </a:xfrm>
        </p:spPr>
        <p:txBody>
          <a:bodyPr>
            <a:normAutofit fontScale="85000" lnSpcReduction="20000"/>
          </a:bodyPr>
          <a:lstStyle/>
          <a:p>
            <a:r>
              <a:rPr lang="sv-SE" dirty="0"/>
              <a:t>Öppna webbverktyget (se handledning för hur man skapar Aktivitet)</a:t>
            </a:r>
          </a:p>
          <a:p>
            <a:r>
              <a:rPr lang="sv-SE" dirty="0"/>
              <a:t>Klicka på trädsymbolen</a:t>
            </a:r>
          </a:p>
        </p:txBody>
      </p:sp>
      <p:pic>
        <p:nvPicPr>
          <p:cNvPr id="6" name="Bildobjekt 5">
            <a:extLst>
              <a:ext uri="{FF2B5EF4-FFF2-40B4-BE49-F238E27FC236}">
                <a16:creationId xmlns:a16="http://schemas.microsoft.com/office/drawing/2014/main" id="{14451EFD-C78B-5972-1CF4-331562E1D271}"/>
              </a:ext>
            </a:extLst>
          </p:cNvPr>
          <p:cNvPicPr>
            <a:picLocks noChangeAspect="1"/>
          </p:cNvPicPr>
          <p:nvPr/>
        </p:nvPicPr>
        <p:blipFill>
          <a:blip r:embed="rId2"/>
          <a:stretch>
            <a:fillRect/>
          </a:stretch>
        </p:blipFill>
        <p:spPr>
          <a:xfrm>
            <a:off x="838200" y="2594889"/>
            <a:ext cx="7772400" cy="4094727"/>
          </a:xfrm>
          <a:prstGeom prst="rect">
            <a:avLst/>
          </a:prstGeom>
        </p:spPr>
      </p:pic>
      <p:sp>
        <p:nvSpPr>
          <p:cNvPr id="7" name="Ellips 6">
            <a:extLst>
              <a:ext uri="{FF2B5EF4-FFF2-40B4-BE49-F238E27FC236}">
                <a16:creationId xmlns:a16="http://schemas.microsoft.com/office/drawing/2014/main" id="{EA6239E5-0CF7-6A3D-7212-6E8A88D9EF7E}"/>
              </a:ext>
            </a:extLst>
          </p:cNvPr>
          <p:cNvSpPr/>
          <p:nvPr/>
        </p:nvSpPr>
        <p:spPr>
          <a:xfrm>
            <a:off x="1021081" y="2777769"/>
            <a:ext cx="549536" cy="465754"/>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8250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2E98EC-0A4B-6EAD-00F5-7875120332C6}"/>
              </a:ext>
            </a:extLst>
          </p:cNvPr>
          <p:cNvSpPr>
            <a:spLocks noGrp="1"/>
          </p:cNvSpPr>
          <p:nvPr>
            <p:ph type="title"/>
          </p:nvPr>
        </p:nvSpPr>
        <p:spPr/>
        <p:txBody>
          <a:bodyPr/>
          <a:lstStyle/>
          <a:p>
            <a:r>
              <a:rPr lang="sv-SE" dirty="0"/>
              <a:t>Trädet</a:t>
            </a:r>
          </a:p>
        </p:txBody>
      </p:sp>
      <p:sp>
        <p:nvSpPr>
          <p:cNvPr id="3" name="Platshållare för innehåll 2">
            <a:extLst>
              <a:ext uri="{FF2B5EF4-FFF2-40B4-BE49-F238E27FC236}">
                <a16:creationId xmlns:a16="http://schemas.microsoft.com/office/drawing/2014/main" id="{1CDA8C24-8B8B-F01E-D5DC-A3300E1AFAAA}"/>
              </a:ext>
            </a:extLst>
          </p:cNvPr>
          <p:cNvSpPr>
            <a:spLocks noGrp="1"/>
          </p:cNvSpPr>
          <p:nvPr>
            <p:ph idx="1"/>
          </p:nvPr>
        </p:nvSpPr>
        <p:spPr>
          <a:xfrm>
            <a:off x="838200" y="1522207"/>
            <a:ext cx="10515600" cy="573330"/>
          </a:xfrm>
        </p:spPr>
        <p:txBody>
          <a:bodyPr>
            <a:normAutofit fontScale="85000" lnSpcReduction="10000"/>
          </a:bodyPr>
          <a:lstStyle/>
          <a:p>
            <a:r>
              <a:rPr lang="sv-SE" dirty="0"/>
              <a:t>Expandera steg för steg till den nivå Nyheter, och vidare till 2023, December</a:t>
            </a:r>
          </a:p>
        </p:txBody>
      </p:sp>
      <p:pic>
        <p:nvPicPr>
          <p:cNvPr id="20" name="Bildobjekt 19">
            <a:extLst>
              <a:ext uri="{FF2B5EF4-FFF2-40B4-BE49-F238E27FC236}">
                <a16:creationId xmlns:a16="http://schemas.microsoft.com/office/drawing/2014/main" id="{0501C0D8-4D93-CF46-67B2-236C3864C375}"/>
              </a:ext>
            </a:extLst>
          </p:cNvPr>
          <p:cNvPicPr>
            <a:picLocks noChangeAspect="1"/>
          </p:cNvPicPr>
          <p:nvPr/>
        </p:nvPicPr>
        <p:blipFill>
          <a:blip r:embed="rId2"/>
          <a:stretch>
            <a:fillRect/>
          </a:stretch>
        </p:blipFill>
        <p:spPr>
          <a:xfrm>
            <a:off x="838200" y="2095537"/>
            <a:ext cx="5753100" cy="3149600"/>
          </a:xfrm>
          <a:prstGeom prst="rect">
            <a:avLst/>
          </a:prstGeom>
        </p:spPr>
      </p:pic>
      <p:sp>
        <p:nvSpPr>
          <p:cNvPr id="21" name="Platshållare för innehåll 2">
            <a:extLst>
              <a:ext uri="{FF2B5EF4-FFF2-40B4-BE49-F238E27FC236}">
                <a16:creationId xmlns:a16="http://schemas.microsoft.com/office/drawing/2014/main" id="{37EF1650-3300-1D39-BACB-22C4C87516C0}"/>
              </a:ext>
            </a:extLst>
          </p:cNvPr>
          <p:cNvSpPr txBox="1">
            <a:spLocks/>
          </p:cNvSpPr>
          <p:nvPr/>
        </p:nvSpPr>
        <p:spPr>
          <a:xfrm>
            <a:off x="753932" y="5751755"/>
            <a:ext cx="10515600" cy="5733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Resultatet på nästa sida</a:t>
            </a:r>
          </a:p>
        </p:txBody>
      </p:sp>
    </p:spTree>
    <p:extLst>
      <p:ext uri="{BB962C8B-B14F-4D97-AF65-F5344CB8AC3E}">
        <p14:creationId xmlns:p14="http://schemas.microsoft.com/office/powerpoint/2010/main" val="41737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9B2514-9287-9036-93C3-2B74A162D811}"/>
              </a:ext>
            </a:extLst>
          </p:cNvPr>
          <p:cNvSpPr>
            <a:spLocks noGrp="1"/>
          </p:cNvSpPr>
          <p:nvPr>
            <p:ph type="title"/>
          </p:nvPr>
        </p:nvSpPr>
        <p:spPr>
          <a:xfrm>
            <a:off x="5274208" y="386640"/>
            <a:ext cx="6781393" cy="1325563"/>
          </a:xfrm>
        </p:spPr>
        <p:txBody>
          <a:bodyPr>
            <a:noAutofit/>
          </a:bodyPr>
          <a:lstStyle/>
          <a:p>
            <a:r>
              <a:rPr lang="sv-SE" sz="3200" dirty="0"/>
              <a:t>Nyheten avser en smakresa till Korea. En inbjudan finns under Aktiviteter</a:t>
            </a:r>
          </a:p>
        </p:txBody>
      </p:sp>
      <p:sp>
        <p:nvSpPr>
          <p:cNvPr id="3" name="Platshållare för innehåll 2">
            <a:extLst>
              <a:ext uri="{FF2B5EF4-FFF2-40B4-BE49-F238E27FC236}">
                <a16:creationId xmlns:a16="http://schemas.microsoft.com/office/drawing/2014/main" id="{8F70E371-AC75-A2BA-4AA0-A14C8A62FECC}"/>
              </a:ext>
            </a:extLst>
          </p:cNvPr>
          <p:cNvSpPr>
            <a:spLocks noGrp="1"/>
          </p:cNvSpPr>
          <p:nvPr>
            <p:ph idx="1"/>
          </p:nvPr>
        </p:nvSpPr>
        <p:spPr>
          <a:xfrm>
            <a:off x="5274208" y="1588955"/>
            <a:ext cx="4582486" cy="1455459"/>
          </a:xfrm>
        </p:spPr>
        <p:txBody>
          <a:bodyPr>
            <a:normAutofit fontScale="62500" lnSpcReduction="20000"/>
          </a:bodyPr>
          <a:lstStyle/>
          <a:p>
            <a:r>
              <a:rPr lang="sv-SE" dirty="0"/>
              <a:t>Vi ska nu skapa en nyheten och en länk till inbjudan</a:t>
            </a:r>
          </a:p>
          <a:p>
            <a:r>
              <a:rPr lang="sv-SE" dirty="0"/>
              <a:t>Det finns tre punkter till höger om December</a:t>
            </a:r>
          </a:p>
          <a:p>
            <a:r>
              <a:rPr lang="sv-SE" dirty="0"/>
              <a:t>Klicka på punkterna, nedanstående bild visas</a:t>
            </a:r>
          </a:p>
        </p:txBody>
      </p:sp>
      <p:pic>
        <p:nvPicPr>
          <p:cNvPr id="11" name="Bildobjekt 10">
            <a:extLst>
              <a:ext uri="{FF2B5EF4-FFF2-40B4-BE49-F238E27FC236}">
                <a16:creationId xmlns:a16="http://schemas.microsoft.com/office/drawing/2014/main" id="{59FF7495-A232-8ADF-08FB-2BFCF6044B0F}"/>
              </a:ext>
            </a:extLst>
          </p:cNvPr>
          <p:cNvPicPr>
            <a:picLocks noChangeAspect="1"/>
          </p:cNvPicPr>
          <p:nvPr/>
        </p:nvPicPr>
        <p:blipFill>
          <a:blip r:embed="rId2"/>
          <a:stretch>
            <a:fillRect/>
          </a:stretch>
        </p:blipFill>
        <p:spPr>
          <a:xfrm>
            <a:off x="5655004" y="3516447"/>
            <a:ext cx="3009900" cy="2667000"/>
          </a:xfrm>
          <a:prstGeom prst="rect">
            <a:avLst/>
          </a:prstGeom>
        </p:spPr>
      </p:pic>
      <p:sp>
        <p:nvSpPr>
          <p:cNvPr id="12" name="Platshållare för innehåll 2">
            <a:extLst>
              <a:ext uri="{FF2B5EF4-FFF2-40B4-BE49-F238E27FC236}">
                <a16:creationId xmlns:a16="http://schemas.microsoft.com/office/drawing/2014/main" id="{7FE2EAB4-7945-6015-E20B-CDC4B7C7D725}"/>
              </a:ext>
            </a:extLst>
          </p:cNvPr>
          <p:cNvSpPr txBox="1">
            <a:spLocks/>
          </p:cNvSpPr>
          <p:nvPr/>
        </p:nvSpPr>
        <p:spPr>
          <a:xfrm>
            <a:off x="5274208" y="6259570"/>
            <a:ext cx="4582486" cy="474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t>Välj Ny sida</a:t>
            </a:r>
          </a:p>
        </p:txBody>
      </p:sp>
      <p:pic>
        <p:nvPicPr>
          <p:cNvPr id="5" name="Bildobjekt 4">
            <a:extLst>
              <a:ext uri="{FF2B5EF4-FFF2-40B4-BE49-F238E27FC236}">
                <a16:creationId xmlns:a16="http://schemas.microsoft.com/office/drawing/2014/main" id="{199CA289-E648-830A-61FA-A48E4F7BD695}"/>
              </a:ext>
            </a:extLst>
          </p:cNvPr>
          <p:cNvPicPr>
            <a:picLocks noChangeAspect="1"/>
          </p:cNvPicPr>
          <p:nvPr/>
        </p:nvPicPr>
        <p:blipFill>
          <a:blip r:embed="rId3"/>
          <a:stretch>
            <a:fillRect/>
          </a:stretch>
        </p:blipFill>
        <p:spPr>
          <a:xfrm>
            <a:off x="0" y="386640"/>
            <a:ext cx="5153320" cy="6471360"/>
          </a:xfrm>
          <a:prstGeom prst="rect">
            <a:avLst/>
          </a:prstGeom>
        </p:spPr>
      </p:pic>
    </p:spTree>
    <p:extLst>
      <p:ext uri="{BB962C8B-B14F-4D97-AF65-F5344CB8AC3E}">
        <p14:creationId xmlns:p14="http://schemas.microsoft.com/office/powerpoint/2010/main" val="351391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13057D-C570-495F-5AF2-EB752E0779D7}"/>
              </a:ext>
            </a:extLst>
          </p:cNvPr>
          <p:cNvSpPr>
            <a:spLocks noGrp="1"/>
          </p:cNvSpPr>
          <p:nvPr>
            <p:ph type="title"/>
          </p:nvPr>
        </p:nvSpPr>
        <p:spPr/>
        <p:txBody>
          <a:bodyPr/>
          <a:lstStyle/>
          <a:p>
            <a:r>
              <a:rPr lang="sv-SE" dirty="0"/>
              <a:t>Fyll i sidans namn och rubrik</a:t>
            </a:r>
          </a:p>
        </p:txBody>
      </p:sp>
      <p:sp>
        <p:nvSpPr>
          <p:cNvPr id="3" name="Platshållare för innehåll 2">
            <a:extLst>
              <a:ext uri="{FF2B5EF4-FFF2-40B4-BE49-F238E27FC236}">
                <a16:creationId xmlns:a16="http://schemas.microsoft.com/office/drawing/2014/main" id="{F422A1D5-0A14-4551-8AFD-424293427188}"/>
              </a:ext>
            </a:extLst>
          </p:cNvPr>
          <p:cNvSpPr>
            <a:spLocks noGrp="1"/>
          </p:cNvSpPr>
          <p:nvPr>
            <p:ph idx="1"/>
          </p:nvPr>
        </p:nvSpPr>
        <p:spPr>
          <a:xfrm>
            <a:off x="838200" y="1825625"/>
            <a:ext cx="10515600" cy="379693"/>
          </a:xfrm>
        </p:spPr>
        <p:txBody>
          <a:bodyPr>
            <a:normAutofit fontScale="85000" lnSpcReduction="20000"/>
          </a:bodyPr>
          <a:lstStyle/>
          <a:p>
            <a:r>
              <a:rPr lang="sv-SE" dirty="0"/>
              <a:t>Tryck sen på Skapa</a:t>
            </a:r>
          </a:p>
        </p:txBody>
      </p:sp>
      <p:pic>
        <p:nvPicPr>
          <p:cNvPr id="5" name="Bildobjekt 4">
            <a:extLst>
              <a:ext uri="{FF2B5EF4-FFF2-40B4-BE49-F238E27FC236}">
                <a16:creationId xmlns:a16="http://schemas.microsoft.com/office/drawing/2014/main" id="{9C6CBCAD-9D26-0A31-4D22-B5DF63CBBB7B}"/>
              </a:ext>
            </a:extLst>
          </p:cNvPr>
          <p:cNvPicPr>
            <a:picLocks noChangeAspect="1"/>
          </p:cNvPicPr>
          <p:nvPr/>
        </p:nvPicPr>
        <p:blipFill>
          <a:blip r:embed="rId2"/>
          <a:stretch>
            <a:fillRect/>
          </a:stretch>
        </p:blipFill>
        <p:spPr>
          <a:xfrm>
            <a:off x="139849" y="2840019"/>
            <a:ext cx="12090880" cy="3906023"/>
          </a:xfrm>
          <a:prstGeom prst="rect">
            <a:avLst/>
          </a:prstGeom>
        </p:spPr>
      </p:pic>
    </p:spTree>
    <p:extLst>
      <p:ext uri="{BB962C8B-B14F-4D97-AF65-F5344CB8AC3E}">
        <p14:creationId xmlns:p14="http://schemas.microsoft.com/office/powerpoint/2010/main" val="1727044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5B503B-FAD1-E27E-E456-C66DF7C90A13}"/>
              </a:ext>
            </a:extLst>
          </p:cNvPr>
          <p:cNvSpPr>
            <a:spLocks noGrp="1"/>
          </p:cNvSpPr>
          <p:nvPr>
            <p:ph type="title"/>
          </p:nvPr>
        </p:nvSpPr>
        <p:spPr/>
        <p:txBody>
          <a:bodyPr/>
          <a:lstStyle/>
          <a:p>
            <a:r>
              <a:rPr lang="sv-SE" dirty="0"/>
              <a:t>Den nya sidan framträder</a:t>
            </a:r>
          </a:p>
        </p:txBody>
      </p:sp>
      <p:sp>
        <p:nvSpPr>
          <p:cNvPr id="3" name="Platshållare för innehåll 2">
            <a:extLst>
              <a:ext uri="{FF2B5EF4-FFF2-40B4-BE49-F238E27FC236}">
                <a16:creationId xmlns:a16="http://schemas.microsoft.com/office/drawing/2014/main" id="{DC8FCFDE-CCBF-B5D4-11C9-AC3410244D52}"/>
              </a:ext>
            </a:extLst>
          </p:cNvPr>
          <p:cNvSpPr>
            <a:spLocks noGrp="1"/>
          </p:cNvSpPr>
          <p:nvPr>
            <p:ph idx="1"/>
          </p:nvPr>
        </p:nvSpPr>
        <p:spPr>
          <a:xfrm>
            <a:off x="838200" y="1513652"/>
            <a:ext cx="10515600" cy="2111675"/>
          </a:xfrm>
        </p:spPr>
        <p:txBody>
          <a:bodyPr>
            <a:normAutofit lnSpcReduction="10000"/>
          </a:bodyPr>
          <a:lstStyle/>
          <a:p>
            <a:r>
              <a:rPr lang="sv-SE" dirty="0"/>
              <a:t>4 delar: Rubrik, Ingress utrymme för foto samt Brödtext</a:t>
            </a:r>
          </a:p>
          <a:p>
            <a:r>
              <a:rPr lang="sv-SE" dirty="0"/>
              <a:t>Rubriken är ju redan klar (Korea)</a:t>
            </a:r>
          </a:p>
          <a:p>
            <a:r>
              <a:rPr lang="sv-SE" dirty="0"/>
              <a:t>Lägg in text i ingressrutan. Ta korta textutsnitt från det insända underlaget. Inga detaljer! Detaljerna ska finnas i inbjudan som ligger under Aktiviteter. </a:t>
            </a:r>
          </a:p>
        </p:txBody>
      </p:sp>
      <p:pic>
        <p:nvPicPr>
          <p:cNvPr id="5" name="Bildobjekt 4">
            <a:extLst>
              <a:ext uri="{FF2B5EF4-FFF2-40B4-BE49-F238E27FC236}">
                <a16:creationId xmlns:a16="http://schemas.microsoft.com/office/drawing/2014/main" id="{22394F85-9AF4-D761-7287-3DAE9FC3897D}"/>
              </a:ext>
            </a:extLst>
          </p:cNvPr>
          <p:cNvPicPr>
            <a:picLocks noChangeAspect="1"/>
          </p:cNvPicPr>
          <p:nvPr/>
        </p:nvPicPr>
        <p:blipFill>
          <a:blip r:embed="rId2"/>
          <a:stretch>
            <a:fillRect/>
          </a:stretch>
        </p:blipFill>
        <p:spPr>
          <a:xfrm>
            <a:off x="1113566" y="3873201"/>
            <a:ext cx="7772400" cy="2174272"/>
          </a:xfrm>
          <a:prstGeom prst="rect">
            <a:avLst/>
          </a:prstGeom>
        </p:spPr>
      </p:pic>
    </p:spTree>
    <p:extLst>
      <p:ext uri="{BB962C8B-B14F-4D97-AF65-F5344CB8AC3E}">
        <p14:creationId xmlns:p14="http://schemas.microsoft.com/office/powerpoint/2010/main" val="2898936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B84F14-6ADD-0127-1847-03F1D2FB6CA5}"/>
              </a:ext>
            </a:extLst>
          </p:cNvPr>
          <p:cNvSpPr>
            <a:spLocks noGrp="1"/>
          </p:cNvSpPr>
          <p:nvPr>
            <p:ph type="title"/>
          </p:nvPr>
        </p:nvSpPr>
        <p:spPr>
          <a:xfrm>
            <a:off x="838200" y="257549"/>
            <a:ext cx="10515600" cy="1325563"/>
          </a:xfrm>
        </p:spPr>
        <p:txBody>
          <a:bodyPr/>
          <a:lstStyle/>
          <a:p>
            <a:r>
              <a:rPr lang="sv-SE" dirty="0"/>
              <a:t>Brödtexten</a:t>
            </a:r>
          </a:p>
        </p:txBody>
      </p:sp>
      <p:sp>
        <p:nvSpPr>
          <p:cNvPr id="3" name="Platshållare för innehåll 2">
            <a:extLst>
              <a:ext uri="{FF2B5EF4-FFF2-40B4-BE49-F238E27FC236}">
                <a16:creationId xmlns:a16="http://schemas.microsoft.com/office/drawing/2014/main" id="{64E7656D-4B82-0B8F-9E4E-C7018DE2E8C6}"/>
              </a:ext>
            </a:extLst>
          </p:cNvPr>
          <p:cNvSpPr>
            <a:spLocks noGrp="1"/>
          </p:cNvSpPr>
          <p:nvPr>
            <p:ph idx="1"/>
          </p:nvPr>
        </p:nvSpPr>
        <p:spPr>
          <a:xfrm>
            <a:off x="838200" y="1219873"/>
            <a:ext cx="10515600" cy="1928794"/>
          </a:xfrm>
        </p:spPr>
        <p:txBody>
          <a:bodyPr>
            <a:normAutofit/>
          </a:bodyPr>
          <a:lstStyle/>
          <a:p>
            <a:r>
              <a:rPr lang="sv-SE" sz="2400" dirty="0"/>
              <a:t>Man kan inskränka sig till att bara lägga ut en länk till arrangemanget under Aktiviteter. På så vis hålls själva nyhetstexten kort och man undviker att ha samma information på flera ställen.</a:t>
            </a:r>
          </a:p>
          <a:p>
            <a:r>
              <a:rPr lang="sv-SE" sz="2400" dirty="0"/>
              <a:t>För att lägga ut länken: Börja med att skriva en mening som förklarar länken. Markera den texten.</a:t>
            </a:r>
          </a:p>
        </p:txBody>
      </p:sp>
      <p:pic>
        <p:nvPicPr>
          <p:cNvPr id="6" name="Bildobjekt 5">
            <a:extLst>
              <a:ext uri="{FF2B5EF4-FFF2-40B4-BE49-F238E27FC236}">
                <a16:creationId xmlns:a16="http://schemas.microsoft.com/office/drawing/2014/main" id="{0C7A8573-E3D9-20E8-6F58-A8615BBA7010}"/>
              </a:ext>
            </a:extLst>
          </p:cNvPr>
          <p:cNvPicPr>
            <a:picLocks noChangeAspect="1"/>
          </p:cNvPicPr>
          <p:nvPr/>
        </p:nvPicPr>
        <p:blipFill>
          <a:blip r:embed="rId2"/>
          <a:stretch>
            <a:fillRect/>
          </a:stretch>
        </p:blipFill>
        <p:spPr>
          <a:xfrm>
            <a:off x="838200" y="3044489"/>
            <a:ext cx="7772400" cy="3714342"/>
          </a:xfrm>
          <a:prstGeom prst="rect">
            <a:avLst/>
          </a:prstGeom>
        </p:spPr>
      </p:pic>
    </p:spTree>
    <p:extLst>
      <p:ext uri="{BB962C8B-B14F-4D97-AF65-F5344CB8AC3E}">
        <p14:creationId xmlns:p14="http://schemas.microsoft.com/office/powerpoint/2010/main" val="1762629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301DC7-7B16-155D-8482-081673E8EB71}"/>
              </a:ext>
            </a:extLst>
          </p:cNvPr>
          <p:cNvSpPr>
            <a:spLocks noGrp="1"/>
          </p:cNvSpPr>
          <p:nvPr>
            <p:ph type="title"/>
          </p:nvPr>
        </p:nvSpPr>
        <p:spPr/>
        <p:txBody>
          <a:bodyPr/>
          <a:lstStyle/>
          <a:p>
            <a:r>
              <a:rPr lang="sv-SE" dirty="0"/>
              <a:t>Ordna med länken</a:t>
            </a:r>
          </a:p>
        </p:txBody>
      </p:sp>
      <p:sp>
        <p:nvSpPr>
          <p:cNvPr id="3" name="Platshållare för innehåll 2">
            <a:extLst>
              <a:ext uri="{FF2B5EF4-FFF2-40B4-BE49-F238E27FC236}">
                <a16:creationId xmlns:a16="http://schemas.microsoft.com/office/drawing/2014/main" id="{AC492087-8102-3E24-91D9-F1F0921CA4EA}"/>
              </a:ext>
            </a:extLst>
          </p:cNvPr>
          <p:cNvSpPr>
            <a:spLocks noGrp="1"/>
          </p:cNvSpPr>
          <p:nvPr>
            <p:ph idx="1"/>
          </p:nvPr>
        </p:nvSpPr>
        <p:spPr>
          <a:xfrm>
            <a:off x="838200" y="1825625"/>
            <a:ext cx="10515600" cy="853029"/>
          </a:xfrm>
        </p:spPr>
        <p:txBody>
          <a:bodyPr>
            <a:normAutofit/>
          </a:bodyPr>
          <a:lstStyle/>
          <a:p>
            <a:r>
              <a:rPr lang="sv-SE" dirty="0"/>
              <a:t>Den angivna markerade texten måste få en bakomliggande URL:</a:t>
            </a:r>
          </a:p>
        </p:txBody>
      </p:sp>
      <p:sp>
        <p:nvSpPr>
          <p:cNvPr id="6" name="Platshållare för innehåll 2">
            <a:extLst>
              <a:ext uri="{FF2B5EF4-FFF2-40B4-BE49-F238E27FC236}">
                <a16:creationId xmlns:a16="http://schemas.microsoft.com/office/drawing/2014/main" id="{B5E38922-BB7C-D593-E06D-1FB856DACB7C}"/>
              </a:ext>
            </a:extLst>
          </p:cNvPr>
          <p:cNvSpPr txBox="1">
            <a:spLocks/>
          </p:cNvSpPr>
          <p:nvPr/>
        </p:nvSpPr>
        <p:spPr>
          <a:xfrm>
            <a:off x="838200" y="2387076"/>
            <a:ext cx="10515600" cy="853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Kopiera den till Urklipp och klicka sedan på symbolen för länk:</a:t>
            </a:r>
          </a:p>
        </p:txBody>
      </p:sp>
      <p:pic>
        <p:nvPicPr>
          <p:cNvPr id="8" name="Bildobjekt 7">
            <a:extLst>
              <a:ext uri="{FF2B5EF4-FFF2-40B4-BE49-F238E27FC236}">
                <a16:creationId xmlns:a16="http://schemas.microsoft.com/office/drawing/2014/main" id="{7BB8F07A-AB40-9D17-98B9-6B41A7ED7ECD}"/>
              </a:ext>
            </a:extLst>
          </p:cNvPr>
          <p:cNvPicPr>
            <a:picLocks noChangeAspect="1"/>
          </p:cNvPicPr>
          <p:nvPr/>
        </p:nvPicPr>
        <p:blipFill>
          <a:blip r:embed="rId2"/>
          <a:stretch>
            <a:fillRect/>
          </a:stretch>
        </p:blipFill>
        <p:spPr>
          <a:xfrm>
            <a:off x="1410372" y="4252522"/>
            <a:ext cx="7772400" cy="2240353"/>
          </a:xfrm>
          <a:prstGeom prst="rect">
            <a:avLst/>
          </a:prstGeom>
        </p:spPr>
      </p:pic>
      <p:sp>
        <p:nvSpPr>
          <p:cNvPr id="9" name="Ellips 8">
            <a:extLst>
              <a:ext uri="{FF2B5EF4-FFF2-40B4-BE49-F238E27FC236}">
                <a16:creationId xmlns:a16="http://schemas.microsoft.com/office/drawing/2014/main" id="{882C10E3-78B2-9D04-A0D4-7B670EC287C0}"/>
              </a:ext>
            </a:extLst>
          </p:cNvPr>
          <p:cNvSpPr/>
          <p:nvPr/>
        </p:nvSpPr>
        <p:spPr>
          <a:xfrm>
            <a:off x="6042210" y="4536177"/>
            <a:ext cx="549536" cy="465754"/>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3356363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2323</TotalTime>
  <Words>544</Words>
  <Application>Microsoft Macintosh PowerPoint</Application>
  <PresentationFormat>Bredbild</PresentationFormat>
  <Paragraphs>52</Paragraphs>
  <Slides>15</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15</vt:i4>
      </vt:variant>
    </vt:vector>
  </HeadingPairs>
  <TitlesOfParts>
    <vt:vector size="19" baseType="lpstr">
      <vt:lpstr>Arial</vt:lpstr>
      <vt:lpstr>Calibri</vt:lpstr>
      <vt:lpstr>Calibri Light</vt:lpstr>
      <vt:lpstr>Office-tema</vt:lpstr>
      <vt:lpstr>Handledning</vt:lpstr>
      <vt:lpstr>Man får mail med underlag för hemsidan</vt:lpstr>
      <vt:lpstr>Logga in i Episerver</vt:lpstr>
      <vt:lpstr>Trädet</vt:lpstr>
      <vt:lpstr>Nyheten avser en smakresa till Korea. En inbjudan finns under Aktiviteter</vt:lpstr>
      <vt:lpstr>Fyll i sidans namn och rubrik</vt:lpstr>
      <vt:lpstr>Den nya sidan framträder</vt:lpstr>
      <vt:lpstr>Brödtexten</vt:lpstr>
      <vt:lpstr>Ordna med länken</vt:lpstr>
      <vt:lpstr>Ordna länken, forts</vt:lpstr>
      <vt:lpstr>Så här hämtar du URL:en</vt:lpstr>
      <vt:lpstr>Ordna länken, forts</vt:lpstr>
      <vt:lpstr>Komplettera med bild</vt:lpstr>
      <vt:lpstr>Klart att publicera sidan</vt:lpstr>
      <vt:lpstr>Sidan publiceras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Handledning</dc:title>
  <dc:creator>Ingemar Hellman</dc:creator>
  <cp:lastModifiedBy>Ingemar Hellman</cp:lastModifiedBy>
  <cp:revision>14</cp:revision>
  <dcterms:created xsi:type="dcterms:W3CDTF">2023-11-30T19:00:40Z</dcterms:created>
  <dcterms:modified xsi:type="dcterms:W3CDTF">2023-12-02T10:06:04Z</dcterms:modified>
</cp:coreProperties>
</file>