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8"/>
  </p:normalViewPr>
  <p:slideViewPr>
    <p:cSldViewPr snapToGrid="0">
      <p:cViewPr varScale="1">
        <p:scale>
          <a:sx n="119" d="100"/>
          <a:sy n="119" d="100"/>
        </p:scale>
        <p:origin x="3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67FF66-9849-0CFD-815B-4CC4091FB5CC}"/>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AD8D7D5C-3F22-62E3-CFBE-6BB03FC9E9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28CC4D61-9E91-CB16-1345-E3D490564365}"/>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5" name="Platshållare för sidfot 4">
            <a:extLst>
              <a:ext uri="{FF2B5EF4-FFF2-40B4-BE49-F238E27FC236}">
                <a16:creationId xmlns:a16="http://schemas.microsoft.com/office/drawing/2014/main" id="{735CDD8B-569B-76D4-08B3-2D03090071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AD38A14-CA00-DF7F-D6F9-8C1EFFC86D87}"/>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3229364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300CDB-AF25-587F-5A74-88CD2E45105C}"/>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E6C7A48-5DF1-4D74-3115-74FD887B46E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63B43F1-D1C0-E2C3-2183-0E810322E87E}"/>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5" name="Platshållare för sidfot 4">
            <a:extLst>
              <a:ext uri="{FF2B5EF4-FFF2-40B4-BE49-F238E27FC236}">
                <a16:creationId xmlns:a16="http://schemas.microsoft.com/office/drawing/2014/main" id="{6C415FF6-26CC-7D54-A121-25103A08221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C168C35-09B7-F619-5DA2-B9DEC0B1A555}"/>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760486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E109E7A-D1A6-EB0A-61E0-2D76F09E415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8D0E49A8-70F2-52BF-E337-A06BD15D05D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94F5B00-53BF-4223-3C29-3198B0F2B32D}"/>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5" name="Platshållare för sidfot 4">
            <a:extLst>
              <a:ext uri="{FF2B5EF4-FFF2-40B4-BE49-F238E27FC236}">
                <a16:creationId xmlns:a16="http://schemas.microsoft.com/office/drawing/2014/main" id="{671CF5D9-A44B-48F8-A273-0BF933D5933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5699904-8535-5BF0-CCC4-E341E2351FC3}"/>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1998971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6C528A-8311-0F15-8299-3185130EAE8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1131EBE-4C35-4C58-5590-D0FB728D12AF}"/>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9FC6D33-A94F-0D2D-652B-DE8A9E7B7B45}"/>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5" name="Platshållare för sidfot 4">
            <a:extLst>
              <a:ext uri="{FF2B5EF4-FFF2-40B4-BE49-F238E27FC236}">
                <a16:creationId xmlns:a16="http://schemas.microsoft.com/office/drawing/2014/main" id="{CA8D41B3-D57F-92DD-DA8A-20C9B7DFD43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5ADD343-C96E-DC95-1A47-9B408FD0EDCC}"/>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1950508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C8DF24-A742-C1F5-8D0C-52637DEE18F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D1BC7BA1-6724-8DE5-9B7E-D9ADD63638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F2EACC5-8297-86A3-407B-8926D53E915B}"/>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5" name="Platshållare för sidfot 4">
            <a:extLst>
              <a:ext uri="{FF2B5EF4-FFF2-40B4-BE49-F238E27FC236}">
                <a16:creationId xmlns:a16="http://schemas.microsoft.com/office/drawing/2014/main" id="{F4A61F84-9EF2-34FD-D9D6-4AD785A68B7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0CEA8BC-77B8-851A-4F25-B6EDAFD74C89}"/>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526994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57F23F-D429-8430-820C-2804CA0F40A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01B8DE1-B44E-2984-5938-16BAB9B0B4B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CA2CAB16-6474-F929-B4B5-9885B13A646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EEC55015-545B-17A2-DDB4-914CE7888FA8}"/>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6" name="Platshållare för sidfot 5">
            <a:extLst>
              <a:ext uri="{FF2B5EF4-FFF2-40B4-BE49-F238E27FC236}">
                <a16:creationId xmlns:a16="http://schemas.microsoft.com/office/drawing/2014/main" id="{09CAF9CC-4A16-8CD0-52A4-7DA935D03BC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385B3B1-63EB-C301-134D-01F8848848A1}"/>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1627954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BF3CE2-AC9D-25AE-5C7A-6612EDFDA08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452B924-DB08-02E5-C35F-F4F2903086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1902A2B-C0EC-EEDD-3B55-CEDD556DE1E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B952029-F4D8-4C87-45ED-0AF8E8FECB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ABAF0D50-B19F-422F-22CF-5AEDD864837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C031FCF-881A-F8CB-C89A-60B1075AEA43}"/>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8" name="Platshållare för sidfot 7">
            <a:extLst>
              <a:ext uri="{FF2B5EF4-FFF2-40B4-BE49-F238E27FC236}">
                <a16:creationId xmlns:a16="http://schemas.microsoft.com/office/drawing/2014/main" id="{D5D007C6-65C5-B3DC-AABD-EF1BF2DC4DC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6422C2F-895A-DAAB-705B-B3D1A4738661}"/>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370399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445FB7-99A0-5126-0E1C-BBA0AA2EF6A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53DDBB23-4A2A-7373-9C1B-5CD79E77B8B3}"/>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4" name="Platshållare för sidfot 3">
            <a:extLst>
              <a:ext uri="{FF2B5EF4-FFF2-40B4-BE49-F238E27FC236}">
                <a16:creationId xmlns:a16="http://schemas.microsoft.com/office/drawing/2014/main" id="{5569C766-125F-418B-CD2A-54D0778D584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B6DB82A1-40FA-40F4-90C1-1FA26A16DF7E}"/>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229056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22B65226-D4BA-9067-BC2D-AB1689AE78CF}"/>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3" name="Platshållare för sidfot 2">
            <a:extLst>
              <a:ext uri="{FF2B5EF4-FFF2-40B4-BE49-F238E27FC236}">
                <a16:creationId xmlns:a16="http://schemas.microsoft.com/office/drawing/2014/main" id="{CB58B375-2B74-9100-330F-908E244B8FD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5CD05D9-4A38-7090-6972-AC74D0191E53}"/>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827508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2856FA-8452-C8A1-2307-6A6F9A7D06C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662CA9D-2E87-03BD-85A6-72CC637EB3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4B23E055-0561-FAC6-0E8C-D493BCEC08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C347616-F1BC-E9A8-12AB-7498453C3247}"/>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6" name="Platshållare för sidfot 5">
            <a:extLst>
              <a:ext uri="{FF2B5EF4-FFF2-40B4-BE49-F238E27FC236}">
                <a16:creationId xmlns:a16="http://schemas.microsoft.com/office/drawing/2014/main" id="{6D35FA79-53A1-AE43-10A9-E7E3207D025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767BFD7-96B8-DE3E-DE29-D2A04CC24216}"/>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578371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913D70-58B5-5475-728C-52EB29E0976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84C9BD9-D576-0316-CBE6-0083969F45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70A58BB-DEEF-82E8-5158-9A5563142E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4C65DA1-EE59-E67B-A4D8-5697CE2D7438}"/>
              </a:ext>
            </a:extLst>
          </p:cNvPr>
          <p:cNvSpPr>
            <a:spLocks noGrp="1"/>
          </p:cNvSpPr>
          <p:nvPr>
            <p:ph type="dt" sz="half" idx="10"/>
          </p:nvPr>
        </p:nvSpPr>
        <p:spPr/>
        <p:txBody>
          <a:bodyPr/>
          <a:lstStyle/>
          <a:p>
            <a:fld id="{3492E264-B6EF-9A40-869A-5E58E400B92B}" type="datetimeFigureOut">
              <a:rPr lang="sv-SE" smtClean="0"/>
              <a:t>2023-12-03</a:t>
            </a:fld>
            <a:endParaRPr lang="sv-SE"/>
          </a:p>
        </p:txBody>
      </p:sp>
      <p:sp>
        <p:nvSpPr>
          <p:cNvPr id="6" name="Platshållare för sidfot 5">
            <a:extLst>
              <a:ext uri="{FF2B5EF4-FFF2-40B4-BE49-F238E27FC236}">
                <a16:creationId xmlns:a16="http://schemas.microsoft.com/office/drawing/2014/main" id="{B16D7151-3D8D-0950-8681-12ADEC76B34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972A6C1-0735-79A9-4E90-42D43F539478}"/>
              </a:ext>
            </a:extLst>
          </p:cNvPr>
          <p:cNvSpPr>
            <a:spLocks noGrp="1"/>
          </p:cNvSpPr>
          <p:nvPr>
            <p:ph type="sldNum" sz="quarter" idx="12"/>
          </p:nvPr>
        </p:nvSpPr>
        <p:spPr/>
        <p:txBody>
          <a:bodyPr/>
          <a:lstStyle/>
          <a:p>
            <a:fld id="{6C2FBEBA-1849-9B4D-920B-AEC93E2A8407}" type="slidenum">
              <a:rPr lang="sv-SE" smtClean="0"/>
              <a:t>‹#›</a:t>
            </a:fld>
            <a:endParaRPr lang="sv-SE"/>
          </a:p>
        </p:txBody>
      </p:sp>
    </p:spTree>
    <p:extLst>
      <p:ext uri="{BB962C8B-B14F-4D97-AF65-F5344CB8AC3E}">
        <p14:creationId xmlns:p14="http://schemas.microsoft.com/office/powerpoint/2010/main" val="302771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B2928D06-CC61-8A07-CB89-8F2970807F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65AABB0-5D9C-7FD7-DB7A-6DA19719E4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8649D1B-AE1F-C1D4-D17A-199B2B94CF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92E264-B6EF-9A40-869A-5E58E400B92B}" type="datetimeFigureOut">
              <a:rPr lang="sv-SE" smtClean="0"/>
              <a:t>2023-12-03</a:t>
            </a:fld>
            <a:endParaRPr lang="sv-SE"/>
          </a:p>
        </p:txBody>
      </p:sp>
      <p:sp>
        <p:nvSpPr>
          <p:cNvPr id="5" name="Platshållare för sidfot 4">
            <a:extLst>
              <a:ext uri="{FF2B5EF4-FFF2-40B4-BE49-F238E27FC236}">
                <a16:creationId xmlns:a16="http://schemas.microsoft.com/office/drawing/2014/main" id="{8213F4C3-0395-07CC-69E7-021ECF86BC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9525A45-35CA-47B1-3E0A-81E4CCB3BE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2FBEBA-1849-9B4D-920B-AEC93E2A8407}" type="slidenum">
              <a:rPr lang="sv-SE" smtClean="0"/>
              <a:t>‹#›</a:t>
            </a:fld>
            <a:endParaRPr lang="sv-SE"/>
          </a:p>
        </p:txBody>
      </p:sp>
    </p:spTree>
    <p:extLst>
      <p:ext uri="{BB962C8B-B14F-4D97-AF65-F5344CB8AC3E}">
        <p14:creationId xmlns:p14="http://schemas.microsoft.com/office/powerpoint/2010/main" val="27111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B39E6C-53F8-75BB-54B9-393CB32CB68B}"/>
              </a:ext>
            </a:extLst>
          </p:cNvPr>
          <p:cNvSpPr>
            <a:spLocks noGrp="1"/>
          </p:cNvSpPr>
          <p:nvPr>
            <p:ph type="ctrTitle"/>
          </p:nvPr>
        </p:nvSpPr>
        <p:spPr/>
        <p:txBody>
          <a:bodyPr/>
          <a:lstStyle/>
          <a:p>
            <a:r>
              <a:rPr lang="sv-SE" dirty="0"/>
              <a:t>Handledning</a:t>
            </a:r>
          </a:p>
        </p:txBody>
      </p:sp>
      <p:sp>
        <p:nvSpPr>
          <p:cNvPr id="3" name="Underrubrik 2">
            <a:extLst>
              <a:ext uri="{FF2B5EF4-FFF2-40B4-BE49-F238E27FC236}">
                <a16:creationId xmlns:a16="http://schemas.microsoft.com/office/drawing/2014/main" id="{1AD6D392-EF94-038A-6D39-6137B0E42535}"/>
              </a:ext>
            </a:extLst>
          </p:cNvPr>
          <p:cNvSpPr>
            <a:spLocks noGrp="1"/>
          </p:cNvSpPr>
          <p:nvPr>
            <p:ph type="subTitle" idx="1"/>
          </p:nvPr>
        </p:nvSpPr>
        <p:spPr/>
        <p:txBody>
          <a:bodyPr/>
          <a:lstStyle/>
          <a:p>
            <a:r>
              <a:rPr lang="sv-SE" dirty="0"/>
              <a:t>om hur man gör underlag för SPF gruppmail</a:t>
            </a:r>
          </a:p>
        </p:txBody>
      </p:sp>
    </p:spTree>
    <p:extLst>
      <p:ext uri="{BB962C8B-B14F-4D97-AF65-F5344CB8AC3E}">
        <p14:creationId xmlns:p14="http://schemas.microsoft.com/office/powerpoint/2010/main" val="3282777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097F27-1F77-8F32-0DE5-8989692ABD43}"/>
              </a:ext>
            </a:extLst>
          </p:cNvPr>
          <p:cNvSpPr>
            <a:spLocks noGrp="1"/>
          </p:cNvSpPr>
          <p:nvPr>
            <p:ph type="title"/>
          </p:nvPr>
        </p:nvSpPr>
        <p:spPr>
          <a:xfrm>
            <a:off x="838200" y="365125"/>
            <a:ext cx="10618694" cy="1325563"/>
          </a:xfrm>
        </p:spPr>
        <p:txBody>
          <a:bodyPr/>
          <a:lstStyle/>
          <a:p>
            <a:r>
              <a:rPr lang="sv-SE" dirty="0"/>
              <a:t>Några grundregler om SPF Borlänge gruppmail</a:t>
            </a:r>
          </a:p>
        </p:txBody>
      </p:sp>
      <p:sp>
        <p:nvSpPr>
          <p:cNvPr id="3" name="Platshållare för innehåll 2">
            <a:extLst>
              <a:ext uri="{FF2B5EF4-FFF2-40B4-BE49-F238E27FC236}">
                <a16:creationId xmlns:a16="http://schemas.microsoft.com/office/drawing/2014/main" id="{823236E6-7A82-A16B-1678-81041B6AC05C}"/>
              </a:ext>
            </a:extLst>
          </p:cNvPr>
          <p:cNvSpPr>
            <a:spLocks noGrp="1"/>
          </p:cNvSpPr>
          <p:nvPr>
            <p:ph idx="1"/>
          </p:nvPr>
        </p:nvSpPr>
        <p:spPr/>
        <p:txBody>
          <a:bodyPr>
            <a:normAutofit fontScale="85000" lnSpcReduction="20000"/>
          </a:bodyPr>
          <a:lstStyle/>
          <a:p>
            <a:r>
              <a:rPr lang="sv-SE" dirty="0"/>
              <a:t>Gruppmail går ut för att uppmärksamma medlemmarna om innehåll på hemsidan, oftast inbjudningar.</a:t>
            </a:r>
          </a:p>
          <a:p>
            <a:r>
              <a:rPr lang="sv-SE" dirty="0"/>
              <a:t>Oftast kommer ett underlag som skall läggas ut under Aktiviteter, men inget särskilt för gruppmail. Det får man själv skapa utifrån texten i underlaget.</a:t>
            </a:r>
          </a:p>
          <a:p>
            <a:r>
              <a:rPr lang="sv-SE" dirty="0"/>
              <a:t>Gör texten till gruppmailet med så lite detaljer som möjligt. Helst inget om avgångstider, kostnader och liknande. Detta ifall det blir ändringar, för då behöver man bara ändra på ett ställe (hemsidan).</a:t>
            </a:r>
          </a:p>
          <a:p>
            <a:r>
              <a:rPr lang="sv-SE" dirty="0"/>
              <a:t>Lägg inte in foton i mailet. Foton hanteras så olika i mailklienterna. Vissa infogar fotot i mailet, men andra visar det som en bilaga. Foton med en viss plats i mailtexten funkar alltså inte.</a:t>
            </a:r>
          </a:p>
          <a:p>
            <a:r>
              <a:rPr lang="sv-SE" dirty="0"/>
              <a:t>Efter en övergripande text som kort beskriver arrangemanget så lägger vi en länk till hemsidan, normalt där arrangemanget beskrivs under Aktiviteter.</a:t>
            </a:r>
          </a:p>
          <a:p>
            <a:r>
              <a:rPr lang="sv-SE" dirty="0"/>
              <a:t>Se till att det alltid finns en hälsning på slutet av mailet, t.ex. Hälsningar </a:t>
            </a:r>
            <a:r>
              <a:rPr lang="sv-SE" dirty="0" err="1"/>
              <a:t>Resekommitten</a:t>
            </a:r>
            <a:endParaRPr lang="sv-SE" dirty="0"/>
          </a:p>
        </p:txBody>
      </p:sp>
    </p:spTree>
    <p:extLst>
      <p:ext uri="{BB962C8B-B14F-4D97-AF65-F5344CB8AC3E}">
        <p14:creationId xmlns:p14="http://schemas.microsoft.com/office/powerpoint/2010/main" val="1761878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7163FF-505F-7ED8-027E-D707F0B0BAB1}"/>
              </a:ext>
            </a:extLst>
          </p:cNvPr>
          <p:cNvSpPr>
            <a:spLocks noGrp="1"/>
          </p:cNvSpPr>
          <p:nvPr>
            <p:ph type="title"/>
          </p:nvPr>
        </p:nvSpPr>
        <p:spPr/>
        <p:txBody>
          <a:bodyPr/>
          <a:lstStyle/>
          <a:p>
            <a:r>
              <a:rPr lang="sv-SE" dirty="0"/>
              <a:t>Din roll är bara att skapa underlaget</a:t>
            </a:r>
          </a:p>
        </p:txBody>
      </p:sp>
      <p:sp>
        <p:nvSpPr>
          <p:cNvPr id="3" name="Platshållare för innehåll 2">
            <a:extLst>
              <a:ext uri="{FF2B5EF4-FFF2-40B4-BE49-F238E27FC236}">
                <a16:creationId xmlns:a16="http://schemas.microsoft.com/office/drawing/2014/main" id="{85676E1C-1640-627A-850D-6AEA87C1103B}"/>
              </a:ext>
            </a:extLst>
          </p:cNvPr>
          <p:cNvSpPr>
            <a:spLocks noGrp="1"/>
          </p:cNvSpPr>
          <p:nvPr>
            <p:ph idx="1"/>
          </p:nvPr>
        </p:nvSpPr>
        <p:spPr/>
        <p:txBody>
          <a:bodyPr/>
          <a:lstStyle/>
          <a:p>
            <a:r>
              <a:rPr lang="sv-SE" dirty="0"/>
              <a:t>Du skapar alltså ett underlag till mail utifrån grundreglerna på föregående sida.</a:t>
            </a:r>
          </a:p>
          <a:p>
            <a:r>
              <a:rPr lang="sv-SE" dirty="0"/>
              <a:t>Kolla särskilt noga att länken till aktiviteten på hemsidan fungerar.</a:t>
            </a:r>
          </a:p>
          <a:p>
            <a:r>
              <a:rPr lang="sv-SE" dirty="0"/>
              <a:t>Sen sänder du det underlaget som ett mail till den som är </a:t>
            </a:r>
            <a:r>
              <a:rPr lang="sv-SE" dirty="0" err="1"/>
              <a:t>utskickare</a:t>
            </a:r>
            <a:r>
              <a:rPr lang="sv-SE" dirty="0"/>
              <a:t> av gruppmail, för närvarande Elisabeth M.</a:t>
            </a:r>
          </a:p>
          <a:p>
            <a:endParaRPr lang="sv-SE" dirty="0"/>
          </a:p>
        </p:txBody>
      </p:sp>
    </p:spTree>
    <p:extLst>
      <p:ext uri="{BB962C8B-B14F-4D97-AF65-F5344CB8AC3E}">
        <p14:creationId xmlns:p14="http://schemas.microsoft.com/office/powerpoint/2010/main" val="670250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043D6F8-DE63-57C4-F8DA-E0906C2E1AD0}"/>
              </a:ext>
            </a:extLst>
          </p:cNvPr>
          <p:cNvSpPr>
            <a:spLocks noGrp="1"/>
          </p:cNvSpPr>
          <p:nvPr>
            <p:ph type="title"/>
          </p:nvPr>
        </p:nvSpPr>
        <p:spPr/>
        <p:txBody>
          <a:bodyPr/>
          <a:lstStyle/>
          <a:p>
            <a:r>
              <a:rPr lang="sv-SE" dirty="0"/>
              <a:t>Så här kan mailet till mailutskickaren se ut</a:t>
            </a:r>
          </a:p>
        </p:txBody>
      </p:sp>
      <p:pic>
        <p:nvPicPr>
          <p:cNvPr id="5" name="Bildobjekt 4">
            <a:extLst>
              <a:ext uri="{FF2B5EF4-FFF2-40B4-BE49-F238E27FC236}">
                <a16:creationId xmlns:a16="http://schemas.microsoft.com/office/drawing/2014/main" id="{A6A67547-BE48-0A05-D7DB-B518322F0CA9}"/>
              </a:ext>
            </a:extLst>
          </p:cNvPr>
          <p:cNvPicPr>
            <a:picLocks noChangeAspect="1"/>
          </p:cNvPicPr>
          <p:nvPr/>
        </p:nvPicPr>
        <p:blipFill>
          <a:blip r:embed="rId2"/>
          <a:stretch>
            <a:fillRect/>
          </a:stretch>
        </p:blipFill>
        <p:spPr>
          <a:xfrm>
            <a:off x="430306" y="1813103"/>
            <a:ext cx="11108590" cy="4297241"/>
          </a:xfrm>
          <a:prstGeom prst="rect">
            <a:avLst/>
          </a:prstGeom>
        </p:spPr>
      </p:pic>
    </p:spTree>
    <p:extLst>
      <p:ext uri="{BB962C8B-B14F-4D97-AF65-F5344CB8AC3E}">
        <p14:creationId xmlns:p14="http://schemas.microsoft.com/office/powerpoint/2010/main" val="76640505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236</Words>
  <Application>Microsoft Macintosh PowerPoint</Application>
  <PresentationFormat>Bredbild</PresentationFormat>
  <Paragraphs>14</Paragraphs>
  <Slides>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4</vt:i4>
      </vt:variant>
    </vt:vector>
  </HeadingPairs>
  <TitlesOfParts>
    <vt:vector size="8" baseType="lpstr">
      <vt:lpstr>Arial</vt:lpstr>
      <vt:lpstr>Calibri</vt:lpstr>
      <vt:lpstr>Calibri Light</vt:lpstr>
      <vt:lpstr>Office-tema</vt:lpstr>
      <vt:lpstr>Handledning</vt:lpstr>
      <vt:lpstr>Några grundregler om SPF Borlänge gruppmail</vt:lpstr>
      <vt:lpstr>Din roll är bara att skapa underlaget</vt:lpstr>
      <vt:lpstr>Så här kan mailet till mailutskickaren se 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Handledning</dc:title>
  <dc:creator>Ingemar Hellman</dc:creator>
  <cp:lastModifiedBy>Ingemar Hellman</cp:lastModifiedBy>
  <cp:revision>1</cp:revision>
  <dcterms:created xsi:type="dcterms:W3CDTF">2023-12-03T07:49:26Z</dcterms:created>
  <dcterms:modified xsi:type="dcterms:W3CDTF">2023-12-03T08:15:44Z</dcterms:modified>
</cp:coreProperties>
</file>