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99" r:id="rId3"/>
    <p:sldId id="300" r:id="rId4"/>
    <p:sldId id="301" r:id="rId5"/>
    <p:sldId id="302" r:id="rId6"/>
    <p:sldId id="303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07"/>
  </p:normalViewPr>
  <p:slideViewPr>
    <p:cSldViewPr snapToGrid="0">
      <p:cViewPr varScale="1">
        <p:scale>
          <a:sx n="124" d="100"/>
          <a:sy n="124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5C76D-D5F9-5045-B891-F8C45695CA87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21A9-7754-DD49-BD99-01107D1AE3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05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55FBA-15CF-3A2B-847D-486FFC0D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1A1FF0-79F4-DCD4-14C5-04A311A87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CE973F-B5AA-193C-9B7D-D4D4F60A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616076-CD25-844F-875F-E34DF505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3AA26B-7038-3C92-02D1-16566520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90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D86583-D735-79A8-91B8-2DFD0F48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A55E7D2-AEFF-A6AC-3900-3FDA6F033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651865-2008-F95B-8208-0A06E3E9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B72C1F-E1B1-1C1D-7538-AF90E18C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9A30CB-BF8A-2D1C-BB57-E1086A7F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63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C15321B-B41E-4C09-4D01-37AC5AA59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972E1D5-0CF1-576E-7C31-0827CAA04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BB13F5-B8DA-9069-C8DD-EDD1563D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1013B2-30FE-25C3-3DE6-20B6CBD2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CE0042-EB71-73C0-C4F2-DD4B31BF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09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9FD3B1-162F-7E74-21D0-15717C97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58A5A-368A-3E13-0237-846C0EC05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160D7D-AA58-4DB0-2CCF-F23A6F66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7AD4D-97B6-5C45-AE41-FAACAD8A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7E6930-4877-B789-546E-C214A4CE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76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03C83B-8D73-6E77-3C8B-BB3FB4CE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8AE679-6012-305B-EDD8-D070FD2E3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196BC5-E9B2-851E-E894-A0AA20FC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3C33B8-E3AD-DC6F-4786-1431BFD0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D3685C-7994-C9E9-14FA-83F4A64B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0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0D6A6-B767-59D4-CE45-70F048C8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A910BC-D3E8-5274-08E2-1EECA572A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E90F57B-AC6D-2577-BDD4-67DFD7B47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089A91D-F4D9-6C31-53FA-D40BC466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907A20-3EB3-7138-3208-E978589C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384E07-C586-3D34-54DA-2D007D9F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10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AB3261-DB4E-CB4D-B3BD-3B7F15FF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6EE34C-C3C7-EBDE-0300-DCAA1852D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46F1CE-91A1-8680-0E47-DAD09E0E0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A35621-7834-D3B8-1D31-3EB9C8880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CE4A899-A5CB-4BB5-8A85-7704A7660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3D3A6CA-1E07-19B0-4195-9D6C9523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2D47E5B-2260-4DA8-037A-75A1B2E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D1F05CF-7243-1A36-548B-FA38DC25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EB5AF3-2955-C0BF-1D8B-24065C6C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5596E9-9EEA-0C35-30CB-8A889B7B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9DDF86E-27C7-BFE5-28A4-995A1A28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CA573DA-0FB3-5F8F-3A49-840F1413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7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079F3D2-9F34-68A9-5DF5-E5525210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DCE9E42-CA10-2801-49FC-2158959E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EB01D6-9E75-BE38-8301-26B74864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95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3F6EED-F80C-45FE-9E49-73C70F26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4F9264-9AFC-DB53-0266-68664FFAE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B5C66C-790B-6027-308D-7972F8FC9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F730EC-2D31-718A-579A-855E21F0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57B1E2-B881-FE8F-8EDB-1A71C475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D769AAC-3A9C-D74D-D223-29E44EA1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00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F4CD77-52C7-9ABF-ECC5-73654C07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6DCFC6-E082-7B87-EBF9-0FE33C951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2F9218-8E4F-3C0A-E336-2FBD3A123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01DBAD-5A52-E887-126E-73626143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3139B5-74E5-0328-8D26-5CFBF712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07300A-2DE2-3A4C-0878-626B5E09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39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59A9EE1-C851-7CC7-B2FD-23B094C8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94198D-C30D-0162-9546-3F098DA1A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199F52-0516-5BC9-2275-7E7AC36F6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B676-A4F2-354B-9D57-3BF0609A7674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769964-D11D-DC15-8DDB-7E7C30BE4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A571AD-D214-6206-60A6-DAF5EECEC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75C0-5CA9-594D-8FF4-7BC8E9208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5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056212-1115-B634-ADBC-9145C36A5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Handledning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1E9FAB-89FE-6578-62A7-9217FA70A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för webbadministration av byte </a:t>
            </a:r>
            <a:r>
              <a:rPr lang="sv-SE" dirty="0" err="1"/>
              <a:t>startbild</a:t>
            </a:r>
            <a:r>
              <a:rPr lang="sv-SE" dirty="0"/>
              <a:t> på SPF hemsida</a:t>
            </a:r>
          </a:p>
        </p:txBody>
      </p:sp>
    </p:spTree>
    <p:extLst>
      <p:ext uri="{BB962C8B-B14F-4D97-AF65-F5344CB8AC3E}">
        <p14:creationId xmlns:p14="http://schemas.microsoft.com/office/powerpoint/2010/main" val="118597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89498-8A1D-6816-D1B7-6823D43E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Byte av </a:t>
            </a:r>
            <a:r>
              <a:rPr lang="sv-SE" dirty="0" err="1"/>
              <a:t>startbild</a:t>
            </a:r>
            <a:r>
              <a:rPr lang="sv-SE" dirty="0"/>
              <a:t> på föreningens hemsida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E71B0E-3FBC-AF99-7678-28F3CF91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görs på ett lite annat sätt än normalt</a:t>
            </a:r>
          </a:p>
          <a:p>
            <a:r>
              <a:rPr lang="sv-SE" dirty="0"/>
              <a:t>Men det är bara dialogen för att komma till </a:t>
            </a:r>
            <a:r>
              <a:rPr lang="sv-SE" dirty="0" err="1"/>
              <a:t>bildbytet</a:t>
            </a:r>
            <a:r>
              <a:rPr lang="sv-SE" dirty="0"/>
              <a:t> som skiljer sig</a:t>
            </a:r>
          </a:p>
          <a:p>
            <a:r>
              <a:rPr lang="sv-SE" dirty="0"/>
              <a:t>När man väl kommit i det läge man ska vara för att göra </a:t>
            </a:r>
            <a:r>
              <a:rPr lang="sv-SE" dirty="0" err="1"/>
              <a:t>bildbytet</a:t>
            </a:r>
            <a:r>
              <a:rPr lang="sv-SE" dirty="0"/>
              <a:t> är allt sig likt igen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Börja med att i CMS ställa dig på föreningens hemsida.</a:t>
            </a:r>
          </a:p>
        </p:txBody>
      </p:sp>
    </p:spTree>
    <p:extLst>
      <p:ext uri="{BB962C8B-B14F-4D97-AF65-F5344CB8AC3E}">
        <p14:creationId xmlns:p14="http://schemas.microsoft.com/office/powerpoint/2010/main" val="203400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3E087-8639-75C9-D16A-3462F036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en del av hemsidan visas då </a:t>
            </a:r>
            <a:r>
              <a:rPr lang="sv-SE" dirty="0" err="1"/>
              <a:t>startbilden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1954F03-E584-A207-7E06-A3DAAD5ED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011" y="3007153"/>
            <a:ext cx="6047792" cy="2982681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B99B08E-7B5F-81EB-AC21-E8E343633689}"/>
              </a:ext>
            </a:extLst>
          </p:cNvPr>
          <p:cNvSpPr txBox="1"/>
          <p:nvPr/>
        </p:nvSpPr>
        <p:spPr>
          <a:xfrm>
            <a:off x="2404153" y="1900719"/>
            <a:ext cx="700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 man placerar markören på bildytan framträder texterna enligt nedan</a:t>
            </a:r>
          </a:p>
          <a:p>
            <a:r>
              <a:rPr lang="sv-SE" dirty="0"/>
              <a:t>(Blockyta…   Släpp innehåll…)</a:t>
            </a:r>
          </a:p>
        </p:txBody>
      </p:sp>
    </p:spTree>
    <p:extLst>
      <p:ext uri="{BB962C8B-B14F-4D97-AF65-F5344CB8AC3E}">
        <p14:creationId xmlns:p14="http://schemas.microsoft.com/office/powerpoint/2010/main" val="416597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65D87-3BAB-F50C-B9A6-F261233B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på bilden, då framträder mer text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A5A3CF1-4FEC-C9F0-67DF-D2242777C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411" y="2166063"/>
            <a:ext cx="6772895" cy="3166225"/>
          </a:xfrm>
        </p:spPr>
      </p:pic>
    </p:spTree>
    <p:extLst>
      <p:ext uri="{BB962C8B-B14F-4D97-AF65-F5344CB8AC3E}">
        <p14:creationId xmlns:p14="http://schemas.microsoft.com/office/powerpoint/2010/main" val="378164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C1767-38FF-B55B-8AEF-DFCB99C7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på de tre punkterna, välj Redigera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7DDB831-2CE8-E62A-D221-30650A4C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90" y="1992473"/>
            <a:ext cx="6919265" cy="35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2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330EF5-843A-82E5-87CC-5E768544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Då visas nedanstående webbsida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B47751F-548A-EFC5-35F7-E5E3F6213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66" y="1428107"/>
            <a:ext cx="7158079" cy="527327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957BF11-B1EE-1377-1EBA-BD16EFAA0682}"/>
              </a:ext>
            </a:extLst>
          </p:cNvPr>
          <p:cNvSpPr txBox="1"/>
          <p:nvPr/>
        </p:nvSpPr>
        <p:spPr>
          <a:xfrm>
            <a:off x="647272" y="1941816"/>
            <a:ext cx="31220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Nu fungerar inläggning av </a:t>
            </a:r>
          </a:p>
          <a:p>
            <a:r>
              <a:rPr lang="sv-SE" dirty="0"/>
              <a:t>ny bild som vanligt:</a:t>
            </a:r>
          </a:p>
          <a:p>
            <a:r>
              <a:rPr lang="sv-SE" dirty="0"/>
              <a:t>Man drar in bilden som </a:t>
            </a:r>
          </a:p>
          <a:p>
            <a:r>
              <a:rPr lang="sv-SE" dirty="0"/>
              <a:t>man har lagt in i </a:t>
            </a:r>
            <a:r>
              <a:rPr lang="sv-SE" dirty="0" err="1"/>
              <a:t>ImageVault</a:t>
            </a:r>
            <a:r>
              <a:rPr lang="sv-SE" dirty="0"/>
              <a:t>.</a:t>
            </a:r>
          </a:p>
          <a:p>
            <a:r>
              <a:rPr lang="sv-SE" dirty="0"/>
              <a:t>Man behöver inte först ta bort</a:t>
            </a:r>
          </a:p>
          <a:p>
            <a:r>
              <a:rPr lang="sv-SE" dirty="0"/>
              <a:t>den gamla bilden. Dra bara</a:t>
            </a:r>
          </a:p>
          <a:p>
            <a:r>
              <a:rPr lang="sv-SE" dirty="0"/>
              <a:t>den nya bilden över den gamla.</a:t>
            </a:r>
          </a:p>
        </p:txBody>
      </p:sp>
    </p:spTree>
    <p:extLst>
      <p:ext uri="{BB962C8B-B14F-4D97-AF65-F5344CB8AC3E}">
        <p14:creationId xmlns:p14="http://schemas.microsoft.com/office/powerpoint/2010/main" val="58500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151</Words>
  <Application>Microsoft Macintosh PowerPoint</Application>
  <PresentationFormat>Bredbild</PresentationFormat>
  <Paragraphs>21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Handledning</vt:lpstr>
      <vt:lpstr>Byte av startbild på föreningens hemsida</vt:lpstr>
      <vt:lpstr>På en del av hemsidan visas då startbilden</vt:lpstr>
      <vt:lpstr>Klicka på bilden, då framträder mer text</vt:lpstr>
      <vt:lpstr>Klicka på de tre punkterna, välj Redigera</vt:lpstr>
      <vt:lpstr>Då visas nedanstående webbsida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Handledning</dc:title>
  <dc:creator>Ingemar Hellman</dc:creator>
  <cp:lastModifiedBy>Ingemar Hellman</cp:lastModifiedBy>
  <cp:revision>16</cp:revision>
  <dcterms:created xsi:type="dcterms:W3CDTF">2023-11-30T19:00:40Z</dcterms:created>
  <dcterms:modified xsi:type="dcterms:W3CDTF">2024-05-02T06:35:40Z</dcterms:modified>
</cp:coreProperties>
</file>