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1"/>
  </p:notesMasterIdLst>
  <p:handoutMasterIdLst>
    <p:handoutMasterId r:id="rId12"/>
  </p:handoutMasterIdLst>
  <p:sldIdLst>
    <p:sldId id="260" r:id="rId5"/>
    <p:sldId id="294" r:id="rId6"/>
    <p:sldId id="288" r:id="rId7"/>
    <p:sldId id="289" r:id="rId8"/>
    <p:sldId id="290" r:id="rId9"/>
    <p:sldId id="292" r:id="rId10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801"/>
    <a:srgbClr val="38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5740" autoAdjust="0"/>
  </p:normalViewPr>
  <p:slideViewPr>
    <p:cSldViewPr snapToGrid="0">
      <p:cViewPr varScale="1">
        <p:scale>
          <a:sx n="50" d="100"/>
          <a:sy n="50" d="100"/>
        </p:scale>
        <p:origin x="12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458"/>
    </p:cViewPr>
  </p:sorter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3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7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6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9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9102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763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4184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6408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1201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00109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3786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01951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537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59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412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21316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832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693385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09374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52033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3249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62170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5303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71642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8A59540-D438-45AE-9F7F-3DDD83C9D48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9" r:id="rId19"/>
    <p:sldLayoutId id="2147483710" r:id="rId20"/>
    <p:sldLayoutId id="2147483665" r:id="rId21"/>
    <p:sldLayoutId id="2147483684" r:id="rId22"/>
    <p:sldLayoutId id="2147483667" r:id="rId23"/>
    <p:sldLayoutId id="2147483681" r:id="rId24"/>
    <p:sldLayoutId id="2147483668" r:id="rId25"/>
    <p:sldLayoutId id="2147483682" r:id="rId26"/>
    <p:sldLayoutId id="2147483663" r:id="rId27"/>
    <p:sldLayoutId id="2147483657" r:id="rId28"/>
    <p:sldLayoutId id="2147483664" r:id="rId29"/>
    <p:sldLayoutId id="2147483662" r:id="rId30"/>
    <p:sldLayoutId id="2147483673" r:id="rId31"/>
    <p:sldLayoutId id="2147483672" r:id="rId32"/>
    <p:sldLayoutId id="2147483687" r:id="rId33"/>
    <p:sldLayoutId id="2147483676" r:id="rId3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ve.lindroth@nacka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Kerstin.benckert@nacka.se" TargetMode="External"/><Relationship Id="rId4" Type="http://schemas.openxmlformats.org/officeDocument/2006/relationships/hyperlink" Target="mailto:Catarina.wahlberg@nacka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6E0D-A495-446E-B7CF-B2A7672D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Anhörigcenter och anhörigstöd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12BFB-C1B2-49EE-AEBF-136FA1868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sz="2400" dirty="0"/>
          </a:p>
          <a:p>
            <a:r>
              <a:rPr lang="sv-SE" sz="2400"/>
              <a:t>Catarina Wahlberg, </a:t>
            </a:r>
            <a:r>
              <a:rPr lang="sv-SE" sz="2400" dirty="0"/>
              <a:t>Välfärd samhällsservice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2ABE75-7C0B-4806-A2D6-AF14657098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4C368E8B-E3BD-4EC8-AE40-F25F9CDCAC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E2023D-C721-4559-B3CA-3ADE0CAEE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dirty="0"/>
              <a:t>Ove Lindroth</a:t>
            </a:r>
            <a:br>
              <a:rPr lang="sv-SE" sz="2800" dirty="0"/>
            </a:br>
            <a:r>
              <a:rPr lang="sv-SE" sz="2800" dirty="0"/>
              <a:t>Catarina Wahlberg</a:t>
            </a:r>
            <a:br>
              <a:rPr lang="sv-SE" sz="2800" dirty="0"/>
            </a:br>
            <a:r>
              <a:rPr lang="sv-SE" sz="2800" dirty="0"/>
              <a:t>Kerstin Benckert</a:t>
            </a:r>
            <a:br>
              <a:rPr lang="sv-SE" sz="2800" dirty="0"/>
            </a:br>
            <a:r>
              <a:rPr lang="sv-SE" sz="2800" dirty="0"/>
              <a:t>Kerstin Seipel</a:t>
            </a:r>
            <a:br>
              <a:rPr lang="sv-SE" sz="2800" dirty="0"/>
            </a:br>
            <a:r>
              <a:rPr lang="sv-SE" sz="2800" dirty="0"/>
              <a:t>Fredrika von Seth</a:t>
            </a:r>
            <a:br>
              <a:rPr lang="sv-SE" sz="2800" dirty="0"/>
            </a:br>
            <a:r>
              <a:rPr lang="sv-SE" sz="2800" dirty="0"/>
              <a:t>Marie Kronosjö</a:t>
            </a:r>
          </a:p>
          <a:p>
            <a:endParaRPr lang="sv-SE" sz="2800" dirty="0"/>
          </a:p>
          <a:p>
            <a:r>
              <a:rPr lang="sv-SE" sz="2800" dirty="0"/>
              <a:t>Välfärd samhällsservice</a:t>
            </a:r>
          </a:p>
          <a:p>
            <a:endParaRPr lang="sv-SE" sz="2800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3FF2FAE3-EDEE-49B0-9C8F-F1BB5F25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Anhörigcenter och hälsofrämjande verksamhet</a:t>
            </a:r>
          </a:p>
        </p:txBody>
      </p:sp>
    </p:spTree>
    <p:extLst>
      <p:ext uri="{BB962C8B-B14F-4D97-AF65-F5344CB8AC3E}">
        <p14:creationId xmlns:p14="http://schemas.microsoft.com/office/powerpoint/2010/main" val="19584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F17B9A-E8BD-43DE-9738-C0CFC88C02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1049DA-45AD-40BC-A9A6-C9C1FA3B3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Enskilda samtal, råd och stöd för anhöriga både hemma och i stadshuset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Föreläsningar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Anhörigträffar och samtalsgrupper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Internutbildning i kommunen ”Anhörigperspektiv”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Samverkan både inom kommunen och med landsting och föreningar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Information och närvaro vid olika anhörigevenemang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E023B0-5AE3-4375-BFB3-8E34144B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Vad gör vi på Nacka kommuns anhörigstöd?</a:t>
            </a:r>
          </a:p>
        </p:txBody>
      </p:sp>
    </p:spTree>
    <p:extLst>
      <p:ext uri="{BB962C8B-B14F-4D97-AF65-F5344CB8AC3E}">
        <p14:creationId xmlns:p14="http://schemas.microsoft.com/office/powerpoint/2010/main" val="10407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8495320-690A-4DF7-BE12-91D1348EDEAB}"/>
              </a:ext>
            </a:extLst>
          </p:cNvPr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23633534-135F-4635-8299-0B4CC072D816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3470137-6B61-4170-AAFD-8913B82C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185981"/>
            <a:ext cx="5233470" cy="945396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200" dirty="0"/>
              <a:t>Anhörigkonsulent </a:t>
            </a:r>
            <a:br>
              <a:rPr lang="sv-SE" sz="3200" dirty="0"/>
            </a:br>
            <a:r>
              <a:rPr lang="sv-SE" sz="3200" dirty="0"/>
              <a:t>målgrupp över 65 år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E126C4-49F5-4A2C-B74F-236CC1AC0F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5AD753-A2B9-4332-9AE5-AC0F98F04E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131377"/>
            <a:ext cx="5233470" cy="4837623"/>
          </a:xfrm>
        </p:spPr>
        <p:txBody>
          <a:bodyPr>
            <a:normAutofit fontScale="62500" lnSpcReduction="20000"/>
          </a:bodyPr>
          <a:lstStyle/>
          <a:p>
            <a:r>
              <a:rPr lang="sv-SE" sz="3200" dirty="0"/>
              <a:t>Individuella samtal, råd och stöd av anhörigkonsulenten. Kan fås via besök, hembesök eller via telefon.</a:t>
            </a:r>
          </a:p>
          <a:p>
            <a:r>
              <a:rPr lang="sv-SE" sz="3200" dirty="0"/>
              <a:t>Hembesök tillsammans med kommunens biståndshandläggare  </a:t>
            </a:r>
          </a:p>
          <a:p>
            <a:r>
              <a:rPr lang="sv-SE" sz="3200" dirty="0"/>
              <a:t>Stöd och samtalsgrupper för anhörigvårdare</a:t>
            </a:r>
          </a:p>
          <a:p>
            <a:r>
              <a:rPr lang="sv-SE" sz="3200" dirty="0"/>
              <a:t>Anhörigcafé</a:t>
            </a:r>
          </a:p>
          <a:p>
            <a:r>
              <a:rPr lang="sv-SE" sz="3200" dirty="0"/>
              <a:t>Årliga vår- och höstaktiviteter för anhörigvårdare och dem de vårdar</a:t>
            </a:r>
          </a:p>
          <a:p>
            <a:r>
              <a:rPr lang="sv-SE" sz="3200" dirty="0"/>
              <a:t>Informationsdag för anhörigvårdare och allmänhet. </a:t>
            </a:r>
          </a:p>
          <a:p>
            <a:r>
              <a:rPr lang="sv-SE" sz="3200" dirty="0"/>
              <a:t>Arbetar även med uppsökande verksamhet i Nacka kommun</a:t>
            </a:r>
            <a:r>
              <a:rPr lang="sv-SE" sz="3200" i="1" dirty="0"/>
              <a:t>.</a:t>
            </a:r>
            <a:r>
              <a:rPr lang="sv-SE" sz="3200" dirty="0"/>
              <a:t> Informera om insatser, fallförebyggande samt hälsofrämjande åtgärder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08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176F2F38-452A-4D2A-A17D-D816CC172ABB}"/>
              </a:ext>
            </a:extLst>
          </p:cNvPr>
          <p:cNvPicPr>
            <a:picLocks noGrp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9677C567-2017-46D7-B531-D6299A96E45C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5ECE85AF-02B3-4C38-9708-6B5D7ACD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568983"/>
          </a:xfrm>
        </p:spPr>
        <p:txBody>
          <a:bodyPr>
            <a:noAutofit/>
          </a:bodyPr>
          <a:lstStyle/>
          <a:p>
            <a:pPr algn="ctr"/>
            <a:r>
              <a:rPr lang="sv-SE" sz="3200" dirty="0"/>
              <a:t>Demenssjuksköterska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BE1C4F-9467-4A6A-9E98-670E2167C4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ADC038-6223-44DA-A512-AE44D21348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224366"/>
            <a:ext cx="5233470" cy="4744634"/>
          </a:xfrm>
        </p:spPr>
        <p:txBody>
          <a:bodyPr>
            <a:normAutofit fontScale="92500" lnSpcReduction="20000"/>
          </a:bodyPr>
          <a:lstStyle/>
          <a:p>
            <a:r>
              <a:rPr lang="sv-SE" sz="2200" dirty="0"/>
              <a:t>Fördjupad kunskap om demenssjukdomar och stödjer personer som har drabbats av demenssjukdom, men även anhöriga och närstående. </a:t>
            </a:r>
          </a:p>
          <a:p>
            <a:r>
              <a:rPr lang="sv-SE" sz="2200" dirty="0"/>
              <a:t>Ger information om demenssjukdomar, utredning och behandling </a:t>
            </a:r>
          </a:p>
          <a:p>
            <a:r>
              <a:rPr lang="sv-SE" sz="2200" dirty="0"/>
              <a:t>Bemötande och förhållningssätt </a:t>
            </a:r>
          </a:p>
          <a:p>
            <a:r>
              <a:rPr lang="sv-SE" sz="2200" dirty="0"/>
              <a:t>Hembesök enskilt eller tillsammans med kommunens biståndshandläggare  </a:t>
            </a:r>
          </a:p>
          <a:p>
            <a:r>
              <a:rPr lang="sv-SE" sz="2200" dirty="0"/>
              <a:t>Enskilda stödsamtal, handledning och rådgivning för anhöriga </a:t>
            </a:r>
          </a:p>
          <a:p>
            <a:r>
              <a:rPr lang="sv-SE" sz="2200" dirty="0"/>
              <a:t>Anhöriggrupper som leds av demenssjuksköterskan </a:t>
            </a:r>
          </a:p>
          <a:p>
            <a:r>
              <a:rPr lang="sv-SE" sz="2200" dirty="0"/>
              <a:t>Anhörigutbildning varje termin tillsammans med Nacka minnesmottagning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79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160A535-BC50-4860-93D6-AD6388821F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E53D3F-10CB-4570-8D05-0B7D182C9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410347"/>
            <a:ext cx="7764462" cy="4558654"/>
          </a:xfrm>
        </p:spPr>
        <p:txBody>
          <a:bodyPr>
            <a:normAutofit/>
          </a:bodyPr>
          <a:lstStyle/>
          <a:p>
            <a:r>
              <a:rPr lang="sv-SE" dirty="0"/>
              <a:t>Ove Lindroth, anhörigkonsulent äldre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Ove.lindroth@nacka.se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08-718 89 08</a:t>
            </a:r>
          </a:p>
          <a:p>
            <a:endParaRPr lang="sv-SE" dirty="0"/>
          </a:p>
          <a:p>
            <a:r>
              <a:rPr lang="sv-SE" dirty="0"/>
              <a:t>Catarina Wahlberg, anhörigkonsulent/demenssjuksköterska</a:t>
            </a:r>
          </a:p>
          <a:p>
            <a:pPr marL="0" indent="0">
              <a:buNone/>
            </a:pPr>
            <a:r>
              <a:rPr lang="sv-SE" dirty="0">
                <a:hlinkClick r:id="rId4"/>
              </a:rPr>
              <a:t>Catarina.wahlberg@nacka.se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08-718 80 01</a:t>
            </a:r>
          </a:p>
          <a:p>
            <a:r>
              <a:rPr lang="sv-SE" dirty="0"/>
              <a:t>Kerstin Benckert, anhörigkonsulent yngre</a:t>
            </a:r>
          </a:p>
          <a:p>
            <a:pPr marL="0" indent="0">
              <a:buNone/>
            </a:pPr>
            <a:r>
              <a:rPr lang="sv-SE" dirty="0">
                <a:hlinkClick r:id="rId5"/>
              </a:rPr>
              <a:t>Kerstin.benckert@nacka.se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08-718 78 89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E756EFA4-C78E-415B-8C4E-00B8F558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 Anhörigcenter</a:t>
            </a:r>
          </a:p>
        </p:txBody>
      </p:sp>
    </p:spTree>
    <p:extLst>
      <p:ext uri="{BB962C8B-B14F-4D97-AF65-F5344CB8AC3E}">
        <p14:creationId xmlns:p14="http://schemas.microsoft.com/office/powerpoint/2010/main" val="391302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E9A8729F57241AFDF85D1EA339A32" ma:contentTypeVersion="8" ma:contentTypeDescription="Skapa ett nytt dokument." ma:contentTypeScope="" ma:versionID="c372c46d549435255b2c30db6ac8b5e8">
  <xsd:schema xmlns:xsd="http://www.w3.org/2001/XMLSchema" xmlns:xs="http://www.w3.org/2001/XMLSchema" xmlns:p="http://schemas.microsoft.com/office/2006/metadata/properties" xmlns:ns2="76f4c010-78f9-4bb1-95e2-183ebcb39fa1" xmlns:ns3="9551ed1f-6870-4d4b-8695-b6b94c3571bc" targetNamespace="http://schemas.microsoft.com/office/2006/metadata/properties" ma:root="true" ma:fieldsID="4044d7bb042a7db8dd2ae999a15e5bce" ns2:_="" ns3:_="">
    <xsd:import namespace="76f4c010-78f9-4bb1-95e2-183ebcb39fa1"/>
    <xsd:import namespace="9551ed1f-6870-4d4b-8695-b6b94c357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4c010-78f9-4bb1-95e2-183ebcb39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1ed1f-6870-4d4b-8695-b6b94c357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CC0E5B-0983-4CDF-8E26-7219B1C67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1A61FA-361D-4777-A53F-AFD84FF61B1A}">
  <ds:schemaRefs>
    <ds:schemaRef ds:uri="http://purl.org/dc/terms/"/>
    <ds:schemaRef ds:uri="http://schemas.openxmlformats.org/package/2006/metadata/core-properties"/>
    <ds:schemaRef ds:uri="9551ed1f-6870-4d4b-8695-b6b94c3571b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f4c010-78f9-4bb1-95e2-183ebcb39f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043A9C-EEE3-48B3-85B0-7E7E7FA12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4c010-78f9-4bb1-95e2-183ebcb39fa1"/>
    <ds:schemaRef ds:uri="9551ed1f-6870-4d4b-8695-b6b94c357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787</TotalTime>
  <Words>259</Words>
  <Application>Microsoft Office PowerPoint</Application>
  <PresentationFormat>Bredbild</PresentationFormat>
  <Paragraphs>49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Gill Sans MT</vt:lpstr>
      <vt:lpstr>Gill Sans MT Pro Light</vt:lpstr>
      <vt:lpstr>Trebuchet MS</vt:lpstr>
      <vt:lpstr>Wingdings 3</vt:lpstr>
      <vt:lpstr>Fasett</vt:lpstr>
      <vt:lpstr>Anhörigcenter och anhörigstöd</vt:lpstr>
      <vt:lpstr>Anhörigcenter och hälsofrämjande verksamhet</vt:lpstr>
      <vt:lpstr>Vad gör vi på Nacka kommuns anhörigstöd?</vt:lpstr>
      <vt:lpstr>Anhörigkonsulent  målgrupp över 65 år </vt:lpstr>
      <vt:lpstr>Demenssjuksköterska</vt:lpstr>
      <vt:lpstr>Kontaktuppgifter Anhörigcenter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Nyhäll Gabriella</dc:creator>
  <cp:lastModifiedBy>Wahlberg Catarina</cp:lastModifiedBy>
  <cp:revision>58</cp:revision>
  <cp:lastPrinted>2018-03-09T14:29:17Z</cp:lastPrinted>
  <dcterms:created xsi:type="dcterms:W3CDTF">2019-05-13T08:30:27Z</dcterms:created>
  <dcterms:modified xsi:type="dcterms:W3CDTF">2021-10-18T14:08:11Z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0x010100955E9A8729F57241AFDF85D1EA339A32</vt:lpwstr>
  </property>
</Properties>
</file>