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94568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90" autoAdjust="0"/>
  </p:normalViewPr>
  <p:slideViewPr>
    <p:cSldViewPr showGuides="1">
      <p:cViewPr varScale="1">
        <p:scale>
          <a:sx n="117" d="100"/>
          <a:sy n="117" d="100"/>
        </p:scale>
        <p:origin x="4116" y="5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6432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368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861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118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858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551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90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8083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3472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5439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298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B7E0-F20C-41C5-9822-408A622FF6BA}" type="datetimeFigureOut">
              <a:rPr lang="sv-SE" smtClean="0"/>
              <a:t>2024-10-07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C863F-A24E-420B-8ECD-90393A56E3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1112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" r="3341"/>
          <a:stretch/>
        </p:blipFill>
        <p:spPr bwMode="auto">
          <a:xfrm rot="10800000">
            <a:off x="270532" y="367573"/>
            <a:ext cx="6307358" cy="831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74" y="1744037"/>
            <a:ext cx="4298672" cy="296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ruta 5"/>
          <p:cNvSpPr txBox="1"/>
          <p:nvPr/>
        </p:nvSpPr>
        <p:spPr>
          <a:xfrm>
            <a:off x="955470" y="1325161"/>
            <a:ext cx="5021201" cy="973371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51092"/>
              </a:avLst>
            </a:prstTxWarp>
            <a:spAutoFit/>
          </a:bodyPr>
          <a:lstStyle/>
          <a:p>
            <a:r>
              <a:rPr lang="sv-SE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Jul i gemenskap</a:t>
            </a:r>
            <a:endParaRPr lang="sv-SE" sz="54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66"/>
          <a:stretch/>
        </p:blipFill>
        <p:spPr bwMode="auto">
          <a:xfrm>
            <a:off x="281597" y="897120"/>
            <a:ext cx="673874" cy="2728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9"/>
          <a:stretch/>
        </p:blipFill>
        <p:spPr bwMode="auto">
          <a:xfrm>
            <a:off x="285517" y="3624049"/>
            <a:ext cx="673874" cy="292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90"/>
          <a:stretch/>
        </p:blipFill>
        <p:spPr bwMode="auto">
          <a:xfrm>
            <a:off x="281596" y="6545555"/>
            <a:ext cx="673874" cy="2122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7" y="362480"/>
            <a:ext cx="6274482" cy="135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ruta 9"/>
          <p:cNvSpPr txBox="1"/>
          <p:nvPr/>
        </p:nvSpPr>
        <p:spPr>
          <a:xfrm>
            <a:off x="671703" y="4738799"/>
            <a:ext cx="547213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i="1" dirty="0"/>
              <a:t>Är du ensam i jul, gammal som ung. Kom och fira med oss.</a:t>
            </a:r>
          </a:p>
          <a:p>
            <a:pPr algn="ctr"/>
            <a:r>
              <a:rPr lang="sv-SE" sz="1600" b="1" i="1" dirty="0"/>
              <a:t>Vi bjuder på enklare mat och fika i en julig gemenskap.</a:t>
            </a:r>
          </a:p>
          <a:p>
            <a:pPr algn="ctr"/>
            <a:endParaRPr lang="sv-SE" sz="1600" b="1" i="1" dirty="0"/>
          </a:p>
          <a:p>
            <a:pPr algn="ctr"/>
            <a:r>
              <a:rPr lang="sv-SE" sz="1600" b="1" i="1" u="sng" dirty="0"/>
              <a:t>När</a:t>
            </a:r>
            <a:r>
              <a:rPr lang="sv-SE" sz="1600" b="1" i="1" dirty="0"/>
              <a:t>: Julafton kl. 13.00</a:t>
            </a:r>
          </a:p>
          <a:p>
            <a:pPr algn="ctr"/>
            <a:r>
              <a:rPr lang="sv-SE" sz="1600" b="1" i="1" u="sng" dirty="0"/>
              <a:t>Var</a:t>
            </a:r>
            <a:r>
              <a:rPr lang="sv-SE" sz="1600" b="1" i="1" dirty="0"/>
              <a:t>: Träffpunkten Bollegården, </a:t>
            </a:r>
            <a:r>
              <a:rPr lang="sv-SE" sz="1600" b="1" i="1" dirty="0" err="1"/>
              <a:t>Ballebovägen</a:t>
            </a:r>
            <a:r>
              <a:rPr lang="sv-SE" sz="1600" b="1" i="1" dirty="0"/>
              <a:t> 6</a:t>
            </a:r>
          </a:p>
          <a:p>
            <a:pPr algn="ctr"/>
            <a:endParaRPr lang="sv-SE" sz="1600" b="1" i="1" dirty="0"/>
          </a:p>
          <a:p>
            <a:pPr algn="ctr"/>
            <a:r>
              <a:rPr lang="sv-SE" sz="1600" b="1" i="1" dirty="0"/>
              <a:t>Vi ser gärna att du anmäler dig. </a:t>
            </a:r>
          </a:p>
          <a:p>
            <a:pPr algn="ctr"/>
            <a:r>
              <a:rPr lang="sv-SE" sz="1600" b="1" i="1" dirty="0"/>
              <a:t>Viktigt att du anger eventuella allergier.</a:t>
            </a:r>
          </a:p>
          <a:p>
            <a:pPr algn="ctr"/>
            <a:r>
              <a:rPr lang="sv-SE" sz="1600" b="1" i="1" dirty="0"/>
              <a:t>Allt är kostnadsfritt.</a:t>
            </a:r>
          </a:p>
          <a:p>
            <a:pPr algn="ctr"/>
            <a:endParaRPr lang="sv-SE" sz="1600" b="1" i="1" dirty="0"/>
          </a:p>
          <a:p>
            <a:pPr algn="ctr"/>
            <a:r>
              <a:rPr lang="sv-SE" sz="1600" b="1" i="1" dirty="0"/>
              <a:t>Anmälan och eventuella frågor till:</a:t>
            </a:r>
          </a:p>
          <a:p>
            <a:pPr algn="ctr"/>
            <a:r>
              <a:rPr lang="sv-SE" sz="1600" b="1" i="1" dirty="0"/>
              <a:t>Jessica Blomkvist 0734-647577</a:t>
            </a:r>
          </a:p>
          <a:p>
            <a:pPr algn="ctr"/>
            <a:r>
              <a:rPr lang="sv-SE" sz="1600" b="1" i="1" dirty="0"/>
              <a:t>Anette Eriksson 0734-647461</a:t>
            </a:r>
          </a:p>
          <a:p>
            <a:pPr algn="ctr"/>
            <a:r>
              <a:rPr lang="sv-SE" sz="1600" b="1" i="1" dirty="0"/>
              <a:t>Anmälan senast 16/12.</a:t>
            </a:r>
          </a:p>
          <a:p>
            <a:pPr algn="ctr"/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  <a:p>
            <a:endParaRPr lang="sv-SE" sz="1600" i="1" dirty="0"/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03C447D-506E-6EA1-5746-3E274BD58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931" y="7129794"/>
            <a:ext cx="1458935" cy="153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1099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4044</TotalTime>
  <Words>79</Words>
  <Application>Microsoft Office PowerPoint</Application>
  <PresentationFormat>Bildspel på skärmen (4:3)</PresentationFormat>
  <Paragraphs>23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Office-tema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Berit Svensson</dc:creator>
  <cp:lastModifiedBy>Cristina Mathiasson</cp:lastModifiedBy>
  <cp:revision>149</cp:revision>
  <cp:lastPrinted>2023-11-23T17:03:08Z</cp:lastPrinted>
  <dcterms:created xsi:type="dcterms:W3CDTF">2019-02-19T21:26:23Z</dcterms:created>
  <dcterms:modified xsi:type="dcterms:W3CDTF">2024-10-09T09:37:47Z</dcterms:modified>
</cp:coreProperties>
</file>