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D854F3-9E01-4F16-A805-976F4C28E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BFD63BF-B3CB-452F-AF5F-024907CC8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9DA1AB-43EB-4A4D-84D7-6A579BC9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80FACE-B5DF-416E-8391-D27409B7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D6FBA8-00FB-4E9B-9242-0D59CF83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8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17A87F-B78B-43F7-8784-FD6A8E11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952F293-9653-47E8-A676-A766F2F32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2E7D7E-A6F0-4D88-8151-1D41193B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5478A8-B9E6-474D-8C33-A6A43499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BB2C3F-141A-4D4F-9077-38D4F679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93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1050169-6F5B-4953-B388-E47F5A791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FE2E5C-4064-43CF-AFB4-34DC5E39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649D01-E6B5-419B-A8A7-0BC2C2C7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16E328-BC13-4E97-BB0B-62A009D4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171799-CC4C-4E23-B3CA-5C44747B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01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57B63-3FB6-44CD-B778-16A72DB5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EC289E-03F4-49C6-8DA0-92F89DE2B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0D9457-A81D-4D93-885A-D08AD521B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C90BB3-1FB2-4B58-B675-10654E49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6C9D32-593E-4093-B896-BC13CD41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9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14B4BE-7D16-4117-B8F7-548A5DC5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974788-6333-42BD-8094-F1A806B6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860A27-FA89-4611-9F81-F8F29163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34FF38-53C6-49C4-A034-EB049D39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FA9088-5C78-4F98-8475-A4785A78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36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67980-EAFD-418C-A724-A8448E03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67C4AB-8E47-42C0-9476-1B5E3C68E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26AA21C-5BB0-4FF2-AF6C-6C9CB1258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91CEA-BE3B-4D75-9D23-AE917EF6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5237F7-C5A7-4284-9743-C1A002FB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6BCEA4-FF26-4BA3-B911-66E817B6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20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4694E2-3B61-4D36-B8E8-64F206EE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262D93-E931-452C-A53C-7C7C813B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A4EAC2-F171-4088-B13D-F6A8B9E1B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C123710-0C43-43C1-870A-C65FC35AC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71FB8C-78BD-4F0F-AA5D-9F3487B28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97A74AC-CCD9-4836-8D20-95FD5EF0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D1ABF07-7DF9-4098-A917-68829EE6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D3334E1-5227-47EB-8925-30531ACD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30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408258-CD7C-41C4-B190-1AE66E1E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3D9CC7-CCE5-483F-9001-C8D52AE0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0902DB-0622-46AE-A749-DFC4F1E0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1707FCD-F3C7-4785-8707-BEF7CFCD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4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170B5E-A6F9-4D8B-803A-0DDD0F37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D7AAEA-9045-47A1-AC36-9FD41F02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7B3FB4-7CFE-4EEE-9DB3-6873E1A2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54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1C1B89-C1DA-4AC2-A2FE-F425F3B5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FDCF08-3C51-4FAD-A7B6-23B946BFA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25A2B8-D9FC-4D2E-A9D5-BEDBA4164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E1933D-3756-4D9B-8563-E51956B7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D9FE13-EA8A-44AB-A4AD-19151E18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0B2D07-0174-4D2D-BD04-C2162003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07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366DD3-2F95-4978-AF86-B65432D0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1A4D98-C8FA-4613-97E1-F5D9E33C7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217DD7-A671-4AA8-B8EB-2701B4FB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686568-6765-4A62-98D8-7DA567F9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086803-CB70-47AC-98EE-C8563123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1B5CB8-AAE2-4AE0-AE8C-83DA48AA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20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3E7F2A0-885A-4778-B88F-8C17B720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3297BA-E3D2-41DD-A82B-46B0416B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74523A-669C-461D-8E37-C35B6AC13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591A9-5FA2-418E-A0FC-60C9DE07EEF6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299792-8C59-456F-AC38-16EB9A763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9A6663-F918-4A9A-B779-4685C38C7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1865-EA1C-43AF-955B-AC605D712F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03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okeforbundet.se/show.asp" TargetMode="External"/><Relationship Id="rId2" Type="http://schemas.openxmlformats.org/officeDocument/2006/relationships/hyperlink" Target="http://www.v&#229;rdsamverkansk&#229;ne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D9B5F0A-DD2A-4C6D-ACD1-53B1BE28C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06" y="293794"/>
            <a:ext cx="3177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400" dirty="0">
                <a:latin typeface="Arial" panose="020B0604020202020204" pitchFamily="34" charset="0"/>
              </a:rPr>
              <a:t>https://civilbutiken.se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Bildobjekt 14">
            <a:extLst>
              <a:ext uri="{FF2B5EF4-FFF2-40B4-BE49-F238E27FC236}">
                <a16:creationId xmlns:a16="http://schemas.microsoft.com/office/drawing/2014/main" id="{6921107A-890F-4293-BF0B-79BF7359D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6" y="0"/>
            <a:ext cx="3556000" cy="354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D5EEFED-30AD-483D-B6D9-2D1816B41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266" y="2796668"/>
            <a:ext cx="10634133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7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herit" charset="0"/>
                <a:ea typeface="Times New Roman" panose="02020603050405020304" pitchFamily="18" charset="0"/>
                <a:cs typeface="Helvetica" panose="020B0604020202020204" pitchFamily="34" charset="0"/>
              </a:rPr>
              <a:t>Vevradio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Vevradio med dynamo, solcell och batteridrift. Ficklampa och l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slampa samt n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dladdare f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smartphone/mobiler.</a:t>
            </a:r>
            <a:b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Multikabel ing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f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n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dladdning av smartphone.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herit" charset="0"/>
                <a:ea typeface="Times New Roman" panose="02020603050405020304" pitchFamily="18" charset="0"/>
                <a:cs typeface="Helvetica" panose="020B0604020202020204" pitchFamily="34" charset="0"/>
              </a:rPr>
              <a:t>Beskrivning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Vevradio och ficklampan har 4 m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jliga energik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llor; uppladdning av det inbyggda batteriet via datorns USB port eller i din egna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USB laddare (laddare ing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inte), dynamo som drivs med manuell vev, via separata standardbatterier (3xAAA 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–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ing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inte) eller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solcellspanel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(f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underh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llsladdning av det inbyggda batteriet). USB uttag f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att n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dladda din smartphone/mobiltelefon. En multikabel ing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–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USB till micro USB, IOS 4 och IOS 5 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–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som laddar de vanligaste smartphones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ato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M</a:t>
            </a: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kumimoji="0" lang="sv-SE" altLang="sv-SE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ngdrabatt</a:t>
            </a:r>
            <a:b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Vid st</a:t>
            </a: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ö</a:t>
            </a: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rre best</a:t>
            </a: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llningar reduceras priset automatiskt p</a:t>
            </a: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ordern: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1 st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379 kr/st</a:t>
            </a:r>
            <a:b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2 st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369 kr/st</a:t>
            </a:r>
            <a:b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5-9 st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359 kr/st</a:t>
            </a:r>
            <a:b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10-&gt;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kumimoji="0" lang="en-GB" altLang="sv-SE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" charset="0"/>
                <a:ea typeface="Times New Roman" panose="02020603050405020304" pitchFamily="18" charset="0"/>
                <a:cs typeface="Helvetica" panose="020B0604020202020204" pitchFamily="34" charset="0"/>
              </a:rPr>
              <a:t> 349 kr/st</a:t>
            </a:r>
            <a:endParaRPr kumimoji="0" lang="en-GB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5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92D2AF-62DE-4EBF-AF14-AC7643D37A0C}"/>
              </a:ext>
            </a:extLst>
          </p:cNvPr>
          <p:cNvSpPr/>
          <p:nvPr/>
        </p:nvSpPr>
        <p:spPr>
          <a:xfrm>
            <a:off x="936977" y="1393293"/>
            <a:ext cx="10713156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spcAft>
                <a:spcPts val="2250"/>
              </a:spcAft>
            </a:pPr>
            <a:r>
              <a:rPr lang="sv-SE" sz="2400" b="1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Uppföljning av hälso och sjukvårdsavtalet i Skåne</a:t>
            </a:r>
          </a:p>
          <a:p>
            <a:pPr>
              <a:spcBef>
                <a:spcPts val="1125"/>
              </a:spcBef>
              <a:spcAft>
                <a:spcPts val="2250"/>
              </a:spcAft>
            </a:pPr>
            <a:r>
              <a:rPr lang="sv-SE" sz="2400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Tips för dig som vill veta mer: Sök på sidan </a:t>
            </a:r>
            <a:r>
              <a:rPr lang="sv-SE" sz="2400" u="sng" dirty="0">
                <a:solidFill>
                  <a:srgbClr val="008FCB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www.vårdsamverkanskåne.se</a:t>
            </a:r>
            <a:r>
              <a:rPr lang="sv-SE" sz="2400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för att läsa samarbetsavtalet i sin helhet. </a:t>
            </a:r>
            <a:br>
              <a:rPr lang="sv-SE" sz="2400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v-SE" sz="2400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På sidan finns även mycket information, också om SIP. Titta under fliken "Material".</a:t>
            </a:r>
          </a:p>
          <a:p>
            <a:pPr>
              <a:spcBef>
                <a:spcPts val="1125"/>
              </a:spcBef>
              <a:spcAft>
                <a:spcPts val="2250"/>
              </a:spcAft>
            </a:pPr>
            <a:r>
              <a:rPr lang="sv-SE" sz="2400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Ni som vill veta mer om Stroke och Strokeförbundet gå in på deras hemsida, </a:t>
            </a:r>
            <a:r>
              <a:rPr lang="sv-SE" sz="24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www.strokeforbundet.se</a:t>
            </a:r>
            <a:endParaRPr lang="sv-SE" sz="24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4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224</Words>
  <Application>Microsoft Office PowerPoint</Application>
  <PresentationFormat>Bredbild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Lato</vt:lpstr>
      <vt:lpstr>Times New Roman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Paul Schwarzkopf</dc:creator>
  <cp:lastModifiedBy>Paul Schwarzkopf</cp:lastModifiedBy>
  <cp:revision>11</cp:revision>
  <dcterms:created xsi:type="dcterms:W3CDTF">2019-10-27T07:24:10Z</dcterms:created>
  <dcterms:modified xsi:type="dcterms:W3CDTF">2019-11-04T08:37:39Z</dcterms:modified>
</cp:coreProperties>
</file>