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95" r:id="rId2"/>
    <p:sldId id="282" r:id="rId3"/>
    <p:sldId id="283" r:id="rId4"/>
    <p:sldId id="284" r:id="rId5"/>
    <p:sldId id="285" r:id="rId6"/>
  </p:sldIdLst>
  <p:sldSz cx="9144000" cy="5143500" type="screen16x9"/>
  <p:notesSz cx="6797675" cy="9926638"/>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595">
          <p15:clr>
            <a:srgbClr val="A4A3A4"/>
          </p15:clr>
        </p15:guide>
        <p15:guide id="4" pos="36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816" autoAdjust="0"/>
  </p:normalViewPr>
  <p:slideViewPr>
    <p:cSldViewPr snapToGrid="0">
      <p:cViewPr varScale="1">
        <p:scale>
          <a:sx n="97" d="100"/>
          <a:sy n="97" d="100"/>
        </p:scale>
        <p:origin x="2046" y="84"/>
      </p:cViewPr>
      <p:guideLst>
        <p:guide orient="horz" pos="1620"/>
        <p:guide pos="2880"/>
        <p:guide orient="horz" pos="1595"/>
        <p:guide pos="3661"/>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3CCA91C-0401-3E42-B13F-98F8D13CBA2D}" type="datetimeFigureOut">
              <a:rPr lang="sv-SE" smtClean="0"/>
              <a:t>2022-04-19</a:t>
            </a:fld>
            <a:endParaRPr lang="sv-S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036A3B8-DDC8-EB47-954C-1015D3CA7DBE}" type="slidenum">
              <a:rPr lang="sv-SE" smtClean="0"/>
              <a:t>‹#›</a:t>
            </a:fld>
            <a:endParaRPr lang="sv-SE"/>
          </a:p>
        </p:txBody>
      </p:sp>
    </p:spTree>
    <p:extLst>
      <p:ext uri="{BB962C8B-B14F-4D97-AF65-F5344CB8AC3E}">
        <p14:creationId xmlns:p14="http://schemas.microsoft.com/office/powerpoint/2010/main" val="26408650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6C28BF5-D6B6-EE4D-9D45-1FFBBDD3C6B6}" type="datetimeFigureOut">
              <a:rPr lang="sv-SE" smtClean="0"/>
              <a:t>2022-04-19</a:t>
            </a:fld>
            <a:endParaRPr lang="sv-SE"/>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E060D78-0732-444B-B0D5-1543BC9666EF}" type="slidenum">
              <a:rPr lang="sv-SE" smtClean="0"/>
              <a:t>‹#›</a:t>
            </a:fld>
            <a:endParaRPr lang="sv-SE"/>
          </a:p>
        </p:txBody>
      </p:sp>
    </p:spTree>
    <p:extLst>
      <p:ext uri="{BB962C8B-B14F-4D97-AF65-F5344CB8AC3E}">
        <p14:creationId xmlns:p14="http://schemas.microsoft.com/office/powerpoint/2010/main" val="418379428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Sjukfrånvaron under året var 7,1 procent, en minskning med 0,6 procentenheter jämfört med motsvarande period föregående år, men 0,9 procentenheter högre än 2019. Sjukfrånvaron var som högst under början året för att sedan successivt minska. I slutet av året sågs dock åter en ökning, vilket antas bero på ökad smittspridning i samhället. En minskning av sjukfrånvaron har skett inom intervallen 1-14 och 15-59 dagar. Inom den långa sjukfrånvaron, längre än 60 dagar, ses en ökning hos både kvinnor och män. Den alltjämt höga sjukfrånvaron är kopplad till pandemin, dels eftersom medarbetare har insjuknat i covid-19, dels eftersom medarbetare med symtom har uppmanats att stanna hemma.</a:t>
            </a:r>
          </a:p>
        </p:txBody>
      </p:sp>
      <p:sp>
        <p:nvSpPr>
          <p:cNvPr id="4" name="Platshållare för bildnummer 3"/>
          <p:cNvSpPr>
            <a:spLocks noGrp="1"/>
          </p:cNvSpPr>
          <p:nvPr>
            <p:ph type="sldNum" sz="quarter" idx="10"/>
          </p:nvPr>
        </p:nvSpPr>
        <p:spPr/>
        <p:txBody>
          <a:bodyPr/>
          <a:lstStyle/>
          <a:p>
            <a:fld id="{2E060D78-0732-444B-B0D5-1543BC9666EF}" type="slidenum">
              <a:rPr lang="sv-SE" smtClean="0"/>
              <a:t>1</a:t>
            </a:fld>
            <a:endParaRPr lang="sv-SE"/>
          </a:p>
        </p:txBody>
      </p:sp>
    </p:spTree>
    <p:extLst>
      <p:ext uri="{BB962C8B-B14F-4D97-AF65-F5344CB8AC3E}">
        <p14:creationId xmlns:p14="http://schemas.microsoft.com/office/powerpoint/2010/main" val="19373177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1.png"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10.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_blue_4.png" TargetMode="External"/><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4.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5.png" TargetMode="External"/><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start_blue_6.png" TargetMode="External"/><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_Alt 1">
    <p:spTree>
      <p:nvGrpSpPr>
        <p:cNvPr id="1" name=""/>
        <p:cNvGrpSpPr/>
        <p:nvPr/>
      </p:nvGrpSpPr>
      <p:grpSpPr>
        <a:xfrm>
          <a:off x="0" y="0"/>
          <a:ext cx="0" cy="0"/>
          <a:chOff x="0" y="0"/>
          <a:chExt cx="0" cy="0"/>
        </a:xfrm>
      </p:grpSpPr>
      <p:sp>
        <p:nvSpPr>
          <p:cNvPr id="13" name="Platshållare för bild 12"/>
          <p:cNvSpPr>
            <a:spLocks noGrp="1"/>
          </p:cNvSpPr>
          <p:nvPr>
            <p:ph type="pic" sz="quarter" idx="13"/>
          </p:nvPr>
        </p:nvSpPr>
        <p:spPr>
          <a:xfrm>
            <a:off x="0" y="0"/>
            <a:ext cx="9144000" cy="3725863"/>
          </a:xfrm>
          <a:noFill/>
        </p:spPr>
        <p:txBody>
          <a:bodyPr>
            <a:noAutofit/>
          </a:bodyPr>
          <a:lstStyle>
            <a:lvl1pPr marL="0" indent="0">
              <a:buFontTx/>
              <a:buNone/>
              <a:defRPr/>
            </a:lvl1pPr>
          </a:lstStyle>
          <a:p>
            <a:r>
              <a:rPr lang="sv-SE"/>
              <a:t>Klicka på ikonen för att lägga till en bild</a:t>
            </a:r>
          </a:p>
        </p:txBody>
      </p:sp>
      <p:pic>
        <p:nvPicPr>
          <p:cNvPr id="10"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2" y="3726152"/>
            <a:ext cx="9147596" cy="1438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8" descr="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04025" y="4440238"/>
            <a:ext cx="1782763"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ubrik 1"/>
          <p:cNvSpPr>
            <a:spLocks noGrp="1"/>
          </p:cNvSpPr>
          <p:nvPr>
            <p:ph type="ctrTitle" hasCustomPrompt="1"/>
          </p:nvPr>
        </p:nvSpPr>
        <p:spPr>
          <a:xfrm>
            <a:off x="539999" y="4017600"/>
            <a:ext cx="5956237" cy="856800"/>
          </a:xfrm>
        </p:spPr>
        <p:txBody>
          <a:bodyPr lIns="0" tIns="0" rIns="0" bIns="0" anchor="ctr" anchorCtr="0"/>
          <a:lstStyle>
            <a:lvl1pPr algn="l">
              <a:defRPr sz="4000" baseline="0">
                <a:solidFill>
                  <a:schemeClr val="bg1"/>
                </a:solidFill>
              </a:defRPr>
            </a:lvl1pPr>
          </a:lstStyle>
          <a:p>
            <a:r>
              <a:rPr lang="sv-SE" dirty="0"/>
              <a:t>Klicka här för att lägga till rubrik</a:t>
            </a:r>
          </a:p>
        </p:txBody>
      </p:sp>
    </p:spTree>
    <p:extLst>
      <p:ext uri="{BB962C8B-B14F-4D97-AF65-F5344CB8AC3E}">
        <p14:creationId xmlns:p14="http://schemas.microsoft.com/office/powerpoint/2010/main" val="282120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2 bilder">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5279038" cy="1036800"/>
          </a:xfrm>
        </p:spPr>
        <p:txBody>
          <a:bodyPr/>
          <a:lstStyle/>
          <a:p>
            <a:r>
              <a:rPr lang="sv-SE"/>
              <a:t>Klicka här för att ändra format</a:t>
            </a:r>
            <a:endParaRPr lang="sv-SE" dirty="0"/>
          </a:p>
        </p:txBody>
      </p:sp>
      <p:sp>
        <p:nvSpPr>
          <p:cNvPr id="3" name="Platshållare för innehåll 2"/>
          <p:cNvSpPr>
            <a:spLocks noGrp="1"/>
          </p:cNvSpPr>
          <p:nvPr>
            <p:ph idx="1"/>
          </p:nvPr>
        </p:nvSpPr>
        <p:spPr>
          <a:xfrm>
            <a:off x="532800" y="1800000"/>
            <a:ext cx="5279038" cy="2700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7"/>
          <p:cNvSpPr>
            <a:spLocks noGrp="1"/>
          </p:cNvSpPr>
          <p:nvPr>
            <p:ph type="pic" sz="quarter" idx="13"/>
          </p:nvPr>
        </p:nvSpPr>
        <p:spPr>
          <a:xfrm>
            <a:off x="6156000" y="331200"/>
            <a:ext cx="2988000" cy="2016000"/>
          </a:xfrm>
        </p:spPr>
        <p:txBody>
          <a:bodyPr/>
          <a:lstStyle>
            <a:lvl1pPr marL="0" indent="0">
              <a:buFontTx/>
              <a:buNone/>
              <a:defRPr/>
            </a:lvl1pPr>
          </a:lstStyle>
          <a:p>
            <a:r>
              <a:rPr lang="sv-SE"/>
              <a:t>Klicka på ikonen för att lägga till en bild</a:t>
            </a:r>
            <a:endParaRPr lang="sv-SE" dirty="0"/>
          </a:p>
        </p:txBody>
      </p:sp>
      <p:sp>
        <p:nvSpPr>
          <p:cNvPr id="10" name="Platshållare för bild 7"/>
          <p:cNvSpPr>
            <a:spLocks noGrp="1"/>
          </p:cNvSpPr>
          <p:nvPr>
            <p:ph type="pic" sz="quarter" idx="14"/>
          </p:nvPr>
        </p:nvSpPr>
        <p:spPr>
          <a:xfrm>
            <a:off x="6156000" y="2498362"/>
            <a:ext cx="2988000" cy="2016000"/>
          </a:xfrm>
        </p:spPr>
        <p:txBody>
          <a:bodyPr/>
          <a:lstStyle>
            <a:lvl1pPr marL="0" indent="0">
              <a:buFontTx/>
              <a:buNone/>
              <a:defRPr/>
            </a:lvl1pPr>
          </a:lstStyle>
          <a:p>
            <a:r>
              <a:rPr lang="sv-SE"/>
              <a:t>Klicka på ikonen för att lägga till en bild</a:t>
            </a:r>
            <a:endParaRPr lang="sv-SE" dirty="0"/>
          </a:p>
        </p:txBody>
      </p:sp>
      <p:pic>
        <p:nvPicPr>
          <p:cNvPr id="11"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C7BC215B-5E57-4B8B-B27F-791019DAF973}" type="datetime1">
              <a:rPr lang="sv-SE" smtClean="0"/>
              <a:t>2022-04-19</a:t>
            </a:fld>
            <a:endParaRPr lang="sv-SE" dirty="0"/>
          </a:p>
        </p:txBody>
      </p:sp>
      <p:sp>
        <p:nvSpPr>
          <p:cNvPr id="13"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Årsredovisning 2021</a:t>
            </a:r>
            <a:endParaRPr lang="sv-SE" dirty="0"/>
          </a:p>
        </p:txBody>
      </p:sp>
    </p:spTree>
    <p:extLst>
      <p:ext uri="{BB962C8B-B14F-4D97-AF65-F5344CB8AC3E}">
        <p14:creationId xmlns:p14="http://schemas.microsoft.com/office/powerpoint/2010/main" val="254485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E5DDEEE5-FD24-4918-AB09-0EAD701620CC}" type="datetime1">
              <a:rPr lang="sv-SE" smtClean="0"/>
              <a:t>2022-04-19</a:t>
            </a:fld>
            <a:endParaRPr lang="sv-SE" dirty="0"/>
          </a:p>
        </p:txBody>
      </p:sp>
      <p:sp>
        <p:nvSpPr>
          <p:cNvPr id="7"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Årsredovisning 2021</a:t>
            </a:r>
            <a:endParaRPr lang="sv-SE" dirty="0"/>
          </a:p>
        </p:txBody>
      </p:sp>
    </p:spTree>
    <p:extLst>
      <p:ext uri="{BB962C8B-B14F-4D97-AF65-F5344CB8AC3E}">
        <p14:creationId xmlns:p14="http://schemas.microsoft.com/office/powerpoint/2010/main" val="324419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pic>
        <p:nvPicPr>
          <p:cNvPr id="5"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342" y="4972999"/>
            <a:ext cx="9141316" cy="1760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Platshållare för innehåll 2"/>
          <p:cNvSpPr>
            <a:spLocks noGrp="1"/>
          </p:cNvSpPr>
          <p:nvPr>
            <p:ph idx="1"/>
          </p:nvPr>
        </p:nvSpPr>
        <p:spPr>
          <a:xfrm>
            <a:off x="0" y="0"/>
            <a:ext cx="9144000" cy="4968488"/>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703932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lutningsbild">
    <p:spTree>
      <p:nvGrpSpPr>
        <p:cNvPr id="1" name=""/>
        <p:cNvGrpSpPr/>
        <p:nvPr/>
      </p:nvGrpSpPr>
      <p:grpSpPr>
        <a:xfrm>
          <a:off x="0" y="0"/>
          <a:ext cx="0" cy="0"/>
          <a:chOff x="0" y="0"/>
          <a:chExt cx="0" cy="0"/>
        </a:xfrm>
      </p:grpSpPr>
      <p:pic>
        <p:nvPicPr>
          <p:cNvPr id="5" name="Platshållare för innehåll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90800" y="2948183"/>
            <a:ext cx="3962400" cy="802170"/>
          </a:xfrm>
          <a:prstGeom prst="rect">
            <a:avLst/>
          </a:prstGeom>
        </p:spPr>
      </p:pic>
      <p:sp>
        <p:nvSpPr>
          <p:cNvPr id="6" name="Rubrik 5"/>
          <p:cNvSpPr>
            <a:spLocks noGrp="1"/>
          </p:cNvSpPr>
          <p:nvPr>
            <p:ph type="title"/>
          </p:nvPr>
        </p:nvSpPr>
        <p:spPr>
          <a:xfrm>
            <a:off x="427463" y="1748700"/>
            <a:ext cx="8289074" cy="1036800"/>
          </a:xfrm>
        </p:spPr>
        <p:txBody>
          <a:bodyPr/>
          <a:lstStyle>
            <a:lvl1pPr algn="ctr">
              <a:defRPr/>
            </a:lvl1pPr>
          </a:lstStyle>
          <a:p>
            <a:r>
              <a:rPr lang="sv-SE"/>
              <a:t>Klicka här för att ändra format</a:t>
            </a:r>
            <a:endParaRPr lang="sv-SE" dirty="0"/>
          </a:p>
        </p:txBody>
      </p:sp>
    </p:spTree>
    <p:extLst>
      <p:ext uri="{BB962C8B-B14F-4D97-AF65-F5344CB8AC3E}">
        <p14:creationId xmlns:p14="http://schemas.microsoft.com/office/powerpoint/2010/main" val="397208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_Alt 2">
    <p:spTree>
      <p:nvGrpSpPr>
        <p:cNvPr id="1" name=""/>
        <p:cNvGrpSpPr/>
        <p:nvPr/>
      </p:nvGrpSpPr>
      <p:grpSpPr>
        <a:xfrm>
          <a:off x="0" y="0"/>
          <a:ext cx="0" cy="0"/>
          <a:chOff x="0" y="0"/>
          <a:chExt cx="0" cy="0"/>
        </a:xfrm>
      </p:grpSpPr>
      <p:sp>
        <p:nvSpPr>
          <p:cNvPr id="13" name="Platshållare för bild 12"/>
          <p:cNvSpPr>
            <a:spLocks noGrp="1"/>
          </p:cNvSpPr>
          <p:nvPr>
            <p:ph type="pic" sz="quarter" idx="13"/>
          </p:nvPr>
        </p:nvSpPr>
        <p:spPr>
          <a:xfrm>
            <a:off x="0" y="-1"/>
            <a:ext cx="9144000" cy="4968000"/>
          </a:xfrm>
          <a:noFill/>
        </p:spPr>
        <p:txBody>
          <a:bodyPr>
            <a:noAutofit/>
          </a:bodyPr>
          <a:lstStyle>
            <a:lvl1pPr marL="0" indent="0">
              <a:buFontTx/>
              <a:buNone/>
              <a:defRPr/>
            </a:lvl1pPr>
          </a:lstStyle>
          <a:p>
            <a:r>
              <a:rPr lang="sv-SE"/>
              <a:t>Klicka på ikonen för att lägga till en bild</a:t>
            </a:r>
          </a:p>
        </p:txBody>
      </p:sp>
      <p:sp>
        <p:nvSpPr>
          <p:cNvPr id="9" name="Rubrik 1"/>
          <p:cNvSpPr>
            <a:spLocks noGrp="1"/>
          </p:cNvSpPr>
          <p:nvPr>
            <p:ph type="ctrTitle" hasCustomPrompt="1"/>
          </p:nvPr>
        </p:nvSpPr>
        <p:spPr>
          <a:xfrm>
            <a:off x="590400" y="788400"/>
            <a:ext cx="8229600" cy="856800"/>
          </a:xfrm>
        </p:spPr>
        <p:txBody>
          <a:bodyPr lIns="0" tIns="0" rIns="0" bIns="0" anchor="ctr" anchorCtr="0"/>
          <a:lstStyle>
            <a:lvl1pPr algn="l">
              <a:defRPr sz="4000" baseline="0"/>
            </a:lvl1pPr>
          </a:lstStyle>
          <a:p>
            <a:r>
              <a:rPr lang="sv-SE" dirty="0"/>
              <a:t>Välj vit eller svart text för kontrast</a:t>
            </a:r>
          </a:p>
        </p:txBody>
      </p:sp>
      <p:sp>
        <p:nvSpPr>
          <p:cNvPr id="4" name="Platshållare för text 6"/>
          <p:cNvSpPr>
            <a:spLocks noGrp="1"/>
          </p:cNvSpPr>
          <p:nvPr>
            <p:ph type="body" sz="quarter" idx="14" hasCustomPrompt="1"/>
          </p:nvPr>
        </p:nvSpPr>
        <p:spPr>
          <a:xfrm>
            <a:off x="6804000" y="4438800"/>
            <a:ext cx="1782000" cy="363600"/>
          </a:xfrm>
          <a:blipFill>
            <a:blip r:embed="rId2"/>
            <a:stretch>
              <a:fillRect/>
            </a:stretch>
          </a:blipFill>
        </p:spPr>
        <p:txBody>
          <a:bodyPr/>
          <a:lstStyle>
            <a:lvl1pPr marL="0" indent="0">
              <a:buFontTx/>
              <a:buNone/>
              <a:defRPr/>
            </a:lvl1pPr>
          </a:lstStyle>
          <a:p>
            <a:pPr lvl="0"/>
            <a:r>
              <a:rPr lang="sv-SE" dirty="0"/>
              <a:t> </a:t>
            </a:r>
          </a:p>
        </p:txBody>
      </p:sp>
    </p:spTree>
    <p:extLst>
      <p:ext uri="{BB962C8B-B14F-4D97-AF65-F5344CB8AC3E}">
        <p14:creationId xmlns:p14="http://schemas.microsoft.com/office/powerpoint/2010/main" val="420690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bild_Alt 3">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1" y="1525"/>
            <a:ext cx="9147598" cy="5147049"/>
          </a:xfrm>
          <a:prstGeom prst="rect">
            <a:avLst/>
          </a:prstGeom>
        </p:spPr>
      </p:pic>
      <p:sp>
        <p:nvSpPr>
          <p:cNvPr id="2" name="Rubrik 1"/>
          <p:cNvSpPr>
            <a:spLocks noGrp="1"/>
          </p:cNvSpPr>
          <p:nvPr>
            <p:ph type="ctrTitle" hasCustomPrompt="1"/>
          </p:nvPr>
        </p:nvSpPr>
        <p:spPr>
          <a:xfrm>
            <a:off x="539999" y="3222000"/>
            <a:ext cx="8094885" cy="1008000"/>
          </a:xfrm>
        </p:spPr>
        <p:txBody>
          <a:bodyPr lIns="0" tIns="0" rIns="0" bIns="0" anchor="ctr" anchorCtr="0"/>
          <a:lstStyle>
            <a:lvl1pPr algn="l">
              <a:defRPr sz="4000" baseline="0">
                <a:solidFill>
                  <a:srgbClr val="FFFFFF"/>
                </a:solidFill>
              </a:defRPr>
            </a:lvl1pPr>
          </a:lstStyle>
          <a:p>
            <a:r>
              <a:rPr lang="sv-SE" dirty="0"/>
              <a:t>Klicka här för att lägga till rubrik</a:t>
            </a:r>
          </a:p>
        </p:txBody>
      </p:sp>
      <p:sp>
        <p:nvSpPr>
          <p:cNvPr id="10" name="Platshållare för bild 9"/>
          <p:cNvSpPr>
            <a:spLocks noGrp="1"/>
          </p:cNvSpPr>
          <p:nvPr>
            <p:ph type="pic" sz="quarter" idx="15"/>
          </p:nvPr>
        </p:nvSpPr>
        <p:spPr>
          <a:xfrm>
            <a:off x="-2" y="1371114"/>
            <a:ext cx="9144000" cy="1584000"/>
          </a:xfrm>
        </p:spPr>
        <p:txBody>
          <a:bodyPr/>
          <a:lstStyle>
            <a:lvl1pPr marL="0" indent="0">
              <a:buFontTx/>
              <a:buNone/>
              <a:defRPr/>
            </a:lvl1pPr>
          </a:lstStyle>
          <a:p>
            <a:r>
              <a:rPr lang="sv-SE"/>
              <a:t>Klicka på ikonen för att lägga till en bild</a:t>
            </a:r>
          </a:p>
        </p:txBody>
      </p:sp>
      <p:pic>
        <p:nvPicPr>
          <p:cNvPr id="11"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928108" y="4440238"/>
            <a:ext cx="1782763"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25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bild_Alt 4">
    <p:spTree>
      <p:nvGrpSpPr>
        <p:cNvPr id="1" name=""/>
        <p:cNvGrpSpPr/>
        <p:nvPr/>
      </p:nvGrpSpPr>
      <p:grpSpPr>
        <a:xfrm>
          <a:off x="0" y="0"/>
          <a:ext cx="0" cy="0"/>
          <a:chOff x="0" y="0"/>
          <a:chExt cx="0" cy="0"/>
        </a:xfrm>
      </p:grpSpPr>
      <p:pic>
        <p:nvPicPr>
          <p:cNvPr id="9" name="Bildobjekt 8"/>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0" y="1374960"/>
            <a:ext cx="9147599" cy="2423723"/>
          </a:xfrm>
          <a:prstGeom prst="rect">
            <a:avLst/>
          </a:prstGeom>
        </p:spPr>
      </p:pic>
      <p:sp>
        <p:nvSpPr>
          <p:cNvPr id="2" name="Rubrik 1"/>
          <p:cNvSpPr>
            <a:spLocks noGrp="1"/>
          </p:cNvSpPr>
          <p:nvPr>
            <p:ph type="ctrTitle" hasCustomPrompt="1"/>
          </p:nvPr>
        </p:nvSpPr>
        <p:spPr>
          <a:xfrm>
            <a:off x="628650" y="1915628"/>
            <a:ext cx="8093825" cy="1152000"/>
          </a:xfrm>
        </p:spPr>
        <p:txBody>
          <a:bodyPr lIns="0" tIns="0" rIns="0" bIns="0" anchor="ctr" anchorCtr="0"/>
          <a:lstStyle>
            <a:lvl1pPr algn="l">
              <a:defRPr sz="4000" baseline="0">
                <a:solidFill>
                  <a:srgbClr val="FFFFFF"/>
                </a:solidFill>
              </a:defRPr>
            </a:lvl1pPr>
          </a:lstStyle>
          <a:p>
            <a:r>
              <a:rPr lang="sv-SE" dirty="0"/>
              <a:t>Klicka här för att lägga till rubrik</a:t>
            </a:r>
          </a:p>
        </p:txBody>
      </p:sp>
      <p:pic>
        <p:nvPicPr>
          <p:cNvPr id="5"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989879" y="3225995"/>
            <a:ext cx="1782763"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31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bild_Alt 5">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0" y="3129223"/>
            <a:ext cx="9179296" cy="543153"/>
          </a:xfrm>
          <a:prstGeom prst="rect">
            <a:avLst/>
          </a:prstGeom>
        </p:spPr>
      </p:pic>
      <p:sp>
        <p:nvSpPr>
          <p:cNvPr id="8" name="Platshållare för bild 9"/>
          <p:cNvSpPr>
            <a:spLocks noGrp="1"/>
          </p:cNvSpPr>
          <p:nvPr>
            <p:ph type="pic" sz="quarter" idx="15"/>
          </p:nvPr>
        </p:nvSpPr>
        <p:spPr>
          <a:xfrm>
            <a:off x="0" y="1371114"/>
            <a:ext cx="2916000" cy="1584000"/>
          </a:xfrm>
        </p:spPr>
        <p:txBody>
          <a:bodyPr/>
          <a:lstStyle>
            <a:lvl1pPr marL="0" indent="0">
              <a:buFontTx/>
              <a:buNone/>
              <a:defRPr/>
            </a:lvl1pPr>
          </a:lstStyle>
          <a:p>
            <a:r>
              <a:rPr lang="sv-SE"/>
              <a:t>Klicka på ikonen för att lägga till en bild</a:t>
            </a:r>
          </a:p>
        </p:txBody>
      </p:sp>
      <p:sp>
        <p:nvSpPr>
          <p:cNvPr id="9" name="Platshållare för bild 9"/>
          <p:cNvSpPr>
            <a:spLocks noGrp="1"/>
          </p:cNvSpPr>
          <p:nvPr>
            <p:ph type="pic" sz="quarter" idx="16"/>
          </p:nvPr>
        </p:nvSpPr>
        <p:spPr>
          <a:xfrm>
            <a:off x="3114000" y="1371114"/>
            <a:ext cx="2916000" cy="1584000"/>
          </a:xfrm>
        </p:spPr>
        <p:txBody>
          <a:bodyPr/>
          <a:lstStyle>
            <a:lvl1pPr marL="0" indent="0">
              <a:buFontTx/>
              <a:buNone/>
              <a:defRPr/>
            </a:lvl1pPr>
          </a:lstStyle>
          <a:p>
            <a:r>
              <a:rPr lang="sv-SE"/>
              <a:t>Klicka på ikonen för att lägga till en bild</a:t>
            </a:r>
          </a:p>
        </p:txBody>
      </p:sp>
      <p:sp>
        <p:nvSpPr>
          <p:cNvPr id="10" name="Platshållare för bild 9"/>
          <p:cNvSpPr>
            <a:spLocks noGrp="1"/>
          </p:cNvSpPr>
          <p:nvPr>
            <p:ph type="pic" sz="quarter" idx="17"/>
          </p:nvPr>
        </p:nvSpPr>
        <p:spPr>
          <a:xfrm>
            <a:off x="6228000" y="1371114"/>
            <a:ext cx="2916000" cy="1584000"/>
          </a:xfrm>
        </p:spPr>
        <p:txBody>
          <a:bodyPr/>
          <a:lstStyle>
            <a:lvl1pPr marL="0" indent="0">
              <a:buFontTx/>
              <a:buNone/>
              <a:defRPr/>
            </a:lvl1pPr>
          </a:lstStyle>
          <a:p>
            <a:r>
              <a:rPr lang="sv-SE"/>
              <a:t>Klicka på ikonen för att lägga till en bild</a:t>
            </a:r>
          </a:p>
        </p:txBody>
      </p:sp>
      <p:sp>
        <p:nvSpPr>
          <p:cNvPr id="11" name="Rubrik 1"/>
          <p:cNvSpPr>
            <a:spLocks noGrp="1"/>
          </p:cNvSpPr>
          <p:nvPr>
            <p:ph type="ctrTitle" hasCustomPrompt="1"/>
          </p:nvPr>
        </p:nvSpPr>
        <p:spPr>
          <a:xfrm>
            <a:off x="534260" y="3166552"/>
            <a:ext cx="6283139" cy="626445"/>
          </a:xfrm>
        </p:spPr>
        <p:txBody>
          <a:bodyPr lIns="0" tIns="0" rIns="0" bIns="0" anchor="t" anchorCtr="0">
            <a:normAutofit/>
          </a:bodyPr>
          <a:lstStyle>
            <a:lvl1pPr algn="l">
              <a:defRPr sz="3200" baseline="0">
                <a:solidFill>
                  <a:srgbClr val="FFFFFF"/>
                </a:solidFill>
              </a:defRPr>
            </a:lvl1pPr>
          </a:lstStyle>
          <a:p>
            <a:r>
              <a:rPr lang="sv-SE" dirty="0"/>
              <a:t>Klicka här för att lägga till rubrik</a:t>
            </a:r>
          </a:p>
        </p:txBody>
      </p:sp>
      <p:pic>
        <p:nvPicPr>
          <p:cNvPr id="12" name="Picture 8" descr="Västra Götalandsregionen" title="Västra Götalandsregion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045634" y="3232190"/>
            <a:ext cx="1782763"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26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A8440300-780E-4CFB-A76C-73CC181031DE}" type="datetime1">
              <a:rPr lang="sv-SE" smtClean="0"/>
              <a:t>2022-04-19</a:t>
            </a:fld>
            <a:endParaRPr lang="sv-SE" dirty="0"/>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Årsredovisning 2021</a:t>
            </a:r>
            <a:endParaRPr lang="sv-SE" dirty="0"/>
          </a:p>
        </p:txBody>
      </p:sp>
    </p:spTree>
    <p:extLst>
      <p:ext uri="{BB962C8B-B14F-4D97-AF65-F5344CB8AC3E}">
        <p14:creationId xmlns:p14="http://schemas.microsoft.com/office/powerpoint/2010/main" val="141149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CE80E27-A0CD-430B-AC1C-B58BAA23A93D}" type="datetime1">
              <a:rPr lang="sv-SE" smtClean="0"/>
              <a:t>2022-04-19</a:t>
            </a:fld>
            <a:endParaRPr lang="sv-SE" dirty="0"/>
          </a:p>
        </p:txBody>
      </p:sp>
      <p:sp>
        <p:nvSpPr>
          <p:cNvPr id="4" name="Platshållare för sidfot 3"/>
          <p:cNvSpPr>
            <a:spLocks noGrp="1"/>
          </p:cNvSpPr>
          <p:nvPr>
            <p:ph type="ftr" sz="quarter" idx="11"/>
          </p:nvPr>
        </p:nvSpPr>
        <p:spPr/>
        <p:txBody>
          <a:bodyPr/>
          <a:lstStyle/>
          <a:p>
            <a:r>
              <a:rPr lang="sv-SE"/>
              <a:t>Årsredovisning 2021</a:t>
            </a:r>
            <a:endParaRPr lang="sv-SE" dirty="0"/>
          </a:p>
        </p:txBody>
      </p:sp>
      <p:sp>
        <p:nvSpPr>
          <p:cNvPr id="5" name="Platshållare för innehåll 2"/>
          <p:cNvSpPr>
            <a:spLocks noGrp="1"/>
          </p:cNvSpPr>
          <p:nvPr>
            <p:ph idx="1"/>
          </p:nvPr>
        </p:nvSpPr>
        <p:spPr>
          <a:xfrm>
            <a:off x="532800" y="1800000"/>
            <a:ext cx="8078400" cy="2700000"/>
          </a:xfrm>
        </p:spPr>
        <p:txBody>
          <a:bodyPr numCol="2" spcCol="18000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6814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hög bild">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4759200" cy="1036800"/>
          </a:xfrm>
        </p:spPr>
        <p:txBody>
          <a:bodyPr/>
          <a:lstStyle/>
          <a:p>
            <a:r>
              <a:rPr lang="sv-SE"/>
              <a:t>Klicka här för att ändra format</a:t>
            </a:r>
          </a:p>
        </p:txBody>
      </p:sp>
      <p:sp>
        <p:nvSpPr>
          <p:cNvPr id="3" name="Platshållare för innehåll 2"/>
          <p:cNvSpPr>
            <a:spLocks noGrp="1"/>
          </p:cNvSpPr>
          <p:nvPr>
            <p:ph idx="1"/>
          </p:nvPr>
        </p:nvSpPr>
        <p:spPr>
          <a:xfrm>
            <a:off x="532800" y="1800000"/>
            <a:ext cx="4759200" cy="2714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7"/>
          <p:cNvSpPr>
            <a:spLocks noGrp="1"/>
          </p:cNvSpPr>
          <p:nvPr>
            <p:ph type="pic" sz="quarter" idx="13"/>
          </p:nvPr>
        </p:nvSpPr>
        <p:spPr>
          <a:xfrm>
            <a:off x="5616000" y="0"/>
            <a:ext cx="3528000" cy="4968000"/>
          </a:xfrm>
        </p:spPr>
        <p:txBody>
          <a:bodyPr/>
          <a:lstStyle>
            <a:lvl1pPr marL="0" indent="0">
              <a:buFontTx/>
              <a:buNone/>
              <a:defRPr/>
            </a:lvl1pPr>
          </a:lstStyle>
          <a:p>
            <a:r>
              <a:rPr lang="sv-SE"/>
              <a:t>Klicka på ikonen för att lägga till en bild</a:t>
            </a:r>
            <a:endParaRPr lang="sv-SE" dirty="0"/>
          </a:p>
        </p:txBody>
      </p:sp>
      <p:pic>
        <p:nvPicPr>
          <p:cNvPr id="10"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E1E576AE-14F0-487B-A8F3-C28B36F12234}" type="datetime1">
              <a:rPr lang="sv-SE" smtClean="0"/>
              <a:t>2022-04-19</a:t>
            </a:fld>
            <a:endParaRPr lang="sv-SE" dirty="0"/>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Årsredovisning 2021</a:t>
            </a:r>
            <a:endParaRPr lang="sv-SE" dirty="0"/>
          </a:p>
        </p:txBody>
      </p:sp>
    </p:spTree>
    <p:extLst>
      <p:ext uri="{BB962C8B-B14F-4D97-AF65-F5344CB8AC3E}">
        <p14:creationId xmlns:p14="http://schemas.microsoft.com/office/powerpoint/2010/main" val="91273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och bild">
    <p:spTree>
      <p:nvGrpSpPr>
        <p:cNvPr id="1" name=""/>
        <p:cNvGrpSpPr/>
        <p:nvPr/>
      </p:nvGrpSpPr>
      <p:grpSpPr>
        <a:xfrm>
          <a:off x="0" y="0"/>
          <a:ext cx="0" cy="0"/>
          <a:chOff x="0" y="0"/>
          <a:chExt cx="0" cy="0"/>
        </a:xfrm>
      </p:grpSpPr>
      <p:sp>
        <p:nvSpPr>
          <p:cNvPr id="2" name="Rubrik 1"/>
          <p:cNvSpPr>
            <a:spLocks noGrp="1"/>
          </p:cNvSpPr>
          <p:nvPr>
            <p:ph type="title"/>
          </p:nvPr>
        </p:nvSpPr>
        <p:spPr>
          <a:xfrm>
            <a:off x="532800" y="720000"/>
            <a:ext cx="4299232" cy="1036800"/>
          </a:xfrm>
        </p:spPr>
        <p:txBody>
          <a:bodyPr/>
          <a:lstStyle/>
          <a:p>
            <a:r>
              <a:rPr lang="sv-SE"/>
              <a:t>Klicka här för att ändra format</a:t>
            </a:r>
            <a:endParaRPr lang="sv-SE" dirty="0"/>
          </a:p>
        </p:txBody>
      </p:sp>
      <p:sp>
        <p:nvSpPr>
          <p:cNvPr id="3" name="Platshållare för innehåll 2"/>
          <p:cNvSpPr>
            <a:spLocks noGrp="1"/>
          </p:cNvSpPr>
          <p:nvPr>
            <p:ph idx="1"/>
          </p:nvPr>
        </p:nvSpPr>
        <p:spPr>
          <a:xfrm>
            <a:off x="532800" y="1800000"/>
            <a:ext cx="4299232" cy="2700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7"/>
          <p:cNvSpPr>
            <a:spLocks noGrp="1"/>
          </p:cNvSpPr>
          <p:nvPr>
            <p:ph type="pic" sz="quarter" idx="13"/>
          </p:nvPr>
        </p:nvSpPr>
        <p:spPr>
          <a:xfrm>
            <a:off x="5148000" y="986400"/>
            <a:ext cx="3996000" cy="2736000"/>
          </a:xfrm>
        </p:spPr>
        <p:txBody>
          <a:bodyPr/>
          <a:lstStyle>
            <a:lvl1pPr marL="0" indent="0">
              <a:buFontTx/>
              <a:buNone/>
              <a:defRPr/>
            </a:lvl1pPr>
          </a:lstStyle>
          <a:p>
            <a:r>
              <a:rPr lang="sv-SE"/>
              <a:t>Klicka på ikonen för att lägga till en bild</a:t>
            </a:r>
            <a:endParaRPr lang="sv-SE" dirty="0"/>
          </a:p>
        </p:txBody>
      </p:sp>
      <p:pic>
        <p:nvPicPr>
          <p:cNvPr id="10" name="Bildobjekt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bwMode="auto">
          <a:xfrm>
            <a:off x="18" y="4969960"/>
            <a:ext cx="9143964" cy="1760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rgbClr val="000000"/>
                </a:solidFill>
              </a:defRPr>
            </a:lvl1pPr>
          </a:lstStyle>
          <a:p>
            <a:fld id="{8EE450EB-76FB-45A8-BAB5-FEDB4CF32CCC}" type="datetime1">
              <a:rPr lang="sv-SE" smtClean="0"/>
              <a:t>2022-04-19</a:t>
            </a:fld>
            <a:endParaRPr lang="sv-SE" dirty="0"/>
          </a:p>
        </p:txBody>
      </p:sp>
      <p:sp>
        <p:nvSpPr>
          <p:cNvPr id="11"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Årsredovisning 2021</a:t>
            </a:r>
            <a:endParaRPr lang="sv-SE" dirty="0"/>
          </a:p>
        </p:txBody>
      </p:sp>
    </p:spTree>
    <p:extLst>
      <p:ext uri="{BB962C8B-B14F-4D97-AF65-F5344CB8AC3E}">
        <p14:creationId xmlns:p14="http://schemas.microsoft.com/office/powerpoint/2010/main" val="390583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file://localhost/Volumes/Centralen/HD1/Vastra%20Gotalandsregionen/VGR%2015-2735%20Utveckling%20grafisk%20profil/Mallar%202015/Powerpoint/Dekor_powerpoint/Blue/Bullet_blue.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file://localhost/Volumes/Centralen/HD1/Vastra%20Gotalandsregionen/VGR%2015-2735%20Utveckling%20grafisk%20profil/Mallar%202015/Powerpoint/Dekor_powerpoint/Blue/Dekor_ppt_undersidor_blue.pn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2800" y="720000"/>
            <a:ext cx="8078400" cy="1036800"/>
          </a:xfrm>
          <a:prstGeom prst="rect">
            <a:avLst/>
          </a:prstGeom>
        </p:spPr>
        <p:txBody>
          <a:bodyPr vert="horz" lIns="0" tIns="0" rIns="0" bIns="0" rtlCol="0" anchor="ctr">
            <a:normAutofit/>
          </a:bodyPr>
          <a:lstStyle/>
          <a:p>
            <a:r>
              <a:rPr lang="sv-SE" dirty="0"/>
              <a:t>Klicka här för att ändra format</a:t>
            </a:r>
          </a:p>
        </p:txBody>
      </p:sp>
      <p:sp>
        <p:nvSpPr>
          <p:cNvPr id="3" name="Platshållare för text 2"/>
          <p:cNvSpPr>
            <a:spLocks noGrp="1"/>
          </p:cNvSpPr>
          <p:nvPr>
            <p:ph type="body" idx="1"/>
          </p:nvPr>
        </p:nvSpPr>
        <p:spPr>
          <a:xfrm>
            <a:off x="532800" y="1800000"/>
            <a:ext cx="8078400" cy="2700000"/>
          </a:xfrm>
          <a:prstGeom prst="rect">
            <a:avLst/>
          </a:prstGeom>
        </p:spPr>
        <p:txBody>
          <a:bodyPr vert="horz" lIns="0" tIns="0" rIns="0" bIns="0" spcCol="18000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4"/>
          <p:cNvPicPr>
            <a:picLocks noChangeAspect="1"/>
          </p:cNvPicPr>
          <p:nvPr/>
        </p:nvPicPr>
        <p:blipFill>
          <a:blip r:embed="rId15" r:link="rId16">
            <a:extLst>
              <a:ext uri="{28A0092B-C50C-407E-A947-70E740481C1C}">
                <a14:useLocalDpi xmlns:a14="http://schemas.microsoft.com/office/drawing/2010/main" val="0"/>
              </a:ext>
            </a:extLst>
          </a:blip>
          <a:stretch>
            <a:fillRect/>
          </a:stretch>
        </p:blipFill>
        <p:spPr bwMode="auto">
          <a:xfrm>
            <a:off x="19" y="4969515"/>
            <a:ext cx="9146820" cy="1761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Platshållare för datum 3"/>
          <p:cNvSpPr>
            <a:spLocks noGrp="1"/>
          </p:cNvSpPr>
          <p:nvPr>
            <p:ph type="dt" sz="half" idx="2"/>
          </p:nvPr>
        </p:nvSpPr>
        <p:spPr>
          <a:xfrm>
            <a:off x="488175" y="4643360"/>
            <a:ext cx="1221679" cy="274637"/>
          </a:xfrm>
          <a:prstGeom prst="rect">
            <a:avLst/>
          </a:prstGeom>
        </p:spPr>
        <p:txBody>
          <a:bodyPr vert="horz" lIns="91440" tIns="45720" rIns="91440" bIns="45720" rtlCol="0" anchor="ctr"/>
          <a:lstStyle>
            <a:lvl1pPr algn="l">
              <a:defRPr sz="1200">
                <a:solidFill>
                  <a:schemeClr val="tx1"/>
                </a:solidFill>
              </a:defRPr>
            </a:lvl1pPr>
          </a:lstStyle>
          <a:p>
            <a:fld id="{5B784666-8359-4B8C-A4CD-F047F0559176}" type="datetime1">
              <a:rPr lang="sv-SE" smtClean="0"/>
              <a:t>2022-04-19</a:t>
            </a:fld>
            <a:endParaRPr lang="sv-SE" dirty="0"/>
          </a:p>
        </p:txBody>
      </p:sp>
      <p:sp>
        <p:nvSpPr>
          <p:cNvPr id="9" name="Platshållare för sidfot 4"/>
          <p:cNvSpPr>
            <a:spLocks noGrp="1"/>
          </p:cNvSpPr>
          <p:nvPr>
            <p:ph type="ftr" sz="quarter" idx="3"/>
          </p:nvPr>
        </p:nvSpPr>
        <p:spPr>
          <a:xfrm>
            <a:off x="1740829" y="4643360"/>
            <a:ext cx="4466683" cy="274637"/>
          </a:xfrm>
          <a:prstGeom prst="rect">
            <a:avLst/>
          </a:prstGeom>
        </p:spPr>
        <p:txBody>
          <a:bodyPr vert="horz" lIns="91440" tIns="45720" rIns="91440" bIns="45720" rtlCol="0" anchor="ctr"/>
          <a:lstStyle>
            <a:lvl1pPr algn="l">
              <a:defRPr sz="1200">
                <a:solidFill>
                  <a:srgbClr val="000000"/>
                </a:solidFill>
              </a:defRPr>
            </a:lvl1pPr>
          </a:lstStyle>
          <a:p>
            <a:r>
              <a:rPr lang="sv-SE"/>
              <a:t>Årsredovisning 2021</a:t>
            </a:r>
            <a:endParaRPr lang="sv-SE" dirty="0"/>
          </a:p>
        </p:txBody>
      </p:sp>
    </p:spTree>
    <p:extLst>
      <p:ext uri="{BB962C8B-B14F-4D97-AF65-F5344CB8AC3E}">
        <p14:creationId xmlns:p14="http://schemas.microsoft.com/office/powerpoint/2010/main" val="2367071769"/>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50" r:id="rId6"/>
    <p:sldLayoutId id="2147483670" r:id="rId7"/>
    <p:sldLayoutId id="2147483666" r:id="rId8"/>
    <p:sldLayoutId id="2147483667" r:id="rId9"/>
    <p:sldLayoutId id="2147483668" r:id="rId10"/>
    <p:sldLayoutId id="2147483654" r:id="rId11"/>
    <p:sldLayoutId id="2147483655" r:id="rId12"/>
    <p:sldLayoutId id="2147483669" r:id="rId13"/>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360363" marR="0" indent="-360363" algn="l" defTabSz="685800" rtl="0" eaLnBrk="1" fontAlgn="auto" latinLnBrk="0" hangingPunct="1">
        <a:lnSpc>
          <a:spcPct val="100000"/>
        </a:lnSpc>
        <a:spcBef>
          <a:spcPts val="750"/>
        </a:spcBef>
        <a:spcAft>
          <a:spcPts val="0"/>
        </a:spcAft>
        <a:buClrTx/>
        <a:buSzPct val="100000"/>
        <a:buFontTx/>
        <a:buBlip>
          <a:blip r:embed="rId17" r:link="rId18"/>
        </a:buBlip>
        <a:tabLst/>
        <a:defRPr sz="2100" kern="1200">
          <a:solidFill>
            <a:schemeClr val="tx1"/>
          </a:solidFill>
          <a:latin typeface="+mn-lt"/>
          <a:ea typeface="+mn-ea"/>
          <a:cs typeface="+mn-cs"/>
        </a:defRPr>
      </a:lvl1pPr>
      <a:lvl2pPr marL="539750" marR="0" indent="-180975"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800" kern="1200">
          <a:solidFill>
            <a:schemeClr val="tx1"/>
          </a:solidFill>
          <a:latin typeface="+mn-lt"/>
          <a:ea typeface="+mn-ea"/>
          <a:cs typeface="+mn-cs"/>
        </a:defRPr>
      </a:lvl2pPr>
      <a:lvl3pPr marL="715963" marR="0" indent="-176213"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500" kern="1200">
          <a:solidFill>
            <a:schemeClr val="tx1"/>
          </a:solidFill>
          <a:latin typeface="+mn-lt"/>
          <a:ea typeface="+mn-ea"/>
          <a:cs typeface="+mn-cs"/>
        </a:defRPr>
      </a:lvl3pPr>
      <a:lvl4pPr marL="898525" marR="0" indent="-182563"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350" kern="1200">
          <a:solidFill>
            <a:schemeClr val="tx1"/>
          </a:solidFill>
          <a:latin typeface="+mn-lt"/>
          <a:ea typeface="+mn-ea"/>
          <a:cs typeface="+mn-cs"/>
        </a:defRPr>
      </a:lvl4pPr>
      <a:lvl5pPr marL="1073150" marR="0" indent="-174625" algn="l" defTabSz="685800" rtl="0" eaLnBrk="1" fontAlgn="auto" latinLnBrk="0" hangingPunct="1">
        <a:lnSpc>
          <a:spcPct val="100000"/>
        </a:lnSpc>
        <a:spcBef>
          <a:spcPts val="375"/>
        </a:spcBef>
        <a:spcAft>
          <a:spcPts val="0"/>
        </a:spcAft>
        <a:buClr>
          <a:schemeClr val="accent1"/>
        </a:buClr>
        <a:buSzPct val="100000"/>
        <a:buFont typeface="Calibri" panose="020F0502020204030204" pitchFamily="34" charset="0"/>
        <a:buChar char="‒"/>
        <a:tabLst/>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60691" y="0"/>
            <a:ext cx="8367673" cy="646430"/>
          </a:xfrm>
        </p:spPr>
        <p:txBody>
          <a:bodyPr vert="horz" lIns="0" tIns="0" rIns="0" bIns="0" rtlCol="0" anchor="ctr">
            <a:normAutofit/>
          </a:bodyPr>
          <a:lstStyle/>
          <a:p>
            <a:pPr algn="ctr"/>
            <a:r>
              <a:rPr lang="sv-SE" sz="2800" dirty="0"/>
              <a:t>Sjukfrånvaro 2019-2021</a:t>
            </a:r>
          </a:p>
        </p:txBody>
      </p:sp>
      <p:sp>
        <p:nvSpPr>
          <p:cNvPr id="8" name="textruta 7"/>
          <p:cNvSpPr txBox="1"/>
          <p:nvPr/>
        </p:nvSpPr>
        <p:spPr>
          <a:xfrm>
            <a:off x="1495470" y="4370275"/>
            <a:ext cx="4334675" cy="276999"/>
          </a:xfrm>
          <a:prstGeom prst="rect">
            <a:avLst/>
          </a:prstGeom>
          <a:noFill/>
        </p:spPr>
        <p:txBody>
          <a:bodyPr wrap="square" rtlCol="0">
            <a:spAutoFit/>
          </a:bodyPr>
          <a:lstStyle/>
          <a:p>
            <a:r>
              <a:rPr lang="sv-SE" sz="1200" dirty="0"/>
              <a:t>Avser Västra Götalandsregionens förvaltningar</a:t>
            </a:r>
          </a:p>
        </p:txBody>
      </p:sp>
      <p:sp>
        <p:nvSpPr>
          <p:cNvPr id="10" name="Platshållare för sidfot 8">
            <a:extLst>
              <a:ext uri="{FF2B5EF4-FFF2-40B4-BE49-F238E27FC236}">
                <a16:creationId xmlns:a16="http://schemas.microsoft.com/office/drawing/2014/main" id="{0A40713B-0B9C-4BA0-B9D6-9459618C38DC}"/>
              </a:ext>
            </a:extLst>
          </p:cNvPr>
          <p:cNvSpPr>
            <a:spLocks noGrp="1"/>
          </p:cNvSpPr>
          <p:nvPr>
            <p:ph type="ftr" sz="quarter" idx="3"/>
          </p:nvPr>
        </p:nvSpPr>
        <p:spPr>
          <a:xfrm>
            <a:off x="231625" y="4923778"/>
            <a:ext cx="4466683" cy="274637"/>
          </a:xfrm>
        </p:spPr>
        <p:txBody>
          <a:bodyPr/>
          <a:lstStyle/>
          <a:p>
            <a:r>
              <a:rPr lang="sv-SE" b="1">
                <a:solidFill>
                  <a:schemeClr val="bg1"/>
                </a:solidFill>
              </a:rPr>
              <a:t>Årsredovisning 2021</a:t>
            </a:r>
            <a:endParaRPr lang="sv-SE" b="1" dirty="0">
              <a:solidFill>
                <a:schemeClr val="bg1"/>
              </a:solidFill>
            </a:endParaRPr>
          </a:p>
        </p:txBody>
      </p:sp>
      <p:pic>
        <p:nvPicPr>
          <p:cNvPr id="3" name="Bildobjekt 2">
            <a:extLst>
              <a:ext uri="{FF2B5EF4-FFF2-40B4-BE49-F238E27FC236}">
                <a16:creationId xmlns:a16="http://schemas.microsoft.com/office/drawing/2014/main" id="{3E4BCE25-18D5-4B82-8320-B8C4F6FB3577}"/>
              </a:ext>
            </a:extLst>
          </p:cNvPr>
          <p:cNvPicPr>
            <a:picLocks noChangeAspect="1"/>
          </p:cNvPicPr>
          <p:nvPr/>
        </p:nvPicPr>
        <p:blipFill>
          <a:blip r:embed="rId3"/>
          <a:stretch>
            <a:fillRect/>
          </a:stretch>
        </p:blipFill>
        <p:spPr>
          <a:xfrm>
            <a:off x="1448410" y="594291"/>
            <a:ext cx="6192233" cy="3828123"/>
          </a:xfrm>
          <a:prstGeom prst="rect">
            <a:avLst/>
          </a:prstGeom>
        </p:spPr>
      </p:pic>
    </p:spTree>
    <p:extLst>
      <p:ext uri="{BB962C8B-B14F-4D97-AF65-F5344CB8AC3E}">
        <p14:creationId xmlns:p14="http://schemas.microsoft.com/office/powerpoint/2010/main" val="4173302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494235" y="357188"/>
            <a:ext cx="6057900" cy="1039416"/>
          </a:xfrm>
        </p:spPr>
        <p:txBody>
          <a:bodyPr/>
          <a:lstStyle/>
          <a:p>
            <a:pPr algn="ctr"/>
            <a:r>
              <a:rPr lang="sv-SE" sz="3000" dirty="0"/>
              <a:t>Sjukfrånvaro, procent av </a:t>
            </a:r>
            <a:br>
              <a:rPr lang="sv-SE" sz="3000" dirty="0"/>
            </a:br>
            <a:r>
              <a:rPr lang="sv-SE" sz="3000" dirty="0"/>
              <a:t>ordinarie arbetstid</a:t>
            </a:r>
            <a:endParaRPr lang="sv-SE" sz="2400" i="1" dirty="0"/>
          </a:p>
        </p:txBody>
      </p:sp>
      <p:sp>
        <p:nvSpPr>
          <p:cNvPr id="10" name="Platshållare för sidfot 8">
            <a:extLst>
              <a:ext uri="{FF2B5EF4-FFF2-40B4-BE49-F238E27FC236}">
                <a16:creationId xmlns:a16="http://schemas.microsoft.com/office/drawing/2014/main" id="{96E8707B-5AF6-47E9-B99B-2AB0CA2F809A}"/>
              </a:ext>
            </a:extLst>
          </p:cNvPr>
          <p:cNvSpPr>
            <a:spLocks noGrp="1"/>
          </p:cNvSpPr>
          <p:nvPr>
            <p:ph type="ftr" sz="quarter" idx="3"/>
          </p:nvPr>
        </p:nvSpPr>
        <p:spPr>
          <a:xfrm>
            <a:off x="231625" y="4923778"/>
            <a:ext cx="4466683" cy="274637"/>
          </a:xfrm>
        </p:spPr>
        <p:txBody>
          <a:bodyPr/>
          <a:lstStyle/>
          <a:p>
            <a:r>
              <a:rPr lang="sv-SE" b="1">
                <a:solidFill>
                  <a:schemeClr val="bg1"/>
                </a:solidFill>
              </a:rPr>
              <a:t>Årsredovisning 2021</a:t>
            </a:r>
            <a:endParaRPr lang="sv-SE" b="1" dirty="0">
              <a:solidFill>
                <a:schemeClr val="bg1"/>
              </a:solidFill>
            </a:endParaRPr>
          </a:p>
        </p:txBody>
      </p:sp>
      <p:pic>
        <p:nvPicPr>
          <p:cNvPr id="2" name="Bildobjekt 1">
            <a:extLst>
              <a:ext uri="{FF2B5EF4-FFF2-40B4-BE49-F238E27FC236}">
                <a16:creationId xmlns:a16="http://schemas.microsoft.com/office/drawing/2014/main" id="{7278BD7D-A4F6-42AC-9ED6-6A8A97E26EAE}"/>
              </a:ext>
            </a:extLst>
          </p:cNvPr>
          <p:cNvPicPr>
            <a:picLocks noChangeAspect="1"/>
          </p:cNvPicPr>
          <p:nvPr/>
        </p:nvPicPr>
        <p:blipFill>
          <a:blip r:embed="rId2"/>
          <a:stretch>
            <a:fillRect/>
          </a:stretch>
        </p:blipFill>
        <p:spPr>
          <a:xfrm>
            <a:off x="2243616" y="2078167"/>
            <a:ext cx="4909383" cy="987165"/>
          </a:xfrm>
          <a:prstGeom prst="rect">
            <a:avLst/>
          </a:prstGeom>
        </p:spPr>
      </p:pic>
    </p:spTree>
    <p:extLst>
      <p:ext uri="{BB962C8B-B14F-4D97-AF65-F5344CB8AC3E}">
        <p14:creationId xmlns:p14="http://schemas.microsoft.com/office/powerpoint/2010/main" val="203004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494235" y="357188"/>
            <a:ext cx="6057900" cy="1039416"/>
          </a:xfrm>
        </p:spPr>
        <p:txBody>
          <a:bodyPr/>
          <a:lstStyle/>
          <a:p>
            <a:pPr algn="ctr"/>
            <a:r>
              <a:rPr lang="sv-SE" sz="3000" dirty="0"/>
              <a:t>Andel långtidsjukfrånvaro (≥60 dagar) av total sjukfrånvaro</a:t>
            </a:r>
            <a:endParaRPr lang="sv-SE" sz="2400" i="1" dirty="0"/>
          </a:p>
        </p:txBody>
      </p:sp>
      <p:sp>
        <p:nvSpPr>
          <p:cNvPr id="10" name="Platshållare för sidfot 8">
            <a:extLst>
              <a:ext uri="{FF2B5EF4-FFF2-40B4-BE49-F238E27FC236}">
                <a16:creationId xmlns:a16="http://schemas.microsoft.com/office/drawing/2014/main" id="{1EEDD07C-201D-4AED-B938-47BDA1EED316}"/>
              </a:ext>
            </a:extLst>
          </p:cNvPr>
          <p:cNvSpPr>
            <a:spLocks noGrp="1"/>
          </p:cNvSpPr>
          <p:nvPr>
            <p:ph type="ftr" sz="quarter" idx="3"/>
          </p:nvPr>
        </p:nvSpPr>
        <p:spPr>
          <a:xfrm>
            <a:off x="231625" y="4923778"/>
            <a:ext cx="4466683" cy="274637"/>
          </a:xfrm>
        </p:spPr>
        <p:txBody>
          <a:bodyPr/>
          <a:lstStyle/>
          <a:p>
            <a:r>
              <a:rPr lang="sv-SE" b="1">
                <a:solidFill>
                  <a:schemeClr val="bg1"/>
                </a:solidFill>
              </a:rPr>
              <a:t>Årsredovisning 2021</a:t>
            </a:r>
            <a:endParaRPr lang="sv-SE" b="1" dirty="0">
              <a:solidFill>
                <a:schemeClr val="bg1"/>
              </a:solidFill>
            </a:endParaRPr>
          </a:p>
        </p:txBody>
      </p:sp>
      <p:pic>
        <p:nvPicPr>
          <p:cNvPr id="3" name="Bildobjekt 2">
            <a:extLst>
              <a:ext uri="{FF2B5EF4-FFF2-40B4-BE49-F238E27FC236}">
                <a16:creationId xmlns:a16="http://schemas.microsoft.com/office/drawing/2014/main" id="{589EC76D-CD0C-4F73-87C3-D315B61AE7C5}"/>
              </a:ext>
            </a:extLst>
          </p:cNvPr>
          <p:cNvPicPr>
            <a:picLocks noChangeAspect="1"/>
          </p:cNvPicPr>
          <p:nvPr/>
        </p:nvPicPr>
        <p:blipFill>
          <a:blip r:embed="rId2"/>
          <a:stretch>
            <a:fillRect/>
          </a:stretch>
        </p:blipFill>
        <p:spPr>
          <a:xfrm>
            <a:off x="2113738" y="2052032"/>
            <a:ext cx="5169139" cy="1039396"/>
          </a:xfrm>
          <a:prstGeom prst="rect">
            <a:avLst/>
          </a:prstGeom>
        </p:spPr>
      </p:pic>
    </p:spTree>
    <p:extLst>
      <p:ext uri="{BB962C8B-B14F-4D97-AF65-F5344CB8AC3E}">
        <p14:creationId xmlns:p14="http://schemas.microsoft.com/office/powerpoint/2010/main" val="173703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494235" y="357188"/>
            <a:ext cx="6057900" cy="1039416"/>
          </a:xfrm>
        </p:spPr>
        <p:txBody>
          <a:bodyPr/>
          <a:lstStyle/>
          <a:p>
            <a:pPr algn="ctr"/>
            <a:r>
              <a:rPr lang="sv-SE" sz="3000" dirty="0"/>
              <a:t>Sjukfrånvaro, procent av ordinarie arbetstid, per personalgrupp</a:t>
            </a:r>
          </a:p>
        </p:txBody>
      </p:sp>
      <p:sp>
        <p:nvSpPr>
          <p:cNvPr id="10" name="Platshållare för sidfot 8">
            <a:extLst>
              <a:ext uri="{FF2B5EF4-FFF2-40B4-BE49-F238E27FC236}">
                <a16:creationId xmlns:a16="http://schemas.microsoft.com/office/drawing/2014/main" id="{01574CCC-4D8C-4B56-9329-52130B948558}"/>
              </a:ext>
            </a:extLst>
          </p:cNvPr>
          <p:cNvSpPr>
            <a:spLocks noGrp="1"/>
          </p:cNvSpPr>
          <p:nvPr>
            <p:ph type="ftr" sz="quarter" idx="3"/>
          </p:nvPr>
        </p:nvSpPr>
        <p:spPr>
          <a:xfrm>
            <a:off x="231625" y="4923778"/>
            <a:ext cx="4466683" cy="274637"/>
          </a:xfrm>
        </p:spPr>
        <p:txBody>
          <a:bodyPr/>
          <a:lstStyle/>
          <a:p>
            <a:r>
              <a:rPr lang="sv-SE" b="1" dirty="0">
                <a:solidFill>
                  <a:schemeClr val="bg1"/>
                </a:solidFill>
              </a:rPr>
              <a:t>Årsredovisning 2021</a:t>
            </a:r>
          </a:p>
        </p:txBody>
      </p:sp>
      <p:pic>
        <p:nvPicPr>
          <p:cNvPr id="2" name="Bildobjekt 1">
            <a:extLst>
              <a:ext uri="{FF2B5EF4-FFF2-40B4-BE49-F238E27FC236}">
                <a16:creationId xmlns:a16="http://schemas.microsoft.com/office/drawing/2014/main" id="{08B885FD-BB6B-4F9C-8F1D-26E11FFC541B}"/>
              </a:ext>
            </a:extLst>
          </p:cNvPr>
          <p:cNvPicPr>
            <a:picLocks noChangeAspect="1"/>
          </p:cNvPicPr>
          <p:nvPr/>
        </p:nvPicPr>
        <p:blipFill>
          <a:blip r:embed="rId2"/>
          <a:stretch>
            <a:fillRect/>
          </a:stretch>
        </p:blipFill>
        <p:spPr>
          <a:xfrm>
            <a:off x="1062594" y="1396604"/>
            <a:ext cx="7149572" cy="3315516"/>
          </a:xfrm>
          <a:prstGeom prst="rect">
            <a:avLst/>
          </a:prstGeom>
        </p:spPr>
      </p:pic>
    </p:spTree>
    <p:extLst>
      <p:ext uri="{BB962C8B-B14F-4D97-AF65-F5344CB8AC3E}">
        <p14:creationId xmlns:p14="http://schemas.microsoft.com/office/powerpoint/2010/main" val="3229339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494235" y="357188"/>
            <a:ext cx="6057900" cy="1039416"/>
          </a:xfrm>
        </p:spPr>
        <p:txBody>
          <a:bodyPr/>
          <a:lstStyle/>
          <a:p>
            <a:pPr algn="ctr"/>
            <a:r>
              <a:rPr lang="sv-SE" sz="3000" dirty="0"/>
              <a:t>Frånvaro, kalenderdagar per anställd</a:t>
            </a:r>
          </a:p>
        </p:txBody>
      </p:sp>
      <p:sp>
        <p:nvSpPr>
          <p:cNvPr id="10" name="Platshållare för sidfot 8">
            <a:extLst>
              <a:ext uri="{FF2B5EF4-FFF2-40B4-BE49-F238E27FC236}">
                <a16:creationId xmlns:a16="http://schemas.microsoft.com/office/drawing/2014/main" id="{9A164FB5-91B3-4380-8A7D-0E293728B53A}"/>
              </a:ext>
            </a:extLst>
          </p:cNvPr>
          <p:cNvSpPr>
            <a:spLocks noGrp="1"/>
          </p:cNvSpPr>
          <p:nvPr>
            <p:ph type="ftr" sz="quarter" idx="3"/>
          </p:nvPr>
        </p:nvSpPr>
        <p:spPr>
          <a:xfrm>
            <a:off x="231625" y="4923778"/>
            <a:ext cx="4466683" cy="274637"/>
          </a:xfrm>
        </p:spPr>
        <p:txBody>
          <a:bodyPr/>
          <a:lstStyle/>
          <a:p>
            <a:r>
              <a:rPr lang="sv-SE" b="1">
                <a:solidFill>
                  <a:schemeClr val="bg1"/>
                </a:solidFill>
              </a:rPr>
              <a:t>Årsredovisning 2021</a:t>
            </a:r>
            <a:endParaRPr lang="sv-SE" b="1" dirty="0">
              <a:solidFill>
                <a:schemeClr val="bg1"/>
              </a:solidFill>
            </a:endParaRPr>
          </a:p>
        </p:txBody>
      </p:sp>
      <p:pic>
        <p:nvPicPr>
          <p:cNvPr id="2" name="Bildobjekt 1">
            <a:extLst>
              <a:ext uri="{FF2B5EF4-FFF2-40B4-BE49-F238E27FC236}">
                <a16:creationId xmlns:a16="http://schemas.microsoft.com/office/drawing/2014/main" id="{107A545B-26F3-47C6-8F90-072F6D4F2025}"/>
              </a:ext>
            </a:extLst>
          </p:cNvPr>
          <p:cNvPicPr>
            <a:picLocks noChangeAspect="1"/>
          </p:cNvPicPr>
          <p:nvPr/>
        </p:nvPicPr>
        <p:blipFill>
          <a:blip r:embed="rId2"/>
          <a:stretch>
            <a:fillRect/>
          </a:stretch>
        </p:blipFill>
        <p:spPr>
          <a:xfrm>
            <a:off x="1088439" y="1396604"/>
            <a:ext cx="8120733" cy="2665394"/>
          </a:xfrm>
          <a:prstGeom prst="rect">
            <a:avLst/>
          </a:prstGeom>
        </p:spPr>
      </p:pic>
    </p:spTree>
    <p:extLst>
      <p:ext uri="{BB962C8B-B14F-4D97-AF65-F5344CB8AC3E}">
        <p14:creationId xmlns:p14="http://schemas.microsoft.com/office/powerpoint/2010/main" val="2301490844"/>
      </p:ext>
    </p:extLst>
  </p:cSld>
  <p:clrMapOvr>
    <a:masterClrMapping/>
  </p:clrMapOvr>
</p:sld>
</file>

<file path=ppt/theme/theme1.xml><?xml version="1.0" encoding="utf-8"?>
<a:theme xmlns:a="http://schemas.openxmlformats.org/drawingml/2006/main" name="VGR_vitt_blue">
  <a:themeElements>
    <a:clrScheme name="VG">
      <a:dk1>
        <a:srgbClr val="000000"/>
      </a:dk1>
      <a:lt1>
        <a:srgbClr val="FFFFFF"/>
      </a:lt1>
      <a:dk2>
        <a:srgbClr val="000000"/>
      </a:dk2>
      <a:lt2>
        <a:srgbClr val="808080"/>
      </a:lt2>
      <a:accent1>
        <a:srgbClr val="006298"/>
      </a:accent1>
      <a:accent2>
        <a:srgbClr val="367B1E"/>
      </a:accent2>
      <a:accent3>
        <a:srgbClr val="F2A900"/>
      </a:accent3>
      <a:accent4>
        <a:srgbClr val="9EA2A2"/>
      </a:accent4>
      <a:accent5>
        <a:srgbClr val="9D2235"/>
      </a:accent5>
      <a:accent6>
        <a:srgbClr val="71B2C9"/>
      </a:accent6>
      <a:hlink>
        <a:srgbClr val="006298"/>
      </a:hlink>
      <a:folHlink>
        <a:srgbClr val="9EA2A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dirty="0" smtClean="0"/>
        </a:defPPr>
      </a:lstStyle>
    </a:txDef>
  </a:objectDefaults>
  <a:extraClrSchemeLst/>
  <a:custClrLst>
    <a:custClr name="VG Komplement 1">
      <a:srgbClr val="008755"/>
    </a:custClr>
    <a:custClr name="VG Komplement 2">
      <a:srgbClr val="71B2C9"/>
    </a:custClr>
    <a:custClr name="VG Komplement 3">
      <a:srgbClr val="A8AD00"/>
    </a:custClr>
    <a:custClr name="VG Komplement 4">
      <a:srgbClr val="C8102E"/>
    </a:custClr>
    <a:custClr name="VG Komplement 5">
      <a:srgbClr val="FF6600"/>
    </a:custClr>
    <a:custClr name="VG Komplement 6">
      <a:srgbClr val="91966E"/>
    </a:custClr>
    <a:custClr name="VG Komplement 7">
      <a:srgbClr val="582C83"/>
    </a:custClr>
    <a:custClr name="VG Komplement 8">
      <a:srgbClr val="AF1685"/>
    </a:custClr>
    <a:custClr name="VG Diagram 1">
      <a:srgbClr val="71B2C9"/>
    </a:custClr>
    <a:custClr name="VG Diagram 2">
      <a:srgbClr val="F2A900"/>
    </a:custClr>
    <a:custClr name="VG Diagram 3">
      <a:srgbClr val="C8102E"/>
    </a:custClr>
    <a:custClr name="VG Diagram 4">
      <a:srgbClr val="006298"/>
    </a:custClr>
    <a:custClr name="VG Diagram 5">
      <a:srgbClr val="A8AD00"/>
    </a:custClr>
  </a:custClrLst>
  <a:extLst>
    <a:ext uri="{05A4C25C-085E-4340-85A3-A5531E510DB2}">
      <thm15:themeFamily xmlns:thm15="http://schemas.microsoft.com/office/thememl/2012/main" name="NY VGR_vitt_blue" id="{94C8D189-9F4F-4129-A129-E5D56A12F4C9}" vid="{DBFF57A2-E5C3-44F7-AE72-6AEE53DC310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VGR_vit_blue</Template>
  <TotalTime>6335</TotalTime>
  <Words>166</Words>
  <Application>Microsoft Office PowerPoint</Application>
  <PresentationFormat>Bildspel på skärmen (16:9)</PresentationFormat>
  <Paragraphs>13</Paragraphs>
  <Slides>5</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vt:lpstr>
      <vt:lpstr>Calibri</vt:lpstr>
      <vt:lpstr>Calibri Light</vt:lpstr>
      <vt:lpstr>VGR_vitt_blue</vt:lpstr>
      <vt:lpstr>Sjukfrånvaro 2019-2021</vt:lpstr>
      <vt:lpstr>Sjukfrånvaro, procent av  ordinarie arbetstid</vt:lpstr>
      <vt:lpstr>Andel långtidsjukfrånvaro (≥60 dagar) av total sjukfrånvaro</vt:lpstr>
      <vt:lpstr>Sjukfrånvaro, procent av ordinarie arbetstid, per personalgrupp</vt:lpstr>
      <vt:lpstr>Frånvaro, kalenderdagar per anställd</vt:lpstr>
    </vt:vector>
  </TitlesOfParts>
  <Company>Västra Götalandsregionen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Instruktionssida – radera när du läst</dc:title>
  <dc:creator>Anders Öhman</dc:creator>
  <cp:lastModifiedBy>Camilla Tengström</cp:lastModifiedBy>
  <cp:revision>211</cp:revision>
  <dcterms:created xsi:type="dcterms:W3CDTF">2017-02-20T13:48:47Z</dcterms:created>
  <dcterms:modified xsi:type="dcterms:W3CDTF">2022-04-19T14:29:21Z</dcterms:modified>
</cp:coreProperties>
</file>