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71" r:id="rId3"/>
    <p:sldId id="272" r:id="rId4"/>
    <p:sldId id="273" r:id="rId5"/>
    <p:sldId id="270" r:id="rId6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BACFB-C5E1-4A33-A6C2-A95030F54426}" v="2" dt="2022-04-28T18:26:40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0" y="108"/>
      </p:cViewPr>
      <p:guideLst>
        <p:guide orient="horz" pos="1620"/>
        <p:guide pos="2880"/>
        <p:guide orient="horz" pos="1595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2022-05-03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Picture 8" descr="VF-neg-logga-ANNIKA-08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66" y="4378347"/>
            <a:ext cx="16192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1238" y="3015061"/>
            <a:ext cx="540152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31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0664" y="4513973"/>
            <a:ext cx="162167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0730" y="3247402"/>
            <a:ext cx="162167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3" name="Picture 8" descr="VF-neg-logga-ANNIKA-08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85" y="3166552"/>
            <a:ext cx="16192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2022-05-03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8650" y="1915628"/>
            <a:ext cx="8093825" cy="1152000"/>
          </a:xfrm>
        </p:spPr>
        <p:txBody>
          <a:bodyPr anchor="ctr">
            <a:normAutofit/>
          </a:bodyPr>
          <a:lstStyle/>
          <a:p>
            <a:r>
              <a:rPr lang="sv-SE"/>
              <a:t>Trygghetsvandring</a:t>
            </a:r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49DB5B6-5F43-951E-F932-2E5CDF62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Trygghetsvandringens</a:t>
            </a:r>
            <a:r>
              <a:rPr lang="en-US" dirty="0"/>
              <a:t> </a:t>
            </a:r>
            <a:r>
              <a:rPr lang="en-US" dirty="0" err="1"/>
              <a:t>syfte</a:t>
            </a:r>
            <a:br>
              <a:rPr lang="en-US" dirty="0"/>
            </a:b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FCA00E6-BE4B-F126-E10A-E9C44DC2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Identifiera problem</a:t>
            </a:r>
          </a:p>
          <a:p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kapa förutsättningar för tillgängliga, säkra miljöer</a:t>
            </a:r>
          </a:p>
          <a:p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 verksamhet, personal och besökare. 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EFD8C600-A27E-431F-B630-F3CAA99467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594" b="5462"/>
          <a:stretch/>
        </p:blipFill>
        <p:spPr>
          <a:xfrm>
            <a:off x="5148000" y="986400"/>
            <a:ext cx="3996000" cy="2736000"/>
          </a:xfrm>
          <a:prstGeom prst="rect">
            <a:avLst/>
          </a:prstGeom>
          <a:noFill/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1389C2-53AF-4A21-A40A-957151BE4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2650AE-06A9-2D4E-84FA-95DA3038D778}" type="datetime1">
              <a:rPr lang="sv-SE" smtClean="0"/>
              <a:pPr>
                <a:spcAft>
                  <a:spcPts val="600"/>
                </a:spcAft>
              </a:pPr>
              <a:t>2022-05-03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E47860-7FDD-4F80-86D9-0C3CDA843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8063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0599D03-D056-E612-E1E5-D96B9ECB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Trygghetsvandringens</a:t>
            </a:r>
            <a:r>
              <a:rPr lang="en-US" dirty="0"/>
              <a:t> </a:t>
            </a:r>
            <a:r>
              <a:rPr lang="en-US" dirty="0" err="1"/>
              <a:t>målsättning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0907B1-0EE8-65CB-041B-AC7D24B0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>
            <a:normAutofit/>
          </a:bodyPr>
          <a:lstStyle/>
          <a:p>
            <a:r>
              <a:rPr lang="sv-SE" dirty="0"/>
              <a:t>D</a:t>
            </a:r>
            <a:r>
              <a:rPr lang="sv-SE" dirty="0">
                <a:effectLst/>
              </a:rPr>
              <a:t>elaktighet</a:t>
            </a:r>
          </a:p>
          <a:p>
            <a:r>
              <a:rPr lang="sv-SE" dirty="0"/>
              <a:t>Fånga upp olika aspekter</a:t>
            </a:r>
          </a:p>
          <a:p>
            <a:r>
              <a:rPr lang="sv-SE" dirty="0"/>
              <a:t>Gruppsammansättning</a:t>
            </a:r>
          </a:p>
          <a:p>
            <a:endParaRPr lang="sv-SE" dirty="0">
              <a:effectLst/>
            </a:endParaRPr>
          </a:p>
          <a:p>
            <a:endParaRPr lang="en-US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7A2D872-DFA3-46EA-8025-029F010E59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087" b="41"/>
          <a:stretch/>
        </p:blipFill>
        <p:spPr>
          <a:xfrm>
            <a:off x="5148000" y="986400"/>
            <a:ext cx="3996000" cy="2736000"/>
          </a:xfrm>
          <a:prstGeom prst="rect">
            <a:avLst/>
          </a:prstGeom>
          <a:noFill/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83FBCB-4B99-4B3A-B9F5-F7986FFA7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2650AE-06A9-2D4E-84FA-95DA3038D778}" type="datetime1">
              <a:rPr lang="sv-SE" smtClean="0"/>
              <a:pPr>
                <a:spcAft>
                  <a:spcPts val="600"/>
                </a:spcAft>
              </a:pPr>
              <a:t>2022-05-03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E04953-212A-4443-B8B3-D3E3AEDD7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6646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8521A-F03D-4070-A2A5-7E968F18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 anchor="ctr">
            <a:normAutofit/>
          </a:bodyPr>
          <a:lstStyle/>
          <a:p>
            <a:r>
              <a:rPr lang="sv-SE" dirty="0"/>
              <a:t>Trygghetsvandringens 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69381C-E6C6-41CA-B4BC-24762C74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>
            <a:normAutofit/>
          </a:bodyPr>
          <a:lstStyle/>
          <a:p>
            <a:r>
              <a:rPr lang="sv-SE" dirty="0"/>
              <a:t>Rapport</a:t>
            </a:r>
          </a:p>
          <a:p>
            <a:r>
              <a:rPr lang="sv-SE" dirty="0">
                <a:effectLst/>
              </a:rPr>
              <a:t>Identifierade brister</a:t>
            </a:r>
          </a:p>
          <a:p>
            <a:r>
              <a:rPr lang="sv-SE" dirty="0"/>
              <a:t>F</a:t>
            </a:r>
            <a:r>
              <a:rPr lang="sv-SE" dirty="0">
                <a:effectLst/>
              </a:rPr>
              <a:t>örbättringsåtgärder</a:t>
            </a:r>
          </a:p>
          <a:p>
            <a:r>
              <a:rPr lang="sv-SE" dirty="0"/>
              <a:t>Belysa p</a:t>
            </a:r>
            <a:r>
              <a:rPr lang="sv-SE" dirty="0">
                <a:effectLst/>
              </a:rPr>
              <a:t>ositiva aspekter  </a:t>
            </a:r>
            <a:endParaRPr lang="sv-SE" dirty="0"/>
          </a:p>
          <a:p>
            <a:r>
              <a:rPr lang="sv-SE" dirty="0"/>
              <a:t>Underlag </a:t>
            </a:r>
            <a:r>
              <a:rPr lang="sv-SE"/>
              <a:t>för åtgärder</a:t>
            </a: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C6458573-2293-4850-8124-F7BC5237AB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4997"/>
          <a:stretch/>
        </p:blipFill>
        <p:spPr>
          <a:xfrm>
            <a:off x="5616000" y="10"/>
            <a:ext cx="3528000" cy="4967990"/>
          </a:xfrm>
          <a:noFill/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96521E-645A-4AEB-BB88-822C78B5C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2650AE-06A9-2D4E-84FA-95DA3038D778}" type="datetime1">
              <a:rPr lang="sv-SE" smtClean="0"/>
              <a:pPr>
                <a:spcAft>
                  <a:spcPts val="600"/>
                </a:spcAft>
              </a:pPr>
              <a:t>2022-05-03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F91044-C243-4112-9E36-2ADB38407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8111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 anchor="ctr">
            <a:normAutofit/>
          </a:bodyPr>
          <a:lstStyle/>
          <a:p>
            <a:r>
              <a:rPr lang="sv-SE"/>
              <a:t>Tack!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1848915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Västfastigheter vit.pptx" id="{036A1394-3F59-4326-9146-2940F607305D}" vid="{73C841C1-BF40-4E98-B285-F7F0DB65CC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Västfastigheter vit</Template>
  <TotalTime>179</TotalTime>
  <Words>60</Words>
  <Application>Microsoft Office PowerPoint</Application>
  <PresentationFormat>Bildspel på skärmen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VGR_vitt_blue</vt:lpstr>
      <vt:lpstr>Trygghetsvandring</vt:lpstr>
      <vt:lpstr>Trygghetsvandringens syfte </vt:lpstr>
      <vt:lpstr>Trygghetsvandringens målsättning</vt:lpstr>
      <vt:lpstr>Trygghetsvandringens resultat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Patrik Skoglund</dc:creator>
  <cp:lastModifiedBy>Camilla Tengström</cp:lastModifiedBy>
  <cp:revision>3</cp:revision>
  <dcterms:created xsi:type="dcterms:W3CDTF">2022-04-22T05:58:38Z</dcterms:created>
  <dcterms:modified xsi:type="dcterms:W3CDTF">2022-05-03T14:17:28Z</dcterms:modified>
</cp:coreProperties>
</file>