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8"/>
  </p:notesMasterIdLst>
  <p:handoutMasterIdLst>
    <p:handoutMasterId r:id="rId29"/>
  </p:handoutMasterIdLst>
  <p:sldIdLst>
    <p:sldId id="2147472139" r:id="rId7"/>
    <p:sldId id="2147472142" r:id="rId8"/>
    <p:sldId id="2147472143" r:id="rId9"/>
    <p:sldId id="2147472144" r:id="rId10"/>
    <p:sldId id="2147472145" r:id="rId11"/>
    <p:sldId id="2147472146" r:id="rId12"/>
    <p:sldId id="2147472137" r:id="rId13"/>
    <p:sldId id="2147472129" r:id="rId14"/>
    <p:sldId id="2147472119" r:id="rId15"/>
    <p:sldId id="2147472152" r:id="rId16"/>
    <p:sldId id="2147472148" r:id="rId17"/>
    <p:sldId id="2147472154" r:id="rId18"/>
    <p:sldId id="2147472149" r:id="rId19"/>
    <p:sldId id="2147472155" r:id="rId20"/>
    <p:sldId id="2147472151" r:id="rId21"/>
    <p:sldId id="2147472150" r:id="rId22"/>
    <p:sldId id="2147472156" r:id="rId23"/>
    <p:sldId id="2147472153" r:id="rId24"/>
    <p:sldId id="2147472157" r:id="rId25"/>
    <p:sldId id="2147472132" r:id="rId26"/>
    <p:sldId id="2147472158" r:id="rId27"/>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8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0" autoAdjust="0"/>
    <p:restoredTop sz="70270" autoAdjust="0"/>
  </p:normalViewPr>
  <p:slideViewPr>
    <p:cSldViewPr snapToGrid="0">
      <p:cViewPr varScale="1">
        <p:scale>
          <a:sx n="82" d="100"/>
          <a:sy n="82" d="100"/>
        </p:scale>
        <p:origin x="369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A71A889-35E9-0D9A-AE3F-1D95586005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8495D229-D8F7-E378-2337-34A476FD53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83EC0CA-EFA3-461E-8300-BD374BFFBE66}" type="datetimeFigureOut">
              <a:rPr lang="sv-SE"/>
              <a:pPr>
                <a:defRPr/>
              </a:pPr>
              <a:t>2025-10-03</a:t>
            </a:fld>
            <a:endParaRPr lang="sv-SE"/>
          </a:p>
        </p:txBody>
      </p:sp>
      <p:sp>
        <p:nvSpPr>
          <p:cNvPr id="4" name="Platshållare för sidfot 3">
            <a:extLst>
              <a:ext uri="{FF2B5EF4-FFF2-40B4-BE49-F238E27FC236}">
                <a16:creationId xmlns:a16="http://schemas.microsoft.com/office/drawing/2014/main" id="{7DCA9490-86CE-1C5D-24F6-42D9F88F64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5" name="Platshållare för bildnummer 4">
            <a:extLst>
              <a:ext uri="{FF2B5EF4-FFF2-40B4-BE49-F238E27FC236}">
                <a16:creationId xmlns:a16="http://schemas.microsoft.com/office/drawing/2014/main" id="{A7EE55D3-EF82-FB87-AEA7-186BAA500E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372DFF9-25C8-4432-AD57-C6E31DC7668B}" type="slidenum">
              <a:rPr lang="sv-SE"/>
              <a:pPr>
                <a:defRPr/>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9D306FE-477E-3B54-64E2-55E2B51A66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777C96DA-FA44-2FDD-71B5-035F0148FC7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FE8DF1-FA85-4C60-BB7A-F8888718F860}" type="datetimeFigureOut">
              <a:rPr lang="sv-SE"/>
              <a:pPr>
                <a:defRPr/>
              </a:pPr>
              <a:t>2025-10-03</a:t>
            </a:fld>
            <a:endParaRPr lang="sv-SE"/>
          </a:p>
        </p:txBody>
      </p:sp>
      <p:sp>
        <p:nvSpPr>
          <p:cNvPr id="4" name="Platshållare för bildobjekt 3">
            <a:extLst>
              <a:ext uri="{FF2B5EF4-FFF2-40B4-BE49-F238E27FC236}">
                <a16:creationId xmlns:a16="http://schemas.microsoft.com/office/drawing/2014/main" id="{DBDD6B11-95D6-8854-AD0E-34EB98188EC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AC84227E-079D-CC13-4380-9F703A4ED9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472FD987-8845-3C99-893F-6938CE32D0A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4C49F16D-5461-F706-353B-1B6C4A72598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0CB9F3F-5949-426B-9C58-7969FFEDAAB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får den här kommentaren ganska ofta, inte minst från andra regioner: ”Men är det inte ett par nollor för mycket?”</a:t>
            </a:r>
          </a:p>
          <a:p>
            <a:endParaRPr lang="sv-SE" dirty="0"/>
          </a:p>
          <a:p>
            <a:r>
              <a:rPr lang="sv-SE" dirty="0"/>
              <a:t>VGR har den största regionala kulturbudgeten i Sverige – både i kronor och ören och per capita. </a:t>
            </a:r>
            <a:br>
              <a:rPr lang="sv-SE" dirty="0"/>
            </a:br>
            <a:br>
              <a:rPr lang="sv-SE" dirty="0"/>
            </a:br>
            <a:r>
              <a:rPr lang="sv-SE" dirty="0"/>
              <a:t>Hur kunde det bli så – och vad gör vi med pengarna? Det ska vi prata om den närmaste timmen.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a:t>
            </a:fld>
            <a:endParaRPr lang="sv-SE"/>
          </a:p>
        </p:txBody>
      </p:sp>
    </p:spTree>
    <p:extLst>
      <p:ext uri="{BB962C8B-B14F-4D97-AF65-F5344CB8AC3E}">
        <p14:creationId xmlns:p14="http://schemas.microsoft.com/office/powerpoint/2010/main" val="38544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Vara konserthus invigdes 2003 och är en kommunägd mötesplats för scenkonst och musik i Vara. Scenen har ett format som rymmer Göteborgs Symfoniker, och de har sin andra scen här och gör ett antal konserter per år. </a:t>
            </a:r>
            <a:br>
              <a:rPr lang="sv-SE" dirty="0"/>
            </a:br>
            <a:endParaRPr lang="sv-SE" dirty="0"/>
          </a:p>
          <a:p>
            <a:r>
              <a:rPr lang="sv-SE" dirty="0"/>
              <a:t>Det är egentligen en gymnasieaula, men politikerna som ville driva igenom detta i slutet av 90-talet var listiga. I kommunen sade man ”vi ska bygga ut aulan” medan man gentemot oss och staten sade ”vi ska bygga ett konserthus”. VGR lägger 50 mkr per år här men kommunen lägger huvuddelen. Vara har 10 000 invånare.</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11</a:t>
            </a:fld>
            <a:endParaRPr lang="sv-SE"/>
          </a:p>
        </p:txBody>
      </p:sp>
    </p:spTree>
    <p:extLst>
      <p:ext uri="{BB962C8B-B14F-4D97-AF65-F5344CB8AC3E}">
        <p14:creationId xmlns:p14="http://schemas.microsoft.com/office/powerpoint/2010/main" val="231448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4404-9D7C-4DCD-D859-26FC0CE8C4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077A600-9304-F13B-88B1-CFACA77982A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64FD278-57F6-938C-2DC7-133AB70D46C1}"/>
              </a:ext>
            </a:extLst>
          </p:cNvPr>
          <p:cNvSpPr>
            <a:spLocks noGrp="1"/>
          </p:cNvSpPr>
          <p:nvPr>
            <p:ph type="body" idx="1"/>
          </p:nvPr>
        </p:nvSpPr>
        <p:spPr/>
        <p:txBody>
          <a:bodyPr/>
          <a:lstStyle/>
          <a:p>
            <a:pPr algn="l">
              <a:buFont typeface="Arial" panose="020B0604020202020204" pitchFamily="34" charset="0"/>
              <a:buNone/>
            </a:pPr>
            <a:r>
              <a:rPr lang="sv-SE" b="0" i="0" dirty="0">
                <a:solidFill>
                  <a:srgbClr val="000000"/>
                </a:solidFill>
                <a:effectLst/>
                <a:latin typeface="acumin-pro"/>
              </a:rPr>
              <a:t> </a:t>
            </a:r>
            <a:br>
              <a:rPr lang="sv-SE" b="0" i="0" dirty="0">
                <a:solidFill>
                  <a:srgbClr val="000000"/>
                </a:solidFill>
                <a:effectLst/>
                <a:latin typeface="acumin-pro"/>
              </a:rPr>
            </a:b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endParaRPr lang="sv-SE" dirty="0"/>
          </a:p>
        </p:txBody>
      </p:sp>
      <p:sp>
        <p:nvSpPr>
          <p:cNvPr id="4" name="Platshållare för bildnummer 3">
            <a:extLst>
              <a:ext uri="{FF2B5EF4-FFF2-40B4-BE49-F238E27FC236}">
                <a16:creationId xmlns:a16="http://schemas.microsoft.com/office/drawing/2014/main" id="{0A93BD0C-E2DC-525E-C91E-5FCE606DF28F}"/>
              </a:ext>
            </a:extLst>
          </p:cNvPr>
          <p:cNvSpPr>
            <a:spLocks noGrp="1"/>
          </p:cNvSpPr>
          <p:nvPr>
            <p:ph type="sldNum" sz="quarter" idx="5"/>
          </p:nvPr>
        </p:nvSpPr>
        <p:spPr/>
        <p:txBody>
          <a:bodyPr/>
          <a:lstStyle/>
          <a:p>
            <a:pPr>
              <a:defRPr/>
            </a:pPr>
            <a:fld id="{50CB9F3F-5949-426B-9C58-7969FFEDAABC}" type="slidenum">
              <a:rPr lang="sv-SE" smtClean="0"/>
              <a:pPr>
                <a:defRPr/>
              </a:pPr>
              <a:t>12</a:t>
            </a:fld>
            <a:endParaRPr lang="sv-SE"/>
          </a:p>
        </p:txBody>
      </p:sp>
    </p:spTree>
    <p:extLst>
      <p:ext uri="{BB962C8B-B14F-4D97-AF65-F5344CB8AC3E}">
        <p14:creationId xmlns:p14="http://schemas.microsoft.com/office/powerpoint/2010/main" val="257887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Nordiska Akvarellmuseet i Skärhamn, på Tjörn, öppnade år 2000. Många tyckte att idén att bygga ett museum för vattenfärgskonst ute i havsbandet var helt befängd.</a:t>
            </a:r>
            <a:br>
              <a:rPr lang="sv-SE" dirty="0"/>
            </a:br>
            <a:br>
              <a:rPr lang="sv-SE" dirty="0"/>
            </a:br>
            <a:r>
              <a:rPr lang="sv-SE" dirty="0"/>
              <a:t>En som tyckte att idén var knasig var Bera Nordal, chef på Malmö konstmuseum vid den tiden, som blev uppringd och tillfrågad om hon ville komma på intervju. ”Jag är inte intresserad av vattenfärgskonst och vill inte bo på Tjörn” deklarerade hon, men hon åkte i alla fall på intervjun och lät sig övertygas om att ta jobbet. Nu har hon varit chef i över 20 år, och utvecklat museet till att vissa år ha 200 000 besökare. Det finns fem ateljéer (syns på bilen) där konstnärer från hela världen kan bo och arbeta. Just nu byggs ett hotell utanför museet.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13</a:t>
            </a:fld>
            <a:endParaRPr lang="sv-SE"/>
          </a:p>
        </p:txBody>
      </p:sp>
    </p:spTree>
    <p:extLst>
      <p:ext uri="{BB962C8B-B14F-4D97-AF65-F5344CB8AC3E}">
        <p14:creationId xmlns:p14="http://schemas.microsoft.com/office/powerpoint/2010/main" val="420687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År 2018 visade Nordiska Akvarellmuseet en stor utställning med Gunilla Bergströms Alfons Åberg-teckningar. Museet hade tidigare visat flera bilderboksutställningar och även deltagit i ett nordiskt forskningsprojekt kring bilderböcker. </a:t>
            </a:r>
            <a:br>
              <a:rPr lang="sv-SE" dirty="0"/>
            </a:br>
            <a:br>
              <a:rPr lang="sv-SE" dirty="0"/>
            </a:br>
            <a:r>
              <a:rPr lang="sv-SE" dirty="0"/>
              <a:t>Gunilla Bergström tyckte att detta var första gången som hon uppmärksammades som bildkonstnär, inte bara som författare och ”Alfons mamma”. </a:t>
            </a:r>
          </a:p>
          <a:p>
            <a:endParaRPr lang="sv-SE" dirty="0"/>
          </a:p>
          <a:p>
            <a:r>
              <a:rPr lang="sv-SE" dirty="0"/>
              <a:t>När hon gick bort 2021 hade hon testamenterat i princip all kvarlåtenskap till Nordiska Akvarellmuseet som nu förvaltar hennes arv. </a:t>
            </a:r>
          </a:p>
          <a:p>
            <a:endParaRPr lang="sv-SE" dirty="0"/>
          </a:p>
          <a:p>
            <a:r>
              <a:rPr lang="sv-SE" dirty="0"/>
              <a:t>För oss som regional uppdragsgivare och finansiär är det väldigt viktigt att det finns institutioner med mycket hög konstnärlig kvalitet även utanför de större städerna.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14</a:t>
            </a:fld>
            <a:endParaRPr lang="sv-SE"/>
          </a:p>
        </p:txBody>
      </p:sp>
    </p:spTree>
    <p:extLst>
      <p:ext uri="{BB962C8B-B14F-4D97-AF65-F5344CB8AC3E}">
        <p14:creationId xmlns:p14="http://schemas.microsoft.com/office/powerpoint/2010/main" val="84818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Västergötlands museum – Karolina, här vet du bäst själv vad som kan sägas!</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15</a:t>
            </a:fld>
            <a:endParaRPr lang="sv-SE"/>
          </a:p>
        </p:txBody>
      </p:sp>
    </p:spTree>
    <p:extLst>
      <p:ext uri="{BB962C8B-B14F-4D97-AF65-F5344CB8AC3E}">
        <p14:creationId xmlns:p14="http://schemas.microsoft.com/office/powerpoint/2010/main" val="6209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Bohusläns museum – samma här! Karolina, du kan själv lägga till text.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16</a:t>
            </a:fld>
            <a:endParaRPr lang="sv-SE"/>
          </a:p>
        </p:txBody>
      </p:sp>
    </p:spTree>
    <p:extLst>
      <p:ext uri="{BB962C8B-B14F-4D97-AF65-F5344CB8AC3E}">
        <p14:creationId xmlns:p14="http://schemas.microsoft.com/office/powerpoint/2010/main" val="329238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5FE98-B62D-0310-B322-E3401AEC38E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F0F1402-55F2-F1F3-1594-0065726D53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2316A1F-F29D-E681-F01D-C3433C79648D}"/>
              </a:ext>
            </a:extLst>
          </p:cNvPr>
          <p:cNvSpPr>
            <a:spLocks noGrp="1"/>
          </p:cNvSpPr>
          <p:nvPr>
            <p:ph type="body" idx="1"/>
          </p:nvPr>
        </p:nvSpPr>
        <p:spPr/>
        <p:txBody>
          <a:bodyPr/>
          <a:lstStyle/>
          <a:p>
            <a:r>
              <a:rPr lang="sv-SE" dirty="0"/>
              <a:t> </a:t>
            </a:r>
          </a:p>
          <a:p>
            <a:endParaRPr lang="sv-SE" dirty="0"/>
          </a:p>
        </p:txBody>
      </p:sp>
      <p:sp>
        <p:nvSpPr>
          <p:cNvPr id="4" name="Platshållare för bildnummer 3">
            <a:extLst>
              <a:ext uri="{FF2B5EF4-FFF2-40B4-BE49-F238E27FC236}">
                <a16:creationId xmlns:a16="http://schemas.microsoft.com/office/drawing/2014/main" id="{BBFB4E03-D7C5-EC0E-D38F-5EF222763183}"/>
              </a:ext>
            </a:extLst>
          </p:cNvPr>
          <p:cNvSpPr>
            <a:spLocks noGrp="1"/>
          </p:cNvSpPr>
          <p:nvPr>
            <p:ph type="sldNum" sz="quarter" idx="5"/>
          </p:nvPr>
        </p:nvSpPr>
        <p:spPr/>
        <p:txBody>
          <a:bodyPr/>
          <a:lstStyle/>
          <a:p>
            <a:pPr>
              <a:defRPr/>
            </a:pPr>
            <a:fld id="{50CB9F3F-5949-426B-9C58-7969FFEDAABC}" type="slidenum">
              <a:rPr lang="sv-SE" smtClean="0"/>
              <a:pPr>
                <a:defRPr/>
              </a:pPr>
              <a:t>17</a:t>
            </a:fld>
            <a:endParaRPr lang="sv-SE"/>
          </a:p>
        </p:txBody>
      </p:sp>
    </p:spTree>
    <p:extLst>
      <p:ext uri="{BB962C8B-B14F-4D97-AF65-F5344CB8AC3E}">
        <p14:creationId xmlns:p14="http://schemas.microsoft.com/office/powerpoint/2010/main" val="220052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två år sedan fyllde Film i Väst 30 år. Sedan starten har de samproducerat långt över 1 000 långfilmer och en stor mängd </a:t>
            </a:r>
            <a:r>
              <a:rPr lang="sv-SE" dirty="0" err="1"/>
              <a:t>TV-drama</a:t>
            </a:r>
            <a:r>
              <a:rPr lang="sv-SE" dirty="0"/>
              <a:t>. Med Film i Väst – och de andra regionala produktionscentrumens framväxt i Sverige – har helt nya världar spelats upp för oss på den vita duken. Världar som visar långt mycket mer än vyer från centrala Stockholm. </a:t>
            </a:r>
            <a:br>
              <a:rPr lang="sv-SE" dirty="0"/>
            </a:br>
            <a:br>
              <a:rPr lang="sv-SE" dirty="0"/>
            </a:br>
            <a:r>
              <a:rPr lang="sv-SE" dirty="0"/>
              <a:t>Här är några exempel från deras över 30 år som regional samproducent.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18</a:t>
            </a:fld>
            <a:endParaRPr lang="sv-SE"/>
          </a:p>
        </p:txBody>
      </p:sp>
    </p:spTree>
    <p:extLst>
      <p:ext uri="{BB962C8B-B14F-4D97-AF65-F5344CB8AC3E}">
        <p14:creationId xmlns:p14="http://schemas.microsoft.com/office/powerpoint/2010/main" val="219181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C678-235B-CA16-9AA6-122B70EFEF9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2223368-D279-E756-92DA-7F382B488C7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299E80D-7FC3-1AF2-8F41-B2F9FA84281A}"/>
              </a:ext>
            </a:extLst>
          </p:cNvPr>
          <p:cNvSpPr>
            <a:spLocks noGrp="1"/>
          </p:cNvSpPr>
          <p:nvPr>
            <p:ph type="body" idx="1"/>
          </p:nvPr>
        </p:nvSpPr>
        <p:spPr/>
        <p:txBody>
          <a:bodyPr/>
          <a:lstStyle/>
          <a:p>
            <a:pPr algn="l">
              <a:buFont typeface="Arial" panose="020B0604020202020204" pitchFamily="34" charset="0"/>
              <a:buNone/>
            </a:pPr>
            <a:endParaRPr lang="sv-SE" b="0" i="0" dirty="0">
              <a:solidFill>
                <a:srgbClr val="000000"/>
              </a:solidFill>
              <a:effectLst/>
              <a:latin typeface="acumin-pro"/>
            </a:endParaRPr>
          </a:p>
          <a:p>
            <a:pPr algn="l">
              <a:buFont typeface="Arial" panose="020B0604020202020204" pitchFamily="34" charset="0"/>
              <a:buNone/>
            </a:pPr>
            <a:r>
              <a:rPr lang="sv-SE" b="0" i="0" dirty="0">
                <a:solidFill>
                  <a:srgbClr val="000000"/>
                </a:solidFill>
                <a:effectLst/>
                <a:latin typeface="acumin-pro"/>
              </a:rPr>
              <a:t> </a:t>
            </a:r>
          </a:p>
          <a:p>
            <a:endParaRPr lang="sv-SE" dirty="0"/>
          </a:p>
        </p:txBody>
      </p:sp>
      <p:sp>
        <p:nvSpPr>
          <p:cNvPr id="4" name="Platshållare för bildnummer 3">
            <a:extLst>
              <a:ext uri="{FF2B5EF4-FFF2-40B4-BE49-F238E27FC236}">
                <a16:creationId xmlns:a16="http://schemas.microsoft.com/office/drawing/2014/main" id="{ACE4E918-DF8F-A89B-AF23-6192E90FD74B}"/>
              </a:ext>
            </a:extLst>
          </p:cNvPr>
          <p:cNvSpPr>
            <a:spLocks noGrp="1"/>
          </p:cNvSpPr>
          <p:nvPr>
            <p:ph type="sldNum" sz="quarter" idx="5"/>
          </p:nvPr>
        </p:nvSpPr>
        <p:spPr/>
        <p:txBody>
          <a:bodyPr/>
          <a:lstStyle/>
          <a:p>
            <a:pPr>
              <a:defRPr/>
            </a:pPr>
            <a:fld id="{50CB9F3F-5949-426B-9C58-7969FFEDAABC}" type="slidenum">
              <a:rPr lang="sv-SE" smtClean="0"/>
              <a:pPr>
                <a:defRPr/>
              </a:pPr>
              <a:t>19</a:t>
            </a:fld>
            <a:endParaRPr lang="sv-SE"/>
          </a:p>
        </p:txBody>
      </p:sp>
    </p:spTree>
    <p:extLst>
      <p:ext uri="{BB962C8B-B14F-4D97-AF65-F5344CB8AC3E}">
        <p14:creationId xmlns:p14="http://schemas.microsoft.com/office/powerpoint/2010/main" val="320855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dirty="0" err="1">
                <a:ea typeface="Calibri" panose="020F0502020204030204" pitchFamily="34" charset="0"/>
                <a:cs typeface="Calibri"/>
              </a:rPr>
              <a:t>Folkhögskolelärare</a:t>
            </a:r>
            <a:r>
              <a:rPr lang="sv-SE" altLang="sv-SE" dirty="0">
                <a:ea typeface="Calibri" panose="020F0502020204030204" pitchFamily="34" charset="0"/>
                <a:cs typeface="Calibri"/>
              </a:rPr>
              <a:t> på en av Västra Götalandsregionens folkhögskolor (som vi också finansierar): "För tio år sedan kunde jag gå in i ett klassrum och börja undervisa direkt. Idag måste vi först komma överens om vad som är fakta, vad som är sant." </a:t>
            </a:r>
            <a:br>
              <a:rPr lang="sv-SE" altLang="sv-SE" dirty="0">
                <a:ea typeface="Calibri" panose="020F0502020204030204" pitchFamily="34" charset="0"/>
                <a:cs typeface="Calibri"/>
              </a:rPr>
            </a:br>
            <a:br>
              <a:rPr lang="sv-SE" altLang="sv-SE" dirty="0">
                <a:ea typeface="Calibri" panose="020F0502020204030204" pitchFamily="34" charset="0"/>
                <a:cs typeface="Calibri"/>
              </a:rPr>
            </a:br>
            <a:r>
              <a:rPr lang="sv-SE" altLang="sv-SE" dirty="0">
                <a:ea typeface="Calibri" panose="020F0502020204030204" pitchFamily="34" charset="0"/>
                <a:cs typeface="Calibri"/>
              </a:rPr>
              <a:t>Vi känner säkert igen det allihop i arbetet med att stärka invånarnas bildning och immunförsvar mot faktaresistens. </a:t>
            </a:r>
            <a:br>
              <a:rPr lang="sv-SE" dirty="0"/>
            </a:br>
            <a:endParaRPr lang="sv-SE" altLang="sv-SE" dirty="0">
              <a:ea typeface="Calibri" panose="020F0502020204030204" pitchFamily="34" charset="0"/>
              <a:cs typeface="+mn-lt"/>
            </a:endParaRPr>
          </a:p>
          <a:p>
            <a:pPr>
              <a:defRPr/>
            </a:pPr>
            <a:r>
              <a:rPr lang="sv-SE" altLang="sv-SE" dirty="0">
                <a:ea typeface="Calibri" panose="020F0502020204030204" pitchFamily="34" charset="0"/>
                <a:cs typeface="+mn-lt"/>
              </a:rPr>
              <a:t>Det har aldrig varit så lätt att informera sig som idag, men det har heller aldrig varit så lätt att undvika nyheter...</a:t>
            </a:r>
            <a:endParaRPr lang="sv-SE" b="1" i="0" dirty="0">
              <a:solidFill>
                <a:srgbClr val="000000"/>
              </a:solidFill>
              <a:effectLst/>
              <a:latin typeface="acumin-pr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Våra kulturinstitutioner – bibliotek och museer – har en viktig uppgift att fortsätta att kritiskt granska och vrida och vända på det som vi tror oss veta. Och här har vi regioner en jätteviktig roll genom vår obligatoriska funktion som regionbibliotek och våra regionmuseer.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0" i="0" dirty="0">
              <a:solidFill>
                <a:srgbClr val="000000"/>
              </a:solidFill>
              <a:effectLst/>
              <a:latin typeface="acumin-pro"/>
            </a:endParaRPr>
          </a:p>
          <a:p>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20</a:t>
            </a:fld>
            <a:endParaRPr lang="sv-SE"/>
          </a:p>
        </p:txBody>
      </p:sp>
    </p:spTree>
    <p:extLst>
      <p:ext uri="{BB962C8B-B14F-4D97-AF65-F5344CB8AC3E}">
        <p14:creationId xmlns:p14="http://schemas.microsoft.com/office/powerpoint/2010/main" val="225258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region äger VGR och ger uppdrag till flera stora institutioner, några av dem i världsklass, </a:t>
            </a:r>
            <a:r>
              <a:rPr lang="sv-SE" dirty="0" err="1"/>
              <a:t>bl</a:t>
            </a:r>
            <a:r>
              <a:rPr lang="sv-SE" dirty="0"/>
              <a:t> a Göteborgs Symfoniker, </a:t>
            </a:r>
            <a:r>
              <a:rPr lang="sv-SE" dirty="0" err="1"/>
              <a:t>GöteborgsOperan</a:t>
            </a:r>
            <a:r>
              <a:rPr lang="sv-SE" dirty="0"/>
              <a:t>, Regionteater Väst och Film i Väst. </a:t>
            </a:r>
            <a:br>
              <a:rPr lang="sv-SE" dirty="0"/>
            </a:br>
            <a:br>
              <a:rPr lang="sv-SE" dirty="0"/>
            </a:br>
            <a:r>
              <a:rPr lang="sv-SE" dirty="0"/>
              <a:t>De, i det här exemplet Göteborgs Symfoniker, får inte bara pengar av kulturnämnden, utan också ett uppdrag: På vilket sätt ska ni vidga deltagandet? Involvera barn och unga, d v s försäkra er om morgondagens publik? Hur når ni ut i Västra Götaland och på vilket sätt kan ni bidra till det fria kulturlivet? Det är några av uppdragen som de har, utöver att vara en orkester i världsklass. </a:t>
            </a:r>
            <a:br>
              <a:rPr lang="sv-SE" dirty="0"/>
            </a:br>
            <a:br>
              <a:rPr lang="sv-SE" dirty="0"/>
            </a:br>
            <a:r>
              <a:rPr lang="sv-SE" dirty="0"/>
              <a:t>År 2007 gjorde vi en riktig stjärnrekrytering: den då 26-årige Gustavo </a:t>
            </a:r>
            <a:r>
              <a:rPr lang="sv-SE" dirty="0" err="1"/>
              <a:t>Dudamel</a:t>
            </a:r>
            <a:r>
              <a:rPr lang="sv-SE" dirty="0"/>
              <a:t> rekryterades som chefdirigent – idag är han sedan många år konstnärlig ledare för Los Angeles symfoniorkester. Vi kunde rekrytera honom för att vi hade en orkester i världsklass, vilket inte är bara regionens förtjänst utan också Volvo som sedan 80-talet sponsrat orkestern med stora belopp så att man kunde få en fullskalig orkester och så pass höga löner att man hade råd att anställa musiker i världsklass. </a:t>
            </a:r>
          </a:p>
          <a:p>
            <a:endParaRPr lang="sv-SE" dirty="0"/>
          </a:p>
          <a:p>
            <a:r>
              <a:rPr lang="sv-SE" dirty="0"/>
              <a:t>Gustavo </a:t>
            </a:r>
            <a:r>
              <a:rPr lang="sv-SE" dirty="0" err="1"/>
              <a:t>Dudamel</a:t>
            </a:r>
            <a:r>
              <a:rPr lang="sv-SE" dirty="0"/>
              <a:t> är uppvuxen i Venezuela och där hade man 1975 startat El </a:t>
            </a:r>
            <a:r>
              <a:rPr lang="sv-SE" dirty="0" err="1"/>
              <a:t>Sistema</a:t>
            </a:r>
            <a:r>
              <a:rPr lang="sv-SE" dirty="0"/>
              <a:t>, ett musikprogram med syftet att ge barn och unga </a:t>
            </a:r>
            <a:r>
              <a:rPr lang="sv-SE" sz="1200" b="0" i="0" kern="1200" dirty="0">
                <a:solidFill>
                  <a:schemeClr val="tx1"/>
                </a:solidFill>
                <a:effectLst/>
                <a:latin typeface="+mn-lt"/>
                <a:ea typeface="+mn-ea"/>
                <a:cs typeface="+mn-cs"/>
              </a:rPr>
              <a:t>från utsatta områden en positiv utveckling genom klassisk musik, orkesterspel och körsång. Om man kan träna fotboll fyra gånger i veckan, varför kan man inte spela fiol lika mycket? resonerade man. Programmet har sedan blivit en global rörelse med verksamheter i över 65 länder. Grundaren av El </a:t>
            </a:r>
            <a:r>
              <a:rPr lang="sv-SE" sz="1200" b="0" i="0" kern="1200" dirty="0" err="1">
                <a:solidFill>
                  <a:schemeClr val="tx1"/>
                </a:solidFill>
                <a:effectLst/>
                <a:latin typeface="+mn-lt"/>
                <a:ea typeface="+mn-ea"/>
                <a:cs typeface="+mn-cs"/>
              </a:rPr>
              <a:t>Sistema</a:t>
            </a:r>
            <a:r>
              <a:rPr lang="sv-SE" sz="1200" b="0" i="0" kern="1200" dirty="0">
                <a:solidFill>
                  <a:schemeClr val="tx1"/>
                </a:solidFill>
                <a:effectLst/>
                <a:latin typeface="+mn-lt"/>
                <a:ea typeface="+mn-ea"/>
                <a:cs typeface="+mn-cs"/>
              </a:rPr>
              <a:t> belönades med Polarpriset 2009. </a:t>
            </a:r>
            <a:br>
              <a:rPr lang="sv-SE" sz="1200" b="0" i="0" kern="1200" dirty="0">
                <a:solidFill>
                  <a:schemeClr val="tx1"/>
                </a:solidFill>
                <a:effectLst/>
                <a:latin typeface="+mn-lt"/>
                <a:ea typeface="+mn-ea"/>
                <a:cs typeface="+mn-cs"/>
              </a:rPr>
            </a:br>
            <a:br>
              <a:rPr lang="sv-SE" sz="1200" b="0" i="0" kern="1200" dirty="0">
                <a:solidFill>
                  <a:schemeClr val="tx1"/>
                </a:solidFill>
                <a:effectLst/>
                <a:latin typeface="+mn-lt"/>
                <a:ea typeface="+mn-ea"/>
                <a:cs typeface="+mn-cs"/>
              </a:rPr>
            </a:br>
            <a:r>
              <a:rPr lang="sv-SE" sz="1200" b="0" i="0" kern="1200" dirty="0" err="1">
                <a:solidFill>
                  <a:schemeClr val="tx1"/>
                </a:solidFill>
                <a:effectLst/>
                <a:latin typeface="+mn-lt"/>
                <a:ea typeface="+mn-ea"/>
                <a:cs typeface="+mn-cs"/>
              </a:rPr>
              <a:t>Dudamel</a:t>
            </a:r>
            <a:r>
              <a:rPr lang="sv-SE" sz="1200" b="0" i="0" kern="1200" dirty="0">
                <a:solidFill>
                  <a:schemeClr val="tx1"/>
                </a:solidFill>
                <a:effectLst/>
                <a:latin typeface="+mn-lt"/>
                <a:ea typeface="+mn-ea"/>
                <a:cs typeface="+mn-cs"/>
              </a:rPr>
              <a:t> ville ta El </a:t>
            </a:r>
            <a:r>
              <a:rPr lang="sv-SE" sz="1200" b="0" i="0" kern="1200" dirty="0" err="1">
                <a:solidFill>
                  <a:schemeClr val="tx1"/>
                </a:solidFill>
                <a:effectLst/>
                <a:latin typeface="+mn-lt"/>
                <a:ea typeface="+mn-ea"/>
                <a:cs typeface="+mn-cs"/>
              </a:rPr>
              <a:t>Sistema</a:t>
            </a:r>
            <a:r>
              <a:rPr lang="sv-SE" sz="1200" b="0" i="0" kern="1200" dirty="0">
                <a:solidFill>
                  <a:schemeClr val="tx1"/>
                </a:solidFill>
                <a:effectLst/>
                <a:latin typeface="+mn-lt"/>
                <a:ea typeface="+mn-ea"/>
                <a:cs typeface="+mn-cs"/>
              </a:rPr>
              <a:t> till Sverige, och man skapade en stiftelse och etablerade verksamhet bland annat i Hammarkullen, en förort till Göteborg.</a:t>
            </a:r>
            <a:br>
              <a:rPr lang="sv-SE" sz="1200" b="0" i="0" kern="1200" dirty="0">
                <a:solidFill>
                  <a:schemeClr val="tx1"/>
                </a:solidFill>
                <a:effectLst/>
                <a:latin typeface="+mn-lt"/>
                <a:ea typeface="+mn-ea"/>
                <a:cs typeface="+mn-cs"/>
              </a:rPr>
            </a:b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Men Göteborgs Symfoniker skulle också engagera sig, och då föddes idén om världens största musikläger för unga, </a:t>
            </a:r>
            <a:r>
              <a:rPr lang="sv-SE" sz="1200" b="0" i="0" kern="1200" dirty="0" err="1">
                <a:solidFill>
                  <a:schemeClr val="tx1"/>
                </a:solidFill>
                <a:effectLst/>
                <a:latin typeface="+mn-lt"/>
                <a:ea typeface="+mn-ea"/>
                <a:cs typeface="+mn-cs"/>
              </a:rPr>
              <a:t>Side</a:t>
            </a:r>
            <a:r>
              <a:rPr lang="sv-SE" sz="1200" b="0" i="0" kern="1200" dirty="0">
                <a:solidFill>
                  <a:schemeClr val="tx1"/>
                </a:solidFill>
                <a:effectLst/>
                <a:latin typeface="+mn-lt"/>
                <a:ea typeface="+mn-ea"/>
                <a:cs typeface="+mn-cs"/>
              </a:rPr>
              <a:t> by </a:t>
            </a:r>
            <a:r>
              <a:rPr lang="sv-SE" sz="1200" b="0" i="0" kern="1200" dirty="0" err="1">
                <a:solidFill>
                  <a:schemeClr val="tx1"/>
                </a:solidFill>
                <a:effectLst/>
                <a:latin typeface="+mn-lt"/>
                <a:ea typeface="+mn-ea"/>
                <a:cs typeface="+mn-cs"/>
              </a:rPr>
              <a:t>Side</a:t>
            </a:r>
            <a:r>
              <a:rPr lang="sv-SE" sz="1200" b="0" i="0" kern="1200" dirty="0">
                <a:solidFill>
                  <a:schemeClr val="tx1"/>
                </a:solidFill>
                <a:effectLst/>
                <a:latin typeface="+mn-lt"/>
                <a:ea typeface="+mn-ea"/>
                <a:cs typeface="+mn-cs"/>
              </a:rPr>
              <a:t>. 2014 gick det första lägret av stapeln med 2 000 unga från 40 länder. Så här såg det ut de första sex åren (SPELA UPP FILM). </a:t>
            </a:r>
            <a:endParaRPr lang="sv-SE" dirty="0"/>
          </a:p>
          <a:p>
            <a:endParaRPr lang="sv-SE" dirty="0"/>
          </a:p>
          <a:p>
            <a:r>
              <a:rPr lang="sv-SE" dirty="0"/>
              <a:t>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2</a:t>
            </a:fld>
            <a:endParaRPr lang="sv-SE"/>
          </a:p>
        </p:txBody>
      </p:sp>
    </p:spTree>
    <p:extLst>
      <p:ext uri="{BB962C8B-B14F-4D97-AF65-F5344CB8AC3E}">
        <p14:creationId xmlns:p14="http://schemas.microsoft.com/office/powerpoint/2010/main" val="183652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Eftersom vi befinner oss på </a:t>
            </a:r>
            <a:r>
              <a:rPr lang="sv-SE" dirty="0" err="1"/>
              <a:t>GöteborgsOperan</a:t>
            </a:r>
            <a:r>
              <a:rPr lang="sv-SE" dirty="0"/>
              <a:t> så ska vi avsluta med en bild härifrån. Det är från uppsättningen av Rhenguldet 2018. </a:t>
            </a:r>
          </a:p>
          <a:p>
            <a:endParaRPr lang="sv-SE" dirty="0"/>
          </a:p>
          <a:p>
            <a:pPr rtl="0" fontAlgn="base"/>
            <a:r>
              <a:rPr lang="sv-SE" sz="1200" b="0" i="0" u="none" strike="noStrike" kern="1200" dirty="0" err="1">
                <a:solidFill>
                  <a:schemeClr val="tx1"/>
                </a:solidFill>
                <a:effectLst/>
                <a:latin typeface="+mn-lt"/>
                <a:ea typeface="+mn-ea"/>
                <a:cs typeface="+mn-cs"/>
              </a:rPr>
              <a:t>GöteborgsOperan</a:t>
            </a:r>
            <a:r>
              <a:rPr lang="sv-SE" sz="1200" b="0" i="0" u="none" strike="noStrike" kern="1200" dirty="0">
                <a:solidFill>
                  <a:schemeClr val="tx1"/>
                </a:solidFill>
                <a:effectLst/>
                <a:latin typeface="+mn-lt"/>
                <a:ea typeface="+mn-ea"/>
                <a:cs typeface="+mn-cs"/>
              </a:rPr>
              <a:t> bestämde sig nämligen 2018 för att sätta upp Nibelungens ring av Wagner, alla delarna.</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Det apokalyptiska temat om jordens undergång kopplades till </a:t>
            </a:r>
            <a:r>
              <a:rPr lang="sv-SE" sz="1200" b="0" i="0" u="none" strike="noStrike" kern="1200" dirty="0" err="1">
                <a:solidFill>
                  <a:schemeClr val="tx1"/>
                </a:solidFill>
                <a:effectLst/>
                <a:latin typeface="+mn-lt"/>
                <a:ea typeface="+mn-ea"/>
                <a:cs typeface="+mn-cs"/>
              </a:rPr>
              <a:t>klimathotet</a:t>
            </a:r>
            <a:r>
              <a:rPr lang="sv-SE" sz="1200" b="0" i="0" u="none" strike="noStrike" kern="1200" dirty="0">
                <a:solidFill>
                  <a:schemeClr val="tx1"/>
                </a:solidFill>
                <a:effectLst/>
                <a:latin typeface="+mn-lt"/>
                <a:ea typeface="+mn-ea"/>
                <a:cs typeface="+mn-cs"/>
              </a:rPr>
              <a:t>. Rekvisitan återanvändes genom alla fyra uppsättningarna – i den fjärde och sista delen, Ragnarök, var det nästan ingen rekvisita kvar.</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Allt smink och alla kläder växtfärgades (som i Rhenguldet på bilden där de tre döttrarna </a:t>
            </a:r>
            <a:r>
              <a:rPr lang="sv-SE" sz="1200" b="0" i="0" u="none" strike="noStrike" kern="1200" dirty="0" err="1">
                <a:solidFill>
                  <a:schemeClr val="tx1"/>
                </a:solidFill>
                <a:effectLst/>
                <a:latin typeface="+mn-lt"/>
                <a:ea typeface="+mn-ea"/>
                <a:cs typeface="+mn-cs"/>
              </a:rPr>
              <a:t>Woglinde</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Wellgunde</a:t>
            </a:r>
            <a:r>
              <a:rPr lang="sv-SE" sz="1200" b="0" i="0" u="none" strike="noStrike" kern="1200" dirty="0">
                <a:solidFill>
                  <a:schemeClr val="tx1"/>
                </a:solidFill>
                <a:effectLst/>
                <a:latin typeface="+mn-lt"/>
                <a:ea typeface="+mn-ea"/>
                <a:cs typeface="+mn-cs"/>
              </a:rPr>
              <a:t> och </a:t>
            </a:r>
            <a:r>
              <a:rPr lang="sv-SE" sz="1200" b="0" i="0" u="none" strike="noStrike" kern="1200" dirty="0" err="1">
                <a:solidFill>
                  <a:schemeClr val="tx1"/>
                </a:solidFill>
                <a:effectLst/>
                <a:latin typeface="+mn-lt"/>
                <a:ea typeface="+mn-ea"/>
                <a:cs typeface="+mn-cs"/>
              </a:rPr>
              <a:t>Flosshilde</a:t>
            </a:r>
            <a:r>
              <a:rPr lang="sv-SE" sz="1200" b="0" i="0" u="none" strike="noStrike" kern="1200" dirty="0">
                <a:solidFill>
                  <a:schemeClr val="tx1"/>
                </a:solidFill>
                <a:effectLst/>
                <a:latin typeface="+mn-lt"/>
                <a:ea typeface="+mn-ea"/>
                <a:cs typeface="+mn-cs"/>
              </a:rPr>
              <a:t> syns i sina växtfärgade kläder och peruker).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Uppsättningen fick Dagens Nyheters kulturredaktör, Björn Wiman, att läsa Wagner på ett nytt sätt. Han skrev i en krönika att </a:t>
            </a:r>
            <a:r>
              <a:rPr lang="sv-SE" sz="1200" b="0" i="0" u="none" strike="noStrike" kern="1200" dirty="0" err="1">
                <a:solidFill>
                  <a:schemeClr val="tx1"/>
                </a:solidFill>
                <a:effectLst/>
                <a:latin typeface="+mn-lt"/>
                <a:ea typeface="+mn-ea"/>
                <a:cs typeface="+mn-cs"/>
              </a:rPr>
              <a:t>GöteborgsOperans</a:t>
            </a:r>
            <a:r>
              <a:rPr lang="sv-SE" sz="1200" b="0" i="0" u="none" strike="noStrike" kern="1200" dirty="0">
                <a:solidFill>
                  <a:schemeClr val="tx1"/>
                </a:solidFill>
                <a:effectLst/>
                <a:latin typeface="+mn-lt"/>
                <a:ea typeface="+mn-ea"/>
                <a:cs typeface="+mn-cs"/>
              </a:rPr>
              <a:t> uppsättning påminde honom om att Richard Wagner tidigt varnade för industrialismens negativa konsekvenser för klimatet. </a:t>
            </a:r>
          </a:p>
          <a:p>
            <a:pPr rtl="0" fontAlgn="base"/>
            <a:endParaRPr lang="sv-SE" sz="1200" b="0" i="0" u="none" strike="noStrike"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På </a:t>
            </a:r>
            <a:r>
              <a:rPr lang="sv-SE" sz="1200" b="0" i="0" u="none" strike="noStrike" kern="1200" dirty="0" err="1">
                <a:solidFill>
                  <a:schemeClr val="tx1"/>
                </a:solidFill>
                <a:effectLst/>
                <a:latin typeface="+mn-lt"/>
                <a:ea typeface="+mn-ea"/>
                <a:cs typeface="+mn-cs"/>
              </a:rPr>
              <a:t>GöteborgsOperan</a:t>
            </a:r>
            <a:r>
              <a:rPr lang="sv-SE" sz="1200" b="0" i="0" u="none" strike="noStrike" kern="1200" dirty="0">
                <a:solidFill>
                  <a:schemeClr val="tx1"/>
                </a:solidFill>
                <a:effectLst/>
                <a:latin typeface="+mn-lt"/>
                <a:ea typeface="+mn-ea"/>
                <a:cs typeface="+mn-cs"/>
              </a:rPr>
              <a:t> diskuterade man hur man konstnärligt skulle gestalta den pågående klimatkrisen.</a:t>
            </a:r>
            <a:r>
              <a:rPr lang="en-US" sz="1200" b="0" i="0" kern="1200" dirty="0">
                <a:solidFill>
                  <a:schemeClr val="tx1"/>
                </a:solidFill>
                <a:effectLst/>
                <a:latin typeface="+mn-lt"/>
                <a:ea typeface="+mn-ea"/>
                <a:cs typeface="+mn-cs"/>
              </a:rPr>
              <a:t>​</a:t>
            </a:r>
          </a:p>
          <a:p>
            <a:pPr rtl="0" fontAlgn="base"/>
            <a:r>
              <a:rPr lang="sv-SE" sz="1200" b="0" i="0" u="none" strike="noStrike" kern="1200" dirty="0">
                <a:solidFill>
                  <a:schemeClr val="tx1"/>
                </a:solidFill>
                <a:effectLst/>
                <a:latin typeface="+mn-lt"/>
                <a:ea typeface="+mn-ea"/>
                <a:cs typeface="+mn-cs"/>
              </a:rPr>
              <a:t>”Någon tyckte att vi snarare borde ha en brinnande Volvo på scenen, för att visa på den konstanta miljöförstörelse som pågår dygnet runt i Torslandafabriken bara ett par kilometer från </a:t>
            </a:r>
            <a:r>
              <a:rPr lang="sv-SE" sz="1200" b="0" i="0" u="none" strike="noStrike" kern="1200" dirty="0" err="1">
                <a:solidFill>
                  <a:schemeClr val="tx1"/>
                </a:solidFill>
                <a:effectLst/>
                <a:latin typeface="+mn-lt"/>
                <a:ea typeface="+mn-ea"/>
                <a:cs typeface="+mn-cs"/>
              </a:rPr>
              <a:t>GöteborgsOperan</a:t>
            </a:r>
            <a:r>
              <a:rPr lang="sv-SE" sz="1200" b="0" i="0" u="none" strike="noStrike" kern="1200" dirty="0">
                <a:solidFill>
                  <a:schemeClr val="tx1"/>
                </a:solidFill>
                <a:effectLst/>
                <a:latin typeface="+mn-lt"/>
                <a:ea typeface="+mn-ea"/>
                <a:cs typeface="+mn-cs"/>
              </a:rPr>
              <a:t>”, berättade regissören Stephen </a:t>
            </a:r>
            <a:r>
              <a:rPr lang="sv-SE" sz="1200" b="0" i="0" u="none" strike="noStrike" kern="1200" dirty="0" err="1">
                <a:solidFill>
                  <a:schemeClr val="tx1"/>
                </a:solidFill>
                <a:effectLst/>
                <a:latin typeface="+mn-lt"/>
                <a:ea typeface="+mn-ea"/>
                <a:cs typeface="+mn-cs"/>
              </a:rPr>
              <a:t>Langridge</a:t>
            </a:r>
            <a:r>
              <a:rPr lang="sv-SE" sz="1200" b="0" i="0" u="none" strike="noStrike" kern="1200" dirty="0">
                <a:solidFill>
                  <a:schemeClr val="tx1"/>
                </a:solidFill>
                <a:effectLst/>
                <a:latin typeface="+mn-lt"/>
                <a:ea typeface="+mn-ea"/>
                <a:cs typeface="+mn-cs"/>
              </a:rPr>
              <a:t> efteråt. </a:t>
            </a:r>
            <a:r>
              <a:rPr lang="en-US" sz="1200" b="0" i="0" kern="1200" dirty="0">
                <a:solidFill>
                  <a:schemeClr val="tx1"/>
                </a:solidFill>
                <a:effectLst/>
                <a:latin typeface="+mn-lt"/>
                <a:ea typeface="+mn-ea"/>
                <a:cs typeface="+mn-cs"/>
              </a:rPr>
              <a:t>​</a:t>
            </a:r>
          </a:p>
          <a:p>
            <a:pPr rtl="0" fontAlgn="base"/>
            <a:r>
              <a:rPr lang="sv-SE" sz="1200" b="0" i="0" kern="1200" dirty="0">
                <a:solidFill>
                  <a:schemeClr val="tx1"/>
                </a:solidFill>
                <a:effectLst/>
                <a:latin typeface="+mn-lt"/>
                <a:ea typeface="+mn-ea"/>
                <a:cs typeface="+mn-cs"/>
              </a:rPr>
              <a:t>​</a:t>
            </a:r>
          </a:p>
          <a:p>
            <a:pPr rtl="0" fontAlgn="base"/>
            <a:r>
              <a:rPr lang="en-US" sz="1200" b="0" i="0" kern="1200" dirty="0" err="1">
                <a:solidFill>
                  <a:schemeClr val="tx1"/>
                </a:solidFill>
                <a:effectLst/>
                <a:latin typeface="+mn-lt"/>
                <a:ea typeface="+mn-ea"/>
                <a:cs typeface="+mn-cs"/>
              </a:rPr>
              <a:t>När</a:t>
            </a:r>
            <a:r>
              <a:rPr lang="en-US" sz="1200" b="0" i="0" kern="1200" dirty="0">
                <a:solidFill>
                  <a:schemeClr val="tx1"/>
                </a:solidFill>
                <a:effectLst/>
                <a:latin typeface="+mn-lt"/>
                <a:ea typeface="+mn-ea"/>
                <a:cs typeface="+mn-cs"/>
              </a:rPr>
              <a:t> vi </a:t>
            </a:r>
            <a:r>
              <a:rPr lang="en-US" sz="1200" b="0" i="0" kern="1200" dirty="0" err="1">
                <a:solidFill>
                  <a:schemeClr val="tx1"/>
                </a:solidFill>
                <a:effectLst/>
                <a:latin typeface="+mn-lt"/>
                <a:ea typeface="+mn-ea"/>
                <a:cs typeface="+mn-cs"/>
              </a:rPr>
              <a:t>arbetar</a:t>
            </a:r>
            <a:r>
              <a:rPr lang="en-US" sz="1200" b="0" i="0" kern="1200" dirty="0">
                <a:solidFill>
                  <a:schemeClr val="tx1"/>
                </a:solidFill>
                <a:effectLst/>
                <a:latin typeface="+mn-lt"/>
                <a:ea typeface="+mn-ea"/>
                <a:cs typeface="+mn-cs"/>
              </a:rPr>
              <a:t> med </a:t>
            </a:r>
            <a:r>
              <a:rPr lang="en-US" sz="1200" b="0" i="0" kern="1200" dirty="0" err="1">
                <a:solidFill>
                  <a:schemeClr val="tx1"/>
                </a:solidFill>
                <a:effectLst/>
                <a:latin typeface="+mn-lt"/>
                <a:ea typeface="+mn-ea"/>
                <a:cs typeface="+mn-cs"/>
              </a:rPr>
              <a:t>våra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regionala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klimatstrategier</a:t>
            </a:r>
            <a:r>
              <a:rPr lang="en-US" sz="1200" b="0" i="0" kern="1200" dirty="0">
                <a:solidFill>
                  <a:schemeClr val="tx1"/>
                </a:solidFill>
                <a:effectLst/>
                <a:latin typeface="+mn-lt"/>
                <a:ea typeface="+mn-ea"/>
                <a:cs typeface="+mn-cs"/>
              </a:rPr>
              <a:t> för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ändra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livshållning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konsten</a:t>
            </a:r>
            <a:r>
              <a:rPr lang="en-US" sz="1200" b="0" i="0" kern="1200" dirty="0">
                <a:solidFill>
                  <a:schemeClr val="tx1"/>
                </a:solidFill>
                <a:effectLst/>
                <a:latin typeface="+mn-lt"/>
                <a:ea typeface="+mn-ea"/>
                <a:cs typeface="+mn-cs"/>
              </a:rPr>
              <a:t> och </a:t>
            </a:r>
            <a:r>
              <a:rPr lang="en-US" sz="1200" b="0" i="0" kern="1200" dirty="0" err="1">
                <a:solidFill>
                  <a:schemeClr val="tx1"/>
                </a:solidFill>
                <a:effectLst/>
                <a:latin typeface="+mn-lt"/>
                <a:ea typeface="+mn-ea"/>
                <a:cs typeface="+mn-cs"/>
              </a:rPr>
              <a:t>kulturen</a:t>
            </a:r>
            <a:r>
              <a:rPr lang="en-US" sz="1200" b="0" i="0" kern="1200" dirty="0">
                <a:solidFill>
                  <a:schemeClr val="tx1"/>
                </a:solidFill>
                <a:effectLst/>
                <a:latin typeface="+mn-lt"/>
                <a:ea typeface="+mn-ea"/>
                <a:cs typeface="+mn-cs"/>
              </a:rPr>
              <a:t> ha </a:t>
            </a:r>
            <a:r>
              <a:rPr lang="en-US" sz="1200" b="0" i="0" kern="1200" dirty="0" err="1">
                <a:solidFill>
                  <a:schemeClr val="tx1"/>
                </a:solidFill>
                <a:effectLst/>
                <a:latin typeface="+mn-lt"/>
                <a:ea typeface="+mn-ea"/>
                <a:cs typeface="+mn-cs"/>
              </a:rPr>
              <a:t>betydelse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här</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Konsten kan varna oss. Den kan få oss att känna att det är allvar, fastän vi egentligen vet det. På så sätt bidrar kulturpolitiken inte bara till konstnärlig upplevelse – den hjälper oss att ta ansvar. </a:t>
            </a:r>
          </a:p>
          <a:p>
            <a:pPr rtl="0" fontAlgn="base"/>
            <a:endParaRPr lang="sv-SE" sz="1200" b="0" i="0" u="none" strike="noStrike" kern="1200" dirty="0">
              <a:solidFill>
                <a:schemeClr val="tx1"/>
              </a:solidFill>
              <a:effectLst/>
              <a:latin typeface="+mn-lt"/>
              <a:ea typeface="+mn-ea"/>
              <a:cs typeface="+mn-cs"/>
            </a:endParaRPr>
          </a:p>
          <a:p>
            <a:pPr rtl="0" fontAlgn="base"/>
            <a:r>
              <a:rPr lang="sv-SE" sz="1200" b="0" i="0" u="none" strike="noStrike" kern="1200" dirty="0">
                <a:solidFill>
                  <a:schemeClr val="tx1"/>
                </a:solidFill>
                <a:effectLst/>
                <a:latin typeface="+mn-lt"/>
                <a:ea typeface="+mn-ea"/>
                <a:cs typeface="+mn-cs"/>
              </a:rPr>
              <a:t>Tack för mig!</a:t>
            </a:r>
            <a:endParaRPr lang="en-US" sz="1200" b="0" i="0" kern="1200" dirty="0">
              <a:solidFill>
                <a:schemeClr val="tx1"/>
              </a:solidFill>
              <a:effectLst/>
              <a:latin typeface="+mn-lt"/>
              <a:ea typeface="+mn-ea"/>
              <a:cs typeface="+mn-cs"/>
            </a:endParaRPr>
          </a:p>
          <a:p>
            <a:pPr rtl="0" fontAlgn="base"/>
            <a:endParaRPr lang="sv-SE" sz="1200" b="0" i="0" u="none" strike="noStrike" kern="1200" dirty="0">
              <a:solidFill>
                <a:schemeClr val="tx1"/>
              </a:solidFill>
              <a:effectLst/>
              <a:latin typeface="+mn-lt"/>
              <a:ea typeface="+mn-ea"/>
              <a:cs typeface="+mn-cs"/>
            </a:endParaRPr>
          </a:p>
          <a:p>
            <a:pPr rtl="0" fontAlgn="base"/>
            <a:endParaRPr lang="sv-SE" sz="1200" b="0" i="0" u="none" strike="noStrike"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21</a:t>
            </a:fld>
            <a:endParaRPr lang="sv-SE"/>
          </a:p>
        </p:txBody>
      </p:sp>
    </p:spTree>
    <p:extLst>
      <p:ext uri="{BB962C8B-B14F-4D97-AF65-F5344CB8AC3E}">
        <p14:creationId xmlns:p14="http://schemas.microsoft.com/office/powerpoint/2010/main" val="378365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bilden tycker vi är trevlig.</a:t>
            </a:r>
            <a:br>
              <a:rPr lang="sv-SE" dirty="0"/>
            </a:br>
            <a:br>
              <a:rPr lang="sv-SE" dirty="0"/>
            </a:br>
            <a:r>
              <a:rPr lang="sv-SE" dirty="0"/>
              <a:t>Den visar våra regioners utgifter för kultur 2023, och som ni ser befinner sig Västra Götaland längst till höger med 798 kronor per capita. Och eftersom vi är 1,7 miljoner invånare så hamnar vår kulturbudget på 1,6 miljarder – inkluderat de knappt 400 miljoner vi får från staten genom kultursamverkansmodellen.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4</a:t>
            </a:fld>
            <a:endParaRPr lang="sv-SE"/>
          </a:p>
        </p:txBody>
      </p:sp>
    </p:spTree>
    <p:extLst>
      <p:ext uri="{BB962C8B-B14F-4D97-AF65-F5344CB8AC3E}">
        <p14:creationId xmlns:p14="http://schemas.microsoft.com/office/powerpoint/2010/main" val="358473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Lars Nordström var bra på att förklara varför kulturen behövde mycket pengar och pekade ofta på sambandet mellan kultur och hälsa. </a:t>
            </a:r>
          </a:p>
          <a:p>
            <a:endParaRPr lang="sv-SE" dirty="0"/>
          </a:p>
          <a:p>
            <a:r>
              <a:rPr lang="sv-SE" dirty="0"/>
              <a:t>Eftersom han var professor i kulturgeografi kunde han förklara sambanden mellan att satsa på kultur och regional utveckling.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5</a:t>
            </a:fld>
            <a:endParaRPr lang="sv-SE"/>
          </a:p>
        </p:txBody>
      </p:sp>
    </p:spTree>
    <p:extLst>
      <p:ext uri="{BB962C8B-B14F-4D97-AF65-F5344CB8AC3E}">
        <p14:creationId xmlns:p14="http://schemas.microsoft.com/office/powerpoint/2010/main" val="179432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kulturen har redan sedan regionen bildades haft en stark position. </a:t>
            </a:r>
            <a:br>
              <a:rPr lang="sv-SE" dirty="0"/>
            </a:br>
            <a:br>
              <a:rPr lang="sv-SE" dirty="0"/>
            </a:br>
            <a:r>
              <a:rPr lang="sv-SE" dirty="0"/>
              <a:t>Vision Västra Götaland antogs redan 2005 och gäller fortfarande. Här hamnade kulturen på 5 i topp som ni ser på bilden, och har behållit sin plats där. Det har spelat roll för vår budget och för kulturens position i Västsverige. Politikerna i kulturnämnden har i budgetförhandlingarna i regionfullmäktige kunnat peka på att kulturen är en av fem grundpelare som SKA utvecklas enligt grunddokumenten. Det gör att man i ganska låg grad har ställt kultur och hälso-/sjukvård emot varandra. Alla regionens ansvarsområden ska få möjlighet att utvecklas. </a:t>
            </a:r>
          </a:p>
          <a:p>
            <a:endParaRPr lang="sv-SE" dirty="0"/>
          </a:p>
          <a:p>
            <a:r>
              <a:rPr lang="sv-SE" dirty="0"/>
              <a:t>I skatteväxlingen inför att Västra Götalandsregionen bildades 1999 tog VGR över ett antal institutioner från Göteborg, </a:t>
            </a:r>
            <a:r>
              <a:rPr lang="sv-SE" dirty="0" err="1"/>
              <a:t>bl</a:t>
            </a:r>
            <a:r>
              <a:rPr lang="sv-SE" dirty="0"/>
              <a:t> a </a:t>
            </a:r>
            <a:r>
              <a:rPr lang="sv-SE" dirty="0" err="1"/>
              <a:t>GöteborgsOperan</a:t>
            </a:r>
            <a:r>
              <a:rPr lang="sv-SE" dirty="0"/>
              <a:t> och Göteborgs Symfoniker, som tillsammans lägger beslag på drygt 40 procent av kulturnämndens budget. Och ni som är ekonomer vet ju att med en så stor budget blir ju även en liten uppräkning ganska stor. Budgeten,, och även kulturnämndens reformutrymme, har växt med åren. </a:t>
            </a:r>
            <a:br>
              <a:rPr lang="sv-SE" dirty="0"/>
            </a:br>
            <a:br>
              <a:rPr lang="sv-SE" dirty="0"/>
            </a:br>
            <a:r>
              <a:rPr lang="sv-SE" dirty="0"/>
              <a:t>Alltså a) kulturen hade redan från början en huvudroll i strategidokumenten, b) med skatteväxlingen fick kulturnämnden ansvar för stora, dyra institutioner som gjorde att budgeten blev förhållandevis tung – och uppräkningarna gjorde därefter att budgeten ökade exponentiellt. Och c) det har funnits en stolthet att sedan vidmakthålla och utveckla kulturens position. </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6</a:t>
            </a:fld>
            <a:endParaRPr lang="sv-SE"/>
          </a:p>
        </p:txBody>
      </p:sp>
    </p:spTree>
    <p:extLst>
      <p:ext uri="{BB962C8B-B14F-4D97-AF65-F5344CB8AC3E}">
        <p14:creationId xmlns:p14="http://schemas.microsoft.com/office/powerpoint/2010/main" val="250419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Kulturens andel av den statliga budgeten har minskat de senaste åren. För 2025 motsvarar kulturens andel 0,65 procent av budgeten. Det kan jämföras med 2018 då kulturen utgjorde drygt 0,8 procent av budgeten. I Norge har kulturen i många år legat runt 1 procent av utgifterna. </a:t>
            </a:r>
          </a:p>
          <a:p>
            <a:endParaRPr lang="sv-SE" dirty="0"/>
          </a:p>
          <a:p>
            <a:r>
              <a:rPr lang="sv-SE" dirty="0"/>
              <a:t>Men i Västra Götaland ökade kulturbudgeten inför i år med 5,6 procent, vilket möjliggjorde några nya satsningar. </a:t>
            </a:r>
            <a:br>
              <a:rPr lang="sv-SE" dirty="0"/>
            </a:br>
            <a:br>
              <a:rPr lang="sv-SE" dirty="0"/>
            </a:br>
            <a:r>
              <a:rPr lang="sv-SE" dirty="0"/>
              <a:t>En viktig sak med en stor budget: man behöver inte välja mellan institutioner och det fria, mellan gammalt och nytt, mellan tradition och nytänkande. Vi kan satsa på både och. </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7</a:t>
            </a:fld>
            <a:endParaRPr lang="sv-SE"/>
          </a:p>
        </p:txBody>
      </p:sp>
    </p:spTree>
    <p:extLst>
      <p:ext uri="{BB962C8B-B14F-4D97-AF65-F5344CB8AC3E}">
        <p14:creationId xmlns:p14="http://schemas.microsoft.com/office/powerpoint/2010/main" val="11888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när kulturen blir relevant för människor, då blir den också relevant för andra samhällsområden. </a:t>
            </a:r>
            <a:br>
              <a:rPr lang="sv-SE" dirty="0"/>
            </a:br>
            <a:br>
              <a:rPr lang="sv-SE" dirty="0"/>
            </a:br>
            <a:r>
              <a:rPr lang="sv-SE" dirty="0"/>
              <a:t>Vår upplevelse är att kulturen idag åberopas för allt möjligt på ett sätt som inte gjordes för 25 år sedan. Kulturen är bra för hälsan. För hållbar utveckling. För social sammanhållning. För freden. </a:t>
            </a:r>
            <a:br>
              <a:rPr lang="sv-SE" dirty="0"/>
            </a:br>
            <a:br>
              <a:rPr lang="sv-SE" dirty="0"/>
            </a:br>
            <a:r>
              <a:rPr lang="sv-SE" dirty="0"/>
              <a:t>VGR var först ut med att krigsplacera personal vid </a:t>
            </a:r>
            <a:r>
              <a:rPr lang="sv-SE" dirty="0" err="1"/>
              <a:t>GöteborgsOperan</a:t>
            </a:r>
            <a:r>
              <a:rPr lang="sv-SE" dirty="0"/>
              <a:t>, Göteborgs Symfoniker och Film i Väst. Det innebär att personalen, i händelse av kris eller krig, ska fortsätta att spela opera, symfonisk musik eller göra film. Inte omplaceras till annat. </a:t>
            </a:r>
          </a:p>
          <a:p>
            <a:endParaRPr lang="sv-SE" dirty="0"/>
          </a:p>
          <a:p>
            <a:r>
              <a:rPr lang="sv-SE" dirty="0"/>
              <a:t>Dagens Nyheter den 6 februari 2024: ”Symfoniker, operasångare och filmare krigsplaceras av Västra Götalandsregionen” efter ett beslut i RF att de regionägda kulturinstitutionerna ska fungera som vanligt i händelse av krig. VGR var först ut med den här typen av beslut, sedan följde några andra regioner efter. </a:t>
            </a:r>
            <a:br>
              <a:rPr lang="sv-SE" dirty="0"/>
            </a:br>
            <a:br>
              <a:rPr lang="sv-SE" dirty="0"/>
            </a:br>
            <a:r>
              <a:rPr lang="sv-SE" dirty="0"/>
              <a:t>På ett seminarium på Folk &amp; Kultur 2025 framhävdes kulturens roll för totalförsvaret: Kulturen formulerar hur försvarsviljan ser ut genom att bidra till befolkningens motståndskraft och vår vilja att skydda kulturarvet sade Per </a:t>
            </a:r>
            <a:r>
              <a:rPr lang="sv-SE" dirty="0" err="1"/>
              <a:t>Enerud</a:t>
            </a:r>
            <a:r>
              <a:rPr lang="sv-SE" dirty="0"/>
              <a:t>, senior rådgivare vid Myndigheten för psykologiskt försvar. </a:t>
            </a:r>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8</a:t>
            </a:fld>
            <a:endParaRPr lang="sv-SE"/>
          </a:p>
        </p:txBody>
      </p:sp>
    </p:spTree>
    <p:extLst>
      <p:ext uri="{BB962C8B-B14F-4D97-AF65-F5344CB8AC3E}">
        <p14:creationId xmlns:p14="http://schemas.microsoft.com/office/powerpoint/2010/main" val="345912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None/>
            </a:pPr>
            <a:r>
              <a:rPr lang="sv-SE" b="0" i="0" dirty="0">
                <a:solidFill>
                  <a:srgbClr val="000000"/>
                </a:solidFill>
                <a:effectLst/>
                <a:latin typeface="acumin-pro"/>
              </a:rPr>
              <a:t>Den 23 mars, en månad efter Rysslands fullskaliga invasion av Ukraina, avsatte kulturnämnden den första miljonen för krisresidens till konstnärer och kulturarbetare från Ukraina, men också förföljda konstnärer från Belarus och Ryssland. Sedan dess har det blivit sex miljoner kronor till. </a:t>
            </a:r>
          </a:p>
          <a:p>
            <a:pPr algn="l">
              <a:buFont typeface="Arial" panose="020B0604020202020204" pitchFamily="34" charset="0"/>
              <a:buNone/>
            </a:pPr>
            <a:endParaRPr lang="sv-SE" b="0" i="0" dirty="0">
              <a:solidFill>
                <a:srgbClr val="000000"/>
              </a:solidFill>
              <a:effectLst/>
              <a:latin typeface="acumin-pro"/>
            </a:endParaRPr>
          </a:p>
          <a:p>
            <a:pPr algn="l">
              <a:buFont typeface="Arial" panose="020B0604020202020204" pitchFamily="34" charset="0"/>
              <a:buNone/>
            </a:pPr>
            <a:r>
              <a:rPr lang="sv-SE" b="0" i="0" dirty="0">
                <a:solidFill>
                  <a:srgbClr val="000000"/>
                </a:solidFill>
                <a:effectLst/>
                <a:latin typeface="acumin-pro"/>
              </a:rPr>
              <a:t>Ungefär hälften av de konstnärer som kommit hit på residens har blivit kvar i Sverige för längre eller kortare perioder. Några bor fortfarande kvar. Några har flyttat hit på obestämd tid. </a:t>
            </a:r>
            <a:br>
              <a:rPr lang="sv-SE" b="0" i="0" dirty="0">
                <a:solidFill>
                  <a:srgbClr val="000000"/>
                </a:solidFill>
                <a:effectLst/>
                <a:latin typeface="acumin-pro"/>
              </a:rPr>
            </a:br>
            <a:br>
              <a:rPr lang="sv-SE" b="0" i="0" dirty="0">
                <a:solidFill>
                  <a:srgbClr val="000000"/>
                </a:solidFill>
                <a:effectLst/>
                <a:latin typeface="acumin-pro"/>
              </a:rPr>
            </a:br>
            <a:r>
              <a:rPr lang="sv-SE" b="0" i="0" dirty="0">
                <a:solidFill>
                  <a:srgbClr val="000000"/>
                </a:solidFill>
                <a:effectLst/>
                <a:latin typeface="acumin-pro"/>
              </a:rPr>
              <a:t>På bilden syns bildkonstnären </a:t>
            </a:r>
            <a:r>
              <a:rPr lang="sv-SE" b="0" i="0" dirty="0" err="1">
                <a:solidFill>
                  <a:srgbClr val="000000"/>
                </a:solidFill>
                <a:effectLst/>
                <a:latin typeface="acumin-pro"/>
              </a:rPr>
              <a:t>Oleksandra</a:t>
            </a:r>
            <a:r>
              <a:rPr lang="sv-SE" b="0" i="0" dirty="0">
                <a:solidFill>
                  <a:srgbClr val="000000"/>
                </a:solidFill>
                <a:effectLst/>
                <a:latin typeface="acumin-pro"/>
              </a:rPr>
              <a:t> </a:t>
            </a:r>
            <a:r>
              <a:rPr lang="sv-SE" b="0" i="0" dirty="0" err="1">
                <a:solidFill>
                  <a:srgbClr val="000000"/>
                </a:solidFill>
                <a:effectLst/>
                <a:latin typeface="acumin-pro"/>
              </a:rPr>
              <a:t>Voronina</a:t>
            </a:r>
            <a:r>
              <a:rPr lang="sv-SE" b="0" i="0" dirty="0">
                <a:solidFill>
                  <a:srgbClr val="000000"/>
                </a:solidFill>
                <a:effectLst/>
                <a:latin typeface="acumin-pro"/>
              </a:rPr>
              <a:t> som kom till Fengersfors i Dalsland hösten 2022 för ett residens. Hon är fortfarande kvar och bor i Åmål. </a:t>
            </a:r>
          </a:p>
          <a:p>
            <a:pPr algn="l">
              <a:buFont typeface="Arial" panose="020B0604020202020204" pitchFamily="34" charset="0"/>
              <a:buNone/>
            </a:pPr>
            <a:endParaRPr lang="sv-SE" b="0" i="0" dirty="0">
              <a:solidFill>
                <a:srgbClr val="000000"/>
              </a:solidFill>
              <a:effectLst/>
              <a:latin typeface="acumin-pro"/>
            </a:endParaRPr>
          </a:p>
          <a:p>
            <a:pPr algn="l">
              <a:buFont typeface="Arial" panose="020B0604020202020204" pitchFamily="34" charset="0"/>
              <a:buNone/>
            </a:pPr>
            <a:r>
              <a:rPr lang="sv-SE" b="0" i="0" dirty="0">
                <a:solidFill>
                  <a:srgbClr val="000000"/>
                </a:solidFill>
                <a:effectLst/>
                <a:latin typeface="acumin-pro"/>
              </a:rPr>
              <a:t>När den ukrainska filmaren </a:t>
            </a:r>
            <a:r>
              <a:rPr lang="sv-SE" b="0" i="0" dirty="0" err="1">
                <a:solidFill>
                  <a:srgbClr val="000000"/>
                </a:solidFill>
                <a:effectLst/>
                <a:latin typeface="acumin-pro"/>
              </a:rPr>
              <a:t>Svitlana</a:t>
            </a:r>
            <a:r>
              <a:rPr lang="sv-SE" b="0" i="0" dirty="0">
                <a:solidFill>
                  <a:srgbClr val="000000"/>
                </a:solidFill>
                <a:effectLst/>
                <a:latin typeface="acumin-pro"/>
              </a:rPr>
              <a:t> </a:t>
            </a:r>
            <a:r>
              <a:rPr lang="sv-SE" b="0" i="0" dirty="0" err="1">
                <a:solidFill>
                  <a:srgbClr val="000000"/>
                </a:solidFill>
                <a:effectLst/>
                <a:latin typeface="acumin-pro"/>
              </a:rPr>
              <a:t>Lishchynska</a:t>
            </a:r>
            <a:r>
              <a:rPr lang="sv-SE" b="0" i="0" dirty="0">
                <a:solidFill>
                  <a:srgbClr val="000000"/>
                </a:solidFill>
                <a:effectLst/>
                <a:latin typeface="acumin-pro"/>
              </a:rPr>
              <a:t> gästade kulturnämnden i mars 2024 för att berätta om sina erfarenheter var hon särskilt imponerad av en sak: att politiker och byggarbetare köade sida vid sida på vår lunchrestaurang för att få sin lunch. ”Det hade aldrig hänt i Ukraina, där hade politikerna ätit i ett separat rum.”</a:t>
            </a:r>
            <a:br>
              <a:rPr lang="sv-SE" b="0" i="0" dirty="0">
                <a:solidFill>
                  <a:srgbClr val="000000"/>
                </a:solidFill>
                <a:effectLst/>
                <a:latin typeface="acumin-pro"/>
              </a:rPr>
            </a:br>
            <a:br>
              <a:rPr lang="sv-SE" b="0" i="0" dirty="0">
                <a:solidFill>
                  <a:srgbClr val="000000"/>
                </a:solidFill>
                <a:effectLst/>
                <a:latin typeface="acumin-pro"/>
              </a:rPr>
            </a:b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pPr algn="l">
              <a:buFont typeface="Arial" panose="020B0604020202020204" pitchFamily="34" charset="0"/>
              <a:buChar char="•"/>
            </a:pPr>
            <a:endParaRPr lang="sv-SE" b="0" i="0" dirty="0">
              <a:solidFill>
                <a:srgbClr val="000000"/>
              </a:solidFill>
              <a:effectLst/>
              <a:latin typeface="acumin-pro"/>
            </a:endParaRPr>
          </a:p>
          <a:p>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9</a:t>
            </a:fld>
            <a:endParaRPr lang="sv-SE"/>
          </a:p>
        </p:txBody>
      </p:sp>
    </p:spTree>
    <p:extLst>
      <p:ext uri="{BB962C8B-B14F-4D97-AF65-F5344CB8AC3E}">
        <p14:creationId xmlns:p14="http://schemas.microsoft.com/office/powerpoint/2010/main" val="350033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Västra Götaland är en ganska stor region med stora skillnader i förutsättningar. </a:t>
            </a:r>
          </a:p>
          <a:p>
            <a:br>
              <a:rPr lang="sv-SE" dirty="0"/>
            </a:br>
            <a:r>
              <a:rPr lang="sv-SE" dirty="0"/>
              <a:t>Vårt uppdrag, precis som ert, är ju att minska klyftorna och skillnaderna och se till att alla invånare får samma förutsättningar. </a:t>
            </a:r>
          </a:p>
          <a:p>
            <a:endParaRPr lang="sv-SE" dirty="0"/>
          </a:p>
          <a:p>
            <a:r>
              <a:rPr lang="sv-SE" dirty="0"/>
              <a:t>Det är lättare sagt än gjort. Förutsättningarna är inte desamma. Det är skillnader i skolgång, ohälsotal – och tillgång till kollektivtrafik och kultur. </a:t>
            </a:r>
          </a:p>
          <a:p>
            <a:endParaRPr lang="sv-SE" dirty="0"/>
          </a:p>
          <a:p>
            <a:r>
              <a:rPr lang="sv-SE" dirty="0"/>
              <a:t>Kanske gör våra pengar mest nytta i de institutioner som ligger en bit utanför Göteborg och de andra större orterna. </a:t>
            </a:r>
          </a:p>
          <a:p>
            <a:endParaRPr lang="sv-SE" dirty="0"/>
          </a:p>
          <a:p>
            <a:r>
              <a:rPr lang="sv-SE" dirty="0"/>
              <a:t>Några exempel kommer på de efterföljande bilderna. </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pPr>
              <a:defRPr/>
            </a:pPr>
            <a:fld id="{50CB9F3F-5949-426B-9C58-7969FFEDAABC}" type="slidenum">
              <a:rPr lang="sv-SE" smtClean="0"/>
              <a:pPr>
                <a:defRPr/>
              </a:pPr>
              <a:t>10</a:t>
            </a:fld>
            <a:endParaRPr lang="sv-SE"/>
          </a:p>
        </p:txBody>
      </p:sp>
    </p:spTree>
    <p:extLst>
      <p:ext uri="{BB962C8B-B14F-4D97-AF65-F5344CB8AC3E}">
        <p14:creationId xmlns:p14="http://schemas.microsoft.com/office/powerpoint/2010/main" val="3556317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grpSp>
        <p:nvGrpSpPr>
          <p:cNvPr id="4" name="Grafik">
            <a:extLst>
              <a:ext uri="{FF2B5EF4-FFF2-40B4-BE49-F238E27FC236}">
                <a16:creationId xmlns:a16="http://schemas.microsoft.com/office/drawing/2014/main" id="{DE901E6E-76B7-C129-D28B-E3D3C882BCE0}"/>
              </a:ext>
            </a:extLst>
          </p:cNvPr>
          <p:cNvGrpSpPr>
            <a:grpSpLocks/>
          </p:cNvGrpSpPr>
          <p:nvPr userDrawn="1"/>
        </p:nvGrpSpPr>
        <p:grpSpPr bwMode="auto">
          <a:xfrm>
            <a:off x="7516813" y="385763"/>
            <a:ext cx="4284662" cy="6092825"/>
            <a:chOff x="7517605" y="386435"/>
            <a:chExt cx="4283996" cy="6091745"/>
          </a:xfrm>
        </p:grpSpPr>
        <p:sp>
          <p:nvSpPr>
            <p:cNvPr id="5" name="Frihandsfigur 1">
              <a:extLst>
                <a:ext uri="{FF2B5EF4-FFF2-40B4-BE49-F238E27FC236}">
                  <a16:creationId xmlns:a16="http://schemas.microsoft.com/office/drawing/2014/main" id="{3E45CDA1-DD73-71DD-9A82-69F3DD116231}"/>
                </a:ext>
                <a:ext uri="{C183D7F6-B498-43B3-948B-1728B52AA6E4}">
                  <adec:decorative xmlns:adec="http://schemas.microsoft.com/office/drawing/2017/decorative" val="1"/>
                </a:ext>
              </a:extLst>
            </p:cNvPr>
            <p:cNvSpPr>
              <a:spLocks/>
            </p:cNvSpPr>
            <p:nvPr/>
          </p:nvSpPr>
          <p:spPr bwMode="auto">
            <a:xfrm>
              <a:off x="7517605" y="386435"/>
              <a:ext cx="1427943" cy="3045535"/>
            </a:xfrm>
            <a:custGeom>
              <a:avLst/>
              <a:gdLst>
                <a:gd name="T0" fmla="*/ 0 w 1427943"/>
                <a:gd name="T1" fmla="*/ 0 h 3045535"/>
                <a:gd name="T2" fmla="*/ 851890 w 1427943"/>
                <a:gd name="T3" fmla="*/ 0 h 3045535"/>
                <a:gd name="T4" fmla="*/ 1427943 w 1427943"/>
                <a:gd name="T5" fmla="*/ 576055 h 3045535"/>
                <a:gd name="T6" fmla="*/ 1427943 w 1427943"/>
                <a:gd name="T7" fmla="*/ 1742991 h 3045535"/>
                <a:gd name="T8" fmla="*/ 1427943 w 1427943"/>
                <a:gd name="T9" fmla="*/ 2030413 h 3045535"/>
                <a:gd name="T10" fmla="*/ 1427943 w 1427943"/>
                <a:gd name="T11" fmla="*/ 3045535 h 3045535"/>
                <a:gd name="T12" fmla="*/ 0 w 1427943"/>
                <a:gd name="T13" fmla="*/ 3045535 h 3045535"/>
                <a:gd name="T14" fmla="*/ 0 w 1427943"/>
                <a:gd name="T15" fmla="*/ 2030413 h 3045535"/>
                <a:gd name="T16" fmla="*/ 0 w 1427943"/>
                <a:gd name="T17" fmla="*/ 1742991 h 3045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7943" h="3045535">
                  <a:moveTo>
                    <a:pt x="0" y="0"/>
                  </a:moveTo>
                  <a:lnTo>
                    <a:pt x="851890" y="0"/>
                  </a:lnTo>
                  <a:cubicBezTo>
                    <a:pt x="1170058" y="0"/>
                    <a:pt x="1427943" y="257887"/>
                    <a:pt x="1427943" y="576055"/>
                  </a:cubicBezTo>
                  <a:lnTo>
                    <a:pt x="1427943" y="1742991"/>
                  </a:lnTo>
                  <a:lnTo>
                    <a:pt x="1427943" y="2030413"/>
                  </a:lnTo>
                  <a:lnTo>
                    <a:pt x="1427943" y="3045535"/>
                  </a:lnTo>
                  <a:lnTo>
                    <a:pt x="0" y="3045535"/>
                  </a:lnTo>
                  <a:lnTo>
                    <a:pt x="0" y="2030413"/>
                  </a:lnTo>
                  <a:lnTo>
                    <a:pt x="0" y="1742991"/>
                  </a:lnTo>
                  <a:lnTo>
                    <a:pt x="0" y="0"/>
                  </a:lnTo>
                  <a:close/>
                </a:path>
              </a:pathLst>
            </a:custGeom>
            <a:solidFill>
              <a:srgbClr val="FECCB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6" name="Frihandsfigur 2">
              <a:extLst>
                <a:ext uri="{FF2B5EF4-FFF2-40B4-BE49-F238E27FC236}">
                  <a16:creationId xmlns:a16="http://schemas.microsoft.com/office/drawing/2014/main" id="{0D94DB19-D533-F66F-9581-5FEF314658F1}"/>
                </a:ext>
                <a:ext uri="{C183D7F6-B498-43B3-948B-1728B52AA6E4}">
                  <adec:decorative xmlns:adec="http://schemas.microsoft.com/office/drawing/2017/decorative" val="1"/>
                </a:ext>
              </a:extLst>
            </p:cNvPr>
            <p:cNvSpPr>
              <a:spLocks/>
            </p:cNvSpPr>
            <p:nvPr/>
          </p:nvSpPr>
          <p:spPr bwMode="auto">
            <a:xfrm>
              <a:off x="8945546" y="386435"/>
              <a:ext cx="2855886" cy="3045534"/>
            </a:xfrm>
            <a:custGeom>
              <a:avLst/>
              <a:gdLst>
                <a:gd name="T0" fmla="*/ 18182179 w 1606486"/>
                <a:gd name="T1" fmla="*/ 96127471 h 1713166"/>
                <a:gd name="T2" fmla="*/ 0 w 1606486"/>
                <a:gd name="T3" fmla="*/ 77945258 h 1713166"/>
                <a:gd name="T4" fmla="*/ 0 w 1606486"/>
                <a:gd name="T5" fmla="*/ 0 h 1713166"/>
                <a:gd name="T6" fmla="*/ 90141481 w 1606486"/>
                <a:gd name="T7" fmla="*/ 0 h 1713166"/>
                <a:gd name="T8" fmla="*/ 90141481 w 1606486"/>
                <a:gd name="T9" fmla="*/ 96127471 h 1713166"/>
                <a:gd name="T10" fmla="*/ 18182179 w 1606486"/>
                <a:gd name="T11" fmla="*/ 96127471 h 1713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6486" h="1713166">
                  <a:moveTo>
                    <a:pt x="324040" y="1713166"/>
                  </a:moveTo>
                  <a:cubicBezTo>
                    <a:pt x="145066" y="1713166"/>
                    <a:pt x="0" y="1568101"/>
                    <a:pt x="0" y="1389126"/>
                  </a:cubicBezTo>
                  <a:lnTo>
                    <a:pt x="0" y="0"/>
                  </a:lnTo>
                  <a:lnTo>
                    <a:pt x="1606487" y="0"/>
                  </a:lnTo>
                  <a:lnTo>
                    <a:pt x="1606487" y="1713166"/>
                  </a:lnTo>
                  <a:lnTo>
                    <a:pt x="324040" y="1713166"/>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7" name="Frihandsfigur 3">
              <a:extLst>
                <a:ext uri="{FF2B5EF4-FFF2-40B4-BE49-F238E27FC236}">
                  <a16:creationId xmlns:a16="http://schemas.microsoft.com/office/drawing/2014/main" id="{F6F25D43-BDED-ECC7-2F89-C436A050BC5E}"/>
                </a:ext>
                <a:ext uri="{C183D7F6-B498-43B3-948B-1728B52AA6E4}">
                  <adec:decorative xmlns:adec="http://schemas.microsoft.com/office/drawing/2017/decorative" val="1"/>
                </a:ext>
              </a:extLst>
            </p:cNvPr>
            <p:cNvSpPr>
              <a:spLocks/>
            </p:cNvSpPr>
            <p:nvPr/>
          </p:nvSpPr>
          <p:spPr bwMode="auto">
            <a:xfrm>
              <a:off x="7517605" y="3431800"/>
              <a:ext cx="1427943" cy="3046213"/>
            </a:xfrm>
            <a:custGeom>
              <a:avLst/>
              <a:gdLst>
                <a:gd name="T0" fmla="*/ 0 w 1427943"/>
                <a:gd name="T1" fmla="*/ 0 h 3046213"/>
                <a:gd name="T2" fmla="*/ 1427943 w 1427943"/>
                <a:gd name="T3" fmla="*/ 0 h 3046213"/>
                <a:gd name="T4" fmla="*/ 1427943 w 1427943"/>
                <a:gd name="T5" fmla="*/ 1015800 h 3046213"/>
                <a:gd name="T6" fmla="*/ 1427943 w 1427943"/>
                <a:gd name="T7" fmla="*/ 1365668 h 3046213"/>
                <a:gd name="T8" fmla="*/ 1427943 w 1427943"/>
                <a:gd name="T9" fmla="*/ 2470158 h 3046213"/>
                <a:gd name="T10" fmla="*/ 851890 w 1427943"/>
                <a:gd name="T11" fmla="*/ 3046213 h 3046213"/>
                <a:gd name="T12" fmla="*/ 0 w 1427943"/>
                <a:gd name="T13" fmla="*/ 3046213 h 3046213"/>
                <a:gd name="T14" fmla="*/ 0 w 1427943"/>
                <a:gd name="T15" fmla="*/ 1365668 h 3046213"/>
                <a:gd name="T16" fmla="*/ 0 w 1427943"/>
                <a:gd name="T17" fmla="*/ 1015800 h 3046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7943" h="3046213">
                  <a:moveTo>
                    <a:pt x="0" y="0"/>
                  </a:moveTo>
                  <a:lnTo>
                    <a:pt x="1427943" y="0"/>
                  </a:lnTo>
                  <a:lnTo>
                    <a:pt x="1427943" y="1015800"/>
                  </a:lnTo>
                  <a:lnTo>
                    <a:pt x="1427943" y="1365668"/>
                  </a:lnTo>
                  <a:lnTo>
                    <a:pt x="1427943" y="2470158"/>
                  </a:lnTo>
                  <a:cubicBezTo>
                    <a:pt x="1427943" y="2788326"/>
                    <a:pt x="1170058" y="3046213"/>
                    <a:pt x="851890" y="3046213"/>
                  </a:cubicBezTo>
                  <a:lnTo>
                    <a:pt x="0" y="3046213"/>
                  </a:lnTo>
                  <a:lnTo>
                    <a:pt x="0" y="1365668"/>
                  </a:lnTo>
                  <a:lnTo>
                    <a:pt x="0" y="1015800"/>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8" name="Frihandsfigur 4">
              <a:extLst>
                <a:ext uri="{FF2B5EF4-FFF2-40B4-BE49-F238E27FC236}">
                  <a16:creationId xmlns:a16="http://schemas.microsoft.com/office/drawing/2014/main" id="{279B79CD-F33E-FCC2-D690-C6E503CDDDD9}"/>
                </a:ext>
                <a:ext uri="{C183D7F6-B498-43B3-948B-1728B52AA6E4}">
                  <adec:decorative xmlns:adec="http://schemas.microsoft.com/office/drawing/2017/decorative" val="1"/>
                </a:ext>
              </a:extLst>
            </p:cNvPr>
            <p:cNvSpPr>
              <a:spLocks/>
            </p:cNvSpPr>
            <p:nvPr/>
          </p:nvSpPr>
          <p:spPr bwMode="auto">
            <a:xfrm>
              <a:off x="8945547" y="3431799"/>
              <a:ext cx="1428112" cy="3046380"/>
            </a:xfrm>
            <a:custGeom>
              <a:avLst/>
              <a:gdLst>
                <a:gd name="T0" fmla="*/ 507645 w 1428112"/>
                <a:gd name="T1" fmla="*/ 0 h 3046380"/>
                <a:gd name="T2" fmla="*/ 507645 w 1428112"/>
                <a:gd name="T3" fmla="*/ 169 h 3046380"/>
                <a:gd name="T4" fmla="*/ 1427943 w 1428112"/>
                <a:gd name="T5" fmla="*/ 169 h 3046380"/>
                <a:gd name="T6" fmla="*/ 1427943 w 1428112"/>
                <a:gd name="T7" fmla="*/ 676737 h 3046380"/>
                <a:gd name="T8" fmla="*/ 1428112 w 1428112"/>
                <a:gd name="T9" fmla="*/ 676737 h 3046380"/>
                <a:gd name="T10" fmla="*/ 1428112 w 1428112"/>
                <a:gd name="T11" fmla="*/ 3046380 h 3046380"/>
                <a:gd name="T12" fmla="*/ 169 w 1428112"/>
                <a:gd name="T13" fmla="*/ 3046380 h 3046380"/>
                <a:gd name="T14" fmla="*/ 169 w 1428112"/>
                <a:gd name="T15" fmla="*/ 1015291 h 3046380"/>
                <a:gd name="T16" fmla="*/ 0 w 1428112"/>
                <a:gd name="T17" fmla="*/ 1015291 h 3046380"/>
                <a:gd name="T18" fmla="*/ 0 w 1428112"/>
                <a:gd name="T19" fmla="*/ 507646 h 3046380"/>
                <a:gd name="T20" fmla="*/ 507645 w 1428112"/>
                <a:gd name="T21" fmla="*/ 0 h 3046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8112" h="3046380">
                  <a:moveTo>
                    <a:pt x="507645" y="0"/>
                  </a:moveTo>
                  <a:lnTo>
                    <a:pt x="507645" y="169"/>
                  </a:lnTo>
                  <a:lnTo>
                    <a:pt x="1427943" y="169"/>
                  </a:lnTo>
                  <a:lnTo>
                    <a:pt x="1427943" y="676737"/>
                  </a:lnTo>
                  <a:lnTo>
                    <a:pt x="1428112" y="676737"/>
                  </a:lnTo>
                  <a:lnTo>
                    <a:pt x="1428112" y="3046380"/>
                  </a:lnTo>
                  <a:lnTo>
                    <a:pt x="169" y="3046380"/>
                  </a:lnTo>
                  <a:lnTo>
                    <a:pt x="169" y="1015291"/>
                  </a:lnTo>
                  <a:lnTo>
                    <a:pt x="0" y="1015291"/>
                  </a:lnTo>
                  <a:lnTo>
                    <a:pt x="0" y="507646"/>
                  </a:lnTo>
                  <a:cubicBezTo>
                    <a:pt x="0" y="227239"/>
                    <a:pt x="227237" y="0"/>
                    <a:pt x="507645" y="0"/>
                  </a:cubicBezTo>
                  <a:close/>
                </a:path>
              </a:pathLst>
            </a:custGeom>
            <a:solidFill>
              <a:srgbClr val="E7E1D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9" name="Frihandsfigur 5">
              <a:extLst>
                <a:ext uri="{FF2B5EF4-FFF2-40B4-BE49-F238E27FC236}">
                  <a16:creationId xmlns:a16="http://schemas.microsoft.com/office/drawing/2014/main" id="{1FD5FAC9-1921-751A-7022-810453C2CF83}"/>
                </a:ext>
                <a:ext uri="{C183D7F6-B498-43B3-948B-1728B52AA6E4}">
                  <adec:decorative xmlns:adec="http://schemas.microsoft.com/office/drawing/2017/decorative" val="1"/>
                </a:ext>
              </a:extLst>
            </p:cNvPr>
            <p:cNvSpPr>
              <a:spLocks noChangeAspect="1"/>
            </p:cNvSpPr>
            <p:nvPr userDrawn="1"/>
          </p:nvSpPr>
          <p:spPr bwMode="auto">
            <a:xfrm>
              <a:off x="10373658" y="3431800"/>
              <a:ext cx="1427943" cy="2030411"/>
            </a:xfrm>
            <a:custGeom>
              <a:avLst/>
              <a:gdLst>
                <a:gd name="T0" fmla="*/ 26888526 w 803243"/>
                <a:gd name="T1" fmla="*/ 64086639 h 1142142"/>
                <a:gd name="T2" fmla="*/ 45070706 w 803243"/>
                <a:gd name="T3" fmla="*/ 45904413 h 1142142"/>
                <a:gd name="T4" fmla="*/ 45070706 w 803243"/>
                <a:gd name="T5" fmla="*/ 0 h 1142142"/>
                <a:gd name="T6" fmla="*/ 0 w 803243"/>
                <a:gd name="T7" fmla="*/ 0 h 1142142"/>
                <a:gd name="T8" fmla="*/ 0 w 803243"/>
                <a:gd name="T9" fmla="*/ 64086639 h 1142142"/>
                <a:gd name="T10" fmla="*/ 26893865 w 803243"/>
                <a:gd name="T11" fmla="*/ 64086639 h 1142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243" h="1142142">
                  <a:moveTo>
                    <a:pt x="479203" y="1142143"/>
                  </a:moveTo>
                  <a:cubicBezTo>
                    <a:pt x="658178" y="1142143"/>
                    <a:pt x="803243" y="997077"/>
                    <a:pt x="803243" y="818102"/>
                  </a:cubicBezTo>
                  <a:lnTo>
                    <a:pt x="803243" y="0"/>
                  </a:lnTo>
                  <a:lnTo>
                    <a:pt x="0" y="0"/>
                  </a:lnTo>
                  <a:lnTo>
                    <a:pt x="0" y="1142143"/>
                  </a:lnTo>
                  <a:lnTo>
                    <a:pt x="479298" y="1142143"/>
                  </a:lnTo>
                  <a:lnTo>
                    <a:pt x="479203" y="1142143"/>
                  </a:lnTo>
                  <a:close/>
                </a:path>
              </a:pathLst>
            </a:custGeom>
            <a:solidFill>
              <a:srgbClr val="FECCB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10" name="Frihandsfigur 6">
              <a:extLst>
                <a:ext uri="{FF2B5EF4-FFF2-40B4-BE49-F238E27FC236}">
                  <a16:creationId xmlns:a16="http://schemas.microsoft.com/office/drawing/2014/main" id="{CB57B7FE-5A6B-B794-2940-CC7921775582}"/>
                </a:ext>
                <a:ext uri="{C183D7F6-B498-43B3-948B-1728B52AA6E4}">
                  <adec:decorative xmlns:adec="http://schemas.microsoft.com/office/drawing/2017/decorative" val="1"/>
                </a:ext>
              </a:extLst>
            </p:cNvPr>
            <p:cNvSpPr>
              <a:spLocks noChangeAspect="1"/>
            </p:cNvSpPr>
            <p:nvPr userDrawn="1"/>
          </p:nvSpPr>
          <p:spPr bwMode="auto">
            <a:xfrm>
              <a:off x="10373658" y="5462891"/>
              <a:ext cx="1427943" cy="1015289"/>
            </a:xfrm>
            <a:custGeom>
              <a:avLst/>
              <a:gdLst>
                <a:gd name="T0" fmla="*/ 16022995 w 803243"/>
                <a:gd name="T1" fmla="*/ 0 h 571118"/>
                <a:gd name="T2" fmla="*/ 0 w 803243"/>
                <a:gd name="T3" fmla="*/ 16022992 h 571118"/>
                <a:gd name="T4" fmla="*/ 0 w 803243"/>
                <a:gd name="T5" fmla="*/ 32045973 h 571118"/>
                <a:gd name="T6" fmla="*/ 45070706 w 803243"/>
                <a:gd name="T7" fmla="*/ 32045973 h 571118"/>
                <a:gd name="T8" fmla="*/ 45070706 w 803243"/>
                <a:gd name="T9" fmla="*/ 5324 h 571118"/>
                <a:gd name="T10" fmla="*/ 16022995 w 803243"/>
                <a:gd name="T11" fmla="*/ 5324 h 5711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243" h="571118">
                  <a:moveTo>
                    <a:pt x="285559" y="0"/>
                  </a:moveTo>
                  <a:cubicBezTo>
                    <a:pt x="127825" y="0"/>
                    <a:pt x="0" y="127826"/>
                    <a:pt x="0" y="285560"/>
                  </a:cubicBezTo>
                  <a:lnTo>
                    <a:pt x="0" y="571119"/>
                  </a:lnTo>
                  <a:lnTo>
                    <a:pt x="803243" y="571119"/>
                  </a:lnTo>
                  <a:lnTo>
                    <a:pt x="803243" y="95"/>
                  </a:lnTo>
                  <a:lnTo>
                    <a:pt x="285559" y="95"/>
                  </a:lnTo>
                  <a:lnTo>
                    <a:pt x="285559"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grpSp>
      <p:pic>
        <p:nvPicPr>
          <p:cNvPr id="11" name="Logo" descr="Logotyp Västra Götalandsregionen">
            <a:extLst>
              <a:ext uri="{FF2B5EF4-FFF2-40B4-BE49-F238E27FC236}">
                <a16:creationId xmlns:a16="http://schemas.microsoft.com/office/drawing/2014/main" id="{0A3387FB-D3F3-D1EE-970D-11ECF2F3A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 y="6053138"/>
            <a:ext cx="21193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879401" y="1152048"/>
            <a:ext cx="5737195" cy="2387600"/>
          </a:xfrm>
          <a:prstGeom prst="rect">
            <a:avLst/>
          </a:prstGeom>
        </p:spPr>
        <p:txBody>
          <a:bodyPr anchor="b"/>
          <a:lstStyle>
            <a:lvl1pPr algn="l">
              <a:lnSpc>
                <a:spcPct val="110000"/>
              </a:lnSpc>
              <a:defRPr sz="3500" b="1"/>
            </a:lvl1pPr>
          </a:lstStyle>
          <a:p>
            <a:r>
              <a:rPr lang="sv-SE"/>
              <a:t>Klicka här för att ändra mall för rubrikformat</a:t>
            </a:r>
          </a:p>
        </p:txBody>
      </p:sp>
      <p:sp>
        <p:nvSpPr>
          <p:cNvPr id="3" name="Underrubrik 1"/>
          <p:cNvSpPr>
            <a:spLocks noGrp="1"/>
          </p:cNvSpPr>
          <p:nvPr>
            <p:ph type="subTitle" idx="1"/>
          </p:nvPr>
        </p:nvSpPr>
        <p:spPr>
          <a:xfrm>
            <a:off x="882446" y="3683107"/>
            <a:ext cx="5743363"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2" name="Platshållare för datum 1">
            <a:extLst>
              <a:ext uri="{FF2B5EF4-FFF2-40B4-BE49-F238E27FC236}">
                <a16:creationId xmlns:a16="http://schemas.microsoft.com/office/drawing/2014/main" id="{38CFA471-3AF8-4AE3-5EA2-42689CA699CE}"/>
              </a:ext>
            </a:extLst>
          </p:cNvPr>
          <p:cNvSpPr>
            <a:spLocks noGrp="1"/>
          </p:cNvSpPr>
          <p:nvPr>
            <p:ph type="dt" sz="half" idx="10"/>
          </p:nvPr>
        </p:nvSpPr>
        <p:spPr/>
        <p:txBody>
          <a:bodyPr/>
          <a:lstStyle>
            <a:lvl1pPr algn="r">
              <a:defRPr sz="900">
                <a:solidFill>
                  <a:schemeClr val="tx1"/>
                </a:solidFill>
              </a:defRPr>
            </a:lvl1pPr>
          </a:lstStyle>
          <a:p>
            <a:pPr>
              <a:defRPr/>
            </a:pPr>
            <a:fld id="{C8E97403-F015-4226-9253-57F42242ADE7}" type="datetime1">
              <a:rPr lang="sv-SE"/>
              <a:pPr>
                <a:defRPr/>
              </a:pPr>
              <a:t>2025-10-03</a:t>
            </a:fld>
            <a:endParaRPr lang="sv-SE"/>
          </a:p>
        </p:txBody>
      </p:sp>
      <p:sp>
        <p:nvSpPr>
          <p:cNvPr id="13" name="Platshållare för sidfot 1">
            <a:extLst>
              <a:ext uri="{FF2B5EF4-FFF2-40B4-BE49-F238E27FC236}">
                <a16:creationId xmlns:a16="http://schemas.microsoft.com/office/drawing/2014/main" id="{485D6F54-D657-2409-B457-7C36D4E65E28}"/>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215749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Frihandsfigur 1" descr="&quot;&quot;">
            <a:extLst>
              <a:ext uri="{FF2B5EF4-FFF2-40B4-BE49-F238E27FC236}">
                <a16:creationId xmlns:a16="http://schemas.microsoft.com/office/drawing/2014/main" id="{62F48119-2F13-988B-CDB7-9121B722F15F}"/>
              </a:ext>
            </a:extLst>
          </p:cNvPr>
          <p:cNvSpPr/>
          <p:nvPr userDrawn="1"/>
        </p:nvSpPr>
        <p:spPr>
          <a:xfrm>
            <a:off x="388938" y="4921250"/>
            <a:ext cx="11412537" cy="1555750"/>
          </a:xfrm>
          <a:custGeom>
            <a:avLst/>
            <a:gdLst>
              <a:gd name="connsiteX0" fmla="*/ 0 w 11411966"/>
              <a:gd name="connsiteY0" fmla="*/ 0 h 1555200"/>
              <a:gd name="connsiteX1" fmla="*/ 7124366 w 11411966"/>
              <a:gd name="connsiteY1" fmla="*/ 0 h 1555200"/>
              <a:gd name="connsiteX2" fmla="*/ 7691547 w 11411966"/>
              <a:gd name="connsiteY2" fmla="*/ 0 h 1555200"/>
              <a:gd name="connsiteX3" fmla="*/ 8724054 w 11411966"/>
              <a:gd name="connsiteY3" fmla="*/ 0 h 1555200"/>
              <a:gd name="connsiteX4" fmla="*/ 9698233 w 11411966"/>
              <a:gd name="connsiteY4" fmla="*/ 0 h 1555200"/>
              <a:gd name="connsiteX5" fmla="*/ 10844785 w 11411966"/>
              <a:gd name="connsiteY5" fmla="*/ 0 h 1555200"/>
              <a:gd name="connsiteX6" fmla="*/ 11411966 w 11411966"/>
              <a:gd name="connsiteY6" fmla="*/ 567181 h 1555200"/>
              <a:gd name="connsiteX7" fmla="*/ 11411966 w 11411966"/>
              <a:gd name="connsiteY7" fmla="*/ 711958 h 1555200"/>
              <a:gd name="connsiteX8" fmla="*/ 11411966 w 11411966"/>
              <a:gd name="connsiteY8" fmla="*/ 988019 h 1555200"/>
              <a:gd name="connsiteX9" fmla="*/ 11411966 w 11411966"/>
              <a:gd name="connsiteY9" fmla="*/ 1555199 h 1555200"/>
              <a:gd name="connsiteX10" fmla="*/ 10844795 w 11411966"/>
              <a:gd name="connsiteY10" fmla="*/ 1555199 h 1555200"/>
              <a:gd name="connsiteX11" fmla="*/ 10844785 w 11411966"/>
              <a:gd name="connsiteY11" fmla="*/ 1555200 h 1555200"/>
              <a:gd name="connsiteX12" fmla="*/ 9698233 w 11411966"/>
              <a:gd name="connsiteY12" fmla="*/ 1555200 h 1555200"/>
              <a:gd name="connsiteX13" fmla="*/ 8724054 w 11411966"/>
              <a:gd name="connsiteY13" fmla="*/ 1555200 h 1555200"/>
              <a:gd name="connsiteX14" fmla="*/ 7691547 w 11411966"/>
              <a:gd name="connsiteY14" fmla="*/ 1555200 h 1555200"/>
              <a:gd name="connsiteX15" fmla="*/ 7124366 w 11411966"/>
              <a:gd name="connsiteY15" fmla="*/ 1555200 h 1555200"/>
              <a:gd name="connsiteX16" fmla="*/ 0 w 11411966"/>
              <a:gd name="connsiteY16"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11966" h="1555200">
                <a:moveTo>
                  <a:pt x="0" y="0"/>
                </a:moveTo>
                <a:lnTo>
                  <a:pt x="7124366" y="0"/>
                </a:lnTo>
                <a:lnTo>
                  <a:pt x="7691547" y="0"/>
                </a:lnTo>
                <a:lnTo>
                  <a:pt x="8724054" y="0"/>
                </a:lnTo>
                <a:lnTo>
                  <a:pt x="9698233" y="0"/>
                </a:lnTo>
                <a:lnTo>
                  <a:pt x="10844785" y="0"/>
                </a:lnTo>
                <a:cubicBezTo>
                  <a:pt x="11158030" y="0"/>
                  <a:pt x="11411966" y="253936"/>
                  <a:pt x="11411966" y="567181"/>
                </a:cubicBezTo>
                <a:lnTo>
                  <a:pt x="11411966" y="711958"/>
                </a:lnTo>
                <a:lnTo>
                  <a:pt x="11411966" y="988019"/>
                </a:lnTo>
                <a:lnTo>
                  <a:pt x="11411966" y="1555199"/>
                </a:lnTo>
                <a:lnTo>
                  <a:pt x="10844795" y="1555199"/>
                </a:lnTo>
                <a:lnTo>
                  <a:pt x="10844785" y="1555200"/>
                </a:lnTo>
                <a:lnTo>
                  <a:pt x="9698233" y="1555200"/>
                </a:lnTo>
                <a:lnTo>
                  <a:pt x="8724054" y="1555200"/>
                </a:lnTo>
                <a:lnTo>
                  <a:pt x="7691547" y="1555200"/>
                </a:lnTo>
                <a:lnTo>
                  <a:pt x="7124366" y="1555200"/>
                </a:lnTo>
                <a:lnTo>
                  <a:pt x="0" y="1555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1096620" y="5174921"/>
            <a:ext cx="9804743" cy="1047750"/>
          </a:xfrm>
          <a:prstGeom prst="rect">
            <a:avLst/>
          </a:prstGeom>
        </p:spPr>
        <p:txBody>
          <a:bodyPr anchor="ctr"/>
          <a:lstStyle>
            <a:lvl1pPr>
              <a:defRPr>
                <a:solidFill>
                  <a:schemeClr val="bg1"/>
                </a:solidFill>
              </a:defRPr>
            </a:lvl1pPr>
          </a:lstStyle>
          <a:p>
            <a:r>
              <a:rPr lang="sv-SE"/>
              <a:t>Klicka här för att ändra mall för rubrikformat</a:t>
            </a:r>
          </a:p>
        </p:txBody>
      </p:sp>
      <p:sp>
        <p:nvSpPr>
          <p:cNvPr id="15" name="Platshållare för bild 1"/>
          <p:cNvSpPr>
            <a:spLocks noGrp="1"/>
          </p:cNvSpPr>
          <p:nvPr>
            <p:ph type="pic" sz="quarter" idx="27"/>
          </p:nvPr>
        </p:nvSpPr>
        <p:spPr>
          <a:xfrm>
            <a:off x="389262" y="380997"/>
            <a:ext cx="11412171" cy="4540200"/>
          </a:xfrm>
          <a:custGeom>
            <a:avLst/>
            <a:gdLst>
              <a:gd name="connsiteX0" fmla="*/ 0 w 11412171"/>
              <a:gd name="connsiteY0" fmla="*/ 0 h 4540200"/>
              <a:gd name="connsiteX1" fmla="*/ 8226418 w 11412171"/>
              <a:gd name="connsiteY1" fmla="*/ 0 h 4540200"/>
              <a:gd name="connsiteX2" fmla="*/ 8226418 w 11412171"/>
              <a:gd name="connsiteY2" fmla="*/ 4200 h 4540200"/>
              <a:gd name="connsiteX3" fmla="*/ 8975361 w 11412171"/>
              <a:gd name="connsiteY3" fmla="*/ 4200 h 4540200"/>
              <a:gd name="connsiteX4" fmla="*/ 8975361 w 11412171"/>
              <a:gd name="connsiteY4" fmla="*/ 0 h 4540200"/>
              <a:gd name="connsiteX5" fmla="*/ 11412171 w 11412171"/>
              <a:gd name="connsiteY5" fmla="*/ 0 h 4540200"/>
              <a:gd name="connsiteX6" fmla="*/ 11412171 w 11412171"/>
              <a:gd name="connsiteY6" fmla="*/ 610124 h 4540200"/>
              <a:gd name="connsiteX7" fmla="*/ 11412171 w 11412171"/>
              <a:gd name="connsiteY7" fmla="*/ 2595883 h 4540200"/>
              <a:gd name="connsiteX8" fmla="*/ 11412171 w 11412171"/>
              <a:gd name="connsiteY8" fmla="*/ 3934276 h 4540200"/>
              <a:gd name="connsiteX9" fmla="*/ 10806247 w 11412171"/>
              <a:gd name="connsiteY9" fmla="*/ 4540200 h 4540200"/>
              <a:gd name="connsiteX10" fmla="*/ 7730495 w 11412171"/>
              <a:gd name="connsiteY10" fmla="*/ 4540200 h 4540200"/>
              <a:gd name="connsiteX11" fmla="*/ 7688832 w 11412171"/>
              <a:gd name="connsiteY11" fmla="*/ 4536000 h 4540200"/>
              <a:gd name="connsiteX12" fmla="*/ 0 w 11412171"/>
              <a:gd name="connsiteY12" fmla="*/ 4536000 h 454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12171" h="4540200">
                <a:moveTo>
                  <a:pt x="0" y="0"/>
                </a:moveTo>
                <a:lnTo>
                  <a:pt x="8226418" y="0"/>
                </a:lnTo>
                <a:lnTo>
                  <a:pt x="8226418" y="4200"/>
                </a:lnTo>
                <a:lnTo>
                  <a:pt x="8975361" y="4200"/>
                </a:lnTo>
                <a:lnTo>
                  <a:pt x="8975361" y="0"/>
                </a:lnTo>
                <a:lnTo>
                  <a:pt x="11412171" y="0"/>
                </a:lnTo>
                <a:lnTo>
                  <a:pt x="11412171" y="610124"/>
                </a:lnTo>
                <a:lnTo>
                  <a:pt x="11412171" y="2595883"/>
                </a:lnTo>
                <a:lnTo>
                  <a:pt x="11412171" y="3934276"/>
                </a:lnTo>
                <a:cubicBezTo>
                  <a:pt x="11412171" y="4268919"/>
                  <a:pt x="11140890" y="4540200"/>
                  <a:pt x="10806247" y="4540200"/>
                </a:cubicBezTo>
                <a:lnTo>
                  <a:pt x="7730495" y="4540200"/>
                </a:lnTo>
                <a:lnTo>
                  <a:pt x="7688832" y="4536000"/>
                </a:lnTo>
                <a:lnTo>
                  <a:pt x="0" y="4536000"/>
                </a:lnTo>
                <a:close/>
              </a:path>
            </a:pathLst>
          </a:custGeom>
          <a:solidFill>
            <a:schemeClr val="bg1">
              <a:lumMod val="95000"/>
            </a:schemeClr>
          </a:solidFill>
        </p:spPr>
        <p:txBody>
          <a:bodyPr lIns="144000" tIns="108000" rtlCol="0">
            <a:noAutofit/>
          </a:bodyPr>
          <a:lstStyle>
            <a:lvl1pPr marL="0" indent="0">
              <a:buFontTx/>
              <a:buNone/>
              <a:defRPr sz="2000"/>
            </a:lvl1pPr>
          </a:lstStyle>
          <a:p>
            <a:pPr lvl="0"/>
            <a:r>
              <a:rPr lang="sv-SE" noProof="0"/>
              <a:t>Klicka på ikonen för att lägga till en bild</a:t>
            </a:r>
          </a:p>
        </p:txBody>
      </p:sp>
      <p:sp>
        <p:nvSpPr>
          <p:cNvPr id="4" name="Platshållare för datum 1">
            <a:extLst>
              <a:ext uri="{FF2B5EF4-FFF2-40B4-BE49-F238E27FC236}">
                <a16:creationId xmlns:a16="http://schemas.microsoft.com/office/drawing/2014/main" id="{5B70BDE3-E92B-0017-DB6E-2063BEB33343}"/>
              </a:ext>
            </a:extLst>
          </p:cNvPr>
          <p:cNvSpPr>
            <a:spLocks noGrp="1"/>
          </p:cNvSpPr>
          <p:nvPr>
            <p:ph type="dt" sz="half" idx="28"/>
          </p:nvPr>
        </p:nvSpPr>
        <p:spPr/>
        <p:txBody>
          <a:bodyPr/>
          <a:lstStyle>
            <a:lvl1pPr>
              <a:defRPr/>
            </a:lvl1pPr>
          </a:lstStyle>
          <a:p>
            <a:pPr>
              <a:defRPr/>
            </a:pPr>
            <a:fld id="{402FFFCE-96FB-4C8F-9257-4EDE95833E10}" type="datetime1">
              <a:rPr lang="sv-SE"/>
              <a:pPr>
                <a:defRPr/>
              </a:pPr>
              <a:t>2025-10-03</a:t>
            </a:fld>
            <a:endParaRPr lang="sv-SE"/>
          </a:p>
        </p:txBody>
      </p:sp>
      <p:sp>
        <p:nvSpPr>
          <p:cNvPr id="5" name="Platshållare för sidfot 1">
            <a:extLst>
              <a:ext uri="{FF2B5EF4-FFF2-40B4-BE49-F238E27FC236}">
                <a16:creationId xmlns:a16="http://schemas.microsoft.com/office/drawing/2014/main" id="{029D334E-877D-ACFC-73CD-1CBE8D0E6222}"/>
              </a:ext>
            </a:extLst>
          </p:cNvPr>
          <p:cNvSpPr>
            <a:spLocks noGrp="1"/>
          </p:cNvSpPr>
          <p:nvPr>
            <p:ph type="ftr" sz="quarter" idx="29"/>
          </p:nvPr>
        </p:nvSpPr>
        <p:spPr/>
        <p:txBody>
          <a:bodyPr/>
          <a:lstStyle>
            <a:lvl1pPr>
              <a:defRPr/>
            </a:lvl1pPr>
          </a:lstStyle>
          <a:p>
            <a:pPr>
              <a:defRPr/>
            </a:pPr>
            <a:endParaRPr lang="sv-SE"/>
          </a:p>
        </p:txBody>
      </p:sp>
    </p:spTree>
    <p:extLst>
      <p:ext uri="{BB962C8B-B14F-4D97-AF65-F5344CB8AC3E}">
        <p14:creationId xmlns:p14="http://schemas.microsoft.com/office/powerpoint/2010/main" val="124408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 innehåll och bild">
    <p:spTree>
      <p:nvGrpSpPr>
        <p:cNvPr id="1" name=""/>
        <p:cNvGrpSpPr/>
        <p:nvPr/>
      </p:nvGrpSpPr>
      <p:grpSpPr>
        <a:xfrm>
          <a:off x="0" y="0"/>
          <a:ext cx="0" cy="0"/>
          <a:chOff x="0" y="0"/>
          <a:chExt cx="0" cy="0"/>
        </a:xfrm>
      </p:grpSpPr>
      <p:sp>
        <p:nvSpPr>
          <p:cNvPr id="3" name="Rubrik 1"/>
          <p:cNvSpPr>
            <a:spLocks noGrp="1"/>
          </p:cNvSpPr>
          <p:nvPr>
            <p:ph type="title"/>
          </p:nvPr>
        </p:nvSpPr>
        <p:spPr>
          <a:xfrm>
            <a:off x="1096621" y="666000"/>
            <a:ext cx="4995333" cy="1047750"/>
          </a:xfrm>
          <a:prstGeom prst="rect">
            <a:avLst/>
          </a:prstGeom>
        </p:spPr>
        <p:txBody>
          <a:bodyPr/>
          <a:lstStyle>
            <a:lvl1pPr>
              <a:defRPr/>
            </a:lvl1pPr>
          </a:lstStyle>
          <a:p>
            <a:r>
              <a:rPr lang="sv-SE"/>
              <a:t>Klicka här för att ändra mall för rubrikformat</a:t>
            </a:r>
          </a:p>
        </p:txBody>
      </p:sp>
      <p:sp>
        <p:nvSpPr>
          <p:cNvPr id="5" name="Platshållare för innehåll 1"/>
          <p:cNvSpPr>
            <a:spLocks noGrp="1"/>
          </p:cNvSpPr>
          <p:nvPr>
            <p:ph sz="quarter" idx="17"/>
          </p:nvPr>
        </p:nvSpPr>
        <p:spPr>
          <a:xfrm>
            <a:off x="1096247" y="2098800"/>
            <a:ext cx="4995333" cy="3922588"/>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15" name="Platshållare för bild 1"/>
          <p:cNvSpPr>
            <a:spLocks noGrp="1"/>
          </p:cNvSpPr>
          <p:nvPr>
            <p:ph type="pic" sz="quarter" idx="28"/>
          </p:nvPr>
        </p:nvSpPr>
        <p:spPr>
          <a:xfrm>
            <a:off x="6797101" y="385200"/>
            <a:ext cx="5004000" cy="3045600"/>
          </a:xfrm>
          <a:custGeom>
            <a:avLst/>
            <a:gdLst>
              <a:gd name="connsiteX0" fmla="*/ 599625 w 5004000"/>
              <a:gd name="connsiteY0" fmla="*/ 0 h 3049200"/>
              <a:gd name="connsiteX1" fmla="*/ 1545281 w 5004000"/>
              <a:gd name="connsiteY1" fmla="*/ 0 h 3049200"/>
              <a:gd name="connsiteX2" fmla="*/ 4404375 w 5004000"/>
              <a:gd name="connsiteY2" fmla="*/ 0 h 3049200"/>
              <a:gd name="connsiteX3" fmla="*/ 5004000 w 5004000"/>
              <a:gd name="connsiteY3" fmla="*/ 0 h 3049200"/>
              <a:gd name="connsiteX4" fmla="*/ 5004000 w 5004000"/>
              <a:gd name="connsiteY4" fmla="*/ 599625 h 3049200"/>
              <a:gd name="connsiteX5" fmla="*/ 5004000 w 5004000"/>
              <a:gd name="connsiteY5" fmla="*/ 1104902 h 3049200"/>
              <a:gd name="connsiteX6" fmla="*/ 5004000 w 5004000"/>
              <a:gd name="connsiteY6" fmla="*/ 2449575 h 3049200"/>
              <a:gd name="connsiteX7" fmla="*/ 5004000 w 5004000"/>
              <a:gd name="connsiteY7" fmla="*/ 3049199 h 3049200"/>
              <a:gd name="connsiteX8" fmla="*/ 5004000 w 5004000"/>
              <a:gd name="connsiteY8" fmla="*/ 3049200 h 3049200"/>
              <a:gd name="connsiteX9" fmla="*/ 4404375 w 5004000"/>
              <a:gd name="connsiteY9" fmla="*/ 3049200 h 3049200"/>
              <a:gd name="connsiteX10" fmla="*/ 1545281 w 5004000"/>
              <a:gd name="connsiteY10" fmla="*/ 3049200 h 3049200"/>
              <a:gd name="connsiteX11" fmla="*/ 599625 w 5004000"/>
              <a:gd name="connsiteY11" fmla="*/ 3049200 h 3049200"/>
              <a:gd name="connsiteX12" fmla="*/ 599615 w 5004000"/>
              <a:gd name="connsiteY12" fmla="*/ 3049199 h 3049200"/>
              <a:gd name="connsiteX13" fmla="*/ 0 w 5004000"/>
              <a:gd name="connsiteY13" fmla="*/ 3049199 h 3049200"/>
              <a:gd name="connsiteX14" fmla="*/ 0 w 5004000"/>
              <a:gd name="connsiteY14" fmla="*/ 2449575 h 3049200"/>
              <a:gd name="connsiteX15" fmla="*/ 0 w 5004000"/>
              <a:gd name="connsiteY15" fmla="*/ 1104902 h 3049200"/>
              <a:gd name="connsiteX16" fmla="*/ 0 w 5004000"/>
              <a:gd name="connsiteY16" fmla="*/ 599625 h 3049200"/>
              <a:gd name="connsiteX17" fmla="*/ 599625 w 5004000"/>
              <a:gd name="connsiteY17" fmla="*/ 0 h 304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04000" h="3049200">
                <a:moveTo>
                  <a:pt x="599625" y="0"/>
                </a:moveTo>
                <a:lnTo>
                  <a:pt x="1545281" y="0"/>
                </a:lnTo>
                <a:lnTo>
                  <a:pt x="4404375" y="0"/>
                </a:lnTo>
                <a:lnTo>
                  <a:pt x="5004000" y="0"/>
                </a:lnTo>
                <a:lnTo>
                  <a:pt x="5004000" y="599625"/>
                </a:lnTo>
                <a:lnTo>
                  <a:pt x="5004000" y="1104902"/>
                </a:lnTo>
                <a:lnTo>
                  <a:pt x="5004000" y="2449575"/>
                </a:lnTo>
                <a:lnTo>
                  <a:pt x="5004000" y="3049199"/>
                </a:lnTo>
                <a:lnTo>
                  <a:pt x="5004000" y="3049200"/>
                </a:lnTo>
                <a:lnTo>
                  <a:pt x="4404375" y="3049200"/>
                </a:lnTo>
                <a:lnTo>
                  <a:pt x="1545281" y="3049200"/>
                </a:lnTo>
                <a:lnTo>
                  <a:pt x="599625" y="3049200"/>
                </a:lnTo>
                <a:lnTo>
                  <a:pt x="599615" y="3049199"/>
                </a:lnTo>
                <a:lnTo>
                  <a:pt x="0" y="3049199"/>
                </a:lnTo>
                <a:lnTo>
                  <a:pt x="0" y="2449575"/>
                </a:lnTo>
                <a:lnTo>
                  <a:pt x="0" y="1104902"/>
                </a:lnTo>
                <a:lnTo>
                  <a:pt x="0" y="599625"/>
                </a:lnTo>
                <a:cubicBezTo>
                  <a:pt x="0" y="268461"/>
                  <a:pt x="268461" y="0"/>
                  <a:pt x="599625" y="0"/>
                </a:cubicBezTo>
                <a:close/>
              </a:path>
            </a:pathLst>
          </a:custGeom>
          <a:solidFill>
            <a:srgbClr val="E7E1DF"/>
          </a:solidFill>
        </p:spPr>
        <p:txBody>
          <a:bodyPr lIns="216000" tIns="216000" rtlCol="0">
            <a:noAutofit/>
          </a:bodyPr>
          <a:lstStyle>
            <a:lvl1pPr marL="0" indent="0">
              <a:buFontTx/>
              <a:buNone/>
              <a:defRPr sz="2200"/>
            </a:lvl1pPr>
          </a:lstStyle>
          <a:p>
            <a:pPr lvl="0"/>
            <a:r>
              <a:rPr lang="sv-SE" noProof="0"/>
              <a:t>Klicka på ikonen för att lägga till en bild</a:t>
            </a:r>
          </a:p>
        </p:txBody>
      </p:sp>
      <p:sp>
        <p:nvSpPr>
          <p:cNvPr id="18" name="Platshållare för bild 2"/>
          <p:cNvSpPr>
            <a:spLocks noGrp="1"/>
          </p:cNvSpPr>
          <p:nvPr>
            <p:ph type="pic" sz="quarter" idx="29"/>
          </p:nvPr>
        </p:nvSpPr>
        <p:spPr>
          <a:xfrm>
            <a:off x="6797101" y="3430800"/>
            <a:ext cx="5004000" cy="3045600"/>
          </a:xfrm>
          <a:custGeom>
            <a:avLst/>
            <a:gdLst>
              <a:gd name="connsiteX0" fmla="*/ 0 w 5004000"/>
              <a:gd name="connsiteY0" fmla="*/ 0 h 3049200"/>
              <a:gd name="connsiteX1" fmla="*/ 599625 w 5004000"/>
              <a:gd name="connsiteY1" fmla="*/ 0 h 3049200"/>
              <a:gd name="connsiteX2" fmla="*/ 3554855 w 5004000"/>
              <a:gd name="connsiteY2" fmla="*/ 0 h 3049200"/>
              <a:gd name="connsiteX3" fmla="*/ 4404375 w 5004000"/>
              <a:gd name="connsiteY3" fmla="*/ 0 h 3049200"/>
              <a:gd name="connsiteX4" fmla="*/ 5004000 w 5004000"/>
              <a:gd name="connsiteY4" fmla="*/ 599625 h 3049200"/>
              <a:gd name="connsiteX5" fmla="*/ 5004000 w 5004000"/>
              <a:gd name="connsiteY5" fmla="*/ 1240360 h 3049200"/>
              <a:gd name="connsiteX6" fmla="*/ 5004000 w 5004000"/>
              <a:gd name="connsiteY6" fmla="*/ 2449575 h 3049200"/>
              <a:gd name="connsiteX7" fmla="*/ 5004000 w 5004000"/>
              <a:gd name="connsiteY7" fmla="*/ 3049200 h 3049200"/>
              <a:gd name="connsiteX8" fmla="*/ 4404375 w 5004000"/>
              <a:gd name="connsiteY8" fmla="*/ 3049200 h 3049200"/>
              <a:gd name="connsiteX9" fmla="*/ 3554855 w 5004000"/>
              <a:gd name="connsiteY9" fmla="*/ 3049200 h 3049200"/>
              <a:gd name="connsiteX10" fmla="*/ 599625 w 5004000"/>
              <a:gd name="connsiteY10" fmla="*/ 3049200 h 3049200"/>
              <a:gd name="connsiteX11" fmla="*/ 0 w 5004000"/>
              <a:gd name="connsiteY11" fmla="*/ 3049200 h 3049200"/>
              <a:gd name="connsiteX12" fmla="*/ 0 w 5004000"/>
              <a:gd name="connsiteY12" fmla="*/ 2449575 h 3049200"/>
              <a:gd name="connsiteX13" fmla="*/ 0 w 5004000"/>
              <a:gd name="connsiteY13" fmla="*/ 1240360 h 3049200"/>
              <a:gd name="connsiteX14" fmla="*/ 0 w 5004000"/>
              <a:gd name="connsiteY14" fmla="*/ 599625 h 304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04000" h="3049200">
                <a:moveTo>
                  <a:pt x="0" y="0"/>
                </a:moveTo>
                <a:lnTo>
                  <a:pt x="599625" y="0"/>
                </a:lnTo>
                <a:lnTo>
                  <a:pt x="3554855" y="0"/>
                </a:lnTo>
                <a:lnTo>
                  <a:pt x="4404375" y="0"/>
                </a:lnTo>
                <a:cubicBezTo>
                  <a:pt x="4735539" y="0"/>
                  <a:pt x="5004000" y="268461"/>
                  <a:pt x="5004000" y="599625"/>
                </a:cubicBezTo>
                <a:lnTo>
                  <a:pt x="5004000" y="1240360"/>
                </a:lnTo>
                <a:lnTo>
                  <a:pt x="5004000" y="2449575"/>
                </a:lnTo>
                <a:lnTo>
                  <a:pt x="5004000" y="3049200"/>
                </a:lnTo>
                <a:lnTo>
                  <a:pt x="4404375" y="3049200"/>
                </a:lnTo>
                <a:lnTo>
                  <a:pt x="3554855" y="3049200"/>
                </a:lnTo>
                <a:lnTo>
                  <a:pt x="599625" y="3049200"/>
                </a:lnTo>
                <a:lnTo>
                  <a:pt x="0" y="3049200"/>
                </a:lnTo>
                <a:lnTo>
                  <a:pt x="0" y="2449575"/>
                </a:lnTo>
                <a:lnTo>
                  <a:pt x="0" y="1240360"/>
                </a:lnTo>
                <a:lnTo>
                  <a:pt x="0" y="599625"/>
                </a:lnTo>
                <a:close/>
              </a:path>
            </a:pathLst>
          </a:custGeom>
          <a:solidFill>
            <a:srgbClr val="FECCBF"/>
          </a:solidFill>
        </p:spPr>
        <p:txBody>
          <a:bodyPr lIns="180000" tIns="180000" rtlCol="0">
            <a:noAutofit/>
          </a:bodyPr>
          <a:lstStyle>
            <a:lvl1pPr marL="0" indent="0">
              <a:buFontTx/>
              <a:buNone/>
              <a:defRPr sz="2200">
                <a:solidFill>
                  <a:schemeClr val="tx1"/>
                </a:solidFill>
              </a:defRPr>
            </a:lvl1pPr>
          </a:lstStyle>
          <a:p>
            <a:pPr lvl="0"/>
            <a:r>
              <a:rPr lang="sv-SE" noProof="0"/>
              <a:t>Klicka på ikonen för att lägga till en bild</a:t>
            </a:r>
          </a:p>
        </p:txBody>
      </p:sp>
      <p:sp>
        <p:nvSpPr>
          <p:cNvPr id="2" name="Platshållare för datum 8">
            <a:extLst>
              <a:ext uri="{FF2B5EF4-FFF2-40B4-BE49-F238E27FC236}">
                <a16:creationId xmlns:a16="http://schemas.microsoft.com/office/drawing/2014/main" id="{B0141A4F-D69C-4BDD-D3D1-9EA6187238E2}"/>
              </a:ext>
            </a:extLst>
          </p:cNvPr>
          <p:cNvSpPr>
            <a:spLocks noGrp="1"/>
          </p:cNvSpPr>
          <p:nvPr>
            <p:ph type="dt" sz="half" idx="30"/>
          </p:nvPr>
        </p:nvSpPr>
        <p:spPr/>
        <p:txBody>
          <a:bodyPr/>
          <a:lstStyle>
            <a:lvl1pPr>
              <a:defRPr/>
            </a:lvl1pPr>
          </a:lstStyle>
          <a:p>
            <a:pPr>
              <a:defRPr/>
            </a:pPr>
            <a:fld id="{A2A6EB21-C360-4415-AA4E-EA12FACED257}" type="datetime1">
              <a:rPr lang="sv-SE"/>
              <a:pPr>
                <a:defRPr/>
              </a:pPr>
              <a:t>2025-10-03</a:t>
            </a:fld>
            <a:endParaRPr lang="sv-SE"/>
          </a:p>
        </p:txBody>
      </p:sp>
      <p:sp>
        <p:nvSpPr>
          <p:cNvPr id="4" name="Platshållare för sidfot 9">
            <a:extLst>
              <a:ext uri="{FF2B5EF4-FFF2-40B4-BE49-F238E27FC236}">
                <a16:creationId xmlns:a16="http://schemas.microsoft.com/office/drawing/2014/main" id="{CF45E6F5-5BB5-1815-C6CB-13A35C7AAC00}"/>
              </a:ext>
            </a:extLst>
          </p:cNvPr>
          <p:cNvSpPr>
            <a:spLocks noGrp="1"/>
          </p:cNvSpPr>
          <p:nvPr>
            <p:ph type="ftr" sz="quarter" idx="31"/>
          </p:nvPr>
        </p:nvSpPr>
        <p:spPr/>
        <p:txBody>
          <a:bodyPr/>
          <a:lstStyle>
            <a:lvl1pPr>
              <a:defRPr/>
            </a:lvl1pPr>
          </a:lstStyle>
          <a:p>
            <a:pPr>
              <a:defRPr/>
            </a:pPr>
            <a:endParaRPr lang="sv-SE"/>
          </a:p>
        </p:txBody>
      </p:sp>
    </p:spTree>
    <p:extLst>
      <p:ext uri="{BB962C8B-B14F-4D97-AF65-F5344CB8AC3E}">
        <p14:creationId xmlns:p14="http://schemas.microsoft.com/office/powerpoint/2010/main" val="337386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bild och röd bakgrund">
    <p:spTree>
      <p:nvGrpSpPr>
        <p:cNvPr id="1" name=""/>
        <p:cNvGrpSpPr/>
        <p:nvPr/>
      </p:nvGrpSpPr>
      <p:grpSpPr>
        <a:xfrm>
          <a:off x="0" y="0"/>
          <a:ext cx="0" cy="0"/>
          <a:chOff x="0" y="0"/>
          <a:chExt cx="0" cy="0"/>
        </a:xfrm>
      </p:grpSpPr>
      <p:sp>
        <p:nvSpPr>
          <p:cNvPr id="2" name="Rektangel 1" descr="&quot;&quot;">
            <a:extLst>
              <a:ext uri="{FF2B5EF4-FFF2-40B4-BE49-F238E27FC236}">
                <a16:creationId xmlns:a16="http://schemas.microsoft.com/office/drawing/2014/main" id="{A9C73F34-798D-C1DC-DA57-365AEFAAEEB3}"/>
              </a:ext>
            </a:extLst>
          </p:cNvPr>
          <p:cNvSpPr/>
          <p:nvPr userDrawn="1"/>
        </p:nvSpPr>
        <p:spPr>
          <a:xfrm>
            <a:off x="388938" y="385763"/>
            <a:ext cx="6410325" cy="6091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3" name="Rubrik 1"/>
          <p:cNvSpPr>
            <a:spLocks noGrp="1"/>
          </p:cNvSpPr>
          <p:nvPr>
            <p:ph type="title"/>
          </p:nvPr>
        </p:nvSpPr>
        <p:spPr>
          <a:xfrm>
            <a:off x="1097554" y="2673041"/>
            <a:ext cx="5279351" cy="1315278"/>
          </a:xfrm>
          <a:prstGeom prst="rect">
            <a:avLst/>
          </a:prstGeom>
        </p:spPr>
        <p:txBody>
          <a:bodyPr anchor="ctr"/>
          <a:lstStyle>
            <a:lvl1pPr>
              <a:lnSpc>
                <a:spcPts val="4040"/>
              </a:lnSpc>
              <a:defRPr sz="3300" b="0">
                <a:solidFill>
                  <a:schemeClr val="bg1"/>
                </a:solidFill>
              </a:defRPr>
            </a:lvl1pPr>
          </a:lstStyle>
          <a:p>
            <a:r>
              <a:rPr lang="sv-SE"/>
              <a:t>Klicka här för att ändra mall för rubrikformat</a:t>
            </a:r>
          </a:p>
        </p:txBody>
      </p:sp>
      <p:sp>
        <p:nvSpPr>
          <p:cNvPr id="12" name="Platshållare för bild 1"/>
          <p:cNvSpPr>
            <a:spLocks noGrp="1"/>
          </p:cNvSpPr>
          <p:nvPr>
            <p:ph type="pic" sz="quarter" idx="13"/>
          </p:nvPr>
        </p:nvSpPr>
        <p:spPr>
          <a:xfrm>
            <a:off x="6798481" y="385758"/>
            <a:ext cx="5004000" cy="6091200"/>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lIns="216000" tIns="144000" rtlCol="0">
            <a:noAutofit/>
          </a:bodyPr>
          <a:lstStyle>
            <a:lvl1pPr marL="0" indent="0" algn="l">
              <a:buNone/>
              <a:defRPr/>
            </a:lvl1pPr>
          </a:lstStyle>
          <a:p>
            <a:pPr lvl="0"/>
            <a:r>
              <a:rPr lang="sv-SE" noProof="0"/>
              <a:t>Klicka på ikonen för att lägga till en bild</a:t>
            </a:r>
          </a:p>
        </p:txBody>
      </p:sp>
      <p:sp>
        <p:nvSpPr>
          <p:cNvPr id="4" name="Platshållare för datum 1">
            <a:extLst>
              <a:ext uri="{FF2B5EF4-FFF2-40B4-BE49-F238E27FC236}">
                <a16:creationId xmlns:a16="http://schemas.microsoft.com/office/drawing/2014/main" id="{DBD3D24B-B03C-3113-88BE-DFD6C8B424BC}"/>
              </a:ext>
            </a:extLst>
          </p:cNvPr>
          <p:cNvSpPr>
            <a:spLocks noGrp="1"/>
          </p:cNvSpPr>
          <p:nvPr>
            <p:ph type="dt" sz="half" idx="14"/>
          </p:nvPr>
        </p:nvSpPr>
        <p:spPr/>
        <p:txBody>
          <a:bodyPr/>
          <a:lstStyle>
            <a:lvl1pPr algn="r">
              <a:defRPr sz="900">
                <a:solidFill>
                  <a:schemeClr val="tx1"/>
                </a:solidFill>
              </a:defRPr>
            </a:lvl1pPr>
          </a:lstStyle>
          <a:p>
            <a:pPr>
              <a:defRPr/>
            </a:pPr>
            <a:fld id="{5C43C215-23D1-404C-A552-C1ED738DB376}" type="datetime1">
              <a:rPr lang="sv-SE"/>
              <a:pPr>
                <a:defRPr/>
              </a:pPr>
              <a:t>2025-10-03</a:t>
            </a:fld>
            <a:endParaRPr lang="sv-SE"/>
          </a:p>
        </p:txBody>
      </p:sp>
      <p:sp>
        <p:nvSpPr>
          <p:cNvPr id="5" name="Platshållare för sidfot 1">
            <a:extLst>
              <a:ext uri="{FF2B5EF4-FFF2-40B4-BE49-F238E27FC236}">
                <a16:creationId xmlns:a16="http://schemas.microsoft.com/office/drawing/2014/main" id="{6642BAC2-8E11-0063-6E56-BFA9B8CAC145}"/>
              </a:ext>
            </a:extLst>
          </p:cNvPr>
          <p:cNvSpPr>
            <a:spLocks noGrp="1"/>
          </p:cNvSpPr>
          <p:nvPr>
            <p:ph type="ftr" sz="quarter" idx="15"/>
          </p:nvPr>
        </p:nvSpPr>
        <p:spPr/>
        <p:txBody>
          <a:bodyPr/>
          <a:lstStyle>
            <a:lvl1pPr>
              <a:defRPr/>
            </a:lvl1pPr>
          </a:lstStyle>
          <a:p>
            <a:pPr>
              <a:defRPr/>
            </a:pPr>
            <a:endParaRPr lang="sv-SE"/>
          </a:p>
        </p:txBody>
      </p:sp>
    </p:spTree>
    <p:extLst>
      <p:ext uri="{BB962C8B-B14F-4D97-AF65-F5344CB8AC3E}">
        <p14:creationId xmlns:p14="http://schemas.microsoft.com/office/powerpoint/2010/main" val="399886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bild och ljusbrun bakgrund">
    <p:spTree>
      <p:nvGrpSpPr>
        <p:cNvPr id="1" name=""/>
        <p:cNvGrpSpPr/>
        <p:nvPr/>
      </p:nvGrpSpPr>
      <p:grpSpPr>
        <a:xfrm>
          <a:off x="0" y="0"/>
          <a:ext cx="0" cy="0"/>
          <a:chOff x="0" y="0"/>
          <a:chExt cx="0" cy="0"/>
        </a:xfrm>
      </p:grpSpPr>
      <p:sp>
        <p:nvSpPr>
          <p:cNvPr id="2" name="Rektangel 1" descr="&quot;&quot;">
            <a:extLst>
              <a:ext uri="{FF2B5EF4-FFF2-40B4-BE49-F238E27FC236}">
                <a16:creationId xmlns:a16="http://schemas.microsoft.com/office/drawing/2014/main" id="{41332F7C-F085-0598-C9FE-298E15611C0B}"/>
              </a:ext>
            </a:extLst>
          </p:cNvPr>
          <p:cNvSpPr/>
          <p:nvPr userDrawn="1"/>
        </p:nvSpPr>
        <p:spPr>
          <a:xfrm>
            <a:off x="388938" y="385763"/>
            <a:ext cx="6410325" cy="6091237"/>
          </a:xfrm>
          <a:prstGeom prst="rect">
            <a:avLst/>
          </a:prstGeom>
          <a:solidFill>
            <a:srgbClr val="E7E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3" name="Rubrik 1"/>
          <p:cNvSpPr>
            <a:spLocks noGrp="1"/>
          </p:cNvSpPr>
          <p:nvPr>
            <p:ph type="title"/>
          </p:nvPr>
        </p:nvSpPr>
        <p:spPr>
          <a:xfrm>
            <a:off x="1097554" y="2673041"/>
            <a:ext cx="5279351" cy="1315278"/>
          </a:xfrm>
          <a:prstGeom prst="rect">
            <a:avLst/>
          </a:prstGeom>
        </p:spPr>
        <p:txBody>
          <a:bodyPr anchor="ctr"/>
          <a:lstStyle>
            <a:lvl1pPr>
              <a:lnSpc>
                <a:spcPts val="4040"/>
              </a:lnSpc>
              <a:defRPr sz="3300" b="0">
                <a:solidFill>
                  <a:schemeClr val="tx1"/>
                </a:solidFill>
              </a:defRPr>
            </a:lvl1pPr>
          </a:lstStyle>
          <a:p>
            <a:r>
              <a:rPr lang="sv-SE"/>
              <a:t>Klicka här för att ändra mall för rubrikformat</a:t>
            </a:r>
          </a:p>
        </p:txBody>
      </p:sp>
      <p:sp>
        <p:nvSpPr>
          <p:cNvPr id="12" name="Platshållare för bild 1"/>
          <p:cNvSpPr>
            <a:spLocks noGrp="1"/>
          </p:cNvSpPr>
          <p:nvPr>
            <p:ph type="pic" sz="quarter" idx="13"/>
          </p:nvPr>
        </p:nvSpPr>
        <p:spPr>
          <a:xfrm>
            <a:off x="6798481" y="385758"/>
            <a:ext cx="5004000" cy="6091200"/>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lIns="216000" tIns="144000" rtlCol="0">
            <a:noAutofit/>
          </a:bodyPr>
          <a:lstStyle>
            <a:lvl1pPr marL="0" indent="0" algn="l">
              <a:buNone/>
              <a:defRPr/>
            </a:lvl1pPr>
          </a:lstStyle>
          <a:p>
            <a:pPr lvl="0"/>
            <a:r>
              <a:rPr lang="sv-SE" noProof="0"/>
              <a:t>Klicka på ikonen för att lägga till en bild</a:t>
            </a:r>
          </a:p>
        </p:txBody>
      </p:sp>
      <p:sp>
        <p:nvSpPr>
          <p:cNvPr id="4" name="Platshållare för datum 1">
            <a:extLst>
              <a:ext uri="{FF2B5EF4-FFF2-40B4-BE49-F238E27FC236}">
                <a16:creationId xmlns:a16="http://schemas.microsoft.com/office/drawing/2014/main" id="{06FCFA39-74B8-DBF4-770D-2843599C0AB1}"/>
              </a:ext>
            </a:extLst>
          </p:cNvPr>
          <p:cNvSpPr>
            <a:spLocks noGrp="1"/>
          </p:cNvSpPr>
          <p:nvPr>
            <p:ph type="dt" sz="half" idx="14"/>
          </p:nvPr>
        </p:nvSpPr>
        <p:spPr/>
        <p:txBody>
          <a:bodyPr/>
          <a:lstStyle>
            <a:lvl1pPr algn="r">
              <a:defRPr sz="900">
                <a:solidFill>
                  <a:schemeClr val="tx1"/>
                </a:solidFill>
              </a:defRPr>
            </a:lvl1pPr>
          </a:lstStyle>
          <a:p>
            <a:pPr>
              <a:defRPr/>
            </a:pPr>
            <a:fld id="{9B263443-AE49-4433-A79D-472EFD35F5D2}" type="datetime1">
              <a:rPr lang="sv-SE"/>
              <a:pPr>
                <a:defRPr/>
              </a:pPr>
              <a:t>2025-10-03</a:t>
            </a:fld>
            <a:endParaRPr lang="sv-SE"/>
          </a:p>
        </p:txBody>
      </p:sp>
      <p:sp>
        <p:nvSpPr>
          <p:cNvPr id="5" name="Platshållare för sidfot 1">
            <a:extLst>
              <a:ext uri="{FF2B5EF4-FFF2-40B4-BE49-F238E27FC236}">
                <a16:creationId xmlns:a16="http://schemas.microsoft.com/office/drawing/2014/main" id="{6A2D61B7-2330-FE42-DA76-DF733F6F2CA0}"/>
              </a:ext>
            </a:extLst>
          </p:cNvPr>
          <p:cNvSpPr>
            <a:spLocks noGrp="1"/>
          </p:cNvSpPr>
          <p:nvPr>
            <p:ph type="ftr" sz="quarter" idx="15"/>
          </p:nvPr>
        </p:nvSpPr>
        <p:spPr/>
        <p:txBody>
          <a:bodyPr/>
          <a:lstStyle>
            <a:lvl1pPr>
              <a:defRPr/>
            </a:lvl1pPr>
          </a:lstStyle>
          <a:p>
            <a:pPr>
              <a:defRPr/>
            </a:pPr>
            <a:endParaRPr lang="sv-SE"/>
          </a:p>
        </p:txBody>
      </p:sp>
    </p:spTree>
    <p:extLst>
      <p:ext uri="{BB962C8B-B14F-4D97-AF65-F5344CB8AC3E}">
        <p14:creationId xmlns:p14="http://schemas.microsoft.com/office/powerpoint/2010/main" val="261813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ljusorange bakgrund">
    <p:spTree>
      <p:nvGrpSpPr>
        <p:cNvPr id="1" name=""/>
        <p:cNvGrpSpPr/>
        <p:nvPr/>
      </p:nvGrpSpPr>
      <p:grpSpPr>
        <a:xfrm>
          <a:off x="0" y="0"/>
          <a:ext cx="0" cy="0"/>
          <a:chOff x="0" y="0"/>
          <a:chExt cx="0" cy="0"/>
        </a:xfrm>
      </p:grpSpPr>
      <p:sp>
        <p:nvSpPr>
          <p:cNvPr id="2" name="Rektangel 1" descr="&quot;&quot;">
            <a:extLst>
              <a:ext uri="{FF2B5EF4-FFF2-40B4-BE49-F238E27FC236}">
                <a16:creationId xmlns:a16="http://schemas.microsoft.com/office/drawing/2014/main" id="{C34C3346-0E98-51AF-C0C3-B0C27FD46ACA}"/>
              </a:ext>
            </a:extLst>
          </p:cNvPr>
          <p:cNvSpPr/>
          <p:nvPr userDrawn="1"/>
        </p:nvSpPr>
        <p:spPr>
          <a:xfrm>
            <a:off x="388938" y="385763"/>
            <a:ext cx="6410325" cy="6091237"/>
          </a:xfrm>
          <a:prstGeom prst="rect">
            <a:avLst/>
          </a:prstGeom>
          <a:solidFill>
            <a:srgbClr val="FECC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3" name="Rubrik 1"/>
          <p:cNvSpPr>
            <a:spLocks noGrp="1"/>
          </p:cNvSpPr>
          <p:nvPr>
            <p:ph type="title"/>
          </p:nvPr>
        </p:nvSpPr>
        <p:spPr>
          <a:xfrm>
            <a:off x="1097554" y="2673041"/>
            <a:ext cx="5279351" cy="1315278"/>
          </a:xfrm>
          <a:prstGeom prst="rect">
            <a:avLst/>
          </a:prstGeom>
        </p:spPr>
        <p:txBody>
          <a:bodyPr anchor="ctr"/>
          <a:lstStyle>
            <a:lvl1pPr>
              <a:lnSpc>
                <a:spcPts val="4040"/>
              </a:lnSpc>
              <a:defRPr sz="3300" b="0">
                <a:solidFill>
                  <a:schemeClr val="tx1"/>
                </a:solidFill>
              </a:defRPr>
            </a:lvl1pPr>
          </a:lstStyle>
          <a:p>
            <a:r>
              <a:rPr lang="sv-SE"/>
              <a:t>Klicka här för att ändra mall för rubrikformat</a:t>
            </a:r>
          </a:p>
        </p:txBody>
      </p:sp>
      <p:sp>
        <p:nvSpPr>
          <p:cNvPr id="12" name="Platshållare för bild 1"/>
          <p:cNvSpPr>
            <a:spLocks noGrp="1"/>
          </p:cNvSpPr>
          <p:nvPr>
            <p:ph type="pic" sz="quarter" idx="13"/>
          </p:nvPr>
        </p:nvSpPr>
        <p:spPr>
          <a:xfrm>
            <a:off x="6798481" y="385758"/>
            <a:ext cx="5004000" cy="6091200"/>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lIns="216000" tIns="144000" rtlCol="0">
            <a:noAutofit/>
          </a:bodyPr>
          <a:lstStyle>
            <a:lvl1pPr marL="0" indent="0" algn="l">
              <a:buNone/>
              <a:defRPr/>
            </a:lvl1pPr>
          </a:lstStyle>
          <a:p>
            <a:pPr lvl="0"/>
            <a:r>
              <a:rPr lang="sv-SE" noProof="0"/>
              <a:t>Klicka på ikonen för att lägga till en bild</a:t>
            </a:r>
          </a:p>
        </p:txBody>
      </p:sp>
      <p:sp>
        <p:nvSpPr>
          <p:cNvPr id="4" name="Platshållare för datum 1">
            <a:extLst>
              <a:ext uri="{FF2B5EF4-FFF2-40B4-BE49-F238E27FC236}">
                <a16:creationId xmlns:a16="http://schemas.microsoft.com/office/drawing/2014/main" id="{57AF70B0-781E-BE56-186D-510FC92A39C4}"/>
              </a:ext>
            </a:extLst>
          </p:cNvPr>
          <p:cNvSpPr>
            <a:spLocks noGrp="1"/>
          </p:cNvSpPr>
          <p:nvPr>
            <p:ph type="dt" sz="half" idx="14"/>
          </p:nvPr>
        </p:nvSpPr>
        <p:spPr/>
        <p:txBody>
          <a:bodyPr/>
          <a:lstStyle>
            <a:lvl1pPr algn="r">
              <a:defRPr sz="900">
                <a:solidFill>
                  <a:schemeClr val="tx1"/>
                </a:solidFill>
              </a:defRPr>
            </a:lvl1pPr>
          </a:lstStyle>
          <a:p>
            <a:pPr>
              <a:defRPr/>
            </a:pPr>
            <a:fld id="{55590098-660A-4131-9912-4C0C08BDF79D}" type="datetime1">
              <a:rPr lang="sv-SE"/>
              <a:pPr>
                <a:defRPr/>
              </a:pPr>
              <a:t>2025-10-03</a:t>
            </a:fld>
            <a:endParaRPr lang="sv-SE"/>
          </a:p>
        </p:txBody>
      </p:sp>
      <p:sp>
        <p:nvSpPr>
          <p:cNvPr id="5" name="Platshållare för sidfot 1">
            <a:extLst>
              <a:ext uri="{FF2B5EF4-FFF2-40B4-BE49-F238E27FC236}">
                <a16:creationId xmlns:a16="http://schemas.microsoft.com/office/drawing/2014/main" id="{49A6FDA6-01C9-C467-934C-22EA44F1919C}"/>
              </a:ext>
            </a:extLst>
          </p:cNvPr>
          <p:cNvSpPr>
            <a:spLocks noGrp="1"/>
          </p:cNvSpPr>
          <p:nvPr>
            <p:ph type="ftr" sz="quarter" idx="15"/>
          </p:nvPr>
        </p:nvSpPr>
        <p:spPr/>
        <p:txBody>
          <a:bodyPr/>
          <a:lstStyle>
            <a:lvl1pPr>
              <a:defRPr/>
            </a:lvl1pPr>
          </a:lstStyle>
          <a:p>
            <a:pPr>
              <a:defRPr/>
            </a:pPr>
            <a:endParaRPr lang="sv-SE"/>
          </a:p>
        </p:txBody>
      </p:sp>
    </p:spTree>
    <p:extLst>
      <p:ext uri="{BB962C8B-B14F-4D97-AF65-F5344CB8AC3E}">
        <p14:creationId xmlns:p14="http://schemas.microsoft.com/office/powerpoint/2010/main" val="3461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Frihandsfigur 1" descr="&quot;&quot;">
            <a:extLst>
              <a:ext uri="{FF2B5EF4-FFF2-40B4-BE49-F238E27FC236}">
                <a16:creationId xmlns:a16="http://schemas.microsoft.com/office/drawing/2014/main" id="{747AD8D9-A96C-2F9C-9C64-A2EAF84B8347}"/>
              </a:ext>
            </a:extLst>
          </p:cNvPr>
          <p:cNvSpPr/>
          <p:nvPr userDrawn="1"/>
        </p:nvSpPr>
        <p:spPr bwMode="black">
          <a:xfrm>
            <a:off x="388938" y="381000"/>
            <a:ext cx="11412537" cy="6099175"/>
          </a:xfrm>
          <a:custGeom>
            <a:avLst/>
            <a:gdLst>
              <a:gd name="connsiteX0" fmla="*/ 0 w 11412000"/>
              <a:gd name="connsiteY0" fmla="*/ 0 h 6099856"/>
              <a:gd name="connsiteX1" fmla="*/ 11412000 w 11412000"/>
              <a:gd name="connsiteY1" fmla="*/ 0 h 6099856"/>
              <a:gd name="connsiteX2" fmla="*/ 11412000 w 11412000"/>
              <a:gd name="connsiteY2" fmla="*/ 1400466 h 6099856"/>
              <a:gd name="connsiteX3" fmla="*/ 11412000 w 11412000"/>
              <a:gd name="connsiteY3" fmla="*/ 3026481 h 6099856"/>
              <a:gd name="connsiteX4" fmla="*/ 11412000 w 11412000"/>
              <a:gd name="connsiteY4" fmla="*/ 3606802 h 6099856"/>
              <a:gd name="connsiteX5" fmla="*/ 11412000 w 11412000"/>
              <a:gd name="connsiteY5" fmla="*/ 5065943 h 6099856"/>
              <a:gd name="connsiteX6" fmla="*/ 10378087 w 11412000"/>
              <a:gd name="connsiteY6" fmla="*/ 6099856 h 6099856"/>
              <a:gd name="connsiteX7" fmla="*/ 5706738 w 11412000"/>
              <a:gd name="connsiteY7" fmla="*/ 6099856 h 6099856"/>
              <a:gd name="connsiteX8" fmla="*/ 5004000 w 11412000"/>
              <a:gd name="connsiteY8" fmla="*/ 6099856 h 6099856"/>
              <a:gd name="connsiteX9" fmla="*/ 257 w 11412000"/>
              <a:gd name="connsiteY9" fmla="*/ 6099856 h 6099856"/>
              <a:gd name="connsiteX10" fmla="*/ 257 w 11412000"/>
              <a:gd name="connsiteY10" fmla="*/ 3026481 h 6099856"/>
              <a:gd name="connsiteX11" fmla="*/ 0 w 11412000"/>
              <a:gd name="connsiteY11" fmla="*/ 3026481 h 60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2000" h="6099856">
                <a:moveTo>
                  <a:pt x="0" y="0"/>
                </a:moveTo>
                <a:lnTo>
                  <a:pt x="11412000" y="0"/>
                </a:lnTo>
                <a:lnTo>
                  <a:pt x="11412000" y="1400466"/>
                </a:lnTo>
                <a:lnTo>
                  <a:pt x="11412000" y="3026481"/>
                </a:lnTo>
                <a:lnTo>
                  <a:pt x="11412000" y="3606802"/>
                </a:lnTo>
                <a:lnTo>
                  <a:pt x="11412000" y="5065943"/>
                </a:lnTo>
                <a:cubicBezTo>
                  <a:pt x="11412000" y="5636957"/>
                  <a:pt x="10949101" y="6099856"/>
                  <a:pt x="10378087" y="6099856"/>
                </a:cubicBezTo>
                <a:lnTo>
                  <a:pt x="5706738" y="6099856"/>
                </a:lnTo>
                <a:lnTo>
                  <a:pt x="5004000" y="6099856"/>
                </a:lnTo>
                <a:lnTo>
                  <a:pt x="257" y="6099856"/>
                </a:lnTo>
                <a:lnTo>
                  <a:pt x="257" y="3026481"/>
                </a:lnTo>
                <a:lnTo>
                  <a:pt x="0" y="30264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bwMode="white">
          <a:xfrm>
            <a:off x="1096246" y="1747837"/>
            <a:ext cx="10007600" cy="1614312"/>
          </a:xfrm>
          <a:prstGeom prst="rect">
            <a:avLst/>
          </a:prstGeom>
        </p:spPr>
        <p:txBody>
          <a:bodyPr anchor="b"/>
          <a:lstStyle>
            <a:lvl1pPr algn="ctr">
              <a:defRPr sz="3500" b="1">
                <a:solidFill>
                  <a:schemeClr val="bg1"/>
                </a:solidFill>
              </a:defRPr>
            </a:lvl1pPr>
          </a:lstStyle>
          <a:p>
            <a:r>
              <a:rPr lang="sv-SE"/>
              <a:t>Klicka här för att ändra mall för rubrikformat</a:t>
            </a:r>
          </a:p>
        </p:txBody>
      </p:sp>
      <p:sp>
        <p:nvSpPr>
          <p:cNvPr id="3" name="Platshållare för text 1"/>
          <p:cNvSpPr>
            <a:spLocks noGrp="1"/>
          </p:cNvSpPr>
          <p:nvPr>
            <p:ph type="body" idx="1"/>
          </p:nvPr>
        </p:nvSpPr>
        <p:spPr bwMode="white">
          <a:xfrm>
            <a:off x="1096246" y="3559879"/>
            <a:ext cx="10024267" cy="1500187"/>
          </a:xfrm>
        </p:spPr>
        <p:txBody>
          <a:bodyPr/>
          <a:lstStyle>
            <a:lvl1pPr marL="0" indent="0" algn="ctr">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datum 1">
            <a:extLst>
              <a:ext uri="{FF2B5EF4-FFF2-40B4-BE49-F238E27FC236}">
                <a16:creationId xmlns:a16="http://schemas.microsoft.com/office/drawing/2014/main" id="{C354F21E-7610-06A1-367A-E14B0F4706EC}"/>
              </a:ext>
            </a:extLst>
          </p:cNvPr>
          <p:cNvSpPr>
            <a:spLocks noGrp="1"/>
          </p:cNvSpPr>
          <p:nvPr>
            <p:ph type="dt" sz="half" idx="10"/>
          </p:nvPr>
        </p:nvSpPr>
        <p:spPr/>
        <p:txBody>
          <a:bodyPr/>
          <a:lstStyle>
            <a:lvl1pPr>
              <a:defRPr/>
            </a:lvl1pPr>
          </a:lstStyle>
          <a:p>
            <a:pPr>
              <a:defRPr/>
            </a:pPr>
            <a:fld id="{9B716F3F-4F09-4FDD-95BF-FED7C5DD2EDE}" type="datetime1">
              <a:rPr lang="sv-SE"/>
              <a:pPr>
                <a:defRPr/>
              </a:pPr>
              <a:t>2025-10-03</a:t>
            </a:fld>
            <a:endParaRPr lang="sv-SE"/>
          </a:p>
        </p:txBody>
      </p:sp>
      <p:sp>
        <p:nvSpPr>
          <p:cNvPr id="6" name="Platshållare för sidfot 1">
            <a:extLst>
              <a:ext uri="{FF2B5EF4-FFF2-40B4-BE49-F238E27FC236}">
                <a16:creationId xmlns:a16="http://schemas.microsoft.com/office/drawing/2014/main" id="{C03FCBE9-7F7B-A2EF-B369-9294A8F83B9E}"/>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407075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innehåll och ljusbrun bakgrund">
    <p:spTree>
      <p:nvGrpSpPr>
        <p:cNvPr id="1" name=""/>
        <p:cNvGrpSpPr/>
        <p:nvPr/>
      </p:nvGrpSpPr>
      <p:grpSpPr>
        <a:xfrm>
          <a:off x="0" y="0"/>
          <a:ext cx="0" cy="0"/>
          <a:chOff x="0" y="0"/>
          <a:chExt cx="0" cy="0"/>
        </a:xfrm>
      </p:grpSpPr>
      <p:sp>
        <p:nvSpPr>
          <p:cNvPr id="3" name="Frihandsfigur 1" descr="&quot;&quot;">
            <a:extLst>
              <a:ext uri="{FF2B5EF4-FFF2-40B4-BE49-F238E27FC236}">
                <a16:creationId xmlns:a16="http://schemas.microsoft.com/office/drawing/2014/main" id="{B48BA6CA-9C2F-FAF6-2142-F76705D0669A}"/>
              </a:ext>
            </a:extLst>
          </p:cNvPr>
          <p:cNvSpPr/>
          <p:nvPr userDrawn="1"/>
        </p:nvSpPr>
        <p:spPr bwMode="black">
          <a:xfrm>
            <a:off x="388938" y="381000"/>
            <a:ext cx="11412537" cy="6099175"/>
          </a:xfrm>
          <a:custGeom>
            <a:avLst/>
            <a:gdLst>
              <a:gd name="connsiteX0" fmla="*/ 0 w 11412000"/>
              <a:gd name="connsiteY0" fmla="*/ 0 h 6099856"/>
              <a:gd name="connsiteX1" fmla="*/ 11412000 w 11412000"/>
              <a:gd name="connsiteY1" fmla="*/ 0 h 6099856"/>
              <a:gd name="connsiteX2" fmla="*/ 11412000 w 11412000"/>
              <a:gd name="connsiteY2" fmla="*/ 1400466 h 6099856"/>
              <a:gd name="connsiteX3" fmla="*/ 11412000 w 11412000"/>
              <a:gd name="connsiteY3" fmla="*/ 3026481 h 6099856"/>
              <a:gd name="connsiteX4" fmla="*/ 11412000 w 11412000"/>
              <a:gd name="connsiteY4" fmla="*/ 3606802 h 6099856"/>
              <a:gd name="connsiteX5" fmla="*/ 11412000 w 11412000"/>
              <a:gd name="connsiteY5" fmla="*/ 5065943 h 6099856"/>
              <a:gd name="connsiteX6" fmla="*/ 10378087 w 11412000"/>
              <a:gd name="connsiteY6" fmla="*/ 6099856 h 6099856"/>
              <a:gd name="connsiteX7" fmla="*/ 5706738 w 11412000"/>
              <a:gd name="connsiteY7" fmla="*/ 6099856 h 6099856"/>
              <a:gd name="connsiteX8" fmla="*/ 5004000 w 11412000"/>
              <a:gd name="connsiteY8" fmla="*/ 6099856 h 6099856"/>
              <a:gd name="connsiteX9" fmla="*/ 257 w 11412000"/>
              <a:gd name="connsiteY9" fmla="*/ 6099856 h 6099856"/>
              <a:gd name="connsiteX10" fmla="*/ 257 w 11412000"/>
              <a:gd name="connsiteY10" fmla="*/ 3026481 h 6099856"/>
              <a:gd name="connsiteX11" fmla="*/ 0 w 11412000"/>
              <a:gd name="connsiteY11" fmla="*/ 3026481 h 60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2000" h="6099856">
                <a:moveTo>
                  <a:pt x="0" y="0"/>
                </a:moveTo>
                <a:lnTo>
                  <a:pt x="11412000" y="0"/>
                </a:lnTo>
                <a:lnTo>
                  <a:pt x="11412000" y="1400466"/>
                </a:lnTo>
                <a:lnTo>
                  <a:pt x="11412000" y="3026481"/>
                </a:lnTo>
                <a:lnTo>
                  <a:pt x="11412000" y="3606802"/>
                </a:lnTo>
                <a:lnTo>
                  <a:pt x="11412000" y="5065943"/>
                </a:lnTo>
                <a:cubicBezTo>
                  <a:pt x="11412000" y="5636957"/>
                  <a:pt x="10949101" y="6099856"/>
                  <a:pt x="10378087" y="6099856"/>
                </a:cubicBezTo>
                <a:lnTo>
                  <a:pt x="5706738" y="6099856"/>
                </a:lnTo>
                <a:lnTo>
                  <a:pt x="5004000" y="6099856"/>
                </a:lnTo>
                <a:lnTo>
                  <a:pt x="257" y="6099856"/>
                </a:lnTo>
                <a:lnTo>
                  <a:pt x="257" y="3026481"/>
                </a:lnTo>
                <a:lnTo>
                  <a:pt x="0" y="3026481"/>
                </a:lnTo>
                <a:close/>
              </a:path>
            </a:pathLst>
          </a:custGeom>
          <a:solidFill>
            <a:srgbClr val="E7E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1097554" y="921600"/>
            <a:ext cx="10046304" cy="1047750"/>
          </a:xfrm>
          <a:prstGeom prst="rect">
            <a:avLst/>
          </a:prstGeom>
        </p:spPr>
        <p:txBody>
          <a:bodyPr/>
          <a:lstStyle>
            <a:lvl1pPr>
              <a:defRPr sz="3300"/>
            </a:lvl1pPr>
          </a:lstStyle>
          <a:p>
            <a:r>
              <a:rPr lang="sv-SE"/>
              <a:t>Klicka här för att ändra mall för rubrikformat</a:t>
            </a:r>
          </a:p>
        </p:txBody>
      </p:sp>
      <p:sp>
        <p:nvSpPr>
          <p:cNvPr id="8" name="Platshållare för innehåll 1"/>
          <p:cNvSpPr>
            <a:spLocks noGrp="1"/>
          </p:cNvSpPr>
          <p:nvPr>
            <p:ph sz="quarter" idx="17"/>
          </p:nvPr>
        </p:nvSpPr>
        <p:spPr>
          <a:xfrm>
            <a:off x="1096246" y="2098800"/>
            <a:ext cx="10047600" cy="3311999"/>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4" name="Platshållare för datum 1">
            <a:extLst>
              <a:ext uri="{FF2B5EF4-FFF2-40B4-BE49-F238E27FC236}">
                <a16:creationId xmlns:a16="http://schemas.microsoft.com/office/drawing/2014/main" id="{23890DC4-09F3-15F3-DD8A-A43DE8A9C342}"/>
              </a:ext>
            </a:extLst>
          </p:cNvPr>
          <p:cNvSpPr>
            <a:spLocks noGrp="1"/>
          </p:cNvSpPr>
          <p:nvPr>
            <p:ph type="dt" sz="half" idx="18"/>
          </p:nvPr>
        </p:nvSpPr>
        <p:spPr/>
        <p:txBody>
          <a:bodyPr/>
          <a:lstStyle>
            <a:lvl1pPr algn="r">
              <a:defRPr sz="900">
                <a:solidFill>
                  <a:schemeClr val="tx1"/>
                </a:solidFill>
              </a:defRPr>
            </a:lvl1pPr>
          </a:lstStyle>
          <a:p>
            <a:pPr>
              <a:defRPr/>
            </a:pPr>
            <a:fld id="{2367C8E8-662F-4140-AF9C-7F4027BDDFF1}" type="datetime1">
              <a:rPr lang="sv-SE"/>
              <a:pPr>
                <a:defRPr/>
              </a:pPr>
              <a:t>2025-10-03</a:t>
            </a:fld>
            <a:endParaRPr lang="sv-SE"/>
          </a:p>
        </p:txBody>
      </p:sp>
      <p:sp>
        <p:nvSpPr>
          <p:cNvPr id="5" name="Platshållare för sidfot 1">
            <a:extLst>
              <a:ext uri="{FF2B5EF4-FFF2-40B4-BE49-F238E27FC236}">
                <a16:creationId xmlns:a16="http://schemas.microsoft.com/office/drawing/2014/main" id="{F2C7F8AA-F82F-E528-BAB8-18E79A7F4AFD}"/>
              </a:ext>
            </a:extLst>
          </p:cNvPr>
          <p:cNvSpPr>
            <a:spLocks noGrp="1"/>
          </p:cNvSpPr>
          <p:nvPr>
            <p:ph type="ftr" sz="quarter" idx="19"/>
          </p:nvPr>
        </p:nvSpPr>
        <p:spPr/>
        <p:txBody>
          <a:bodyPr/>
          <a:lstStyle>
            <a:lvl1pPr>
              <a:defRPr/>
            </a:lvl1pPr>
          </a:lstStyle>
          <a:p>
            <a:pPr>
              <a:defRPr/>
            </a:pPr>
            <a:endParaRPr lang="sv-SE"/>
          </a:p>
        </p:txBody>
      </p:sp>
    </p:spTree>
    <p:extLst>
      <p:ext uri="{BB962C8B-B14F-4D97-AF65-F5344CB8AC3E}">
        <p14:creationId xmlns:p14="http://schemas.microsoft.com/office/powerpoint/2010/main" val="253705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och ljusorange bakgrund">
    <p:spTree>
      <p:nvGrpSpPr>
        <p:cNvPr id="1" name=""/>
        <p:cNvGrpSpPr/>
        <p:nvPr/>
      </p:nvGrpSpPr>
      <p:grpSpPr>
        <a:xfrm>
          <a:off x="0" y="0"/>
          <a:ext cx="0" cy="0"/>
          <a:chOff x="0" y="0"/>
          <a:chExt cx="0" cy="0"/>
        </a:xfrm>
      </p:grpSpPr>
      <p:sp>
        <p:nvSpPr>
          <p:cNvPr id="3" name="Frihandsfigur 1" descr="&quot;&quot;">
            <a:extLst>
              <a:ext uri="{FF2B5EF4-FFF2-40B4-BE49-F238E27FC236}">
                <a16:creationId xmlns:a16="http://schemas.microsoft.com/office/drawing/2014/main" id="{7CE0DC98-B300-2F41-F720-BD018B2F47D1}"/>
              </a:ext>
            </a:extLst>
          </p:cNvPr>
          <p:cNvSpPr/>
          <p:nvPr userDrawn="1"/>
        </p:nvSpPr>
        <p:spPr bwMode="black">
          <a:xfrm>
            <a:off x="388938" y="381000"/>
            <a:ext cx="11412537" cy="6099175"/>
          </a:xfrm>
          <a:custGeom>
            <a:avLst/>
            <a:gdLst>
              <a:gd name="connsiteX0" fmla="*/ 0 w 11412000"/>
              <a:gd name="connsiteY0" fmla="*/ 0 h 6099856"/>
              <a:gd name="connsiteX1" fmla="*/ 11412000 w 11412000"/>
              <a:gd name="connsiteY1" fmla="*/ 0 h 6099856"/>
              <a:gd name="connsiteX2" fmla="*/ 11412000 w 11412000"/>
              <a:gd name="connsiteY2" fmla="*/ 1400466 h 6099856"/>
              <a:gd name="connsiteX3" fmla="*/ 11412000 w 11412000"/>
              <a:gd name="connsiteY3" fmla="*/ 3026481 h 6099856"/>
              <a:gd name="connsiteX4" fmla="*/ 11412000 w 11412000"/>
              <a:gd name="connsiteY4" fmla="*/ 3606802 h 6099856"/>
              <a:gd name="connsiteX5" fmla="*/ 11412000 w 11412000"/>
              <a:gd name="connsiteY5" fmla="*/ 5065943 h 6099856"/>
              <a:gd name="connsiteX6" fmla="*/ 10378087 w 11412000"/>
              <a:gd name="connsiteY6" fmla="*/ 6099856 h 6099856"/>
              <a:gd name="connsiteX7" fmla="*/ 5706738 w 11412000"/>
              <a:gd name="connsiteY7" fmla="*/ 6099856 h 6099856"/>
              <a:gd name="connsiteX8" fmla="*/ 5004000 w 11412000"/>
              <a:gd name="connsiteY8" fmla="*/ 6099856 h 6099856"/>
              <a:gd name="connsiteX9" fmla="*/ 257 w 11412000"/>
              <a:gd name="connsiteY9" fmla="*/ 6099856 h 6099856"/>
              <a:gd name="connsiteX10" fmla="*/ 257 w 11412000"/>
              <a:gd name="connsiteY10" fmla="*/ 3026481 h 6099856"/>
              <a:gd name="connsiteX11" fmla="*/ 0 w 11412000"/>
              <a:gd name="connsiteY11" fmla="*/ 3026481 h 60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2000" h="6099856">
                <a:moveTo>
                  <a:pt x="0" y="0"/>
                </a:moveTo>
                <a:lnTo>
                  <a:pt x="11412000" y="0"/>
                </a:lnTo>
                <a:lnTo>
                  <a:pt x="11412000" y="1400466"/>
                </a:lnTo>
                <a:lnTo>
                  <a:pt x="11412000" y="3026481"/>
                </a:lnTo>
                <a:lnTo>
                  <a:pt x="11412000" y="3606802"/>
                </a:lnTo>
                <a:lnTo>
                  <a:pt x="11412000" y="5065943"/>
                </a:lnTo>
                <a:cubicBezTo>
                  <a:pt x="11412000" y="5636957"/>
                  <a:pt x="10949101" y="6099856"/>
                  <a:pt x="10378087" y="6099856"/>
                </a:cubicBezTo>
                <a:lnTo>
                  <a:pt x="5706738" y="6099856"/>
                </a:lnTo>
                <a:lnTo>
                  <a:pt x="5004000" y="6099856"/>
                </a:lnTo>
                <a:lnTo>
                  <a:pt x="257" y="6099856"/>
                </a:lnTo>
                <a:lnTo>
                  <a:pt x="257" y="3026481"/>
                </a:lnTo>
                <a:lnTo>
                  <a:pt x="0" y="3026481"/>
                </a:lnTo>
                <a:close/>
              </a:path>
            </a:pathLst>
          </a:custGeom>
          <a:solidFill>
            <a:srgbClr val="FECC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1097554" y="921600"/>
            <a:ext cx="10046304" cy="1047750"/>
          </a:xfrm>
          <a:prstGeom prst="rect">
            <a:avLst/>
          </a:prstGeom>
        </p:spPr>
        <p:txBody>
          <a:bodyPr/>
          <a:lstStyle>
            <a:lvl1pPr>
              <a:defRPr sz="3300"/>
            </a:lvl1pPr>
          </a:lstStyle>
          <a:p>
            <a:r>
              <a:rPr lang="sv-SE"/>
              <a:t>Klicka här för att ändra mall för rubrikformat</a:t>
            </a:r>
          </a:p>
        </p:txBody>
      </p:sp>
      <p:sp>
        <p:nvSpPr>
          <p:cNvPr id="7" name="Platshållare för innehåll 1"/>
          <p:cNvSpPr>
            <a:spLocks noGrp="1"/>
          </p:cNvSpPr>
          <p:nvPr>
            <p:ph sz="quarter" idx="17"/>
          </p:nvPr>
        </p:nvSpPr>
        <p:spPr>
          <a:xfrm>
            <a:off x="1096246" y="2098800"/>
            <a:ext cx="10047600" cy="3311999"/>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4" name="Platshållare för datum 1">
            <a:extLst>
              <a:ext uri="{FF2B5EF4-FFF2-40B4-BE49-F238E27FC236}">
                <a16:creationId xmlns:a16="http://schemas.microsoft.com/office/drawing/2014/main" id="{434A7496-D921-C6F1-642D-3BEF84D1E51D}"/>
              </a:ext>
            </a:extLst>
          </p:cNvPr>
          <p:cNvSpPr>
            <a:spLocks noGrp="1"/>
          </p:cNvSpPr>
          <p:nvPr>
            <p:ph type="dt" sz="half" idx="18"/>
          </p:nvPr>
        </p:nvSpPr>
        <p:spPr/>
        <p:txBody>
          <a:bodyPr/>
          <a:lstStyle>
            <a:lvl1pPr algn="r">
              <a:defRPr sz="900">
                <a:solidFill>
                  <a:schemeClr val="tx1"/>
                </a:solidFill>
              </a:defRPr>
            </a:lvl1pPr>
          </a:lstStyle>
          <a:p>
            <a:pPr>
              <a:defRPr/>
            </a:pPr>
            <a:fld id="{9291E939-E131-4EDF-B808-A638A2A7E641}" type="datetime1">
              <a:rPr lang="sv-SE"/>
              <a:pPr>
                <a:defRPr/>
              </a:pPr>
              <a:t>2025-10-03</a:t>
            </a:fld>
            <a:endParaRPr lang="sv-SE"/>
          </a:p>
        </p:txBody>
      </p:sp>
      <p:sp>
        <p:nvSpPr>
          <p:cNvPr id="5" name="Platshållare för sidfot 1">
            <a:extLst>
              <a:ext uri="{FF2B5EF4-FFF2-40B4-BE49-F238E27FC236}">
                <a16:creationId xmlns:a16="http://schemas.microsoft.com/office/drawing/2014/main" id="{3E322B99-C3C0-7E29-9C3F-B2723CFAEF98}"/>
              </a:ext>
            </a:extLst>
          </p:cNvPr>
          <p:cNvSpPr>
            <a:spLocks noGrp="1"/>
          </p:cNvSpPr>
          <p:nvPr>
            <p:ph type="ftr" sz="quarter" idx="19"/>
          </p:nvPr>
        </p:nvSpPr>
        <p:spPr/>
        <p:txBody>
          <a:bodyPr/>
          <a:lstStyle>
            <a:lvl1pPr>
              <a:defRPr/>
            </a:lvl1pPr>
          </a:lstStyle>
          <a:p>
            <a:pPr>
              <a:defRPr/>
            </a:pPr>
            <a:endParaRPr lang="sv-SE"/>
          </a:p>
        </p:txBody>
      </p:sp>
    </p:spTree>
    <p:extLst>
      <p:ext uri="{BB962C8B-B14F-4D97-AF65-F5344CB8AC3E}">
        <p14:creationId xmlns:p14="http://schemas.microsoft.com/office/powerpoint/2010/main" val="289791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17" name="Rubrik 1"/>
          <p:cNvSpPr>
            <a:spLocks noGrp="1"/>
          </p:cNvSpPr>
          <p:nvPr>
            <p:ph type="title"/>
          </p:nvPr>
        </p:nvSpPr>
        <p:spPr>
          <a:xfrm>
            <a:off x="1097554" y="136800"/>
            <a:ext cx="10046304" cy="1576800"/>
          </a:xfrm>
          <a:prstGeom prst="rect">
            <a:avLst/>
          </a:prstGeom>
        </p:spPr>
        <p:txBody>
          <a:bodyPr anchor="ctr"/>
          <a:lstStyle>
            <a:lvl1pPr>
              <a:defRPr sz="3300"/>
            </a:lvl1pPr>
          </a:lstStyle>
          <a:p>
            <a:r>
              <a:rPr lang="sv-SE"/>
              <a:t>Klicka här för att ändra mall för rubrikformat</a:t>
            </a:r>
          </a:p>
        </p:txBody>
      </p:sp>
      <p:sp>
        <p:nvSpPr>
          <p:cNvPr id="16" name="Platshållare för innehåll 1"/>
          <p:cNvSpPr>
            <a:spLocks noGrp="1"/>
          </p:cNvSpPr>
          <p:nvPr>
            <p:ph sz="quarter" idx="26"/>
          </p:nvPr>
        </p:nvSpPr>
        <p:spPr>
          <a:xfrm>
            <a:off x="389262" y="1781464"/>
            <a:ext cx="11412000" cy="4690734"/>
          </a:xfrm>
          <a:custGeom>
            <a:avLst/>
            <a:gdLst>
              <a:gd name="connsiteX0" fmla="*/ 0 w 11412000"/>
              <a:gd name="connsiteY0" fmla="*/ 0 h 4690734"/>
              <a:gd name="connsiteX1" fmla="*/ 11412000 w 11412000"/>
              <a:gd name="connsiteY1" fmla="*/ 0 h 4690734"/>
              <a:gd name="connsiteX2" fmla="*/ 11412000 w 11412000"/>
              <a:gd name="connsiteY2" fmla="*/ 315623 h 4690734"/>
              <a:gd name="connsiteX3" fmla="*/ 11412000 w 11412000"/>
              <a:gd name="connsiteY3" fmla="*/ 2796646 h 4690734"/>
              <a:gd name="connsiteX4" fmla="*/ 11412000 w 11412000"/>
              <a:gd name="connsiteY4" fmla="*/ 3679296 h 4690734"/>
              <a:gd name="connsiteX5" fmla="*/ 10400562 w 11412000"/>
              <a:gd name="connsiteY5" fmla="*/ 4690734 h 4690734"/>
              <a:gd name="connsiteX6" fmla="*/ 0 w 11412000"/>
              <a:gd name="connsiteY6" fmla="*/ 4690734 h 4690734"/>
              <a:gd name="connsiteX7" fmla="*/ 0 w 11412000"/>
              <a:gd name="connsiteY7" fmla="*/ 3902492 h 4690734"/>
              <a:gd name="connsiteX8" fmla="*/ 0 w 11412000"/>
              <a:gd name="connsiteY8" fmla="*/ 2796646 h 4690734"/>
              <a:gd name="connsiteX9" fmla="*/ 0 w 11412000"/>
              <a:gd name="connsiteY9" fmla="*/ 1327061 h 4690734"/>
              <a:gd name="connsiteX10" fmla="*/ 0 w 11412000"/>
              <a:gd name="connsiteY10" fmla="*/ 315623 h 46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12000" h="4690734">
                <a:moveTo>
                  <a:pt x="0" y="0"/>
                </a:moveTo>
                <a:lnTo>
                  <a:pt x="11412000" y="0"/>
                </a:lnTo>
                <a:lnTo>
                  <a:pt x="11412000" y="315623"/>
                </a:lnTo>
                <a:lnTo>
                  <a:pt x="11412000" y="2796646"/>
                </a:lnTo>
                <a:lnTo>
                  <a:pt x="11412000" y="3679296"/>
                </a:lnTo>
                <a:cubicBezTo>
                  <a:pt x="11412000" y="4237898"/>
                  <a:pt x="10959164" y="4690734"/>
                  <a:pt x="10400562" y="4690734"/>
                </a:cubicBezTo>
                <a:lnTo>
                  <a:pt x="0" y="4690734"/>
                </a:lnTo>
                <a:lnTo>
                  <a:pt x="0" y="3902492"/>
                </a:lnTo>
                <a:lnTo>
                  <a:pt x="0" y="2796646"/>
                </a:lnTo>
                <a:lnTo>
                  <a:pt x="0" y="1327061"/>
                </a:lnTo>
                <a:lnTo>
                  <a:pt x="0" y="315623"/>
                </a:lnTo>
                <a:close/>
              </a:path>
            </a:pathLst>
          </a:custGeom>
          <a:solidFill>
            <a:schemeClr val="bg1">
              <a:lumMod val="95000"/>
            </a:schemeClr>
          </a:solidFill>
        </p:spPr>
        <p:txBody>
          <a:bodyPr lIns="2520000" tIns="1188000">
            <a:noAutofit/>
          </a:bodyPr>
          <a:lstStyle>
            <a:lvl1pPr marL="0" indent="0">
              <a:buFontTx/>
              <a:buNone/>
              <a:defRPr/>
            </a:lvl1pPr>
          </a:lstStyle>
          <a:p>
            <a:pPr lvl="0"/>
            <a:r>
              <a:rPr lang="sv-SE"/>
              <a:t>Klicka här för att ändra format på bakgrundstexten</a:t>
            </a:r>
          </a:p>
        </p:txBody>
      </p:sp>
      <p:sp>
        <p:nvSpPr>
          <p:cNvPr id="2" name="Platshållare för datum 8">
            <a:extLst>
              <a:ext uri="{FF2B5EF4-FFF2-40B4-BE49-F238E27FC236}">
                <a16:creationId xmlns:a16="http://schemas.microsoft.com/office/drawing/2014/main" id="{62FB780B-8163-4348-F98D-0908A24BA9EA}"/>
              </a:ext>
            </a:extLst>
          </p:cNvPr>
          <p:cNvSpPr>
            <a:spLocks noGrp="1"/>
          </p:cNvSpPr>
          <p:nvPr>
            <p:ph type="dt" sz="half" idx="27"/>
          </p:nvPr>
        </p:nvSpPr>
        <p:spPr/>
        <p:txBody>
          <a:bodyPr/>
          <a:lstStyle>
            <a:lvl1pPr>
              <a:defRPr/>
            </a:lvl1pPr>
          </a:lstStyle>
          <a:p>
            <a:pPr>
              <a:defRPr/>
            </a:pPr>
            <a:fld id="{AB3670F9-4549-42E1-B85D-A57116004F1F}" type="datetime1">
              <a:rPr lang="sv-SE"/>
              <a:pPr>
                <a:defRPr/>
              </a:pPr>
              <a:t>2025-10-03</a:t>
            </a:fld>
            <a:endParaRPr lang="sv-SE"/>
          </a:p>
        </p:txBody>
      </p:sp>
      <p:sp>
        <p:nvSpPr>
          <p:cNvPr id="3" name="Platshållare för sidfot 9">
            <a:extLst>
              <a:ext uri="{FF2B5EF4-FFF2-40B4-BE49-F238E27FC236}">
                <a16:creationId xmlns:a16="http://schemas.microsoft.com/office/drawing/2014/main" id="{1554A95E-09FF-A244-CF5F-EF902E4BFC96}"/>
              </a:ext>
            </a:extLst>
          </p:cNvPr>
          <p:cNvSpPr>
            <a:spLocks noGrp="1"/>
          </p:cNvSpPr>
          <p:nvPr>
            <p:ph type="ftr" sz="quarter" idx="28"/>
          </p:nvPr>
        </p:nvSpPr>
        <p:spPr/>
        <p:txBody>
          <a:bodyPr/>
          <a:lstStyle>
            <a:lvl1pPr>
              <a:defRPr/>
            </a:lvl1pPr>
          </a:lstStyle>
          <a:p>
            <a:pPr>
              <a:defRPr/>
            </a:pPr>
            <a:endParaRPr lang="sv-SE"/>
          </a:p>
        </p:txBody>
      </p:sp>
    </p:spTree>
    <p:extLst>
      <p:ext uri="{BB962C8B-B14F-4D97-AF65-F5344CB8AC3E}">
        <p14:creationId xmlns:p14="http://schemas.microsoft.com/office/powerpoint/2010/main" val="52719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å färgade kvirklar">
    <p:spTree>
      <p:nvGrpSpPr>
        <p:cNvPr id="1" name=""/>
        <p:cNvGrpSpPr/>
        <p:nvPr/>
      </p:nvGrpSpPr>
      <p:grpSpPr>
        <a:xfrm>
          <a:off x="0" y="0"/>
          <a:ext cx="0" cy="0"/>
          <a:chOff x="0" y="0"/>
          <a:chExt cx="0" cy="0"/>
        </a:xfrm>
      </p:grpSpPr>
      <p:sp>
        <p:nvSpPr>
          <p:cNvPr id="3" name="Frihandsfigur 1" descr="&quot;&quot;">
            <a:extLst>
              <a:ext uri="{FF2B5EF4-FFF2-40B4-BE49-F238E27FC236}">
                <a16:creationId xmlns:a16="http://schemas.microsoft.com/office/drawing/2014/main" id="{6DE63F03-5364-30B6-CA1B-534A9C8BDCA1}"/>
              </a:ext>
            </a:extLst>
          </p:cNvPr>
          <p:cNvSpPr/>
          <p:nvPr userDrawn="1"/>
        </p:nvSpPr>
        <p:spPr>
          <a:xfrm>
            <a:off x="388938" y="1781175"/>
            <a:ext cx="5707062" cy="4699000"/>
          </a:xfrm>
          <a:custGeom>
            <a:avLst/>
            <a:gdLst>
              <a:gd name="connsiteX0" fmla="*/ 0 w 5706481"/>
              <a:gd name="connsiteY0" fmla="*/ 4699390 h 4699390"/>
              <a:gd name="connsiteX1" fmla="*/ 4672568 w 5706481"/>
              <a:gd name="connsiteY1" fmla="*/ 4699390 h 4699390"/>
              <a:gd name="connsiteX2" fmla="*/ 5706481 w 5706481"/>
              <a:gd name="connsiteY2" fmla="*/ 3665477 h 4699390"/>
              <a:gd name="connsiteX3" fmla="*/ 5706481 w 5706481"/>
              <a:gd name="connsiteY3" fmla="*/ 2993736 h 4699390"/>
              <a:gd name="connsiteX4" fmla="*/ 5706481 w 5706481"/>
              <a:gd name="connsiteY4" fmla="*/ 0 h 4699390"/>
              <a:gd name="connsiteX5" fmla="*/ 0 w 5706481"/>
              <a:gd name="connsiteY5" fmla="*/ 0 h 4699390"/>
              <a:gd name="connsiteX6" fmla="*/ 0 w 5706481"/>
              <a:gd name="connsiteY6" fmla="*/ 2993736 h 46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6481" h="4699390">
                <a:moveTo>
                  <a:pt x="0" y="4699390"/>
                </a:moveTo>
                <a:lnTo>
                  <a:pt x="4672568" y="4699390"/>
                </a:lnTo>
                <a:cubicBezTo>
                  <a:pt x="5243582" y="4699390"/>
                  <a:pt x="5706481" y="4236491"/>
                  <a:pt x="5706481" y="3665477"/>
                </a:cubicBezTo>
                <a:lnTo>
                  <a:pt x="5706481" y="2993736"/>
                </a:lnTo>
                <a:lnTo>
                  <a:pt x="5706481" y="0"/>
                </a:lnTo>
                <a:lnTo>
                  <a:pt x="0" y="0"/>
                </a:lnTo>
                <a:lnTo>
                  <a:pt x="0" y="2993736"/>
                </a:lnTo>
                <a:close/>
              </a:path>
            </a:pathLst>
          </a:custGeom>
          <a:solidFill>
            <a:srgbClr val="E7E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4" name="Frihandsfigur 2" descr="&quot;&quot;">
            <a:extLst>
              <a:ext uri="{FF2B5EF4-FFF2-40B4-BE49-F238E27FC236}">
                <a16:creationId xmlns:a16="http://schemas.microsoft.com/office/drawing/2014/main" id="{403153A7-A7B6-B1D5-E393-0B622E425E9D}"/>
              </a:ext>
            </a:extLst>
          </p:cNvPr>
          <p:cNvSpPr/>
          <p:nvPr userDrawn="1"/>
        </p:nvSpPr>
        <p:spPr>
          <a:xfrm>
            <a:off x="6094413" y="1781175"/>
            <a:ext cx="5707062" cy="4699000"/>
          </a:xfrm>
          <a:custGeom>
            <a:avLst/>
            <a:gdLst>
              <a:gd name="connsiteX0" fmla="*/ 0 w 5706481"/>
              <a:gd name="connsiteY0" fmla="*/ 4699390 h 4699390"/>
              <a:gd name="connsiteX1" fmla="*/ 5706481 w 5706481"/>
              <a:gd name="connsiteY1" fmla="*/ 4699390 h 4699390"/>
              <a:gd name="connsiteX2" fmla="*/ 5706481 w 5706481"/>
              <a:gd name="connsiteY2" fmla="*/ 1705654 h 4699390"/>
              <a:gd name="connsiteX3" fmla="*/ 5706481 w 5706481"/>
              <a:gd name="connsiteY3" fmla="*/ 1033913 h 4699390"/>
              <a:gd name="connsiteX4" fmla="*/ 4672568 w 5706481"/>
              <a:gd name="connsiteY4" fmla="*/ 0 h 4699390"/>
              <a:gd name="connsiteX5" fmla="*/ 0 w 5706481"/>
              <a:gd name="connsiteY5" fmla="*/ 0 h 4699390"/>
              <a:gd name="connsiteX6" fmla="*/ 0 w 5706481"/>
              <a:gd name="connsiteY6" fmla="*/ 1705654 h 46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6481" h="4699390">
                <a:moveTo>
                  <a:pt x="0" y="4699390"/>
                </a:moveTo>
                <a:lnTo>
                  <a:pt x="5706481" y="4699390"/>
                </a:lnTo>
                <a:lnTo>
                  <a:pt x="5706481" y="1705654"/>
                </a:lnTo>
                <a:lnTo>
                  <a:pt x="5706481" y="1033913"/>
                </a:lnTo>
                <a:cubicBezTo>
                  <a:pt x="5706481" y="462899"/>
                  <a:pt x="5243582" y="0"/>
                  <a:pt x="4672568" y="0"/>
                </a:cubicBezTo>
                <a:lnTo>
                  <a:pt x="0" y="0"/>
                </a:lnTo>
                <a:lnTo>
                  <a:pt x="0" y="1705654"/>
                </a:lnTo>
                <a:close/>
              </a:path>
            </a:pathLst>
          </a:custGeom>
          <a:solidFill>
            <a:srgbClr val="FECC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1097554" y="136800"/>
            <a:ext cx="10046304" cy="1576800"/>
          </a:xfrm>
          <a:prstGeom prst="rect">
            <a:avLst/>
          </a:prstGeom>
        </p:spPr>
        <p:txBody>
          <a:bodyPr anchor="ctr"/>
          <a:lstStyle>
            <a:lvl1pPr>
              <a:defRPr sz="3300"/>
            </a:lvl1pPr>
          </a:lstStyle>
          <a:p>
            <a:r>
              <a:rPr lang="sv-SE"/>
              <a:t>Klicka här för att ändra mall för rubrikformat</a:t>
            </a:r>
          </a:p>
        </p:txBody>
      </p:sp>
      <p:sp>
        <p:nvSpPr>
          <p:cNvPr id="9" name="Platshållare för innehåll 1"/>
          <p:cNvSpPr>
            <a:spLocks noGrp="1"/>
          </p:cNvSpPr>
          <p:nvPr>
            <p:ph sz="quarter" idx="17"/>
          </p:nvPr>
        </p:nvSpPr>
        <p:spPr>
          <a:xfrm>
            <a:off x="1096247" y="2290034"/>
            <a:ext cx="4104832" cy="3311526"/>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10" name="Platshållare för innehåll 2"/>
          <p:cNvSpPr>
            <a:spLocks noGrp="1"/>
          </p:cNvSpPr>
          <p:nvPr>
            <p:ph sz="quarter" idx="18"/>
          </p:nvPr>
        </p:nvSpPr>
        <p:spPr>
          <a:xfrm>
            <a:off x="6780213" y="2290034"/>
            <a:ext cx="4104000" cy="3311526"/>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5" name="Platshållare för datum 1">
            <a:extLst>
              <a:ext uri="{FF2B5EF4-FFF2-40B4-BE49-F238E27FC236}">
                <a16:creationId xmlns:a16="http://schemas.microsoft.com/office/drawing/2014/main" id="{80B35773-83A7-0729-538D-885D5341BDAA}"/>
              </a:ext>
            </a:extLst>
          </p:cNvPr>
          <p:cNvSpPr>
            <a:spLocks noGrp="1"/>
          </p:cNvSpPr>
          <p:nvPr>
            <p:ph type="dt" sz="half" idx="19"/>
          </p:nvPr>
        </p:nvSpPr>
        <p:spPr/>
        <p:txBody>
          <a:bodyPr/>
          <a:lstStyle>
            <a:lvl1pPr algn="r">
              <a:defRPr sz="900">
                <a:solidFill>
                  <a:schemeClr val="tx1"/>
                </a:solidFill>
              </a:defRPr>
            </a:lvl1pPr>
          </a:lstStyle>
          <a:p>
            <a:pPr>
              <a:defRPr/>
            </a:pPr>
            <a:fld id="{5EC0BCFF-CBCA-44EA-92CE-EF52BF0A8FE2}" type="datetime1">
              <a:rPr lang="sv-SE"/>
              <a:pPr>
                <a:defRPr/>
              </a:pPr>
              <a:t>2025-10-03</a:t>
            </a:fld>
            <a:endParaRPr lang="sv-SE"/>
          </a:p>
        </p:txBody>
      </p:sp>
      <p:sp>
        <p:nvSpPr>
          <p:cNvPr id="6" name="Platshållare för sidfot 2">
            <a:extLst>
              <a:ext uri="{FF2B5EF4-FFF2-40B4-BE49-F238E27FC236}">
                <a16:creationId xmlns:a16="http://schemas.microsoft.com/office/drawing/2014/main" id="{14C1359A-D5AF-EB10-357B-499826130EB1}"/>
              </a:ext>
            </a:extLst>
          </p:cNvPr>
          <p:cNvSpPr>
            <a:spLocks noGrp="1"/>
          </p:cNvSpPr>
          <p:nvPr>
            <p:ph type="ftr" sz="quarter" idx="20"/>
          </p:nvPr>
        </p:nvSpPr>
        <p:spPr/>
        <p:txBody>
          <a:bodyPr/>
          <a:lstStyle>
            <a:lvl1pPr>
              <a:defRPr/>
            </a:lvl1pPr>
          </a:lstStyle>
          <a:p>
            <a:pPr>
              <a:defRPr/>
            </a:pPr>
            <a:endParaRPr lang="sv-SE"/>
          </a:p>
        </p:txBody>
      </p:sp>
    </p:spTree>
    <p:extLst>
      <p:ext uri="{BB962C8B-B14F-4D97-AF65-F5344CB8AC3E}">
        <p14:creationId xmlns:p14="http://schemas.microsoft.com/office/powerpoint/2010/main" val="77109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grpSp>
        <p:nvGrpSpPr>
          <p:cNvPr id="4" name="Grafik">
            <a:extLst>
              <a:ext uri="{FF2B5EF4-FFF2-40B4-BE49-F238E27FC236}">
                <a16:creationId xmlns:a16="http://schemas.microsoft.com/office/drawing/2014/main" id="{D7BA9B39-BD03-91F8-9455-602DEEEDF592}"/>
              </a:ext>
            </a:extLst>
          </p:cNvPr>
          <p:cNvGrpSpPr>
            <a:grpSpLocks/>
          </p:cNvGrpSpPr>
          <p:nvPr userDrawn="1"/>
        </p:nvGrpSpPr>
        <p:grpSpPr bwMode="auto">
          <a:xfrm>
            <a:off x="7516813" y="385763"/>
            <a:ext cx="4284662" cy="6092825"/>
            <a:chOff x="7517605" y="386435"/>
            <a:chExt cx="4283996" cy="6091745"/>
          </a:xfrm>
        </p:grpSpPr>
        <p:sp>
          <p:nvSpPr>
            <p:cNvPr id="5" name="Frihandsfigur 1">
              <a:extLst>
                <a:ext uri="{FF2B5EF4-FFF2-40B4-BE49-F238E27FC236}">
                  <a16:creationId xmlns:a16="http://schemas.microsoft.com/office/drawing/2014/main" id="{F4E9204C-6520-E0EF-D287-0691E2A35068}"/>
                </a:ext>
                <a:ext uri="{C183D7F6-B498-43B3-948B-1728B52AA6E4}">
                  <adec:decorative xmlns:adec="http://schemas.microsoft.com/office/drawing/2017/decorative" val="1"/>
                </a:ext>
              </a:extLst>
            </p:cNvPr>
            <p:cNvSpPr>
              <a:spLocks/>
            </p:cNvSpPr>
            <p:nvPr userDrawn="1"/>
          </p:nvSpPr>
          <p:spPr bwMode="auto">
            <a:xfrm>
              <a:off x="7517605" y="386435"/>
              <a:ext cx="1427943" cy="3045535"/>
            </a:xfrm>
            <a:custGeom>
              <a:avLst/>
              <a:gdLst>
                <a:gd name="T0" fmla="*/ 0 w 1427943"/>
                <a:gd name="T1" fmla="*/ 0 h 3045535"/>
                <a:gd name="T2" fmla="*/ 851890 w 1427943"/>
                <a:gd name="T3" fmla="*/ 0 h 3045535"/>
                <a:gd name="T4" fmla="*/ 1427943 w 1427943"/>
                <a:gd name="T5" fmla="*/ 576055 h 3045535"/>
                <a:gd name="T6" fmla="*/ 1427943 w 1427943"/>
                <a:gd name="T7" fmla="*/ 1742991 h 3045535"/>
                <a:gd name="T8" fmla="*/ 1427943 w 1427943"/>
                <a:gd name="T9" fmla="*/ 2030413 h 3045535"/>
                <a:gd name="T10" fmla="*/ 1427943 w 1427943"/>
                <a:gd name="T11" fmla="*/ 3045535 h 3045535"/>
                <a:gd name="T12" fmla="*/ 0 w 1427943"/>
                <a:gd name="T13" fmla="*/ 3045535 h 3045535"/>
                <a:gd name="T14" fmla="*/ 0 w 1427943"/>
                <a:gd name="T15" fmla="*/ 2030413 h 3045535"/>
                <a:gd name="T16" fmla="*/ 0 w 1427943"/>
                <a:gd name="T17" fmla="*/ 1742991 h 3045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7943" h="3045535">
                  <a:moveTo>
                    <a:pt x="0" y="0"/>
                  </a:moveTo>
                  <a:lnTo>
                    <a:pt x="851890" y="0"/>
                  </a:lnTo>
                  <a:cubicBezTo>
                    <a:pt x="1170058" y="0"/>
                    <a:pt x="1427943" y="257887"/>
                    <a:pt x="1427943" y="576055"/>
                  </a:cubicBezTo>
                  <a:lnTo>
                    <a:pt x="1427943" y="1742991"/>
                  </a:lnTo>
                  <a:lnTo>
                    <a:pt x="1427943" y="2030413"/>
                  </a:lnTo>
                  <a:lnTo>
                    <a:pt x="1427943" y="3045535"/>
                  </a:lnTo>
                  <a:lnTo>
                    <a:pt x="0" y="3045535"/>
                  </a:lnTo>
                  <a:lnTo>
                    <a:pt x="0" y="2030413"/>
                  </a:lnTo>
                  <a:lnTo>
                    <a:pt x="0" y="1742991"/>
                  </a:lnTo>
                  <a:lnTo>
                    <a:pt x="0" y="0"/>
                  </a:lnTo>
                  <a:close/>
                </a:path>
              </a:pathLst>
            </a:custGeom>
            <a:solidFill>
              <a:srgbClr val="FECCB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6" name="Frihandsfigur 2">
              <a:extLst>
                <a:ext uri="{FF2B5EF4-FFF2-40B4-BE49-F238E27FC236}">
                  <a16:creationId xmlns:a16="http://schemas.microsoft.com/office/drawing/2014/main" id="{0C799198-E84C-A666-129E-77BDC8330F2B}"/>
                </a:ext>
                <a:ext uri="{C183D7F6-B498-43B3-948B-1728B52AA6E4}">
                  <adec:decorative xmlns:adec="http://schemas.microsoft.com/office/drawing/2017/decorative" val="1"/>
                </a:ext>
              </a:extLst>
            </p:cNvPr>
            <p:cNvSpPr>
              <a:spLocks/>
            </p:cNvSpPr>
            <p:nvPr userDrawn="1"/>
          </p:nvSpPr>
          <p:spPr bwMode="auto">
            <a:xfrm>
              <a:off x="7517605" y="3431800"/>
              <a:ext cx="1427943" cy="3046213"/>
            </a:xfrm>
            <a:custGeom>
              <a:avLst/>
              <a:gdLst>
                <a:gd name="T0" fmla="*/ 0 w 1427943"/>
                <a:gd name="T1" fmla="*/ 0 h 3046213"/>
                <a:gd name="T2" fmla="*/ 1427943 w 1427943"/>
                <a:gd name="T3" fmla="*/ 0 h 3046213"/>
                <a:gd name="T4" fmla="*/ 1427943 w 1427943"/>
                <a:gd name="T5" fmla="*/ 1015800 h 3046213"/>
                <a:gd name="T6" fmla="*/ 1427943 w 1427943"/>
                <a:gd name="T7" fmla="*/ 1365668 h 3046213"/>
                <a:gd name="T8" fmla="*/ 1427943 w 1427943"/>
                <a:gd name="T9" fmla="*/ 2470158 h 3046213"/>
                <a:gd name="T10" fmla="*/ 851890 w 1427943"/>
                <a:gd name="T11" fmla="*/ 3046213 h 3046213"/>
                <a:gd name="T12" fmla="*/ 0 w 1427943"/>
                <a:gd name="T13" fmla="*/ 3046213 h 3046213"/>
                <a:gd name="T14" fmla="*/ 0 w 1427943"/>
                <a:gd name="T15" fmla="*/ 1365668 h 3046213"/>
                <a:gd name="T16" fmla="*/ 0 w 1427943"/>
                <a:gd name="T17" fmla="*/ 1015800 h 3046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7943" h="3046213">
                  <a:moveTo>
                    <a:pt x="0" y="0"/>
                  </a:moveTo>
                  <a:lnTo>
                    <a:pt x="1427943" y="0"/>
                  </a:lnTo>
                  <a:lnTo>
                    <a:pt x="1427943" y="1015800"/>
                  </a:lnTo>
                  <a:lnTo>
                    <a:pt x="1427943" y="1365668"/>
                  </a:lnTo>
                  <a:lnTo>
                    <a:pt x="1427943" y="2470158"/>
                  </a:lnTo>
                  <a:cubicBezTo>
                    <a:pt x="1427943" y="2788326"/>
                    <a:pt x="1170058" y="3046213"/>
                    <a:pt x="851890" y="3046213"/>
                  </a:cubicBezTo>
                  <a:lnTo>
                    <a:pt x="0" y="3046213"/>
                  </a:lnTo>
                  <a:lnTo>
                    <a:pt x="0" y="1365668"/>
                  </a:lnTo>
                  <a:lnTo>
                    <a:pt x="0" y="1015800"/>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7" name="Frihandsfigur 3">
              <a:extLst>
                <a:ext uri="{FF2B5EF4-FFF2-40B4-BE49-F238E27FC236}">
                  <a16:creationId xmlns:a16="http://schemas.microsoft.com/office/drawing/2014/main" id="{4B63E73D-0A89-6BE9-8073-D18006D43C41}"/>
                </a:ext>
                <a:ext uri="{C183D7F6-B498-43B3-948B-1728B52AA6E4}">
                  <adec:decorative xmlns:adec="http://schemas.microsoft.com/office/drawing/2017/decorative" val="1"/>
                </a:ext>
              </a:extLst>
            </p:cNvPr>
            <p:cNvSpPr>
              <a:spLocks/>
            </p:cNvSpPr>
            <p:nvPr userDrawn="1"/>
          </p:nvSpPr>
          <p:spPr bwMode="auto">
            <a:xfrm>
              <a:off x="8945547" y="3431799"/>
              <a:ext cx="1428112" cy="3046380"/>
            </a:xfrm>
            <a:custGeom>
              <a:avLst/>
              <a:gdLst>
                <a:gd name="T0" fmla="*/ 507645 w 1428112"/>
                <a:gd name="T1" fmla="*/ 0 h 3046380"/>
                <a:gd name="T2" fmla="*/ 507645 w 1428112"/>
                <a:gd name="T3" fmla="*/ 169 h 3046380"/>
                <a:gd name="T4" fmla="*/ 1427943 w 1428112"/>
                <a:gd name="T5" fmla="*/ 169 h 3046380"/>
                <a:gd name="T6" fmla="*/ 1427943 w 1428112"/>
                <a:gd name="T7" fmla="*/ 676737 h 3046380"/>
                <a:gd name="T8" fmla="*/ 1428112 w 1428112"/>
                <a:gd name="T9" fmla="*/ 676737 h 3046380"/>
                <a:gd name="T10" fmla="*/ 1428112 w 1428112"/>
                <a:gd name="T11" fmla="*/ 3046380 h 3046380"/>
                <a:gd name="T12" fmla="*/ 169 w 1428112"/>
                <a:gd name="T13" fmla="*/ 3046380 h 3046380"/>
                <a:gd name="T14" fmla="*/ 169 w 1428112"/>
                <a:gd name="T15" fmla="*/ 1015291 h 3046380"/>
                <a:gd name="T16" fmla="*/ 0 w 1428112"/>
                <a:gd name="T17" fmla="*/ 1015291 h 3046380"/>
                <a:gd name="T18" fmla="*/ 0 w 1428112"/>
                <a:gd name="T19" fmla="*/ 507646 h 3046380"/>
                <a:gd name="T20" fmla="*/ 507645 w 1428112"/>
                <a:gd name="T21" fmla="*/ 0 h 3046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8112" h="3046380">
                  <a:moveTo>
                    <a:pt x="507645" y="0"/>
                  </a:moveTo>
                  <a:lnTo>
                    <a:pt x="507645" y="169"/>
                  </a:lnTo>
                  <a:lnTo>
                    <a:pt x="1427943" y="169"/>
                  </a:lnTo>
                  <a:lnTo>
                    <a:pt x="1427943" y="676737"/>
                  </a:lnTo>
                  <a:lnTo>
                    <a:pt x="1428112" y="676737"/>
                  </a:lnTo>
                  <a:lnTo>
                    <a:pt x="1428112" y="3046380"/>
                  </a:lnTo>
                  <a:lnTo>
                    <a:pt x="169" y="3046380"/>
                  </a:lnTo>
                  <a:lnTo>
                    <a:pt x="169" y="1015291"/>
                  </a:lnTo>
                  <a:lnTo>
                    <a:pt x="0" y="1015291"/>
                  </a:lnTo>
                  <a:lnTo>
                    <a:pt x="0" y="507646"/>
                  </a:lnTo>
                  <a:cubicBezTo>
                    <a:pt x="0" y="227239"/>
                    <a:pt x="227237" y="0"/>
                    <a:pt x="507645" y="0"/>
                  </a:cubicBezTo>
                  <a:close/>
                </a:path>
              </a:pathLst>
            </a:custGeom>
            <a:solidFill>
              <a:srgbClr val="E7E1D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8" name="Frihandsfigur 4">
              <a:extLst>
                <a:ext uri="{FF2B5EF4-FFF2-40B4-BE49-F238E27FC236}">
                  <a16:creationId xmlns:a16="http://schemas.microsoft.com/office/drawing/2014/main" id="{0C442EC1-4866-58C9-5799-B9C402432791}"/>
                </a:ext>
                <a:ext uri="{C183D7F6-B498-43B3-948B-1728B52AA6E4}">
                  <adec:decorative xmlns:adec="http://schemas.microsoft.com/office/drawing/2017/decorative" val="1"/>
                </a:ext>
              </a:extLst>
            </p:cNvPr>
            <p:cNvSpPr>
              <a:spLocks noChangeAspect="1"/>
            </p:cNvSpPr>
            <p:nvPr userDrawn="1"/>
          </p:nvSpPr>
          <p:spPr bwMode="auto">
            <a:xfrm>
              <a:off x="10373658" y="3431800"/>
              <a:ext cx="1427943" cy="2030411"/>
            </a:xfrm>
            <a:custGeom>
              <a:avLst/>
              <a:gdLst>
                <a:gd name="T0" fmla="*/ 26888526 w 803243"/>
                <a:gd name="T1" fmla="*/ 64086639 h 1142142"/>
                <a:gd name="T2" fmla="*/ 45070706 w 803243"/>
                <a:gd name="T3" fmla="*/ 45904413 h 1142142"/>
                <a:gd name="T4" fmla="*/ 45070706 w 803243"/>
                <a:gd name="T5" fmla="*/ 0 h 1142142"/>
                <a:gd name="T6" fmla="*/ 0 w 803243"/>
                <a:gd name="T7" fmla="*/ 0 h 1142142"/>
                <a:gd name="T8" fmla="*/ 0 w 803243"/>
                <a:gd name="T9" fmla="*/ 64086639 h 1142142"/>
                <a:gd name="T10" fmla="*/ 26893865 w 803243"/>
                <a:gd name="T11" fmla="*/ 64086639 h 1142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243" h="1142142">
                  <a:moveTo>
                    <a:pt x="479203" y="1142143"/>
                  </a:moveTo>
                  <a:cubicBezTo>
                    <a:pt x="658178" y="1142143"/>
                    <a:pt x="803243" y="997077"/>
                    <a:pt x="803243" y="818102"/>
                  </a:cubicBezTo>
                  <a:lnTo>
                    <a:pt x="803243" y="0"/>
                  </a:lnTo>
                  <a:lnTo>
                    <a:pt x="0" y="0"/>
                  </a:lnTo>
                  <a:lnTo>
                    <a:pt x="0" y="1142143"/>
                  </a:lnTo>
                  <a:lnTo>
                    <a:pt x="479298" y="1142143"/>
                  </a:lnTo>
                  <a:lnTo>
                    <a:pt x="479203" y="1142143"/>
                  </a:lnTo>
                  <a:close/>
                </a:path>
              </a:pathLst>
            </a:custGeom>
            <a:solidFill>
              <a:srgbClr val="FECCB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9" name="Frihandsfigur 5">
              <a:extLst>
                <a:ext uri="{FF2B5EF4-FFF2-40B4-BE49-F238E27FC236}">
                  <a16:creationId xmlns:a16="http://schemas.microsoft.com/office/drawing/2014/main" id="{C5EF770E-2CF6-A459-A3CC-E8E1B1796E5B}"/>
                </a:ext>
                <a:ext uri="{C183D7F6-B498-43B3-948B-1728B52AA6E4}">
                  <adec:decorative xmlns:adec="http://schemas.microsoft.com/office/drawing/2017/decorative" val="1"/>
                </a:ext>
              </a:extLst>
            </p:cNvPr>
            <p:cNvSpPr>
              <a:spLocks noChangeAspect="1"/>
            </p:cNvSpPr>
            <p:nvPr userDrawn="1"/>
          </p:nvSpPr>
          <p:spPr bwMode="auto">
            <a:xfrm>
              <a:off x="10373658" y="5462891"/>
              <a:ext cx="1427943" cy="1015289"/>
            </a:xfrm>
            <a:custGeom>
              <a:avLst/>
              <a:gdLst>
                <a:gd name="T0" fmla="*/ 16022995 w 803243"/>
                <a:gd name="T1" fmla="*/ 0 h 571118"/>
                <a:gd name="T2" fmla="*/ 0 w 803243"/>
                <a:gd name="T3" fmla="*/ 16022992 h 571118"/>
                <a:gd name="T4" fmla="*/ 0 w 803243"/>
                <a:gd name="T5" fmla="*/ 32045973 h 571118"/>
                <a:gd name="T6" fmla="*/ 45070706 w 803243"/>
                <a:gd name="T7" fmla="*/ 32045973 h 571118"/>
                <a:gd name="T8" fmla="*/ 45070706 w 803243"/>
                <a:gd name="T9" fmla="*/ 5324 h 571118"/>
                <a:gd name="T10" fmla="*/ 16022995 w 803243"/>
                <a:gd name="T11" fmla="*/ 5324 h 5711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243" h="571118">
                  <a:moveTo>
                    <a:pt x="285559" y="0"/>
                  </a:moveTo>
                  <a:cubicBezTo>
                    <a:pt x="127825" y="0"/>
                    <a:pt x="0" y="127826"/>
                    <a:pt x="0" y="285560"/>
                  </a:cubicBezTo>
                  <a:lnTo>
                    <a:pt x="0" y="571119"/>
                  </a:lnTo>
                  <a:lnTo>
                    <a:pt x="803243" y="571119"/>
                  </a:lnTo>
                  <a:lnTo>
                    <a:pt x="803243" y="95"/>
                  </a:lnTo>
                  <a:lnTo>
                    <a:pt x="285559" y="95"/>
                  </a:lnTo>
                  <a:lnTo>
                    <a:pt x="285559"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grpSp>
      <p:pic>
        <p:nvPicPr>
          <p:cNvPr id="10" name="Logo" descr="Logotyp Västra Götalandsregionen">
            <a:extLst>
              <a:ext uri="{FF2B5EF4-FFF2-40B4-BE49-F238E27FC236}">
                <a16:creationId xmlns:a16="http://schemas.microsoft.com/office/drawing/2014/main" id="{336541FF-A63D-1AEB-8063-1EF8D66D20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 y="6053138"/>
            <a:ext cx="21193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879401" y="1152048"/>
            <a:ext cx="5737196" cy="2387600"/>
          </a:xfrm>
          <a:prstGeom prst="rect">
            <a:avLst/>
          </a:prstGeom>
        </p:spPr>
        <p:txBody>
          <a:bodyPr anchor="b"/>
          <a:lstStyle>
            <a:lvl1pPr algn="l">
              <a:lnSpc>
                <a:spcPct val="110000"/>
              </a:lnSpc>
              <a:defRPr sz="3500" b="1"/>
            </a:lvl1pPr>
          </a:lstStyle>
          <a:p>
            <a:r>
              <a:rPr lang="sv-SE"/>
              <a:t>Klicka här för att ändra mall för rubrikformat</a:t>
            </a:r>
          </a:p>
        </p:txBody>
      </p:sp>
      <p:sp>
        <p:nvSpPr>
          <p:cNvPr id="3" name="Underrubrik 1"/>
          <p:cNvSpPr>
            <a:spLocks noGrp="1"/>
          </p:cNvSpPr>
          <p:nvPr>
            <p:ph type="subTitle" idx="1"/>
          </p:nvPr>
        </p:nvSpPr>
        <p:spPr>
          <a:xfrm>
            <a:off x="882446" y="3683107"/>
            <a:ext cx="5737196"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5" name="Platshållare för bild 1"/>
          <p:cNvSpPr>
            <a:spLocks noGrp="1"/>
          </p:cNvSpPr>
          <p:nvPr>
            <p:ph type="pic" sz="quarter" idx="16"/>
          </p:nvPr>
        </p:nvSpPr>
        <p:spPr>
          <a:xfrm>
            <a:off x="8945549" y="386435"/>
            <a:ext cx="2855885" cy="3045534"/>
          </a:xfrm>
          <a:custGeom>
            <a:avLst/>
            <a:gdLst>
              <a:gd name="connsiteX0" fmla="*/ 0 w 2855885"/>
              <a:gd name="connsiteY0" fmla="*/ 0 h 3045534"/>
              <a:gd name="connsiteX1" fmla="*/ 2855885 w 2855885"/>
              <a:gd name="connsiteY1" fmla="*/ 0 h 3045534"/>
              <a:gd name="connsiteX2" fmla="*/ 2855885 w 2855885"/>
              <a:gd name="connsiteY2" fmla="*/ 3045534 h 3045534"/>
              <a:gd name="connsiteX3" fmla="*/ 576053 w 2855885"/>
              <a:gd name="connsiteY3" fmla="*/ 3045534 h 3045534"/>
              <a:gd name="connsiteX4" fmla="*/ 0 w 2855885"/>
              <a:gd name="connsiteY4" fmla="*/ 2469481 h 304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885" h="3045534">
                <a:moveTo>
                  <a:pt x="0" y="0"/>
                </a:moveTo>
                <a:lnTo>
                  <a:pt x="2855885" y="0"/>
                </a:lnTo>
                <a:lnTo>
                  <a:pt x="2855885" y="3045534"/>
                </a:lnTo>
                <a:lnTo>
                  <a:pt x="576053" y="3045534"/>
                </a:lnTo>
                <a:cubicBezTo>
                  <a:pt x="257887" y="3045534"/>
                  <a:pt x="0" y="2787649"/>
                  <a:pt x="0" y="2469481"/>
                </a:cubicBezTo>
                <a:close/>
              </a:path>
            </a:pathLst>
          </a:custGeom>
          <a:solidFill>
            <a:schemeClr val="accent1"/>
          </a:solidFill>
        </p:spPr>
        <p:txBody>
          <a:bodyPr rtlCol="0">
            <a:noAutofit/>
          </a:bodyPr>
          <a:lstStyle>
            <a:lvl1pPr marL="0" indent="0">
              <a:buNone/>
              <a:defRPr>
                <a:solidFill>
                  <a:schemeClr val="bg1"/>
                </a:solidFill>
              </a:defRPr>
            </a:lvl1pPr>
          </a:lstStyle>
          <a:p>
            <a:pPr lvl="0"/>
            <a:r>
              <a:rPr lang="sv-SE" noProof="0"/>
              <a:t>Klicka på ikonen för att lägga till en bild</a:t>
            </a:r>
          </a:p>
        </p:txBody>
      </p:sp>
      <p:sp>
        <p:nvSpPr>
          <p:cNvPr id="11" name="Platshållare för datum 1">
            <a:extLst>
              <a:ext uri="{FF2B5EF4-FFF2-40B4-BE49-F238E27FC236}">
                <a16:creationId xmlns:a16="http://schemas.microsoft.com/office/drawing/2014/main" id="{56D69507-3184-3F0F-9132-A0B20AF55F4B}"/>
              </a:ext>
            </a:extLst>
          </p:cNvPr>
          <p:cNvSpPr>
            <a:spLocks noGrp="1"/>
          </p:cNvSpPr>
          <p:nvPr>
            <p:ph type="dt" sz="half" idx="17"/>
          </p:nvPr>
        </p:nvSpPr>
        <p:spPr/>
        <p:txBody>
          <a:bodyPr/>
          <a:lstStyle>
            <a:lvl1pPr>
              <a:defRPr/>
            </a:lvl1pPr>
          </a:lstStyle>
          <a:p>
            <a:pPr>
              <a:defRPr/>
            </a:pPr>
            <a:fld id="{3B487473-38B5-4AE1-8B49-5CAC63754C49}" type="datetime1">
              <a:rPr lang="sv-SE"/>
              <a:pPr>
                <a:defRPr/>
              </a:pPr>
              <a:t>2025-10-03</a:t>
            </a:fld>
            <a:endParaRPr lang="sv-SE"/>
          </a:p>
        </p:txBody>
      </p:sp>
      <p:sp>
        <p:nvSpPr>
          <p:cNvPr id="12" name="Platshållare för sidfot 1">
            <a:extLst>
              <a:ext uri="{FF2B5EF4-FFF2-40B4-BE49-F238E27FC236}">
                <a16:creationId xmlns:a16="http://schemas.microsoft.com/office/drawing/2014/main" id="{5C03C237-BE12-2A56-4F74-D3C838429BA6}"/>
              </a:ext>
            </a:extLst>
          </p:cNvPr>
          <p:cNvSpPr>
            <a:spLocks noGrp="1"/>
          </p:cNvSpPr>
          <p:nvPr>
            <p:ph type="ftr" sz="quarter" idx="18"/>
          </p:nvPr>
        </p:nvSpPr>
        <p:spPr/>
        <p:txBody>
          <a:bodyPr/>
          <a:lstStyle>
            <a:lvl1pPr>
              <a:defRPr/>
            </a:lvl1pPr>
          </a:lstStyle>
          <a:p>
            <a:pPr>
              <a:defRPr/>
            </a:pPr>
            <a:endParaRPr lang="sv-SE"/>
          </a:p>
        </p:txBody>
      </p:sp>
    </p:spTree>
    <p:extLst>
      <p:ext uri="{BB962C8B-B14F-4D97-AF65-F5344CB8AC3E}">
        <p14:creationId xmlns:p14="http://schemas.microsoft.com/office/powerpoint/2010/main" val="6221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innehåll på ljusbrun kvirkel, bild">
    <p:spTree>
      <p:nvGrpSpPr>
        <p:cNvPr id="1" name=""/>
        <p:cNvGrpSpPr/>
        <p:nvPr/>
      </p:nvGrpSpPr>
      <p:grpSpPr>
        <a:xfrm>
          <a:off x="0" y="0"/>
          <a:ext cx="0" cy="0"/>
          <a:chOff x="0" y="0"/>
          <a:chExt cx="0" cy="0"/>
        </a:xfrm>
      </p:grpSpPr>
      <p:sp>
        <p:nvSpPr>
          <p:cNvPr id="2" name="Frihandsfigur 1" descr="&quot;&quot;">
            <a:extLst>
              <a:ext uri="{FF2B5EF4-FFF2-40B4-BE49-F238E27FC236}">
                <a16:creationId xmlns:a16="http://schemas.microsoft.com/office/drawing/2014/main" id="{754E2558-2B8F-E5C5-F04D-C6F5E10F83BE}"/>
              </a:ext>
            </a:extLst>
          </p:cNvPr>
          <p:cNvSpPr/>
          <p:nvPr userDrawn="1"/>
        </p:nvSpPr>
        <p:spPr>
          <a:xfrm flipV="1">
            <a:off x="388938" y="1781175"/>
            <a:ext cx="6408737" cy="4699000"/>
          </a:xfrm>
          <a:custGeom>
            <a:avLst/>
            <a:gdLst>
              <a:gd name="connsiteX0" fmla="*/ 0 w 6408000"/>
              <a:gd name="connsiteY0" fmla="*/ 4699390 h 4699390"/>
              <a:gd name="connsiteX1" fmla="*/ 6408000 w 6408000"/>
              <a:gd name="connsiteY1" fmla="*/ 4699390 h 4699390"/>
              <a:gd name="connsiteX2" fmla="*/ 6408000 w 6408000"/>
              <a:gd name="connsiteY2" fmla="*/ 2493054 h 4699390"/>
              <a:gd name="connsiteX3" fmla="*/ 6408000 w 6408000"/>
              <a:gd name="connsiteY3" fmla="*/ 1033913 h 4699390"/>
              <a:gd name="connsiteX4" fmla="*/ 5374087 w 6408000"/>
              <a:gd name="connsiteY4" fmla="*/ 0 h 4699390"/>
              <a:gd name="connsiteX5" fmla="*/ 0 w 6408000"/>
              <a:gd name="connsiteY5" fmla="*/ 0 h 4699390"/>
              <a:gd name="connsiteX6" fmla="*/ 0 w 6408000"/>
              <a:gd name="connsiteY6" fmla="*/ 2493054 h 46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8000" h="4699390">
                <a:moveTo>
                  <a:pt x="0" y="4699390"/>
                </a:moveTo>
                <a:lnTo>
                  <a:pt x="6408000" y="4699390"/>
                </a:lnTo>
                <a:lnTo>
                  <a:pt x="6408000" y="2493054"/>
                </a:lnTo>
                <a:lnTo>
                  <a:pt x="6408000" y="1033913"/>
                </a:lnTo>
                <a:cubicBezTo>
                  <a:pt x="6408000" y="462899"/>
                  <a:pt x="5945101" y="0"/>
                  <a:pt x="5374087" y="0"/>
                </a:cubicBezTo>
                <a:lnTo>
                  <a:pt x="0" y="0"/>
                </a:lnTo>
                <a:lnTo>
                  <a:pt x="0" y="2493054"/>
                </a:lnTo>
                <a:close/>
              </a:path>
            </a:pathLst>
          </a:custGeom>
          <a:solidFill>
            <a:srgbClr val="E7E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16" name="Rubrik 1"/>
          <p:cNvSpPr>
            <a:spLocks noGrp="1"/>
          </p:cNvSpPr>
          <p:nvPr>
            <p:ph type="title"/>
          </p:nvPr>
        </p:nvSpPr>
        <p:spPr>
          <a:xfrm>
            <a:off x="1097554" y="136800"/>
            <a:ext cx="10046304" cy="1576800"/>
          </a:xfrm>
          <a:prstGeom prst="rect">
            <a:avLst/>
          </a:prstGeom>
        </p:spPr>
        <p:txBody>
          <a:bodyPr anchor="ctr"/>
          <a:lstStyle>
            <a:lvl1pPr>
              <a:defRPr sz="3300"/>
            </a:lvl1pPr>
          </a:lstStyle>
          <a:p>
            <a:r>
              <a:rPr lang="sv-SE"/>
              <a:t>Klicka här för att ändra mall för rubrikformat</a:t>
            </a:r>
          </a:p>
        </p:txBody>
      </p:sp>
      <p:sp>
        <p:nvSpPr>
          <p:cNvPr id="7" name="Platshållare för innehåll 1"/>
          <p:cNvSpPr>
            <a:spLocks noGrp="1"/>
          </p:cNvSpPr>
          <p:nvPr>
            <p:ph sz="quarter" idx="17"/>
          </p:nvPr>
        </p:nvSpPr>
        <p:spPr>
          <a:xfrm>
            <a:off x="1098000" y="2289600"/>
            <a:ext cx="5004000" cy="3311526"/>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13" name="Platshållare för bild 1"/>
          <p:cNvSpPr>
            <a:spLocks noGrp="1"/>
          </p:cNvSpPr>
          <p:nvPr>
            <p:ph type="pic" sz="quarter" idx="20"/>
          </p:nvPr>
        </p:nvSpPr>
        <p:spPr>
          <a:xfrm>
            <a:off x="6797517" y="1781175"/>
            <a:ext cx="5003957" cy="4699000"/>
          </a:xfrm>
          <a:custGeom>
            <a:avLst/>
            <a:gdLst>
              <a:gd name="connsiteX0" fmla="*/ 1 w 5003957"/>
              <a:gd name="connsiteY0" fmla="*/ 0 h 4699000"/>
              <a:gd name="connsiteX1" fmla="*/ 1047501 w 5003957"/>
              <a:gd name="connsiteY1" fmla="*/ 0 h 4699000"/>
              <a:gd name="connsiteX2" fmla="*/ 2785023 w 5003957"/>
              <a:gd name="connsiteY2" fmla="*/ 0 h 4699000"/>
              <a:gd name="connsiteX3" fmla="*/ 3956456 w 5003957"/>
              <a:gd name="connsiteY3" fmla="*/ 0 h 4699000"/>
              <a:gd name="connsiteX4" fmla="*/ 5003957 w 5003957"/>
              <a:gd name="connsiteY4" fmla="*/ 1047501 h 4699000"/>
              <a:gd name="connsiteX5" fmla="*/ 5003957 w 5003957"/>
              <a:gd name="connsiteY5" fmla="*/ 2097768 h 4699000"/>
              <a:gd name="connsiteX6" fmla="*/ 5003957 w 5003957"/>
              <a:gd name="connsiteY6" fmla="*/ 3651499 h 4699000"/>
              <a:gd name="connsiteX7" fmla="*/ 5003957 w 5003957"/>
              <a:gd name="connsiteY7" fmla="*/ 4699000 h 4699000"/>
              <a:gd name="connsiteX8" fmla="*/ 3956456 w 5003957"/>
              <a:gd name="connsiteY8" fmla="*/ 4699000 h 4699000"/>
              <a:gd name="connsiteX9" fmla="*/ 2785023 w 5003957"/>
              <a:gd name="connsiteY9" fmla="*/ 4699000 h 4699000"/>
              <a:gd name="connsiteX10" fmla="*/ 2218935 w 5003957"/>
              <a:gd name="connsiteY10" fmla="*/ 4699000 h 4699000"/>
              <a:gd name="connsiteX11" fmla="*/ 1047501 w 5003957"/>
              <a:gd name="connsiteY11" fmla="*/ 4699000 h 4699000"/>
              <a:gd name="connsiteX12" fmla="*/ 1 w 5003957"/>
              <a:gd name="connsiteY12" fmla="*/ 4699000 h 4699000"/>
              <a:gd name="connsiteX13" fmla="*/ 1 w 5003957"/>
              <a:gd name="connsiteY13" fmla="*/ 3651518 h 4699000"/>
              <a:gd name="connsiteX14" fmla="*/ 0 w 5003957"/>
              <a:gd name="connsiteY14" fmla="*/ 3651499 h 4699000"/>
              <a:gd name="connsiteX15" fmla="*/ 0 w 5003957"/>
              <a:gd name="connsiteY15" fmla="*/ 1047501 h 4699000"/>
              <a:gd name="connsiteX16" fmla="*/ 1 w 5003957"/>
              <a:gd name="connsiteY16" fmla="*/ 1047482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3957" h="4699000">
                <a:moveTo>
                  <a:pt x="1" y="0"/>
                </a:moveTo>
                <a:lnTo>
                  <a:pt x="1047501" y="0"/>
                </a:lnTo>
                <a:lnTo>
                  <a:pt x="2785023" y="0"/>
                </a:lnTo>
                <a:lnTo>
                  <a:pt x="3956456" y="0"/>
                </a:lnTo>
                <a:cubicBezTo>
                  <a:pt x="4534975" y="0"/>
                  <a:pt x="5003957" y="468982"/>
                  <a:pt x="5003957" y="1047501"/>
                </a:cubicBezTo>
                <a:lnTo>
                  <a:pt x="5003957" y="2097768"/>
                </a:lnTo>
                <a:lnTo>
                  <a:pt x="5003957" y="3651499"/>
                </a:lnTo>
                <a:lnTo>
                  <a:pt x="5003957" y="4699000"/>
                </a:lnTo>
                <a:lnTo>
                  <a:pt x="3956456" y="4699000"/>
                </a:lnTo>
                <a:lnTo>
                  <a:pt x="2785023" y="4699000"/>
                </a:lnTo>
                <a:lnTo>
                  <a:pt x="2218935" y="4699000"/>
                </a:lnTo>
                <a:lnTo>
                  <a:pt x="1047501" y="4699000"/>
                </a:lnTo>
                <a:lnTo>
                  <a:pt x="1" y="4699000"/>
                </a:lnTo>
                <a:lnTo>
                  <a:pt x="1" y="3651518"/>
                </a:lnTo>
                <a:lnTo>
                  <a:pt x="0" y="3651499"/>
                </a:lnTo>
                <a:lnTo>
                  <a:pt x="0" y="1047501"/>
                </a:lnTo>
                <a:lnTo>
                  <a:pt x="1" y="1047482"/>
                </a:lnTo>
                <a:close/>
              </a:path>
            </a:pathLst>
          </a:custGeom>
          <a:solidFill>
            <a:schemeClr val="bg1">
              <a:lumMod val="95000"/>
            </a:schemeClr>
          </a:solidFill>
        </p:spPr>
        <p:txBody>
          <a:bodyPr lIns="288000" tIns="468000" rIns="612000" rtlCol="0">
            <a:noAutofit/>
          </a:bodyPr>
          <a:lstStyle>
            <a:lvl1pPr marL="0" indent="0">
              <a:buFontTx/>
              <a:buNone/>
              <a:defRPr/>
            </a:lvl1pPr>
          </a:lstStyle>
          <a:p>
            <a:pPr lvl="0"/>
            <a:r>
              <a:rPr lang="sv-SE" noProof="0"/>
              <a:t>Klicka på ikonen för att lägga till en bild</a:t>
            </a:r>
          </a:p>
        </p:txBody>
      </p:sp>
      <p:sp>
        <p:nvSpPr>
          <p:cNvPr id="3" name="Platshållare för datum 1">
            <a:extLst>
              <a:ext uri="{FF2B5EF4-FFF2-40B4-BE49-F238E27FC236}">
                <a16:creationId xmlns:a16="http://schemas.microsoft.com/office/drawing/2014/main" id="{2CDD390D-A52A-977D-E006-7298DC6F666A}"/>
              </a:ext>
            </a:extLst>
          </p:cNvPr>
          <p:cNvSpPr>
            <a:spLocks noGrp="1"/>
          </p:cNvSpPr>
          <p:nvPr>
            <p:ph type="dt" sz="half" idx="21"/>
          </p:nvPr>
        </p:nvSpPr>
        <p:spPr/>
        <p:txBody>
          <a:bodyPr/>
          <a:lstStyle>
            <a:lvl1pPr algn="r">
              <a:defRPr sz="900">
                <a:solidFill>
                  <a:schemeClr val="tx1"/>
                </a:solidFill>
              </a:defRPr>
            </a:lvl1pPr>
          </a:lstStyle>
          <a:p>
            <a:pPr>
              <a:defRPr/>
            </a:pPr>
            <a:fld id="{F198EF7A-53C4-4338-8E50-A700DAB8E678}" type="datetime1">
              <a:rPr lang="sv-SE"/>
              <a:pPr>
                <a:defRPr/>
              </a:pPr>
              <a:t>2025-10-03</a:t>
            </a:fld>
            <a:endParaRPr lang="sv-SE"/>
          </a:p>
        </p:txBody>
      </p:sp>
      <p:sp>
        <p:nvSpPr>
          <p:cNvPr id="4" name="Platshållare för sidfot 1">
            <a:extLst>
              <a:ext uri="{FF2B5EF4-FFF2-40B4-BE49-F238E27FC236}">
                <a16:creationId xmlns:a16="http://schemas.microsoft.com/office/drawing/2014/main" id="{2B72E58D-736A-0FD7-4880-944E5AD355C5}"/>
              </a:ext>
            </a:extLst>
          </p:cNvPr>
          <p:cNvSpPr>
            <a:spLocks noGrp="1"/>
          </p:cNvSpPr>
          <p:nvPr>
            <p:ph type="ftr" sz="quarter" idx="22"/>
          </p:nvPr>
        </p:nvSpPr>
        <p:spPr/>
        <p:txBody>
          <a:bodyPr/>
          <a:lstStyle>
            <a:lvl1pPr>
              <a:defRPr/>
            </a:lvl1pPr>
          </a:lstStyle>
          <a:p>
            <a:pPr>
              <a:defRPr/>
            </a:pPr>
            <a:endParaRPr lang="sv-SE"/>
          </a:p>
        </p:txBody>
      </p:sp>
    </p:spTree>
    <p:extLst>
      <p:ext uri="{BB962C8B-B14F-4D97-AF65-F5344CB8AC3E}">
        <p14:creationId xmlns:p14="http://schemas.microsoft.com/office/powerpoint/2010/main" val="2045427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3" name="Rubrik 1"/>
          <p:cNvSpPr>
            <a:spLocks noGrp="1"/>
          </p:cNvSpPr>
          <p:nvPr>
            <p:ph type="title"/>
          </p:nvPr>
        </p:nvSpPr>
        <p:spPr>
          <a:xfrm>
            <a:off x="1096620" y="666000"/>
            <a:ext cx="10047600" cy="1047750"/>
          </a:xfrm>
          <a:prstGeom prst="rect">
            <a:avLst/>
          </a:prstGeom>
        </p:spPr>
        <p:txBody>
          <a:bodyPr/>
          <a:lstStyle>
            <a:lvl1pPr>
              <a:defRPr/>
            </a:lvl1pPr>
          </a:lstStyle>
          <a:p>
            <a:r>
              <a:rPr lang="sv-SE"/>
              <a:t>Klicka här för att ändra mall för rubrikformat</a:t>
            </a:r>
          </a:p>
        </p:txBody>
      </p:sp>
      <p:sp>
        <p:nvSpPr>
          <p:cNvPr id="13" name="Platshållare för text 1"/>
          <p:cNvSpPr>
            <a:spLocks noGrp="1"/>
          </p:cNvSpPr>
          <p:nvPr>
            <p:ph type="body" sz="quarter" idx="26"/>
          </p:nvPr>
        </p:nvSpPr>
        <p:spPr>
          <a:xfrm>
            <a:off x="1096963" y="2098800"/>
            <a:ext cx="4776787" cy="1047750"/>
          </a:xfrm>
        </p:spPr>
        <p:txBody>
          <a:bodyPr/>
          <a:lstStyle/>
          <a:p>
            <a:pPr lvl="0"/>
            <a:r>
              <a:rPr lang="sv-SE"/>
              <a:t>Klicka här för att ändra format på bakgrundstexten</a:t>
            </a:r>
          </a:p>
          <a:p>
            <a:pPr lvl="1"/>
            <a:r>
              <a:rPr lang="sv-SE"/>
              <a:t>Nivå två</a:t>
            </a:r>
          </a:p>
        </p:txBody>
      </p:sp>
      <p:sp>
        <p:nvSpPr>
          <p:cNvPr id="14" name="Platshållare för text 2"/>
          <p:cNvSpPr>
            <a:spLocks noGrp="1"/>
          </p:cNvSpPr>
          <p:nvPr>
            <p:ph type="body" sz="quarter" idx="27"/>
          </p:nvPr>
        </p:nvSpPr>
        <p:spPr>
          <a:xfrm>
            <a:off x="6370961" y="2098800"/>
            <a:ext cx="4776787" cy="1047750"/>
          </a:xfrm>
        </p:spPr>
        <p:txBody>
          <a:bodyPr/>
          <a:lstStyle/>
          <a:p>
            <a:pPr lvl="0"/>
            <a:r>
              <a:rPr lang="sv-SE"/>
              <a:t>Klicka här för att ändra format på bakgrundstexten</a:t>
            </a:r>
          </a:p>
          <a:p>
            <a:pPr lvl="1"/>
            <a:r>
              <a:rPr lang="sv-SE"/>
              <a:t>Nivå två</a:t>
            </a:r>
          </a:p>
        </p:txBody>
      </p:sp>
      <p:sp>
        <p:nvSpPr>
          <p:cNvPr id="11" name="Platshållare för innehåll 1"/>
          <p:cNvSpPr>
            <a:spLocks noGrp="1"/>
          </p:cNvSpPr>
          <p:nvPr>
            <p:ph sz="quarter" idx="25"/>
          </p:nvPr>
        </p:nvSpPr>
        <p:spPr>
          <a:xfrm>
            <a:off x="388800" y="3429000"/>
            <a:ext cx="11412537" cy="3051175"/>
          </a:xfrm>
          <a:solidFill>
            <a:schemeClr val="bg1">
              <a:lumMod val="95000"/>
            </a:schemeClr>
          </a:solidFill>
        </p:spPr>
        <p:txBody>
          <a:bodyPr lIns="2808000" tIns="540000"/>
          <a:lstStyle>
            <a:lvl1pPr marL="0" indent="0">
              <a:buFontTx/>
              <a:buNone/>
              <a:defRPr/>
            </a:lvl1pPr>
          </a:lstStyle>
          <a:p>
            <a:pPr lvl="0"/>
            <a:r>
              <a:rPr lang="sv-SE"/>
              <a:t>Klicka här för att ändra format på bakgrundstexten</a:t>
            </a:r>
          </a:p>
        </p:txBody>
      </p:sp>
      <p:sp>
        <p:nvSpPr>
          <p:cNvPr id="2" name="Platshållare för datum 8">
            <a:extLst>
              <a:ext uri="{FF2B5EF4-FFF2-40B4-BE49-F238E27FC236}">
                <a16:creationId xmlns:a16="http://schemas.microsoft.com/office/drawing/2014/main" id="{DCC8CD01-C9FD-9BEE-7D21-4E8F1C0DEDC5}"/>
              </a:ext>
            </a:extLst>
          </p:cNvPr>
          <p:cNvSpPr>
            <a:spLocks noGrp="1"/>
          </p:cNvSpPr>
          <p:nvPr>
            <p:ph type="dt" sz="half" idx="28"/>
          </p:nvPr>
        </p:nvSpPr>
        <p:spPr/>
        <p:txBody>
          <a:bodyPr/>
          <a:lstStyle>
            <a:lvl1pPr>
              <a:defRPr/>
            </a:lvl1pPr>
          </a:lstStyle>
          <a:p>
            <a:pPr>
              <a:defRPr/>
            </a:pPr>
            <a:fld id="{A00371CA-D4C1-41CF-870D-B7E3798576EE}" type="datetime1">
              <a:rPr lang="sv-SE"/>
              <a:pPr>
                <a:defRPr/>
              </a:pPr>
              <a:t>2025-10-03</a:t>
            </a:fld>
            <a:endParaRPr lang="sv-SE"/>
          </a:p>
        </p:txBody>
      </p:sp>
      <p:sp>
        <p:nvSpPr>
          <p:cNvPr id="4" name="Platshållare för sidfot 9">
            <a:extLst>
              <a:ext uri="{FF2B5EF4-FFF2-40B4-BE49-F238E27FC236}">
                <a16:creationId xmlns:a16="http://schemas.microsoft.com/office/drawing/2014/main" id="{9FA80EAA-C8D6-CDB6-CF66-4ECD64481C79}"/>
              </a:ext>
            </a:extLst>
          </p:cNvPr>
          <p:cNvSpPr>
            <a:spLocks noGrp="1"/>
          </p:cNvSpPr>
          <p:nvPr>
            <p:ph type="ftr" sz="quarter" idx="29"/>
          </p:nvPr>
        </p:nvSpPr>
        <p:spPr/>
        <p:txBody>
          <a:bodyPr/>
          <a:lstStyle>
            <a:lvl1pPr>
              <a:defRPr/>
            </a:lvl1pPr>
          </a:lstStyle>
          <a:p>
            <a:pPr>
              <a:defRPr/>
            </a:pPr>
            <a:endParaRPr lang="sv-SE"/>
          </a:p>
        </p:txBody>
      </p:sp>
    </p:spTree>
    <p:extLst>
      <p:ext uri="{BB962C8B-B14F-4D97-AF65-F5344CB8AC3E}">
        <p14:creationId xmlns:p14="http://schemas.microsoft.com/office/powerpoint/2010/main" val="1810569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3" name="Rubrik 1"/>
          <p:cNvSpPr>
            <a:spLocks noGrp="1"/>
          </p:cNvSpPr>
          <p:nvPr>
            <p:ph type="title"/>
          </p:nvPr>
        </p:nvSpPr>
        <p:spPr>
          <a:xfrm>
            <a:off x="1096620" y="666000"/>
            <a:ext cx="10047600" cy="1047750"/>
          </a:xfrm>
          <a:prstGeom prst="rect">
            <a:avLst/>
          </a:prstGeom>
        </p:spPr>
        <p:txBody>
          <a:bodyPr/>
          <a:lstStyle>
            <a:lvl1pPr>
              <a:defRPr/>
            </a:lvl1pPr>
          </a:lstStyle>
          <a:p>
            <a:r>
              <a:rPr lang="sv-SE"/>
              <a:t>Klicka här för att ändra mall för rubrikformat</a:t>
            </a:r>
          </a:p>
        </p:txBody>
      </p:sp>
      <p:sp>
        <p:nvSpPr>
          <p:cNvPr id="13" name="Platshållare för text 1"/>
          <p:cNvSpPr>
            <a:spLocks noGrp="1"/>
          </p:cNvSpPr>
          <p:nvPr>
            <p:ph type="body" sz="quarter" idx="26"/>
          </p:nvPr>
        </p:nvSpPr>
        <p:spPr>
          <a:xfrm>
            <a:off x="1096963" y="2098800"/>
            <a:ext cx="4776787" cy="1047750"/>
          </a:xfrm>
        </p:spPr>
        <p:txBody>
          <a:bodyPr/>
          <a:lstStyle/>
          <a:p>
            <a:pPr lvl="0"/>
            <a:r>
              <a:rPr lang="sv-SE"/>
              <a:t>Klicka här för att ändra format på bakgrundstexten</a:t>
            </a:r>
          </a:p>
          <a:p>
            <a:pPr lvl="1"/>
            <a:r>
              <a:rPr lang="sv-SE"/>
              <a:t>Nivå två</a:t>
            </a:r>
          </a:p>
        </p:txBody>
      </p:sp>
      <p:sp>
        <p:nvSpPr>
          <p:cNvPr id="11" name="Platshållare för innehåll 1"/>
          <p:cNvSpPr>
            <a:spLocks noGrp="1"/>
          </p:cNvSpPr>
          <p:nvPr>
            <p:ph sz="quarter" idx="25"/>
          </p:nvPr>
        </p:nvSpPr>
        <p:spPr>
          <a:xfrm>
            <a:off x="1096620" y="3429000"/>
            <a:ext cx="4776787" cy="3051175"/>
          </a:xfrm>
          <a:solidFill>
            <a:schemeClr val="bg1">
              <a:lumMod val="95000"/>
            </a:schemeClr>
          </a:solidFill>
        </p:spPr>
        <p:txBody>
          <a:bodyPr lIns="216000" tIns="180000"/>
          <a:lstStyle>
            <a:lvl1pPr marL="0" indent="0">
              <a:buFontTx/>
              <a:buNone/>
              <a:defRPr/>
            </a:lvl1pPr>
          </a:lstStyle>
          <a:p>
            <a:pPr lvl="0"/>
            <a:r>
              <a:rPr lang="sv-SE"/>
              <a:t>Klicka här för att ändra format på bakgrundstexten</a:t>
            </a:r>
          </a:p>
        </p:txBody>
      </p:sp>
      <p:sp>
        <p:nvSpPr>
          <p:cNvPr id="14" name="Platshållare för text 2"/>
          <p:cNvSpPr>
            <a:spLocks noGrp="1"/>
          </p:cNvSpPr>
          <p:nvPr>
            <p:ph type="body" sz="quarter" idx="27"/>
          </p:nvPr>
        </p:nvSpPr>
        <p:spPr>
          <a:xfrm>
            <a:off x="6370961" y="2098800"/>
            <a:ext cx="4776787" cy="1047750"/>
          </a:xfrm>
        </p:spPr>
        <p:txBody>
          <a:bodyPr/>
          <a:lstStyle/>
          <a:p>
            <a:pPr lvl="0"/>
            <a:r>
              <a:rPr lang="sv-SE"/>
              <a:t>Klicka här för att ändra format på bakgrundstexten</a:t>
            </a:r>
          </a:p>
          <a:p>
            <a:pPr lvl="1"/>
            <a:r>
              <a:rPr lang="sv-SE"/>
              <a:t>Nivå två</a:t>
            </a:r>
          </a:p>
        </p:txBody>
      </p:sp>
      <p:sp>
        <p:nvSpPr>
          <p:cNvPr id="5" name="Platshållare för innehåll 2"/>
          <p:cNvSpPr>
            <a:spLocks noGrp="1"/>
          </p:cNvSpPr>
          <p:nvPr>
            <p:ph sz="quarter" idx="28"/>
          </p:nvPr>
        </p:nvSpPr>
        <p:spPr>
          <a:xfrm>
            <a:off x="6368531" y="3429000"/>
            <a:ext cx="4776787" cy="3051175"/>
          </a:xfrm>
          <a:solidFill>
            <a:schemeClr val="bg1">
              <a:lumMod val="95000"/>
            </a:schemeClr>
          </a:solidFill>
        </p:spPr>
        <p:txBody>
          <a:bodyPr lIns="216000" tIns="180000"/>
          <a:lstStyle>
            <a:lvl1pPr marL="0" indent="0">
              <a:buFontTx/>
              <a:buNone/>
              <a:defRPr/>
            </a:lvl1pPr>
          </a:lstStyle>
          <a:p>
            <a:pPr lvl="0"/>
            <a:r>
              <a:rPr lang="sv-SE"/>
              <a:t>Klicka här för att ändra format på bakgrundstexten</a:t>
            </a:r>
          </a:p>
        </p:txBody>
      </p:sp>
      <p:sp>
        <p:nvSpPr>
          <p:cNvPr id="2" name="Platshållare för datum 8">
            <a:extLst>
              <a:ext uri="{FF2B5EF4-FFF2-40B4-BE49-F238E27FC236}">
                <a16:creationId xmlns:a16="http://schemas.microsoft.com/office/drawing/2014/main" id="{2233CF32-ACCE-A8DE-352A-FA15B2CB5E91}"/>
              </a:ext>
            </a:extLst>
          </p:cNvPr>
          <p:cNvSpPr>
            <a:spLocks noGrp="1"/>
          </p:cNvSpPr>
          <p:nvPr>
            <p:ph type="dt" sz="half" idx="29"/>
          </p:nvPr>
        </p:nvSpPr>
        <p:spPr/>
        <p:txBody>
          <a:bodyPr/>
          <a:lstStyle>
            <a:lvl1pPr>
              <a:defRPr/>
            </a:lvl1pPr>
          </a:lstStyle>
          <a:p>
            <a:pPr>
              <a:defRPr/>
            </a:pPr>
            <a:fld id="{97CEB28F-0D0A-495C-9ED2-CBBCCDF53FE5}" type="datetime1">
              <a:rPr lang="sv-SE"/>
              <a:pPr>
                <a:defRPr/>
              </a:pPr>
              <a:t>2025-10-03</a:t>
            </a:fld>
            <a:endParaRPr lang="sv-SE"/>
          </a:p>
        </p:txBody>
      </p:sp>
      <p:sp>
        <p:nvSpPr>
          <p:cNvPr id="4" name="Platshållare för sidfot 9">
            <a:extLst>
              <a:ext uri="{FF2B5EF4-FFF2-40B4-BE49-F238E27FC236}">
                <a16:creationId xmlns:a16="http://schemas.microsoft.com/office/drawing/2014/main" id="{C84E213F-DAFD-B385-E14C-049819A6AE80}"/>
              </a:ext>
            </a:extLst>
          </p:cNvPr>
          <p:cNvSpPr>
            <a:spLocks noGrp="1"/>
          </p:cNvSpPr>
          <p:nvPr>
            <p:ph type="ftr" sz="quarter" idx="30"/>
          </p:nvPr>
        </p:nvSpPr>
        <p:spPr/>
        <p:txBody>
          <a:bodyPr/>
          <a:lstStyle>
            <a:lvl1pPr>
              <a:defRPr/>
            </a:lvl1pPr>
          </a:lstStyle>
          <a:p>
            <a:pPr>
              <a:defRPr/>
            </a:pPr>
            <a:endParaRPr lang="sv-SE"/>
          </a:p>
        </p:txBody>
      </p:sp>
    </p:spTree>
    <p:extLst>
      <p:ext uri="{BB962C8B-B14F-4D97-AF65-F5344CB8AC3E}">
        <p14:creationId xmlns:p14="http://schemas.microsoft.com/office/powerpoint/2010/main" val="103909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helbild">
    <p:spTree>
      <p:nvGrpSpPr>
        <p:cNvPr id="1" name=""/>
        <p:cNvGrpSpPr/>
        <p:nvPr/>
      </p:nvGrpSpPr>
      <p:grpSpPr>
        <a:xfrm>
          <a:off x="0" y="0"/>
          <a:ext cx="0" cy="0"/>
          <a:chOff x="0" y="0"/>
          <a:chExt cx="0" cy="0"/>
        </a:xfrm>
      </p:grpSpPr>
      <p:sp>
        <p:nvSpPr>
          <p:cNvPr id="5" name="Platshållare för bild 1"/>
          <p:cNvSpPr>
            <a:spLocks noGrp="1"/>
          </p:cNvSpPr>
          <p:nvPr>
            <p:ph type="pic" sz="quarter" idx="13"/>
          </p:nvPr>
        </p:nvSpPr>
        <p:spPr>
          <a:xfrm>
            <a:off x="389262" y="380999"/>
            <a:ext cx="11412000" cy="6091200"/>
          </a:xfrm>
          <a:custGeom>
            <a:avLst/>
            <a:gdLst>
              <a:gd name="connsiteX0" fmla="*/ 0 w 11413068"/>
              <a:gd name="connsiteY0" fmla="*/ 0 h 6099176"/>
              <a:gd name="connsiteX1" fmla="*/ 11413068 w 11413068"/>
              <a:gd name="connsiteY1" fmla="*/ 0 h 6099176"/>
              <a:gd name="connsiteX2" fmla="*/ 11413068 w 11413068"/>
              <a:gd name="connsiteY2" fmla="*/ 27780 h 6099176"/>
              <a:gd name="connsiteX3" fmla="*/ 11413068 w 11413068"/>
              <a:gd name="connsiteY3" fmla="*/ 5082626 h 6099176"/>
              <a:gd name="connsiteX4" fmla="*/ 11413068 w 11413068"/>
              <a:gd name="connsiteY4" fmla="*/ 5087256 h 6099176"/>
              <a:gd name="connsiteX5" fmla="*/ 10401148 w 11413068"/>
              <a:gd name="connsiteY5" fmla="*/ 6099176 h 6099176"/>
              <a:gd name="connsiteX6" fmla="*/ 10396518 w 11413068"/>
              <a:gd name="connsiteY6" fmla="*/ 6099176 h 6099176"/>
              <a:gd name="connsiteX7" fmla="*/ 0 w 11413068"/>
              <a:gd name="connsiteY7" fmla="*/ 6099176 h 6099176"/>
              <a:gd name="connsiteX8" fmla="*/ 0 w 11413068"/>
              <a:gd name="connsiteY8" fmla="*/ 27780 h 60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3068" h="6099176">
                <a:moveTo>
                  <a:pt x="0" y="0"/>
                </a:moveTo>
                <a:lnTo>
                  <a:pt x="11413068" y="0"/>
                </a:lnTo>
                <a:lnTo>
                  <a:pt x="11413068" y="27780"/>
                </a:lnTo>
                <a:lnTo>
                  <a:pt x="11413068" y="5082626"/>
                </a:lnTo>
                <a:lnTo>
                  <a:pt x="11413068" y="5087256"/>
                </a:lnTo>
                <a:cubicBezTo>
                  <a:pt x="11413068" y="5646124"/>
                  <a:pt x="10960016" y="6099176"/>
                  <a:pt x="10401148" y="6099176"/>
                </a:cubicBezTo>
                <a:lnTo>
                  <a:pt x="10396518" y="6099176"/>
                </a:lnTo>
                <a:lnTo>
                  <a:pt x="0" y="6099176"/>
                </a:lnTo>
                <a:lnTo>
                  <a:pt x="0" y="27780"/>
                </a:lnTo>
                <a:close/>
              </a:path>
            </a:pathLst>
          </a:custGeom>
          <a:solidFill>
            <a:schemeClr val="bg1">
              <a:lumMod val="95000"/>
            </a:schemeClr>
          </a:solidFill>
        </p:spPr>
        <p:txBody>
          <a:bodyPr lIns="144000" tIns="144000" rtlCol="0">
            <a:noAutofit/>
          </a:bodyPr>
          <a:lstStyle>
            <a:lvl1pPr marL="0" indent="0">
              <a:buNone/>
              <a:defRPr/>
            </a:lvl1pPr>
          </a:lstStyle>
          <a:p>
            <a:pPr lvl="0"/>
            <a:r>
              <a:rPr lang="sv-SE" noProof="0"/>
              <a:t>Klicka på ikonen för att lägga till en bild</a:t>
            </a:r>
          </a:p>
        </p:txBody>
      </p:sp>
      <p:sp>
        <p:nvSpPr>
          <p:cNvPr id="2" name="Platshållare för datum 8">
            <a:extLst>
              <a:ext uri="{FF2B5EF4-FFF2-40B4-BE49-F238E27FC236}">
                <a16:creationId xmlns:a16="http://schemas.microsoft.com/office/drawing/2014/main" id="{D92EC632-95D7-B0E8-6298-28A129C91048}"/>
              </a:ext>
            </a:extLst>
          </p:cNvPr>
          <p:cNvSpPr>
            <a:spLocks noGrp="1"/>
          </p:cNvSpPr>
          <p:nvPr>
            <p:ph type="dt" sz="half" idx="14"/>
          </p:nvPr>
        </p:nvSpPr>
        <p:spPr/>
        <p:txBody>
          <a:bodyPr/>
          <a:lstStyle>
            <a:lvl1pPr>
              <a:defRPr/>
            </a:lvl1pPr>
          </a:lstStyle>
          <a:p>
            <a:pPr>
              <a:defRPr/>
            </a:pPr>
            <a:fld id="{043E3068-CAFE-4B4D-A2A5-AD00053FAA54}" type="datetime1">
              <a:rPr lang="sv-SE"/>
              <a:pPr>
                <a:defRPr/>
              </a:pPr>
              <a:t>2025-10-03</a:t>
            </a:fld>
            <a:endParaRPr lang="sv-SE"/>
          </a:p>
        </p:txBody>
      </p:sp>
      <p:sp>
        <p:nvSpPr>
          <p:cNvPr id="3" name="Platshållare för sidfot 9">
            <a:extLst>
              <a:ext uri="{FF2B5EF4-FFF2-40B4-BE49-F238E27FC236}">
                <a16:creationId xmlns:a16="http://schemas.microsoft.com/office/drawing/2014/main" id="{4E4A08C5-727E-8759-B154-33F7626C7CEB}"/>
              </a:ext>
            </a:extLst>
          </p:cNvPr>
          <p:cNvSpPr>
            <a:spLocks noGrp="1"/>
          </p:cNvSpPr>
          <p:nvPr>
            <p:ph type="ftr" sz="quarter" idx="15"/>
          </p:nvPr>
        </p:nvSpPr>
        <p:spPr/>
        <p:txBody>
          <a:bodyPr/>
          <a:lstStyle>
            <a:lvl1pPr>
              <a:defRPr/>
            </a:lvl1pPr>
          </a:lstStyle>
          <a:p>
            <a:pPr>
              <a:defRPr/>
            </a:pPr>
            <a:endParaRPr lang="sv-SE"/>
          </a:p>
        </p:txBody>
      </p:sp>
    </p:spTree>
    <p:extLst>
      <p:ext uri="{BB962C8B-B14F-4D97-AF65-F5344CB8AC3E}">
        <p14:creationId xmlns:p14="http://schemas.microsoft.com/office/powerpoint/2010/main" val="1568100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5" name="Platshållare för bild 1"/>
          <p:cNvSpPr>
            <a:spLocks noGrp="1"/>
          </p:cNvSpPr>
          <p:nvPr>
            <p:ph type="pic" sz="quarter" idx="13"/>
          </p:nvPr>
        </p:nvSpPr>
        <p:spPr>
          <a:xfrm>
            <a:off x="389262" y="380999"/>
            <a:ext cx="11412000" cy="6091200"/>
          </a:xfrm>
          <a:prstGeom prst="rect">
            <a:avLst/>
          </a:prstGeom>
          <a:solidFill>
            <a:schemeClr val="bg1">
              <a:lumMod val="95000"/>
            </a:schemeClr>
          </a:solidFill>
        </p:spPr>
        <p:txBody>
          <a:bodyPr lIns="2808000" tIns="3420000" rtlCol="0">
            <a:noAutofit/>
          </a:bodyPr>
          <a:lstStyle>
            <a:lvl1pPr marL="0" indent="0">
              <a:buNone/>
              <a:defRPr/>
            </a:lvl1pPr>
          </a:lstStyle>
          <a:p>
            <a:pPr lvl="0"/>
            <a:r>
              <a:rPr lang="sv-SE" noProof="0"/>
              <a:t>Klicka på ikonen för att lägga till en bild</a:t>
            </a:r>
          </a:p>
        </p:txBody>
      </p:sp>
      <p:sp>
        <p:nvSpPr>
          <p:cNvPr id="11" name="Platshållare för text 1"/>
          <p:cNvSpPr>
            <a:spLocks noGrp="1"/>
          </p:cNvSpPr>
          <p:nvPr>
            <p:ph type="body" sz="quarter" idx="18"/>
          </p:nvPr>
        </p:nvSpPr>
        <p:spPr>
          <a:xfrm>
            <a:off x="388938" y="381001"/>
            <a:ext cx="5210351" cy="2039938"/>
          </a:xfrm>
          <a:prstGeom prst="rect">
            <a:avLst/>
          </a:prstGeom>
          <a:solidFill>
            <a:schemeClr val="accent1"/>
          </a:solidFill>
        </p:spPr>
        <p:txBody>
          <a:bodyPr lIns="360000" tIns="180000" rIns="360000" bIns="180000" anchor="ctr">
            <a:noAutofit/>
          </a:bodyPr>
          <a:lstStyle>
            <a:lvl1pPr marL="0" indent="0" algn="l">
              <a:buFontTx/>
              <a:buNone/>
              <a:defRPr sz="3300" b="0">
                <a:solidFill>
                  <a:schemeClr val="bg1"/>
                </a:solidFill>
              </a:defRPr>
            </a:lvl1pPr>
          </a:lstStyle>
          <a:p>
            <a:pPr lvl="0"/>
            <a:r>
              <a:rPr lang="sv-SE"/>
              <a:t>Klicka här för att ändra format på bakgrundstexten</a:t>
            </a:r>
          </a:p>
        </p:txBody>
      </p:sp>
      <p:sp>
        <p:nvSpPr>
          <p:cNvPr id="2" name="Platshållare för datum 8">
            <a:extLst>
              <a:ext uri="{FF2B5EF4-FFF2-40B4-BE49-F238E27FC236}">
                <a16:creationId xmlns:a16="http://schemas.microsoft.com/office/drawing/2014/main" id="{21E1BB03-DF75-B919-662A-2A4EF6703A8F}"/>
              </a:ext>
            </a:extLst>
          </p:cNvPr>
          <p:cNvSpPr>
            <a:spLocks noGrp="1"/>
          </p:cNvSpPr>
          <p:nvPr>
            <p:ph type="dt" sz="half" idx="19"/>
          </p:nvPr>
        </p:nvSpPr>
        <p:spPr/>
        <p:txBody>
          <a:bodyPr/>
          <a:lstStyle>
            <a:lvl1pPr>
              <a:defRPr/>
            </a:lvl1pPr>
          </a:lstStyle>
          <a:p>
            <a:pPr>
              <a:defRPr/>
            </a:pPr>
            <a:fld id="{8AC09CA8-8639-4ABA-95A4-92A149AB8380}" type="datetime1">
              <a:rPr lang="sv-SE"/>
              <a:pPr>
                <a:defRPr/>
              </a:pPr>
              <a:t>2025-10-03</a:t>
            </a:fld>
            <a:endParaRPr lang="sv-SE"/>
          </a:p>
        </p:txBody>
      </p:sp>
      <p:sp>
        <p:nvSpPr>
          <p:cNvPr id="3" name="Platshållare för sidfot 9">
            <a:extLst>
              <a:ext uri="{FF2B5EF4-FFF2-40B4-BE49-F238E27FC236}">
                <a16:creationId xmlns:a16="http://schemas.microsoft.com/office/drawing/2014/main" id="{74619771-DB31-EA19-BA44-A69EACB58C88}"/>
              </a:ext>
            </a:extLst>
          </p:cNvPr>
          <p:cNvSpPr>
            <a:spLocks noGrp="1"/>
          </p:cNvSpPr>
          <p:nvPr>
            <p:ph type="ftr" sz="quarter" idx="20"/>
          </p:nvPr>
        </p:nvSpPr>
        <p:spPr/>
        <p:txBody>
          <a:bodyPr/>
          <a:lstStyle>
            <a:lvl1pPr>
              <a:defRPr/>
            </a:lvl1pPr>
          </a:lstStyle>
          <a:p>
            <a:pPr>
              <a:defRPr/>
            </a:pPr>
            <a:endParaRPr lang="sv-SE"/>
          </a:p>
        </p:txBody>
      </p:sp>
    </p:spTree>
    <p:extLst>
      <p:ext uri="{BB962C8B-B14F-4D97-AF65-F5344CB8AC3E}">
        <p14:creationId xmlns:p14="http://schemas.microsoft.com/office/powerpoint/2010/main" val="3088547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 och bild">
    <p:spTree>
      <p:nvGrpSpPr>
        <p:cNvPr id="1" name=""/>
        <p:cNvGrpSpPr/>
        <p:nvPr/>
      </p:nvGrpSpPr>
      <p:grpSpPr>
        <a:xfrm>
          <a:off x="0" y="0"/>
          <a:ext cx="0" cy="0"/>
          <a:chOff x="0" y="0"/>
          <a:chExt cx="0" cy="0"/>
        </a:xfrm>
      </p:grpSpPr>
      <p:sp>
        <p:nvSpPr>
          <p:cNvPr id="5" name="Platshållare för bild 1"/>
          <p:cNvSpPr>
            <a:spLocks noGrp="1"/>
          </p:cNvSpPr>
          <p:nvPr>
            <p:ph type="pic" sz="quarter" idx="13"/>
          </p:nvPr>
        </p:nvSpPr>
        <p:spPr>
          <a:xfrm>
            <a:off x="389262" y="380999"/>
            <a:ext cx="11412000" cy="6091200"/>
          </a:xfrm>
          <a:prstGeom prst="rect">
            <a:avLst/>
          </a:prstGeom>
          <a:solidFill>
            <a:schemeClr val="bg1">
              <a:lumMod val="95000"/>
            </a:schemeClr>
          </a:solidFill>
        </p:spPr>
        <p:txBody>
          <a:bodyPr lIns="2808000" tIns="3420000" rtlCol="0">
            <a:noAutofit/>
          </a:bodyPr>
          <a:lstStyle>
            <a:lvl1pPr marL="0" indent="0">
              <a:buNone/>
              <a:defRPr/>
            </a:lvl1pPr>
          </a:lstStyle>
          <a:p>
            <a:pPr lvl="0"/>
            <a:r>
              <a:rPr lang="sv-SE" noProof="0"/>
              <a:t>Klicka på ikonen för att lägga till en bild</a:t>
            </a:r>
          </a:p>
        </p:txBody>
      </p:sp>
      <p:sp>
        <p:nvSpPr>
          <p:cNvPr id="11" name="Platshållare för text 1"/>
          <p:cNvSpPr>
            <a:spLocks noGrp="1"/>
          </p:cNvSpPr>
          <p:nvPr>
            <p:ph type="body" sz="quarter" idx="18"/>
          </p:nvPr>
        </p:nvSpPr>
        <p:spPr>
          <a:xfrm>
            <a:off x="388938" y="381001"/>
            <a:ext cx="5210351" cy="2039938"/>
          </a:xfrm>
          <a:prstGeom prst="rect">
            <a:avLst/>
          </a:prstGeom>
          <a:solidFill>
            <a:srgbClr val="E7E1DF"/>
          </a:solidFill>
        </p:spPr>
        <p:txBody>
          <a:bodyPr lIns="360000" tIns="180000" rIns="360000" bIns="180000" anchor="ctr">
            <a:noAutofit/>
          </a:bodyPr>
          <a:lstStyle>
            <a:lvl1pPr marL="0" indent="0" algn="l">
              <a:buFontTx/>
              <a:buNone/>
              <a:defRPr sz="3300" b="0">
                <a:solidFill>
                  <a:schemeClr val="tx1"/>
                </a:solidFill>
              </a:defRPr>
            </a:lvl1pPr>
          </a:lstStyle>
          <a:p>
            <a:pPr lvl="0"/>
            <a:r>
              <a:rPr lang="sv-SE"/>
              <a:t>Klicka här för att ändra format på bakgrundstexten</a:t>
            </a:r>
          </a:p>
        </p:txBody>
      </p:sp>
      <p:sp>
        <p:nvSpPr>
          <p:cNvPr id="2" name="Platshållare för datum 8">
            <a:extLst>
              <a:ext uri="{FF2B5EF4-FFF2-40B4-BE49-F238E27FC236}">
                <a16:creationId xmlns:a16="http://schemas.microsoft.com/office/drawing/2014/main" id="{03562139-FA90-3DA1-F60F-771B7F110050}"/>
              </a:ext>
            </a:extLst>
          </p:cNvPr>
          <p:cNvSpPr>
            <a:spLocks noGrp="1"/>
          </p:cNvSpPr>
          <p:nvPr>
            <p:ph type="dt" sz="half" idx="19"/>
          </p:nvPr>
        </p:nvSpPr>
        <p:spPr/>
        <p:txBody>
          <a:bodyPr/>
          <a:lstStyle>
            <a:lvl1pPr>
              <a:defRPr/>
            </a:lvl1pPr>
          </a:lstStyle>
          <a:p>
            <a:pPr>
              <a:defRPr/>
            </a:pPr>
            <a:fld id="{98090E71-C3E9-4D07-AA93-DF755E4E1F8B}" type="datetime1">
              <a:rPr lang="sv-SE"/>
              <a:pPr>
                <a:defRPr/>
              </a:pPr>
              <a:t>2025-10-03</a:t>
            </a:fld>
            <a:endParaRPr lang="sv-SE"/>
          </a:p>
        </p:txBody>
      </p:sp>
      <p:sp>
        <p:nvSpPr>
          <p:cNvPr id="3" name="Platshållare för sidfot 9">
            <a:extLst>
              <a:ext uri="{FF2B5EF4-FFF2-40B4-BE49-F238E27FC236}">
                <a16:creationId xmlns:a16="http://schemas.microsoft.com/office/drawing/2014/main" id="{8B698371-1F17-EEFD-6B89-692B53858DE2}"/>
              </a:ext>
            </a:extLst>
          </p:cNvPr>
          <p:cNvSpPr>
            <a:spLocks noGrp="1"/>
          </p:cNvSpPr>
          <p:nvPr>
            <p:ph type="ftr" sz="quarter" idx="20"/>
          </p:nvPr>
        </p:nvSpPr>
        <p:spPr/>
        <p:txBody>
          <a:bodyPr/>
          <a:lstStyle>
            <a:lvl1pPr>
              <a:defRPr/>
            </a:lvl1pPr>
          </a:lstStyle>
          <a:p>
            <a:pPr>
              <a:defRPr/>
            </a:pPr>
            <a:endParaRPr lang="sv-SE"/>
          </a:p>
        </p:txBody>
      </p:sp>
    </p:spTree>
    <p:extLst>
      <p:ext uri="{BB962C8B-B14F-4D97-AF65-F5344CB8AC3E}">
        <p14:creationId xmlns:p14="http://schemas.microsoft.com/office/powerpoint/2010/main" val="2752019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 och bild">
    <p:spTree>
      <p:nvGrpSpPr>
        <p:cNvPr id="1" name=""/>
        <p:cNvGrpSpPr/>
        <p:nvPr/>
      </p:nvGrpSpPr>
      <p:grpSpPr>
        <a:xfrm>
          <a:off x="0" y="0"/>
          <a:ext cx="0" cy="0"/>
          <a:chOff x="0" y="0"/>
          <a:chExt cx="0" cy="0"/>
        </a:xfrm>
      </p:grpSpPr>
      <p:sp>
        <p:nvSpPr>
          <p:cNvPr id="5" name="Platshållare för bild 1"/>
          <p:cNvSpPr>
            <a:spLocks noGrp="1"/>
          </p:cNvSpPr>
          <p:nvPr>
            <p:ph type="pic" sz="quarter" idx="13"/>
          </p:nvPr>
        </p:nvSpPr>
        <p:spPr>
          <a:xfrm>
            <a:off x="389262" y="380999"/>
            <a:ext cx="11412000" cy="6091200"/>
          </a:xfrm>
          <a:prstGeom prst="rect">
            <a:avLst/>
          </a:prstGeom>
          <a:solidFill>
            <a:schemeClr val="bg1">
              <a:lumMod val="95000"/>
            </a:schemeClr>
          </a:solidFill>
        </p:spPr>
        <p:txBody>
          <a:bodyPr lIns="2808000" tIns="3420000" rtlCol="0">
            <a:noAutofit/>
          </a:bodyPr>
          <a:lstStyle>
            <a:lvl1pPr marL="0" indent="0">
              <a:buNone/>
              <a:defRPr/>
            </a:lvl1pPr>
          </a:lstStyle>
          <a:p>
            <a:pPr lvl="0"/>
            <a:r>
              <a:rPr lang="sv-SE" noProof="0"/>
              <a:t>Klicka på ikonen för att lägga till en bild</a:t>
            </a:r>
          </a:p>
        </p:txBody>
      </p:sp>
      <p:sp>
        <p:nvSpPr>
          <p:cNvPr id="11" name="Platshållare för text 1"/>
          <p:cNvSpPr>
            <a:spLocks noGrp="1"/>
          </p:cNvSpPr>
          <p:nvPr>
            <p:ph type="body" sz="quarter" idx="18"/>
          </p:nvPr>
        </p:nvSpPr>
        <p:spPr>
          <a:xfrm>
            <a:off x="388938" y="381001"/>
            <a:ext cx="5210351" cy="2039938"/>
          </a:xfrm>
          <a:prstGeom prst="rect">
            <a:avLst/>
          </a:prstGeom>
          <a:solidFill>
            <a:srgbClr val="FECCBF"/>
          </a:solidFill>
        </p:spPr>
        <p:txBody>
          <a:bodyPr lIns="360000" tIns="180000" rIns="360000" bIns="180000" anchor="ctr">
            <a:noAutofit/>
          </a:bodyPr>
          <a:lstStyle>
            <a:lvl1pPr marL="0" indent="0" algn="l">
              <a:buFontTx/>
              <a:buNone/>
              <a:defRPr sz="3300" b="0">
                <a:solidFill>
                  <a:schemeClr val="tx1"/>
                </a:solidFill>
              </a:defRPr>
            </a:lvl1pPr>
          </a:lstStyle>
          <a:p>
            <a:pPr lvl="0"/>
            <a:r>
              <a:rPr lang="sv-SE"/>
              <a:t>Klicka här för att ändra format på bakgrundstexten</a:t>
            </a:r>
          </a:p>
        </p:txBody>
      </p:sp>
      <p:sp>
        <p:nvSpPr>
          <p:cNvPr id="2" name="Platshållare för datum 8">
            <a:extLst>
              <a:ext uri="{FF2B5EF4-FFF2-40B4-BE49-F238E27FC236}">
                <a16:creationId xmlns:a16="http://schemas.microsoft.com/office/drawing/2014/main" id="{EF9CB61C-E91B-4491-FAB8-2F6C11B27ABC}"/>
              </a:ext>
            </a:extLst>
          </p:cNvPr>
          <p:cNvSpPr>
            <a:spLocks noGrp="1"/>
          </p:cNvSpPr>
          <p:nvPr>
            <p:ph type="dt" sz="half" idx="19"/>
          </p:nvPr>
        </p:nvSpPr>
        <p:spPr/>
        <p:txBody>
          <a:bodyPr/>
          <a:lstStyle>
            <a:lvl1pPr>
              <a:defRPr/>
            </a:lvl1pPr>
          </a:lstStyle>
          <a:p>
            <a:pPr>
              <a:defRPr/>
            </a:pPr>
            <a:fld id="{42BDDA2B-9F86-4587-B6D8-C959B84B4857}" type="datetime1">
              <a:rPr lang="sv-SE"/>
              <a:pPr>
                <a:defRPr/>
              </a:pPr>
              <a:t>2025-10-03</a:t>
            </a:fld>
            <a:endParaRPr lang="sv-SE"/>
          </a:p>
        </p:txBody>
      </p:sp>
      <p:sp>
        <p:nvSpPr>
          <p:cNvPr id="3" name="Platshållare för sidfot 9">
            <a:extLst>
              <a:ext uri="{FF2B5EF4-FFF2-40B4-BE49-F238E27FC236}">
                <a16:creationId xmlns:a16="http://schemas.microsoft.com/office/drawing/2014/main" id="{EEE21A9E-3A93-53BA-86EF-27B0EEA65CAF}"/>
              </a:ext>
            </a:extLst>
          </p:cNvPr>
          <p:cNvSpPr>
            <a:spLocks noGrp="1"/>
          </p:cNvSpPr>
          <p:nvPr>
            <p:ph type="ftr" sz="quarter" idx="20"/>
          </p:nvPr>
        </p:nvSpPr>
        <p:spPr/>
        <p:txBody>
          <a:bodyPr/>
          <a:lstStyle>
            <a:lvl1pPr>
              <a:defRPr/>
            </a:lvl1pPr>
          </a:lstStyle>
          <a:p>
            <a:pPr>
              <a:defRPr/>
            </a:pPr>
            <a:endParaRPr lang="sv-SE"/>
          </a:p>
        </p:txBody>
      </p:sp>
    </p:spTree>
    <p:extLst>
      <p:ext uri="{BB962C8B-B14F-4D97-AF65-F5344CB8AC3E}">
        <p14:creationId xmlns:p14="http://schemas.microsoft.com/office/powerpoint/2010/main" val="3600739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8">
            <a:extLst>
              <a:ext uri="{FF2B5EF4-FFF2-40B4-BE49-F238E27FC236}">
                <a16:creationId xmlns:a16="http://schemas.microsoft.com/office/drawing/2014/main" id="{E6557AAE-ABE2-7753-44DD-53F8AE079F14}"/>
              </a:ext>
            </a:extLst>
          </p:cNvPr>
          <p:cNvSpPr>
            <a:spLocks noGrp="1"/>
          </p:cNvSpPr>
          <p:nvPr>
            <p:ph type="dt" sz="half" idx="10"/>
          </p:nvPr>
        </p:nvSpPr>
        <p:spPr/>
        <p:txBody>
          <a:bodyPr/>
          <a:lstStyle>
            <a:lvl1pPr>
              <a:defRPr/>
            </a:lvl1pPr>
          </a:lstStyle>
          <a:p>
            <a:pPr>
              <a:defRPr/>
            </a:pPr>
            <a:fld id="{791B1EB4-FEEC-4749-8653-81D1D004C647}" type="datetime1">
              <a:rPr lang="sv-SE"/>
              <a:pPr>
                <a:defRPr/>
              </a:pPr>
              <a:t>2025-10-03</a:t>
            </a:fld>
            <a:endParaRPr lang="sv-SE"/>
          </a:p>
        </p:txBody>
      </p:sp>
      <p:sp>
        <p:nvSpPr>
          <p:cNvPr id="3" name="Platshållare för sidfot 9">
            <a:extLst>
              <a:ext uri="{FF2B5EF4-FFF2-40B4-BE49-F238E27FC236}">
                <a16:creationId xmlns:a16="http://schemas.microsoft.com/office/drawing/2014/main" id="{755249C7-91E1-BF3F-2135-B909BB672296}"/>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548057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vart logo">
    <p:spTree>
      <p:nvGrpSpPr>
        <p:cNvPr id="1" name=""/>
        <p:cNvGrpSpPr/>
        <p:nvPr/>
      </p:nvGrpSpPr>
      <p:grpSpPr>
        <a:xfrm>
          <a:off x="0" y="0"/>
          <a:ext cx="0" cy="0"/>
          <a:chOff x="0" y="0"/>
          <a:chExt cx="0" cy="0"/>
        </a:xfrm>
      </p:grpSpPr>
      <p:pic>
        <p:nvPicPr>
          <p:cNvPr id="2" name="Logo" descr="Logotyp Västra Götalandsregionen">
            <a:extLst>
              <a:ext uri="{FF2B5EF4-FFF2-40B4-BE49-F238E27FC236}">
                <a16:creationId xmlns:a16="http://schemas.microsoft.com/office/drawing/2014/main" id="{B2543822-A3E3-3388-DC82-C06A7D48F1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5838" y="2814638"/>
            <a:ext cx="51704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1">
            <a:extLst>
              <a:ext uri="{FF2B5EF4-FFF2-40B4-BE49-F238E27FC236}">
                <a16:creationId xmlns:a16="http://schemas.microsoft.com/office/drawing/2014/main" id="{E6D5FEF2-9B14-8C9C-6814-FD064F630097}"/>
              </a:ext>
            </a:extLst>
          </p:cNvPr>
          <p:cNvSpPr>
            <a:spLocks noGrp="1"/>
          </p:cNvSpPr>
          <p:nvPr>
            <p:ph type="dt" sz="half" idx="10"/>
          </p:nvPr>
        </p:nvSpPr>
        <p:spPr/>
        <p:txBody>
          <a:bodyPr/>
          <a:lstStyle>
            <a:lvl1pPr>
              <a:defRPr/>
            </a:lvl1pPr>
          </a:lstStyle>
          <a:p>
            <a:pPr>
              <a:defRPr/>
            </a:pPr>
            <a:fld id="{697E4B08-7B97-473C-863F-2016B99C468D}" type="datetime1">
              <a:rPr lang="sv-SE"/>
              <a:pPr>
                <a:defRPr/>
              </a:pPr>
              <a:t>2025-10-03</a:t>
            </a:fld>
            <a:endParaRPr lang="sv-SE"/>
          </a:p>
        </p:txBody>
      </p:sp>
      <p:sp>
        <p:nvSpPr>
          <p:cNvPr id="4" name="Platshållare för sidfot 1">
            <a:extLst>
              <a:ext uri="{FF2B5EF4-FFF2-40B4-BE49-F238E27FC236}">
                <a16:creationId xmlns:a16="http://schemas.microsoft.com/office/drawing/2014/main" id="{DC8CFF02-9FDC-C6A4-22FD-48616956CA52}"/>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2037067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t logo">
    <p:spTree>
      <p:nvGrpSpPr>
        <p:cNvPr id="1" name=""/>
        <p:cNvGrpSpPr/>
        <p:nvPr/>
      </p:nvGrpSpPr>
      <p:grpSpPr>
        <a:xfrm>
          <a:off x="0" y="0"/>
          <a:ext cx="0" cy="0"/>
          <a:chOff x="0" y="0"/>
          <a:chExt cx="0" cy="0"/>
        </a:xfrm>
      </p:grpSpPr>
      <p:sp>
        <p:nvSpPr>
          <p:cNvPr id="2" name="Frihandsfigur 1" descr="&quot;&quot;">
            <a:extLst>
              <a:ext uri="{FF2B5EF4-FFF2-40B4-BE49-F238E27FC236}">
                <a16:creationId xmlns:a16="http://schemas.microsoft.com/office/drawing/2014/main" id="{843E412E-175B-5047-E678-E678FE93B20E}"/>
              </a:ext>
            </a:extLst>
          </p:cNvPr>
          <p:cNvSpPr/>
          <p:nvPr userDrawn="1"/>
        </p:nvSpPr>
        <p:spPr bwMode="black">
          <a:xfrm>
            <a:off x="388938" y="381000"/>
            <a:ext cx="11412537" cy="6099175"/>
          </a:xfrm>
          <a:custGeom>
            <a:avLst/>
            <a:gdLst>
              <a:gd name="connsiteX0" fmla="*/ 0 w 11412000"/>
              <a:gd name="connsiteY0" fmla="*/ 0 h 6099856"/>
              <a:gd name="connsiteX1" fmla="*/ 11412000 w 11412000"/>
              <a:gd name="connsiteY1" fmla="*/ 0 h 6099856"/>
              <a:gd name="connsiteX2" fmla="*/ 11412000 w 11412000"/>
              <a:gd name="connsiteY2" fmla="*/ 1400466 h 6099856"/>
              <a:gd name="connsiteX3" fmla="*/ 11412000 w 11412000"/>
              <a:gd name="connsiteY3" fmla="*/ 3026481 h 6099856"/>
              <a:gd name="connsiteX4" fmla="*/ 11412000 w 11412000"/>
              <a:gd name="connsiteY4" fmla="*/ 3606802 h 6099856"/>
              <a:gd name="connsiteX5" fmla="*/ 11412000 w 11412000"/>
              <a:gd name="connsiteY5" fmla="*/ 5065943 h 6099856"/>
              <a:gd name="connsiteX6" fmla="*/ 10378087 w 11412000"/>
              <a:gd name="connsiteY6" fmla="*/ 6099856 h 6099856"/>
              <a:gd name="connsiteX7" fmla="*/ 5706738 w 11412000"/>
              <a:gd name="connsiteY7" fmla="*/ 6099856 h 6099856"/>
              <a:gd name="connsiteX8" fmla="*/ 5004000 w 11412000"/>
              <a:gd name="connsiteY8" fmla="*/ 6099856 h 6099856"/>
              <a:gd name="connsiteX9" fmla="*/ 257 w 11412000"/>
              <a:gd name="connsiteY9" fmla="*/ 6099856 h 6099856"/>
              <a:gd name="connsiteX10" fmla="*/ 257 w 11412000"/>
              <a:gd name="connsiteY10" fmla="*/ 3026481 h 6099856"/>
              <a:gd name="connsiteX11" fmla="*/ 0 w 11412000"/>
              <a:gd name="connsiteY11" fmla="*/ 3026481 h 60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2000" h="6099856">
                <a:moveTo>
                  <a:pt x="0" y="0"/>
                </a:moveTo>
                <a:lnTo>
                  <a:pt x="11412000" y="0"/>
                </a:lnTo>
                <a:lnTo>
                  <a:pt x="11412000" y="1400466"/>
                </a:lnTo>
                <a:lnTo>
                  <a:pt x="11412000" y="3026481"/>
                </a:lnTo>
                <a:lnTo>
                  <a:pt x="11412000" y="3606802"/>
                </a:lnTo>
                <a:lnTo>
                  <a:pt x="11412000" y="5065943"/>
                </a:lnTo>
                <a:cubicBezTo>
                  <a:pt x="11412000" y="5636957"/>
                  <a:pt x="10949101" y="6099856"/>
                  <a:pt x="10378087" y="6099856"/>
                </a:cubicBezTo>
                <a:lnTo>
                  <a:pt x="5706738" y="6099856"/>
                </a:lnTo>
                <a:lnTo>
                  <a:pt x="5004000" y="6099856"/>
                </a:lnTo>
                <a:lnTo>
                  <a:pt x="257" y="6099856"/>
                </a:lnTo>
                <a:lnTo>
                  <a:pt x="257" y="3026481"/>
                </a:lnTo>
                <a:lnTo>
                  <a:pt x="0" y="30264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3" name="Logo" descr="Logotyp Västra Götalandsregionen">
            <a:extLst>
              <a:ext uri="{FF2B5EF4-FFF2-40B4-BE49-F238E27FC236}">
                <a16:creationId xmlns:a16="http://schemas.microsoft.com/office/drawing/2014/main" id="{46EBDE62-4639-EB1C-175D-BD4EEA0234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5838" y="2814638"/>
            <a:ext cx="51704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datum 1">
            <a:extLst>
              <a:ext uri="{FF2B5EF4-FFF2-40B4-BE49-F238E27FC236}">
                <a16:creationId xmlns:a16="http://schemas.microsoft.com/office/drawing/2014/main" id="{C0655534-8814-4B24-81D7-F9A62196B504}"/>
              </a:ext>
            </a:extLst>
          </p:cNvPr>
          <p:cNvSpPr>
            <a:spLocks noGrp="1"/>
          </p:cNvSpPr>
          <p:nvPr>
            <p:ph type="dt" sz="half" idx="10"/>
          </p:nvPr>
        </p:nvSpPr>
        <p:spPr/>
        <p:txBody>
          <a:bodyPr/>
          <a:lstStyle>
            <a:lvl1pPr>
              <a:defRPr/>
            </a:lvl1pPr>
          </a:lstStyle>
          <a:p>
            <a:pPr>
              <a:defRPr/>
            </a:pPr>
            <a:fld id="{1427BAAE-EF46-47F6-9C26-AB7C4B916AFC}" type="datetime1">
              <a:rPr lang="sv-SE"/>
              <a:pPr>
                <a:defRPr/>
              </a:pPr>
              <a:t>2025-10-03</a:t>
            </a:fld>
            <a:endParaRPr lang="sv-SE"/>
          </a:p>
        </p:txBody>
      </p:sp>
      <p:sp>
        <p:nvSpPr>
          <p:cNvPr id="5" name="Platshållare för sidfot 1">
            <a:extLst>
              <a:ext uri="{FF2B5EF4-FFF2-40B4-BE49-F238E27FC236}">
                <a16:creationId xmlns:a16="http://schemas.microsoft.com/office/drawing/2014/main" id="{BEDFB91E-6677-672E-68D5-989F37287D28}"/>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277721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två logotyper">
    <p:spTree>
      <p:nvGrpSpPr>
        <p:cNvPr id="1" name=""/>
        <p:cNvGrpSpPr/>
        <p:nvPr/>
      </p:nvGrpSpPr>
      <p:grpSpPr>
        <a:xfrm>
          <a:off x="0" y="0"/>
          <a:ext cx="0" cy="0"/>
          <a:chOff x="0" y="0"/>
          <a:chExt cx="0" cy="0"/>
        </a:xfrm>
      </p:grpSpPr>
      <p:grpSp>
        <p:nvGrpSpPr>
          <p:cNvPr id="4" name="Grafik">
            <a:extLst>
              <a:ext uri="{FF2B5EF4-FFF2-40B4-BE49-F238E27FC236}">
                <a16:creationId xmlns:a16="http://schemas.microsoft.com/office/drawing/2014/main" id="{76C36ED1-E9B5-0F10-9F82-215EE9BEDB2B}"/>
              </a:ext>
            </a:extLst>
          </p:cNvPr>
          <p:cNvGrpSpPr>
            <a:grpSpLocks/>
          </p:cNvGrpSpPr>
          <p:nvPr userDrawn="1"/>
        </p:nvGrpSpPr>
        <p:grpSpPr bwMode="auto">
          <a:xfrm>
            <a:off x="7516813" y="385763"/>
            <a:ext cx="4284662" cy="6092825"/>
            <a:chOff x="7517605" y="386435"/>
            <a:chExt cx="4283996" cy="6091745"/>
          </a:xfrm>
        </p:grpSpPr>
        <p:sp>
          <p:nvSpPr>
            <p:cNvPr id="7" name="Frihandsfigur 1">
              <a:extLst>
                <a:ext uri="{FF2B5EF4-FFF2-40B4-BE49-F238E27FC236}">
                  <a16:creationId xmlns:a16="http://schemas.microsoft.com/office/drawing/2014/main" id="{5EB67BAA-E477-FA62-E4AB-8A7864A7E322}"/>
                </a:ext>
                <a:ext uri="{C183D7F6-B498-43B3-948B-1728B52AA6E4}">
                  <adec:decorative xmlns:adec="http://schemas.microsoft.com/office/drawing/2017/decorative" val="1"/>
                </a:ext>
              </a:extLst>
            </p:cNvPr>
            <p:cNvSpPr>
              <a:spLocks/>
            </p:cNvSpPr>
            <p:nvPr userDrawn="1"/>
          </p:nvSpPr>
          <p:spPr bwMode="auto">
            <a:xfrm>
              <a:off x="7517605" y="386435"/>
              <a:ext cx="1427943" cy="3045535"/>
            </a:xfrm>
            <a:custGeom>
              <a:avLst/>
              <a:gdLst>
                <a:gd name="T0" fmla="*/ 0 w 1427943"/>
                <a:gd name="T1" fmla="*/ 0 h 3045535"/>
                <a:gd name="T2" fmla="*/ 851890 w 1427943"/>
                <a:gd name="T3" fmla="*/ 0 h 3045535"/>
                <a:gd name="T4" fmla="*/ 1427943 w 1427943"/>
                <a:gd name="T5" fmla="*/ 576055 h 3045535"/>
                <a:gd name="T6" fmla="*/ 1427943 w 1427943"/>
                <a:gd name="T7" fmla="*/ 1742991 h 3045535"/>
                <a:gd name="T8" fmla="*/ 1427943 w 1427943"/>
                <a:gd name="T9" fmla="*/ 2030413 h 3045535"/>
                <a:gd name="T10" fmla="*/ 1427943 w 1427943"/>
                <a:gd name="T11" fmla="*/ 3045535 h 3045535"/>
                <a:gd name="T12" fmla="*/ 0 w 1427943"/>
                <a:gd name="T13" fmla="*/ 3045535 h 3045535"/>
                <a:gd name="T14" fmla="*/ 0 w 1427943"/>
                <a:gd name="T15" fmla="*/ 2030413 h 3045535"/>
                <a:gd name="T16" fmla="*/ 0 w 1427943"/>
                <a:gd name="T17" fmla="*/ 1742991 h 3045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7943" h="3045535">
                  <a:moveTo>
                    <a:pt x="0" y="0"/>
                  </a:moveTo>
                  <a:lnTo>
                    <a:pt x="851890" y="0"/>
                  </a:lnTo>
                  <a:cubicBezTo>
                    <a:pt x="1170058" y="0"/>
                    <a:pt x="1427943" y="257887"/>
                    <a:pt x="1427943" y="576055"/>
                  </a:cubicBezTo>
                  <a:lnTo>
                    <a:pt x="1427943" y="1742991"/>
                  </a:lnTo>
                  <a:lnTo>
                    <a:pt x="1427943" y="2030413"/>
                  </a:lnTo>
                  <a:lnTo>
                    <a:pt x="1427943" y="3045535"/>
                  </a:lnTo>
                  <a:lnTo>
                    <a:pt x="0" y="3045535"/>
                  </a:lnTo>
                  <a:lnTo>
                    <a:pt x="0" y="2030413"/>
                  </a:lnTo>
                  <a:lnTo>
                    <a:pt x="0" y="1742991"/>
                  </a:lnTo>
                  <a:lnTo>
                    <a:pt x="0" y="0"/>
                  </a:lnTo>
                  <a:close/>
                </a:path>
              </a:pathLst>
            </a:custGeom>
            <a:solidFill>
              <a:srgbClr val="FECCB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8" name="Frihandsfigur 2">
              <a:extLst>
                <a:ext uri="{FF2B5EF4-FFF2-40B4-BE49-F238E27FC236}">
                  <a16:creationId xmlns:a16="http://schemas.microsoft.com/office/drawing/2014/main" id="{E66D1100-6B21-03A6-2B34-FC2B21BE843E}"/>
                </a:ext>
                <a:ext uri="{C183D7F6-B498-43B3-948B-1728B52AA6E4}">
                  <adec:decorative xmlns:adec="http://schemas.microsoft.com/office/drawing/2017/decorative" val="1"/>
                </a:ext>
              </a:extLst>
            </p:cNvPr>
            <p:cNvSpPr>
              <a:spLocks/>
            </p:cNvSpPr>
            <p:nvPr userDrawn="1"/>
          </p:nvSpPr>
          <p:spPr bwMode="auto">
            <a:xfrm>
              <a:off x="7517605" y="3431800"/>
              <a:ext cx="1427943" cy="3046213"/>
            </a:xfrm>
            <a:custGeom>
              <a:avLst/>
              <a:gdLst>
                <a:gd name="T0" fmla="*/ 0 w 1427943"/>
                <a:gd name="T1" fmla="*/ 0 h 3046213"/>
                <a:gd name="T2" fmla="*/ 1427943 w 1427943"/>
                <a:gd name="T3" fmla="*/ 0 h 3046213"/>
                <a:gd name="T4" fmla="*/ 1427943 w 1427943"/>
                <a:gd name="T5" fmla="*/ 1015800 h 3046213"/>
                <a:gd name="T6" fmla="*/ 1427943 w 1427943"/>
                <a:gd name="T7" fmla="*/ 1365668 h 3046213"/>
                <a:gd name="T8" fmla="*/ 1427943 w 1427943"/>
                <a:gd name="T9" fmla="*/ 2470158 h 3046213"/>
                <a:gd name="T10" fmla="*/ 851890 w 1427943"/>
                <a:gd name="T11" fmla="*/ 3046213 h 3046213"/>
                <a:gd name="T12" fmla="*/ 0 w 1427943"/>
                <a:gd name="T13" fmla="*/ 3046213 h 3046213"/>
                <a:gd name="T14" fmla="*/ 0 w 1427943"/>
                <a:gd name="T15" fmla="*/ 1365668 h 3046213"/>
                <a:gd name="T16" fmla="*/ 0 w 1427943"/>
                <a:gd name="T17" fmla="*/ 1015800 h 3046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7943" h="3046213">
                  <a:moveTo>
                    <a:pt x="0" y="0"/>
                  </a:moveTo>
                  <a:lnTo>
                    <a:pt x="1427943" y="0"/>
                  </a:lnTo>
                  <a:lnTo>
                    <a:pt x="1427943" y="1015800"/>
                  </a:lnTo>
                  <a:lnTo>
                    <a:pt x="1427943" y="1365668"/>
                  </a:lnTo>
                  <a:lnTo>
                    <a:pt x="1427943" y="2470158"/>
                  </a:lnTo>
                  <a:cubicBezTo>
                    <a:pt x="1427943" y="2788326"/>
                    <a:pt x="1170058" y="3046213"/>
                    <a:pt x="851890" y="3046213"/>
                  </a:cubicBezTo>
                  <a:lnTo>
                    <a:pt x="0" y="3046213"/>
                  </a:lnTo>
                  <a:lnTo>
                    <a:pt x="0" y="1365668"/>
                  </a:lnTo>
                  <a:lnTo>
                    <a:pt x="0" y="1015800"/>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9" name="Frihandsfigur 3">
              <a:extLst>
                <a:ext uri="{FF2B5EF4-FFF2-40B4-BE49-F238E27FC236}">
                  <a16:creationId xmlns:a16="http://schemas.microsoft.com/office/drawing/2014/main" id="{1D195A0C-5C0A-635E-A52B-D6691CF332CB}"/>
                </a:ext>
                <a:ext uri="{C183D7F6-B498-43B3-948B-1728B52AA6E4}">
                  <adec:decorative xmlns:adec="http://schemas.microsoft.com/office/drawing/2017/decorative" val="1"/>
                </a:ext>
              </a:extLst>
            </p:cNvPr>
            <p:cNvSpPr>
              <a:spLocks/>
            </p:cNvSpPr>
            <p:nvPr userDrawn="1"/>
          </p:nvSpPr>
          <p:spPr bwMode="auto">
            <a:xfrm>
              <a:off x="8945547" y="3431799"/>
              <a:ext cx="1428112" cy="3046380"/>
            </a:xfrm>
            <a:custGeom>
              <a:avLst/>
              <a:gdLst>
                <a:gd name="T0" fmla="*/ 507645 w 1428112"/>
                <a:gd name="T1" fmla="*/ 0 h 3046380"/>
                <a:gd name="T2" fmla="*/ 507645 w 1428112"/>
                <a:gd name="T3" fmla="*/ 169 h 3046380"/>
                <a:gd name="T4" fmla="*/ 1427943 w 1428112"/>
                <a:gd name="T5" fmla="*/ 169 h 3046380"/>
                <a:gd name="T6" fmla="*/ 1427943 w 1428112"/>
                <a:gd name="T7" fmla="*/ 676737 h 3046380"/>
                <a:gd name="T8" fmla="*/ 1428112 w 1428112"/>
                <a:gd name="T9" fmla="*/ 676737 h 3046380"/>
                <a:gd name="T10" fmla="*/ 1428112 w 1428112"/>
                <a:gd name="T11" fmla="*/ 3046380 h 3046380"/>
                <a:gd name="T12" fmla="*/ 169 w 1428112"/>
                <a:gd name="T13" fmla="*/ 3046380 h 3046380"/>
                <a:gd name="T14" fmla="*/ 169 w 1428112"/>
                <a:gd name="T15" fmla="*/ 1015291 h 3046380"/>
                <a:gd name="T16" fmla="*/ 0 w 1428112"/>
                <a:gd name="T17" fmla="*/ 1015291 h 3046380"/>
                <a:gd name="T18" fmla="*/ 0 w 1428112"/>
                <a:gd name="T19" fmla="*/ 507646 h 3046380"/>
                <a:gd name="T20" fmla="*/ 507645 w 1428112"/>
                <a:gd name="T21" fmla="*/ 0 h 3046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8112" h="3046380">
                  <a:moveTo>
                    <a:pt x="507645" y="0"/>
                  </a:moveTo>
                  <a:lnTo>
                    <a:pt x="507645" y="169"/>
                  </a:lnTo>
                  <a:lnTo>
                    <a:pt x="1427943" y="169"/>
                  </a:lnTo>
                  <a:lnTo>
                    <a:pt x="1427943" y="676737"/>
                  </a:lnTo>
                  <a:lnTo>
                    <a:pt x="1428112" y="676737"/>
                  </a:lnTo>
                  <a:lnTo>
                    <a:pt x="1428112" y="3046380"/>
                  </a:lnTo>
                  <a:lnTo>
                    <a:pt x="169" y="3046380"/>
                  </a:lnTo>
                  <a:lnTo>
                    <a:pt x="169" y="1015291"/>
                  </a:lnTo>
                  <a:lnTo>
                    <a:pt x="0" y="1015291"/>
                  </a:lnTo>
                  <a:lnTo>
                    <a:pt x="0" y="507646"/>
                  </a:lnTo>
                  <a:cubicBezTo>
                    <a:pt x="0" y="227239"/>
                    <a:pt x="227237" y="0"/>
                    <a:pt x="507645" y="0"/>
                  </a:cubicBezTo>
                  <a:close/>
                </a:path>
              </a:pathLst>
            </a:custGeom>
            <a:solidFill>
              <a:srgbClr val="E7E1D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10" name="Frihandsfigur 4">
              <a:extLst>
                <a:ext uri="{FF2B5EF4-FFF2-40B4-BE49-F238E27FC236}">
                  <a16:creationId xmlns:a16="http://schemas.microsoft.com/office/drawing/2014/main" id="{4622F76B-E0B5-58CD-2EAE-CA5E94649F71}"/>
                </a:ext>
                <a:ext uri="{C183D7F6-B498-43B3-948B-1728B52AA6E4}">
                  <adec:decorative xmlns:adec="http://schemas.microsoft.com/office/drawing/2017/decorative" val="1"/>
                </a:ext>
              </a:extLst>
            </p:cNvPr>
            <p:cNvSpPr>
              <a:spLocks noChangeAspect="1"/>
            </p:cNvSpPr>
            <p:nvPr userDrawn="1"/>
          </p:nvSpPr>
          <p:spPr bwMode="auto">
            <a:xfrm>
              <a:off x="10373658" y="3431800"/>
              <a:ext cx="1427943" cy="2030411"/>
            </a:xfrm>
            <a:custGeom>
              <a:avLst/>
              <a:gdLst>
                <a:gd name="T0" fmla="*/ 26888526 w 803243"/>
                <a:gd name="T1" fmla="*/ 64086639 h 1142142"/>
                <a:gd name="T2" fmla="*/ 45070706 w 803243"/>
                <a:gd name="T3" fmla="*/ 45904413 h 1142142"/>
                <a:gd name="T4" fmla="*/ 45070706 w 803243"/>
                <a:gd name="T5" fmla="*/ 0 h 1142142"/>
                <a:gd name="T6" fmla="*/ 0 w 803243"/>
                <a:gd name="T7" fmla="*/ 0 h 1142142"/>
                <a:gd name="T8" fmla="*/ 0 w 803243"/>
                <a:gd name="T9" fmla="*/ 64086639 h 1142142"/>
                <a:gd name="T10" fmla="*/ 26893865 w 803243"/>
                <a:gd name="T11" fmla="*/ 64086639 h 1142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243" h="1142142">
                  <a:moveTo>
                    <a:pt x="479203" y="1142143"/>
                  </a:moveTo>
                  <a:cubicBezTo>
                    <a:pt x="658178" y="1142143"/>
                    <a:pt x="803243" y="997077"/>
                    <a:pt x="803243" y="818102"/>
                  </a:cubicBezTo>
                  <a:lnTo>
                    <a:pt x="803243" y="0"/>
                  </a:lnTo>
                  <a:lnTo>
                    <a:pt x="0" y="0"/>
                  </a:lnTo>
                  <a:lnTo>
                    <a:pt x="0" y="1142143"/>
                  </a:lnTo>
                  <a:lnTo>
                    <a:pt x="479298" y="1142143"/>
                  </a:lnTo>
                  <a:lnTo>
                    <a:pt x="479203" y="1142143"/>
                  </a:lnTo>
                  <a:close/>
                </a:path>
              </a:pathLst>
            </a:custGeom>
            <a:solidFill>
              <a:srgbClr val="FECCBF"/>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sp>
          <p:nvSpPr>
            <p:cNvPr id="11" name="Frihandsfigur 5">
              <a:extLst>
                <a:ext uri="{FF2B5EF4-FFF2-40B4-BE49-F238E27FC236}">
                  <a16:creationId xmlns:a16="http://schemas.microsoft.com/office/drawing/2014/main" id="{DAB345C5-0C0B-E0CA-A0D9-917424DAD82A}"/>
                </a:ext>
                <a:ext uri="{C183D7F6-B498-43B3-948B-1728B52AA6E4}">
                  <adec:decorative xmlns:adec="http://schemas.microsoft.com/office/drawing/2017/decorative" val="1"/>
                </a:ext>
              </a:extLst>
            </p:cNvPr>
            <p:cNvSpPr>
              <a:spLocks noChangeAspect="1"/>
            </p:cNvSpPr>
            <p:nvPr userDrawn="1"/>
          </p:nvSpPr>
          <p:spPr bwMode="auto">
            <a:xfrm>
              <a:off x="10373658" y="5462891"/>
              <a:ext cx="1427943" cy="1015289"/>
            </a:xfrm>
            <a:custGeom>
              <a:avLst/>
              <a:gdLst>
                <a:gd name="T0" fmla="*/ 16022995 w 803243"/>
                <a:gd name="T1" fmla="*/ 0 h 571118"/>
                <a:gd name="T2" fmla="*/ 0 w 803243"/>
                <a:gd name="T3" fmla="*/ 16022992 h 571118"/>
                <a:gd name="T4" fmla="*/ 0 w 803243"/>
                <a:gd name="T5" fmla="*/ 32045973 h 571118"/>
                <a:gd name="T6" fmla="*/ 45070706 w 803243"/>
                <a:gd name="T7" fmla="*/ 32045973 h 571118"/>
                <a:gd name="T8" fmla="*/ 45070706 w 803243"/>
                <a:gd name="T9" fmla="*/ 5324 h 571118"/>
                <a:gd name="T10" fmla="*/ 16022995 w 803243"/>
                <a:gd name="T11" fmla="*/ 5324 h 5711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3243" h="571118">
                  <a:moveTo>
                    <a:pt x="285559" y="0"/>
                  </a:moveTo>
                  <a:cubicBezTo>
                    <a:pt x="127825" y="0"/>
                    <a:pt x="0" y="127826"/>
                    <a:pt x="0" y="285560"/>
                  </a:cubicBezTo>
                  <a:lnTo>
                    <a:pt x="0" y="571119"/>
                  </a:lnTo>
                  <a:lnTo>
                    <a:pt x="803243" y="571119"/>
                  </a:lnTo>
                  <a:lnTo>
                    <a:pt x="803243" y="95"/>
                  </a:lnTo>
                  <a:lnTo>
                    <a:pt x="285559" y="95"/>
                  </a:lnTo>
                  <a:lnTo>
                    <a:pt x="285559"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sv-SE"/>
            </a:p>
          </p:txBody>
        </p:sp>
      </p:grpSp>
      <p:pic>
        <p:nvPicPr>
          <p:cNvPr id="12" name="Logo" descr="Logotyp Västra Götalandsregionen">
            <a:extLst>
              <a:ext uri="{FF2B5EF4-FFF2-40B4-BE49-F238E27FC236}">
                <a16:creationId xmlns:a16="http://schemas.microsoft.com/office/drawing/2014/main" id="{63E88EAE-DD2A-2D10-2897-8F0F56BCBB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 y="6053138"/>
            <a:ext cx="21193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879401" y="1152048"/>
            <a:ext cx="5737196" cy="2387600"/>
          </a:xfrm>
          <a:prstGeom prst="rect">
            <a:avLst/>
          </a:prstGeom>
        </p:spPr>
        <p:txBody>
          <a:bodyPr anchor="b"/>
          <a:lstStyle>
            <a:lvl1pPr algn="l">
              <a:lnSpc>
                <a:spcPct val="110000"/>
              </a:lnSpc>
              <a:defRPr sz="3500" b="1"/>
            </a:lvl1pPr>
          </a:lstStyle>
          <a:p>
            <a:r>
              <a:rPr lang="sv-SE"/>
              <a:t>Klicka här för att ändra mall för rubrikformat</a:t>
            </a:r>
          </a:p>
        </p:txBody>
      </p:sp>
      <p:sp>
        <p:nvSpPr>
          <p:cNvPr id="3" name="Underrubrik 1"/>
          <p:cNvSpPr>
            <a:spLocks noGrp="1"/>
          </p:cNvSpPr>
          <p:nvPr>
            <p:ph type="subTitle" idx="1"/>
          </p:nvPr>
        </p:nvSpPr>
        <p:spPr>
          <a:xfrm>
            <a:off x="880376" y="3683107"/>
            <a:ext cx="5737196"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Platshållare för bild 1"/>
          <p:cNvSpPr>
            <a:spLocks noGrp="1"/>
          </p:cNvSpPr>
          <p:nvPr>
            <p:ph type="pic" sz="quarter" idx="16"/>
          </p:nvPr>
        </p:nvSpPr>
        <p:spPr>
          <a:xfrm>
            <a:off x="8945549" y="386435"/>
            <a:ext cx="2855885" cy="3045534"/>
          </a:xfrm>
          <a:custGeom>
            <a:avLst/>
            <a:gdLst>
              <a:gd name="connsiteX0" fmla="*/ 0 w 2855885"/>
              <a:gd name="connsiteY0" fmla="*/ 0 h 3045534"/>
              <a:gd name="connsiteX1" fmla="*/ 2855885 w 2855885"/>
              <a:gd name="connsiteY1" fmla="*/ 0 h 3045534"/>
              <a:gd name="connsiteX2" fmla="*/ 2855885 w 2855885"/>
              <a:gd name="connsiteY2" fmla="*/ 3045534 h 3045534"/>
              <a:gd name="connsiteX3" fmla="*/ 576053 w 2855885"/>
              <a:gd name="connsiteY3" fmla="*/ 3045534 h 3045534"/>
              <a:gd name="connsiteX4" fmla="*/ 0 w 2855885"/>
              <a:gd name="connsiteY4" fmla="*/ 2469481 h 304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885" h="3045534">
                <a:moveTo>
                  <a:pt x="0" y="0"/>
                </a:moveTo>
                <a:lnTo>
                  <a:pt x="2855885" y="0"/>
                </a:lnTo>
                <a:lnTo>
                  <a:pt x="2855885" y="3045534"/>
                </a:lnTo>
                <a:lnTo>
                  <a:pt x="576053" y="3045534"/>
                </a:lnTo>
                <a:cubicBezTo>
                  <a:pt x="257887" y="3045534"/>
                  <a:pt x="0" y="2787649"/>
                  <a:pt x="0" y="2469481"/>
                </a:cubicBezTo>
                <a:close/>
              </a:path>
            </a:pathLst>
          </a:custGeom>
          <a:solidFill>
            <a:schemeClr val="accent1"/>
          </a:solidFill>
        </p:spPr>
        <p:txBody>
          <a:bodyPr rtlCol="0">
            <a:noAutofit/>
          </a:bodyPr>
          <a:lstStyle>
            <a:lvl1pPr marL="0" indent="0">
              <a:buNone/>
              <a:defRPr>
                <a:solidFill>
                  <a:schemeClr val="bg1"/>
                </a:solidFill>
              </a:defRPr>
            </a:lvl1pPr>
          </a:lstStyle>
          <a:p>
            <a:pPr lvl="0"/>
            <a:r>
              <a:rPr lang="sv-SE" noProof="0"/>
              <a:t>Klicka på ikonen för att lägga till en bild</a:t>
            </a:r>
          </a:p>
        </p:txBody>
      </p:sp>
      <p:sp>
        <p:nvSpPr>
          <p:cNvPr id="6" name="Platshållare för bild 2"/>
          <p:cNvSpPr>
            <a:spLocks noGrp="1"/>
          </p:cNvSpPr>
          <p:nvPr>
            <p:ph type="pic" sz="quarter" idx="17"/>
          </p:nvPr>
        </p:nvSpPr>
        <p:spPr>
          <a:xfrm>
            <a:off x="4761570" y="5675314"/>
            <a:ext cx="2312087" cy="802698"/>
          </a:xfrm>
        </p:spPr>
        <p:txBody>
          <a:bodyPr rtlCol="0">
            <a:noAutofit/>
          </a:bodyPr>
          <a:lstStyle>
            <a:lvl1pPr marL="0" indent="0">
              <a:lnSpc>
                <a:spcPts val="1720"/>
              </a:lnSpc>
              <a:spcBef>
                <a:spcPts val="1000"/>
              </a:spcBef>
              <a:buFontTx/>
              <a:buNone/>
              <a:defRPr sz="1400"/>
            </a:lvl1pPr>
          </a:lstStyle>
          <a:p>
            <a:pPr lvl="0"/>
            <a:r>
              <a:rPr lang="sv-SE" noProof="0"/>
              <a:t>Klicka på ikonen för att lägga till en bild</a:t>
            </a:r>
          </a:p>
        </p:txBody>
      </p:sp>
      <p:sp>
        <p:nvSpPr>
          <p:cNvPr id="13" name="Platshållare för datum 1">
            <a:extLst>
              <a:ext uri="{FF2B5EF4-FFF2-40B4-BE49-F238E27FC236}">
                <a16:creationId xmlns:a16="http://schemas.microsoft.com/office/drawing/2014/main" id="{571CE597-8405-FD88-2D0D-A8619917649D}"/>
              </a:ext>
            </a:extLst>
          </p:cNvPr>
          <p:cNvSpPr>
            <a:spLocks noGrp="1"/>
          </p:cNvSpPr>
          <p:nvPr>
            <p:ph type="dt" sz="half" idx="18"/>
          </p:nvPr>
        </p:nvSpPr>
        <p:spPr/>
        <p:txBody>
          <a:bodyPr/>
          <a:lstStyle>
            <a:lvl1pPr>
              <a:defRPr/>
            </a:lvl1pPr>
          </a:lstStyle>
          <a:p>
            <a:pPr>
              <a:defRPr/>
            </a:pPr>
            <a:fld id="{C07F2C54-FA50-47F9-8C08-2CFB8BB4CED0}" type="datetime1">
              <a:rPr lang="sv-SE"/>
              <a:pPr>
                <a:defRPr/>
              </a:pPr>
              <a:t>2025-10-03</a:t>
            </a:fld>
            <a:endParaRPr lang="sv-SE"/>
          </a:p>
        </p:txBody>
      </p:sp>
      <p:sp>
        <p:nvSpPr>
          <p:cNvPr id="14" name="Platshållare för sidfot 1">
            <a:extLst>
              <a:ext uri="{FF2B5EF4-FFF2-40B4-BE49-F238E27FC236}">
                <a16:creationId xmlns:a16="http://schemas.microsoft.com/office/drawing/2014/main" id="{910E9F61-85EB-ED60-8440-4A19EB62F855}"/>
              </a:ext>
            </a:extLst>
          </p:cNvPr>
          <p:cNvSpPr>
            <a:spLocks noGrp="1"/>
          </p:cNvSpPr>
          <p:nvPr>
            <p:ph type="ftr" sz="quarter" idx="19"/>
          </p:nvPr>
        </p:nvSpPr>
        <p:spPr/>
        <p:txBody>
          <a:bodyPr/>
          <a:lstStyle>
            <a:lvl1pPr>
              <a:defRPr/>
            </a:lvl1pPr>
          </a:lstStyle>
          <a:p>
            <a:pPr>
              <a:defRPr/>
            </a:pPr>
            <a:endParaRPr lang="sv-SE"/>
          </a:p>
        </p:txBody>
      </p:sp>
    </p:spTree>
    <p:extLst>
      <p:ext uri="{BB962C8B-B14F-4D97-AF65-F5344CB8AC3E}">
        <p14:creationId xmlns:p14="http://schemas.microsoft.com/office/powerpoint/2010/main" val="693849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vart logo två logotyper">
    <p:spTree>
      <p:nvGrpSpPr>
        <p:cNvPr id="1" name=""/>
        <p:cNvGrpSpPr/>
        <p:nvPr/>
      </p:nvGrpSpPr>
      <p:grpSpPr>
        <a:xfrm>
          <a:off x="0" y="0"/>
          <a:ext cx="0" cy="0"/>
          <a:chOff x="0" y="0"/>
          <a:chExt cx="0" cy="0"/>
        </a:xfrm>
      </p:grpSpPr>
      <p:pic>
        <p:nvPicPr>
          <p:cNvPr id="2" name="Logo" descr="Logotyp Västra Götalandsregionen">
            <a:extLst>
              <a:ext uri="{FF2B5EF4-FFF2-40B4-BE49-F238E27FC236}">
                <a16:creationId xmlns:a16="http://schemas.microsoft.com/office/drawing/2014/main" id="{5599AEDB-F564-0ECC-F058-C801D6A59D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5938" y="2868613"/>
            <a:ext cx="3209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bild 1"/>
          <p:cNvSpPr>
            <a:spLocks noGrp="1"/>
          </p:cNvSpPr>
          <p:nvPr>
            <p:ph type="pic" sz="quarter" idx="12"/>
          </p:nvPr>
        </p:nvSpPr>
        <p:spPr>
          <a:xfrm>
            <a:off x="7196091" y="2520000"/>
            <a:ext cx="3202607" cy="1230290"/>
          </a:xfrm>
        </p:spPr>
        <p:txBody>
          <a:bodyPr rtlCol="0">
            <a:noAutofit/>
          </a:bodyPr>
          <a:lstStyle>
            <a:lvl1pPr marL="0" indent="0">
              <a:buFontTx/>
              <a:buNone/>
              <a:defRPr sz="1800">
                <a:solidFill>
                  <a:schemeClr val="tx1"/>
                </a:solidFill>
              </a:defRPr>
            </a:lvl1pPr>
          </a:lstStyle>
          <a:p>
            <a:pPr lvl="0"/>
            <a:r>
              <a:rPr lang="sv-SE" noProof="0"/>
              <a:t>Klicka på ikonen för att lägga till en bild</a:t>
            </a:r>
          </a:p>
        </p:txBody>
      </p:sp>
      <p:sp>
        <p:nvSpPr>
          <p:cNvPr id="3" name="Platshållare för datum 1">
            <a:extLst>
              <a:ext uri="{FF2B5EF4-FFF2-40B4-BE49-F238E27FC236}">
                <a16:creationId xmlns:a16="http://schemas.microsoft.com/office/drawing/2014/main" id="{A4436625-D862-18AC-0551-C330E7652B0F}"/>
              </a:ext>
            </a:extLst>
          </p:cNvPr>
          <p:cNvSpPr>
            <a:spLocks noGrp="1"/>
          </p:cNvSpPr>
          <p:nvPr>
            <p:ph type="dt" sz="half" idx="13"/>
          </p:nvPr>
        </p:nvSpPr>
        <p:spPr/>
        <p:txBody>
          <a:bodyPr/>
          <a:lstStyle>
            <a:lvl1pPr>
              <a:defRPr/>
            </a:lvl1pPr>
          </a:lstStyle>
          <a:p>
            <a:pPr>
              <a:defRPr/>
            </a:pPr>
            <a:fld id="{16330839-0B23-4CC0-9BD9-2B232447C53A}" type="datetime1">
              <a:rPr lang="sv-SE"/>
              <a:pPr>
                <a:defRPr/>
              </a:pPr>
              <a:t>2025-10-03</a:t>
            </a:fld>
            <a:endParaRPr lang="sv-SE"/>
          </a:p>
        </p:txBody>
      </p:sp>
      <p:sp>
        <p:nvSpPr>
          <p:cNvPr id="4" name="Platshållare för sidfot 1">
            <a:extLst>
              <a:ext uri="{FF2B5EF4-FFF2-40B4-BE49-F238E27FC236}">
                <a16:creationId xmlns:a16="http://schemas.microsoft.com/office/drawing/2014/main" id="{CA6AC3B4-3D51-2572-DAEB-0C0142E796AD}"/>
              </a:ext>
            </a:extLst>
          </p:cNvPr>
          <p:cNvSpPr>
            <a:spLocks noGrp="1"/>
          </p:cNvSpPr>
          <p:nvPr>
            <p:ph type="ftr" sz="quarter" idx="14"/>
          </p:nvPr>
        </p:nvSpPr>
        <p:spPr/>
        <p:txBody>
          <a:bodyPr/>
          <a:lstStyle>
            <a:lvl1pPr>
              <a:defRPr/>
            </a:lvl1pPr>
          </a:lstStyle>
          <a:p>
            <a:pPr>
              <a:defRPr/>
            </a:pPr>
            <a:endParaRPr lang="sv-SE"/>
          </a:p>
        </p:txBody>
      </p:sp>
    </p:spTree>
    <p:extLst>
      <p:ext uri="{BB962C8B-B14F-4D97-AF65-F5344CB8AC3E}">
        <p14:creationId xmlns:p14="http://schemas.microsoft.com/office/powerpoint/2010/main" val="508718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t logo två logotyper">
    <p:spTree>
      <p:nvGrpSpPr>
        <p:cNvPr id="1" name=""/>
        <p:cNvGrpSpPr/>
        <p:nvPr/>
      </p:nvGrpSpPr>
      <p:grpSpPr>
        <a:xfrm>
          <a:off x="0" y="0"/>
          <a:ext cx="0" cy="0"/>
          <a:chOff x="0" y="0"/>
          <a:chExt cx="0" cy="0"/>
        </a:xfrm>
      </p:grpSpPr>
      <p:sp>
        <p:nvSpPr>
          <p:cNvPr id="2" name="Frihandsfigur 1" descr="&quot;&quot;">
            <a:extLst>
              <a:ext uri="{FF2B5EF4-FFF2-40B4-BE49-F238E27FC236}">
                <a16:creationId xmlns:a16="http://schemas.microsoft.com/office/drawing/2014/main" id="{962AEFA9-0EF8-4C40-D4BF-90EA090D127A}"/>
              </a:ext>
            </a:extLst>
          </p:cNvPr>
          <p:cNvSpPr/>
          <p:nvPr userDrawn="1"/>
        </p:nvSpPr>
        <p:spPr bwMode="black">
          <a:xfrm>
            <a:off x="388938" y="381000"/>
            <a:ext cx="11412537" cy="6099175"/>
          </a:xfrm>
          <a:custGeom>
            <a:avLst/>
            <a:gdLst>
              <a:gd name="connsiteX0" fmla="*/ 0 w 11412000"/>
              <a:gd name="connsiteY0" fmla="*/ 0 h 6099856"/>
              <a:gd name="connsiteX1" fmla="*/ 11412000 w 11412000"/>
              <a:gd name="connsiteY1" fmla="*/ 0 h 6099856"/>
              <a:gd name="connsiteX2" fmla="*/ 11412000 w 11412000"/>
              <a:gd name="connsiteY2" fmla="*/ 1400466 h 6099856"/>
              <a:gd name="connsiteX3" fmla="*/ 11412000 w 11412000"/>
              <a:gd name="connsiteY3" fmla="*/ 3026481 h 6099856"/>
              <a:gd name="connsiteX4" fmla="*/ 11412000 w 11412000"/>
              <a:gd name="connsiteY4" fmla="*/ 3606802 h 6099856"/>
              <a:gd name="connsiteX5" fmla="*/ 11412000 w 11412000"/>
              <a:gd name="connsiteY5" fmla="*/ 5065943 h 6099856"/>
              <a:gd name="connsiteX6" fmla="*/ 10378087 w 11412000"/>
              <a:gd name="connsiteY6" fmla="*/ 6099856 h 6099856"/>
              <a:gd name="connsiteX7" fmla="*/ 5706738 w 11412000"/>
              <a:gd name="connsiteY7" fmla="*/ 6099856 h 6099856"/>
              <a:gd name="connsiteX8" fmla="*/ 5004000 w 11412000"/>
              <a:gd name="connsiteY8" fmla="*/ 6099856 h 6099856"/>
              <a:gd name="connsiteX9" fmla="*/ 257 w 11412000"/>
              <a:gd name="connsiteY9" fmla="*/ 6099856 h 6099856"/>
              <a:gd name="connsiteX10" fmla="*/ 257 w 11412000"/>
              <a:gd name="connsiteY10" fmla="*/ 3026481 h 6099856"/>
              <a:gd name="connsiteX11" fmla="*/ 0 w 11412000"/>
              <a:gd name="connsiteY11" fmla="*/ 3026481 h 609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2000" h="6099856">
                <a:moveTo>
                  <a:pt x="0" y="0"/>
                </a:moveTo>
                <a:lnTo>
                  <a:pt x="11412000" y="0"/>
                </a:lnTo>
                <a:lnTo>
                  <a:pt x="11412000" y="1400466"/>
                </a:lnTo>
                <a:lnTo>
                  <a:pt x="11412000" y="3026481"/>
                </a:lnTo>
                <a:lnTo>
                  <a:pt x="11412000" y="3606802"/>
                </a:lnTo>
                <a:lnTo>
                  <a:pt x="11412000" y="5065943"/>
                </a:lnTo>
                <a:cubicBezTo>
                  <a:pt x="11412000" y="5636957"/>
                  <a:pt x="10949101" y="6099856"/>
                  <a:pt x="10378087" y="6099856"/>
                </a:cubicBezTo>
                <a:lnTo>
                  <a:pt x="5706738" y="6099856"/>
                </a:lnTo>
                <a:lnTo>
                  <a:pt x="5004000" y="6099856"/>
                </a:lnTo>
                <a:lnTo>
                  <a:pt x="257" y="6099856"/>
                </a:lnTo>
                <a:lnTo>
                  <a:pt x="257" y="3026481"/>
                </a:lnTo>
                <a:lnTo>
                  <a:pt x="0" y="30264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3" name="Logo" descr="Logotyp Västra Götalandsregionen">
            <a:extLst>
              <a:ext uri="{FF2B5EF4-FFF2-40B4-BE49-F238E27FC236}">
                <a16:creationId xmlns:a16="http://schemas.microsoft.com/office/drawing/2014/main" id="{278946B3-EBFE-E371-D23F-3C1805BF29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9113" y="2868613"/>
            <a:ext cx="3203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tshållare för bild 1"/>
          <p:cNvSpPr>
            <a:spLocks noGrp="1"/>
          </p:cNvSpPr>
          <p:nvPr>
            <p:ph type="pic" sz="quarter" idx="12"/>
          </p:nvPr>
        </p:nvSpPr>
        <p:spPr>
          <a:xfrm>
            <a:off x="7196091" y="2520000"/>
            <a:ext cx="3202607" cy="1230290"/>
          </a:xfrm>
        </p:spPr>
        <p:txBody>
          <a:bodyPr rtlCol="0">
            <a:noAutofit/>
          </a:bodyPr>
          <a:lstStyle>
            <a:lvl1pPr marL="0" indent="0">
              <a:buFontTx/>
              <a:buNone/>
              <a:defRPr sz="1800">
                <a:solidFill>
                  <a:schemeClr val="bg1"/>
                </a:solidFill>
              </a:defRPr>
            </a:lvl1pPr>
          </a:lstStyle>
          <a:p>
            <a:pPr lvl="0"/>
            <a:r>
              <a:rPr lang="sv-SE" noProof="0"/>
              <a:t>Klicka på ikonen för att lägga till en bild</a:t>
            </a:r>
          </a:p>
        </p:txBody>
      </p:sp>
      <p:sp>
        <p:nvSpPr>
          <p:cNvPr id="4" name="Platshållare för datum 1">
            <a:extLst>
              <a:ext uri="{FF2B5EF4-FFF2-40B4-BE49-F238E27FC236}">
                <a16:creationId xmlns:a16="http://schemas.microsoft.com/office/drawing/2014/main" id="{B9B449DE-5F82-7ED8-BE63-A4AB885BBC1E}"/>
              </a:ext>
            </a:extLst>
          </p:cNvPr>
          <p:cNvSpPr>
            <a:spLocks noGrp="1"/>
          </p:cNvSpPr>
          <p:nvPr>
            <p:ph type="dt" sz="half" idx="13"/>
          </p:nvPr>
        </p:nvSpPr>
        <p:spPr/>
        <p:txBody>
          <a:bodyPr/>
          <a:lstStyle>
            <a:lvl1pPr>
              <a:defRPr/>
            </a:lvl1pPr>
          </a:lstStyle>
          <a:p>
            <a:pPr>
              <a:defRPr/>
            </a:pPr>
            <a:fld id="{97956CBD-A7DE-4B0C-B519-2AB5D7DF874E}" type="datetime1">
              <a:rPr lang="sv-SE"/>
              <a:pPr>
                <a:defRPr/>
              </a:pPr>
              <a:t>2025-10-03</a:t>
            </a:fld>
            <a:endParaRPr lang="sv-SE"/>
          </a:p>
        </p:txBody>
      </p:sp>
      <p:sp>
        <p:nvSpPr>
          <p:cNvPr id="5" name="Platshållare för sidfot 1">
            <a:extLst>
              <a:ext uri="{FF2B5EF4-FFF2-40B4-BE49-F238E27FC236}">
                <a16:creationId xmlns:a16="http://schemas.microsoft.com/office/drawing/2014/main" id="{E16658C9-BC19-276A-957A-CB9F937D8C71}"/>
              </a:ext>
            </a:extLst>
          </p:cNvPr>
          <p:cNvSpPr>
            <a:spLocks noGrp="1"/>
          </p:cNvSpPr>
          <p:nvPr>
            <p:ph type="ftr" sz="quarter" idx="14"/>
          </p:nvPr>
        </p:nvSpPr>
        <p:spPr/>
        <p:txBody>
          <a:bodyPr/>
          <a:lstStyle>
            <a:lvl1pPr>
              <a:defRPr/>
            </a:lvl1pPr>
          </a:lstStyle>
          <a:p>
            <a:pPr>
              <a:defRPr/>
            </a:pPr>
            <a:endParaRPr lang="sv-SE"/>
          </a:p>
        </p:txBody>
      </p:sp>
    </p:spTree>
    <p:extLst>
      <p:ext uri="{BB962C8B-B14F-4D97-AF65-F5344CB8AC3E}">
        <p14:creationId xmlns:p14="http://schemas.microsoft.com/office/powerpoint/2010/main" val="424823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grpSp>
        <p:nvGrpSpPr>
          <p:cNvPr id="3" name="Grafik">
            <a:extLst>
              <a:ext uri="{FF2B5EF4-FFF2-40B4-BE49-F238E27FC236}">
                <a16:creationId xmlns:a16="http://schemas.microsoft.com/office/drawing/2014/main" id="{3FF62208-6FE7-BE7C-1244-6315941435A5}"/>
              </a:ext>
            </a:extLst>
          </p:cNvPr>
          <p:cNvGrpSpPr>
            <a:grpSpLocks noChangeAspect="1"/>
          </p:cNvGrpSpPr>
          <p:nvPr/>
        </p:nvGrpSpPr>
        <p:grpSpPr bwMode="auto">
          <a:xfrm>
            <a:off x="10374313" y="385763"/>
            <a:ext cx="1427162" cy="6091237"/>
            <a:chOff x="10371138" y="380999"/>
            <a:chExt cx="1439146" cy="6138849"/>
          </a:xfrm>
        </p:grpSpPr>
        <p:sp>
          <p:nvSpPr>
            <p:cNvPr id="5" name="Frihandsfigur 1">
              <a:extLst>
                <a:ext uri="{FF2B5EF4-FFF2-40B4-BE49-F238E27FC236}">
                  <a16:creationId xmlns:a16="http://schemas.microsoft.com/office/drawing/2014/main" id="{D95B7268-A0DE-258A-3574-9C50926A16D4}"/>
                </a:ext>
                <a:ext uri="{C183D7F6-B498-43B3-948B-1728B52AA6E4}">
                  <adec:decorative xmlns:adec="http://schemas.microsoft.com/office/drawing/2017/decorative" val="1"/>
                </a:ext>
              </a:extLst>
            </p:cNvPr>
            <p:cNvSpPr>
              <a:spLocks noChangeAspect="1"/>
            </p:cNvSpPr>
            <p:nvPr/>
          </p:nvSpPr>
          <p:spPr bwMode="auto">
            <a:xfrm>
              <a:off x="10371138" y="380999"/>
              <a:ext cx="1439144" cy="1023084"/>
            </a:xfrm>
            <a:custGeom>
              <a:avLst/>
              <a:gdLst>
                <a:gd name="T0" fmla="*/ 511628 w 1439144"/>
                <a:gd name="T1" fmla="*/ 1023085 h 1023084"/>
                <a:gd name="T2" fmla="*/ 0 w 1439144"/>
                <a:gd name="T3" fmla="*/ 511628 h 1023084"/>
                <a:gd name="T4" fmla="*/ 0 w 1439144"/>
                <a:gd name="T5" fmla="*/ 0 h 1023084"/>
                <a:gd name="T6" fmla="*/ 1439145 w 1439144"/>
                <a:gd name="T7" fmla="*/ 0 h 1023084"/>
                <a:gd name="T8" fmla="*/ 1439145 w 1439144"/>
                <a:gd name="T9" fmla="*/ 1023085 h 1023084"/>
                <a:gd name="T10" fmla="*/ 511628 w 1439144"/>
                <a:gd name="T11" fmla="*/ 1023085 h 10230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9144" h="1023084">
                  <a:moveTo>
                    <a:pt x="511628" y="1023085"/>
                  </a:moveTo>
                  <a:cubicBezTo>
                    <a:pt x="229021" y="1023085"/>
                    <a:pt x="0" y="794064"/>
                    <a:pt x="0" y="511628"/>
                  </a:cubicBezTo>
                  <a:lnTo>
                    <a:pt x="0" y="0"/>
                  </a:lnTo>
                  <a:lnTo>
                    <a:pt x="1439145" y="0"/>
                  </a:lnTo>
                  <a:lnTo>
                    <a:pt x="1439145" y="1023085"/>
                  </a:lnTo>
                  <a:lnTo>
                    <a:pt x="511628" y="1023085"/>
                  </a:lnTo>
                  <a:close/>
                </a:path>
              </a:pathLst>
            </a:custGeom>
            <a:solidFill>
              <a:srgbClr val="FECCBF"/>
            </a:solidFill>
            <a:ln>
              <a:noFill/>
            </a:ln>
            <a:extLst>
              <a:ext uri="{91240B29-F687-4F45-9708-019B960494DF}">
                <a14:hiddenLine xmlns:a14="http://schemas.microsoft.com/office/drawing/2010/main" w="17009" cap="flat">
                  <a:solidFill>
                    <a:srgbClr val="000000"/>
                  </a:solidFill>
                  <a:prstDash val="solid"/>
                  <a:miter lim="800000"/>
                  <a:headEnd/>
                  <a:tailEnd/>
                </a14:hiddenLine>
              </a:ext>
            </a:extLst>
          </p:spPr>
          <p:txBody>
            <a:bodyPr anchor="ctr"/>
            <a:lstStyle/>
            <a:p>
              <a:endParaRPr lang="sv-SE"/>
            </a:p>
          </p:txBody>
        </p:sp>
        <p:sp>
          <p:nvSpPr>
            <p:cNvPr id="6" name="Frihandsfigur 2">
              <a:extLst>
                <a:ext uri="{FF2B5EF4-FFF2-40B4-BE49-F238E27FC236}">
                  <a16:creationId xmlns:a16="http://schemas.microsoft.com/office/drawing/2014/main" id="{674543E9-A965-D3CA-309C-3670F4FF3AE7}"/>
                </a:ext>
                <a:ext uri="{C183D7F6-B498-43B3-948B-1728B52AA6E4}">
                  <adec:decorative xmlns:adec="http://schemas.microsoft.com/office/drawing/2017/decorative" val="1"/>
                </a:ext>
              </a:extLst>
            </p:cNvPr>
            <p:cNvSpPr>
              <a:spLocks noChangeAspect="1"/>
            </p:cNvSpPr>
            <p:nvPr/>
          </p:nvSpPr>
          <p:spPr bwMode="auto">
            <a:xfrm>
              <a:off x="10371140" y="1404083"/>
              <a:ext cx="1439144" cy="2046340"/>
            </a:xfrm>
            <a:custGeom>
              <a:avLst/>
              <a:gdLst>
                <a:gd name="T0" fmla="*/ 858572 w 1439144"/>
                <a:gd name="T1" fmla="*/ 2046340 h 2046340"/>
                <a:gd name="T2" fmla="*/ 1439145 w 1439144"/>
                <a:gd name="T3" fmla="*/ 1465767 h 2046340"/>
                <a:gd name="T4" fmla="*/ 1439145 w 1439144"/>
                <a:gd name="T5" fmla="*/ 0 h 2046340"/>
                <a:gd name="T6" fmla="*/ 0 w 1439144"/>
                <a:gd name="T7" fmla="*/ 0 h 2046340"/>
                <a:gd name="T8" fmla="*/ 0 w 1439144"/>
                <a:gd name="T9" fmla="*/ 2046340 h 2046340"/>
                <a:gd name="T10" fmla="*/ 858572 w 1439144"/>
                <a:gd name="T11" fmla="*/ 2046340 h 2046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9144" h="2046340">
                  <a:moveTo>
                    <a:pt x="858572" y="2046340"/>
                  </a:moveTo>
                  <a:cubicBezTo>
                    <a:pt x="1179235" y="2046340"/>
                    <a:pt x="1439145" y="1786431"/>
                    <a:pt x="1439145" y="1465767"/>
                  </a:cubicBezTo>
                  <a:lnTo>
                    <a:pt x="1439145" y="0"/>
                  </a:lnTo>
                  <a:lnTo>
                    <a:pt x="0" y="0"/>
                  </a:lnTo>
                  <a:lnTo>
                    <a:pt x="0" y="2046340"/>
                  </a:lnTo>
                  <a:lnTo>
                    <a:pt x="858572" y="2046340"/>
                  </a:lnTo>
                  <a:close/>
                </a:path>
              </a:pathLst>
            </a:custGeom>
            <a:solidFill>
              <a:srgbClr val="E7E1DF"/>
            </a:solidFill>
            <a:ln>
              <a:noFill/>
            </a:ln>
            <a:extLst>
              <a:ext uri="{91240B29-F687-4F45-9708-019B960494DF}">
                <a14:hiddenLine xmlns:a14="http://schemas.microsoft.com/office/drawing/2010/main" w="17009" cap="flat">
                  <a:solidFill>
                    <a:srgbClr val="000000"/>
                  </a:solidFill>
                  <a:prstDash val="solid"/>
                  <a:miter lim="800000"/>
                  <a:headEnd/>
                  <a:tailEnd/>
                </a14:hiddenLine>
              </a:ext>
            </a:extLst>
          </p:spPr>
          <p:txBody>
            <a:bodyPr anchor="ctr"/>
            <a:lstStyle/>
            <a:p>
              <a:endParaRPr lang="sv-SE"/>
            </a:p>
          </p:txBody>
        </p:sp>
        <p:sp>
          <p:nvSpPr>
            <p:cNvPr id="7" name="Frihandsfigur 3">
              <a:extLst>
                <a:ext uri="{FF2B5EF4-FFF2-40B4-BE49-F238E27FC236}">
                  <a16:creationId xmlns:a16="http://schemas.microsoft.com/office/drawing/2014/main" id="{8C6E7D80-8029-0747-D55E-27C8F3097B24}"/>
                </a:ext>
                <a:ext uri="{C183D7F6-B498-43B3-948B-1728B52AA6E4}">
                  <adec:decorative xmlns:adec="http://schemas.microsoft.com/office/drawing/2017/decorative" val="1"/>
                </a:ext>
              </a:extLst>
            </p:cNvPr>
            <p:cNvSpPr>
              <a:spLocks noChangeAspect="1"/>
            </p:cNvSpPr>
            <p:nvPr/>
          </p:nvSpPr>
          <p:spPr bwMode="auto">
            <a:xfrm>
              <a:off x="10371138" y="3450423"/>
              <a:ext cx="1439144" cy="3069425"/>
            </a:xfrm>
            <a:custGeom>
              <a:avLst/>
              <a:gdLst>
                <a:gd name="T0" fmla="*/ 858572 w 1439144"/>
                <a:gd name="T1" fmla="*/ 3069432 h 3069424"/>
                <a:gd name="T2" fmla="*/ 1439145 w 1439144"/>
                <a:gd name="T3" fmla="*/ 2488859 h 3069424"/>
                <a:gd name="T4" fmla="*/ 1439145 w 1439144"/>
                <a:gd name="T5" fmla="*/ 0 h 3069424"/>
                <a:gd name="T6" fmla="*/ 0 w 1439144"/>
                <a:gd name="T7" fmla="*/ 0 h 3069424"/>
                <a:gd name="T8" fmla="*/ 0 w 1439144"/>
                <a:gd name="T9" fmla="*/ 3069432 h 3069424"/>
                <a:gd name="T10" fmla="*/ 858572 w 1439144"/>
                <a:gd name="T11" fmla="*/ 3069432 h 30694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9144" h="3069424">
                  <a:moveTo>
                    <a:pt x="858572" y="3069425"/>
                  </a:moveTo>
                  <a:cubicBezTo>
                    <a:pt x="1179235" y="3069425"/>
                    <a:pt x="1439145" y="2809515"/>
                    <a:pt x="1439145" y="2488852"/>
                  </a:cubicBezTo>
                  <a:lnTo>
                    <a:pt x="1439145" y="0"/>
                  </a:lnTo>
                  <a:lnTo>
                    <a:pt x="0" y="0"/>
                  </a:lnTo>
                  <a:lnTo>
                    <a:pt x="0" y="3069425"/>
                  </a:lnTo>
                  <a:lnTo>
                    <a:pt x="858572" y="3069425"/>
                  </a:lnTo>
                  <a:close/>
                </a:path>
              </a:pathLst>
            </a:custGeom>
            <a:solidFill>
              <a:schemeClr val="accent1"/>
            </a:solidFill>
            <a:ln>
              <a:noFill/>
            </a:ln>
            <a:extLst>
              <a:ext uri="{91240B29-F687-4F45-9708-019B960494DF}">
                <a14:hiddenLine xmlns:a14="http://schemas.microsoft.com/office/drawing/2010/main" w="17009" cap="flat">
                  <a:solidFill>
                    <a:srgbClr val="000000"/>
                  </a:solidFill>
                  <a:prstDash val="solid"/>
                  <a:miter lim="800000"/>
                  <a:headEnd/>
                  <a:tailEnd/>
                </a14:hiddenLine>
              </a:ext>
            </a:extLst>
          </p:spPr>
          <p:txBody>
            <a:bodyPr anchor="ctr"/>
            <a:lstStyle/>
            <a:p>
              <a:endParaRPr lang="sv-SE"/>
            </a:p>
          </p:txBody>
        </p:sp>
      </p:grpSp>
      <p:sp>
        <p:nvSpPr>
          <p:cNvPr id="2" name="Rubrik 1"/>
          <p:cNvSpPr>
            <a:spLocks noGrp="1"/>
          </p:cNvSpPr>
          <p:nvPr>
            <p:ph type="title"/>
          </p:nvPr>
        </p:nvSpPr>
        <p:spPr>
          <a:xfrm>
            <a:off x="1096621" y="666000"/>
            <a:ext cx="8642350" cy="1047750"/>
          </a:xfrm>
          <a:prstGeom prst="rect">
            <a:avLst/>
          </a:prstGeom>
        </p:spPr>
        <p:txBody>
          <a:bodyPr/>
          <a:lstStyle>
            <a:lvl1pPr>
              <a:defRPr/>
            </a:lvl1pPr>
          </a:lstStyle>
          <a:p>
            <a:r>
              <a:rPr lang="sv-SE"/>
              <a:t>Klicka här för att ändra mall för rubrikformat</a:t>
            </a:r>
          </a:p>
        </p:txBody>
      </p:sp>
      <p:sp>
        <p:nvSpPr>
          <p:cNvPr id="4" name="Platshållare för text 2"/>
          <p:cNvSpPr>
            <a:spLocks noGrp="1"/>
          </p:cNvSpPr>
          <p:nvPr>
            <p:ph idx="1"/>
          </p:nvPr>
        </p:nvSpPr>
        <p:spPr>
          <a:xfrm>
            <a:off x="1099112" y="2098800"/>
            <a:ext cx="8642350" cy="3922588"/>
          </a:xfrm>
          <a:prstGeom prst="rect">
            <a:avLst/>
          </a:prstGeom>
        </p:spPr>
        <p:txBody>
          <a:bodyPr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2">
            <a:extLst>
              <a:ext uri="{FF2B5EF4-FFF2-40B4-BE49-F238E27FC236}">
                <a16:creationId xmlns:a16="http://schemas.microsoft.com/office/drawing/2014/main" id="{EE1B4DB2-9C41-6F0F-46D4-A4F349087341}"/>
              </a:ext>
            </a:extLst>
          </p:cNvPr>
          <p:cNvSpPr>
            <a:spLocks noGrp="1"/>
          </p:cNvSpPr>
          <p:nvPr>
            <p:ph type="dt" sz="half" idx="10"/>
          </p:nvPr>
        </p:nvSpPr>
        <p:spPr/>
        <p:txBody>
          <a:bodyPr/>
          <a:lstStyle>
            <a:lvl1pPr>
              <a:defRPr/>
            </a:lvl1pPr>
          </a:lstStyle>
          <a:p>
            <a:pPr>
              <a:defRPr/>
            </a:pPr>
            <a:fld id="{E39E0856-5C98-4DB2-8F2E-AD518038793E}" type="datetime1">
              <a:rPr lang="sv-SE"/>
              <a:pPr>
                <a:defRPr/>
              </a:pPr>
              <a:t>2025-10-03</a:t>
            </a:fld>
            <a:endParaRPr lang="sv-SE"/>
          </a:p>
        </p:txBody>
      </p:sp>
      <p:sp>
        <p:nvSpPr>
          <p:cNvPr id="9" name="Platshållare för sidfot 5">
            <a:extLst>
              <a:ext uri="{FF2B5EF4-FFF2-40B4-BE49-F238E27FC236}">
                <a16:creationId xmlns:a16="http://schemas.microsoft.com/office/drawing/2014/main" id="{91CA337A-7079-343C-0F8D-E3B818C11735}"/>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40368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pSp>
        <p:nvGrpSpPr>
          <p:cNvPr id="3" name="Grafik">
            <a:extLst>
              <a:ext uri="{FF2B5EF4-FFF2-40B4-BE49-F238E27FC236}">
                <a16:creationId xmlns:a16="http://schemas.microsoft.com/office/drawing/2014/main" id="{6A62124D-4AE9-744D-F549-D777208D626E}"/>
              </a:ext>
            </a:extLst>
          </p:cNvPr>
          <p:cNvGrpSpPr>
            <a:grpSpLocks noChangeAspect="1"/>
          </p:cNvGrpSpPr>
          <p:nvPr userDrawn="1"/>
        </p:nvGrpSpPr>
        <p:grpSpPr bwMode="auto">
          <a:xfrm>
            <a:off x="10372725" y="385763"/>
            <a:ext cx="1428750" cy="6091237"/>
            <a:chOff x="10371143" y="380999"/>
            <a:chExt cx="1439149" cy="6138849"/>
          </a:xfrm>
        </p:grpSpPr>
        <p:sp>
          <p:nvSpPr>
            <p:cNvPr id="4" name="Frihandsfigur 1">
              <a:extLst>
                <a:ext uri="{FF2B5EF4-FFF2-40B4-BE49-F238E27FC236}">
                  <a16:creationId xmlns:a16="http://schemas.microsoft.com/office/drawing/2014/main" id="{2E65E062-1F44-2C7D-64C5-A11DDD0E9417}"/>
                </a:ext>
                <a:ext uri="{C183D7F6-B498-43B3-948B-1728B52AA6E4}">
                  <adec:decorative xmlns:adec="http://schemas.microsoft.com/office/drawing/2017/decorative" val="1"/>
                </a:ext>
              </a:extLst>
            </p:cNvPr>
            <p:cNvSpPr>
              <a:spLocks noChangeAspect="1"/>
            </p:cNvSpPr>
            <p:nvPr/>
          </p:nvSpPr>
          <p:spPr bwMode="auto">
            <a:xfrm>
              <a:off x="10371148" y="380999"/>
              <a:ext cx="1439144" cy="1023084"/>
            </a:xfrm>
            <a:custGeom>
              <a:avLst/>
              <a:gdLst>
                <a:gd name="T0" fmla="*/ 511628 w 1439144"/>
                <a:gd name="T1" fmla="*/ 1023085 h 1023084"/>
                <a:gd name="T2" fmla="*/ 0 w 1439144"/>
                <a:gd name="T3" fmla="*/ 511628 h 1023084"/>
                <a:gd name="T4" fmla="*/ 0 w 1439144"/>
                <a:gd name="T5" fmla="*/ 0 h 1023084"/>
                <a:gd name="T6" fmla="*/ 1439145 w 1439144"/>
                <a:gd name="T7" fmla="*/ 0 h 1023084"/>
                <a:gd name="T8" fmla="*/ 1439145 w 1439144"/>
                <a:gd name="T9" fmla="*/ 1023085 h 1023084"/>
                <a:gd name="T10" fmla="*/ 511628 w 1439144"/>
                <a:gd name="T11" fmla="*/ 1023085 h 10230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9144" h="1023084">
                  <a:moveTo>
                    <a:pt x="511628" y="1023085"/>
                  </a:moveTo>
                  <a:cubicBezTo>
                    <a:pt x="229021" y="1023085"/>
                    <a:pt x="0" y="794064"/>
                    <a:pt x="0" y="511628"/>
                  </a:cubicBezTo>
                  <a:lnTo>
                    <a:pt x="0" y="0"/>
                  </a:lnTo>
                  <a:lnTo>
                    <a:pt x="1439145" y="0"/>
                  </a:lnTo>
                  <a:lnTo>
                    <a:pt x="1439145" y="1023085"/>
                  </a:lnTo>
                  <a:lnTo>
                    <a:pt x="511628" y="1023085"/>
                  </a:lnTo>
                  <a:close/>
                </a:path>
              </a:pathLst>
            </a:custGeom>
            <a:solidFill>
              <a:srgbClr val="FECCBF"/>
            </a:solidFill>
            <a:ln>
              <a:noFill/>
            </a:ln>
            <a:extLst>
              <a:ext uri="{91240B29-F687-4F45-9708-019B960494DF}">
                <a14:hiddenLine xmlns:a14="http://schemas.microsoft.com/office/drawing/2010/main" w="17009" cap="flat">
                  <a:solidFill>
                    <a:srgbClr val="000000"/>
                  </a:solidFill>
                  <a:prstDash val="solid"/>
                  <a:miter lim="800000"/>
                  <a:headEnd/>
                  <a:tailEnd/>
                </a14:hiddenLine>
              </a:ext>
            </a:extLst>
          </p:spPr>
          <p:txBody>
            <a:bodyPr anchor="ctr"/>
            <a:lstStyle/>
            <a:p>
              <a:endParaRPr lang="sv-SE"/>
            </a:p>
          </p:txBody>
        </p:sp>
        <p:sp>
          <p:nvSpPr>
            <p:cNvPr id="5" name="Frihandsfigur 2">
              <a:extLst>
                <a:ext uri="{FF2B5EF4-FFF2-40B4-BE49-F238E27FC236}">
                  <a16:creationId xmlns:a16="http://schemas.microsoft.com/office/drawing/2014/main" id="{0D8B81FE-5791-0A0E-324D-678BB3E3757D}"/>
                </a:ext>
                <a:ext uri="{C183D7F6-B498-43B3-948B-1728B52AA6E4}">
                  <adec:decorative xmlns:adec="http://schemas.microsoft.com/office/drawing/2017/decorative" val="1"/>
                </a:ext>
              </a:extLst>
            </p:cNvPr>
            <p:cNvSpPr>
              <a:spLocks noChangeAspect="1"/>
            </p:cNvSpPr>
            <p:nvPr/>
          </p:nvSpPr>
          <p:spPr bwMode="auto">
            <a:xfrm>
              <a:off x="10371146" y="1404083"/>
              <a:ext cx="1439144" cy="2046340"/>
            </a:xfrm>
            <a:custGeom>
              <a:avLst/>
              <a:gdLst>
                <a:gd name="T0" fmla="*/ 858572 w 1439144"/>
                <a:gd name="T1" fmla="*/ 2046340 h 2046340"/>
                <a:gd name="T2" fmla="*/ 1439145 w 1439144"/>
                <a:gd name="T3" fmla="*/ 1465767 h 2046340"/>
                <a:gd name="T4" fmla="*/ 1439145 w 1439144"/>
                <a:gd name="T5" fmla="*/ 0 h 2046340"/>
                <a:gd name="T6" fmla="*/ 0 w 1439144"/>
                <a:gd name="T7" fmla="*/ 0 h 2046340"/>
                <a:gd name="T8" fmla="*/ 0 w 1439144"/>
                <a:gd name="T9" fmla="*/ 2046340 h 2046340"/>
                <a:gd name="T10" fmla="*/ 858572 w 1439144"/>
                <a:gd name="T11" fmla="*/ 2046340 h 2046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9144" h="2046340">
                  <a:moveTo>
                    <a:pt x="858572" y="2046340"/>
                  </a:moveTo>
                  <a:cubicBezTo>
                    <a:pt x="1179235" y="2046340"/>
                    <a:pt x="1439145" y="1786431"/>
                    <a:pt x="1439145" y="1465767"/>
                  </a:cubicBezTo>
                  <a:lnTo>
                    <a:pt x="1439145" y="0"/>
                  </a:lnTo>
                  <a:lnTo>
                    <a:pt x="0" y="0"/>
                  </a:lnTo>
                  <a:lnTo>
                    <a:pt x="0" y="2046340"/>
                  </a:lnTo>
                  <a:lnTo>
                    <a:pt x="858572" y="2046340"/>
                  </a:lnTo>
                  <a:close/>
                </a:path>
              </a:pathLst>
            </a:custGeom>
            <a:solidFill>
              <a:srgbClr val="E7E1DF"/>
            </a:solidFill>
            <a:ln>
              <a:noFill/>
            </a:ln>
            <a:extLst>
              <a:ext uri="{91240B29-F687-4F45-9708-019B960494DF}">
                <a14:hiddenLine xmlns:a14="http://schemas.microsoft.com/office/drawing/2010/main" w="17009" cap="flat">
                  <a:solidFill>
                    <a:srgbClr val="000000"/>
                  </a:solidFill>
                  <a:prstDash val="solid"/>
                  <a:miter lim="800000"/>
                  <a:headEnd/>
                  <a:tailEnd/>
                </a14:hiddenLine>
              </a:ext>
            </a:extLst>
          </p:spPr>
          <p:txBody>
            <a:bodyPr anchor="ctr"/>
            <a:lstStyle/>
            <a:p>
              <a:endParaRPr lang="sv-SE"/>
            </a:p>
          </p:txBody>
        </p:sp>
        <p:sp>
          <p:nvSpPr>
            <p:cNvPr id="6" name="Frihandsfigur 3">
              <a:extLst>
                <a:ext uri="{FF2B5EF4-FFF2-40B4-BE49-F238E27FC236}">
                  <a16:creationId xmlns:a16="http://schemas.microsoft.com/office/drawing/2014/main" id="{E2F5C60D-3A22-11E6-141A-366D3CE74257}"/>
                </a:ext>
                <a:ext uri="{C183D7F6-B498-43B3-948B-1728B52AA6E4}">
                  <adec:decorative xmlns:adec="http://schemas.microsoft.com/office/drawing/2017/decorative" val="1"/>
                </a:ext>
              </a:extLst>
            </p:cNvPr>
            <p:cNvSpPr>
              <a:spLocks noChangeAspect="1"/>
            </p:cNvSpPr>
            <p:nvPr/>
          </p:nvSpPr>
          <p:spPr bwMode="auto">
            <a:xfrm>
              <a:off x="10371143" y="3450424"/>
              <a:ext cx="1439144" cy="3069424"/>
            </a:xfrm>
            <a:custGeom>
              <a:avLst/>
              <a:gdLst>
                <a:gd name="T0" fmla="*/ 858572 w 1439144"/>
                <a:gd name="T1" fmla="*/ 3069425 h 3069424"/>
                <a:gd name="T2" fmla="*/ 1439145 w 1439144"/>
                <a:gd name="T3" fmla="*/ 2488852 h 3069424"/>
                <a:gd name="T4" fmla="*/ 1439145 w 1439144"/>
                <a:gd name="T5" fmla="*/ 0 h 3069424"/>
                <a:gd name="T6" fmla="*/ 0 w 1439144"/>
                <a:gd name="T7" fmla="*/ 0 h 3069424"/>
                <a:gd name="T8" fmla="*/ 0 w 1439144"/>
                <a:gd name="T9" fmla="*/ 3069425 h 3069424"/>
                <a:gd name="T10" fmla="*/ 858572 w 1439144"/>
                <a:gd name="T11" fmla="*/ 3069425 h 30694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9144" h="3069424">
                  <a:moveTo>
                    <a:pt x="858572" y="3069425"/>
                  </a:moveTo>
                  <a:cubicBezTo>
                    <a:pt x="1179235" y="3069425"/>
                    <a:pt x="1439145" y="2809515"/>
                    <a:pt x="1439145" y="2488852"/>
                  </a:cubicBezTo>
                  <a:lnTo>
                    <a:pt x="1439145" y="0"/>
                  </a:lnTo>
                  <a:lnTo>
                    <a:pt x="0" y="0"/>
                  </a:lnTo>
                  <a:lnTo>
                    <a:pt x="0" y="3069425"/>
                  </a:lnTo>
                  <a:lnTo>
                    <a:pt x="858572" y="3069425"/>
                  </a:lnTo>
                  <a:close/>
                </a:path>
              </a:pathLst>
            </a:custGeom>
            <a:solidFill>
              <a:schemeClr val="accent1"/>
            </a:solidFill>
            <a:ln>
              <a:noFill/>
            </a:ln>
            <a:extLst>
              <a:ext uri="{91240B29-F687-4F45-9708-019B960494DF}">
                <a14:hiddenLine xmlns:a14="http://schemas.microsoft.com/office/drawing/2010/main" w="17009" cap="flat">
                  <a:solidFill>
                    <a:srgbClr val="000000"/>
                  </a:solidFill>
                  <a:prstDash val="solid"/>
                  <a:miter lim="800000"/>
                  <a:headEnd/>
                  <a:tailEnd/>
                </a14:hiddenLine>
              </a:ext>
            </a:extLst>
          </p:spPr>
          <p:txBody>
            <a:bodyPr anchor="ctr"/>
            <a:lstStyle/>
            <a:p>
              <a:endParaRPr lang="sv-SE"/>
            </a:p>
          </p:txBody>
        </p:sp>
      </p:grpSp>
      <p:sp>
        <p:nvSpPr>
          <p:cNvPr id="2" name="Rubrik 1"/>
          <p:cNvSpPr>
            <a:spLocks noGrp="1"/>
          </p:cNvSpPr>
          <p:nvPr>
            <p:ph type="title"/>
          </p:nvPr>
        </p:nvSpPr>
        <p:spPr>
          <a:xfrm>
            <a:off x="881395" y="1390462"/>
            <a:ext cx="8872205" cy="1047750"/>
          </a:xfrm>
          <a:prstGeom prst="rect">
            <a:avLst/>
          </a:prstGeom>
        </p:spPr>
        <p:txBody>
          <a:bodyPr/>
          <a:lstStyle>
            <a:lvl1pPr>
              <a:defRPr b="1"/>
            </a:lvl1pPr>
          </a:lstStyle>
          <a:p>
            <a:r>
              <a:rPr lang="sv-SE"/>
              <a:t>Klicka här för att ändra mall för rubrikformat</a:t>
            </a:r>
          </a:p>
        </p:txBody>
      </p:sp>
      <p:sp>
        <p:nvSpPr>
          <p:cNvPr id="7" name="Platshållare för datum 1">
            <a:extLst>
              <a:ext uri="{FF2B5EF4-FFF2-40B4-BE49-F238E27FC236}">
                <a16:creationId xmlns:a16="http://schemas.microsoft.com/office/drawing/2014/main" id="{775A9C2C-96E6-4F2E-5DF0-33B92F396A45}"/>
              </a:ext>
            </a:extLst>
          </p:cNvPr>
          <p:cNvSpPr>
            <a:spLocks noGrp="1"/>
          </p:cNvSpPr>
          <p:nvPr>
            <p:ph type="dt" sz="half" idx="10"/>
          </p:nvPr>
        </p:nvSpPr>
        <p:spPr/>
        <p:txBody>
          <a:bodyPr/>
          <a:lstStyle>
            <a:lvl1pPr>
              <a:defRPr/>
            </a:lvl1pPr>
          </a:lstStyle>
          <a:p>
            <a:pPr>
              <a:defRPr/>
            </a:pPr>
            <a:fld id="{DC1C6A12-0998-449A-9098-7F31E3D190E7}" type="datetime1">
              <a:rPr lang="sv-SE"/>
              <a:pPr>
                <a:defRPr/>
              </a:pPr>
              <a:t>2025-10-03</a:t>
            </a:fld>
            <a:endParaRPr lang="sv-SE"/>
          </a:p>
        </p:txBody>
      </p:sp>
      <p:sp>
        <p:nvSpPr>
          <p:cNvPr id="8" name="Platshållare för sidfot 1">
            <a:extLst>
              <a:ext uri="{FF2B5EF4-FFF2-40B4-BE49-F238E27FC236}">
                <a16:creationId xmlns:a16="http://schemas.microsoft.com/office/drawing/2014/main" id="{B74E7DBB-C757-B940-3E82-500A76EB5E30}"/>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85087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096621" y="666000"/>
            <a:ext cx="9802252" cy="1047750"/>
          </a:xfrm>
          <a:prstGeom prst="rect">
            <a:avLst/>
          </a:prstGeom>
        </p:spPr>
        <p:txBody>
          <a:bodyPr/>
          <a:lstStyle>
            <a:lvl1pPr>
              <a:defRPr/>
            </a:lvl1pPr>
          </a:lstStyle>
          <a:p>
            <a:r>
              <a:rPr lang="sv-SE"/>
              <a:t>Klicka här för att ändra mall för rubrikformat</a:t>
            </a:r>
          </a:p>
        </p:txBody>
      </p:sp>
      <p:sp>
        <p:nvSpPr>
          <p:cNvPr id="4" name="Platshållare för text 1"/>
          <p:cNvSpPr>
            <a:spLocks noGrp="1"/>
          </p:cNvSpPr>
          <p:nvPr>
            <p:ph idx="1"/>
          </p:nvPr>
        </p:nvSpPr>
        <p:spPr>
          <a:xfrm>
            <a:off x="1099112" y="2098800"/>
            <a:ext cx="9802252" cy="3922588"/>
          </a:xfrm>
          <a:prstGeom prst="rect">
            <a:avLst/>
          </a:prstGeom>
        </p:spPr>
        <p:txBody>
          <a:bodyPr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8">
            <a:extLst>
              <a:ext uri="{FF2B5EF4-FFF2-40B4-BE49-F238E27FC236}">
                <a16:creationId xmlns:a16="http://schemas.microsoft.com/office/drawing/2014/main" id="{7703D578-C977-4922-BE0D-7D587BB2F18D}"/>
              </a:ext>
            </a:extLst>
          </p:cNvPr>
          <p:cNvSpPr>
            <a:spLocks noGrp="1"/>
          </p:cNvSpPr>
          <p:nvPr>
            <p:ph type="dt" sz="half" idx="10"/>
          </p:nvPr>
        </p:nvSpPr>
        <p:spPr/>
        <p:txBody>
          <a:bodyPr/>
          <a:lstStyle>
            <a:lvl1pPr>
              <a:defRPr/>
            </a:lvl1pPr>
          </a:lstStyle>
          <a:p>
            <a:pPr>
              <a:defRPr/>
            </a:pPr>
            <a:fld id="{76468F4A-0D76-4DC4-AD9F-3F2979D9CB5E}" type="datetime1">
              <a:rPr lang="sv-SE"/>
              <a:pPr>
                <a:defRPr/>
              </a:pPr>
              <a:t>2025-10-03</a:t>
            </a:fld>
            <a:endParaRPr lang="sv-SE"/>
          </a:p>
        </p:txBody>
      </p:sp>
      <p:sp>
        <p:nvSpPr>
          <p:cNvPr id="5" name="Platshållare för sidfot 9">
            <a:extLst>
              <a:ext uri="{FF2B5EF4-FFF2-40B4-BE49-F238E27FC236}">
                <a16:creationId xmlns:a16="http://schemas.microsoft.com/office/drawing/2014/main" id="{96A498AF-169F-3D95-6CC8-6CFB39385649}"/>
              </a:ext>
            </a:extLst>
          </p:cNvPr>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164825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innehåll och bild">
    <p:spTree>
      <p:nvGrpSpPr>
        <p:cNvPr id="1" name=""/>
        <p:cNvGrpSpPr/>
        <p:nvPr/>
      </p:nvGrpSpPr>
      <p:grpSpPr>
        <a:xfrm>
          <a:off x="0" y="0"/>
          <a:ext cx="0" cy="0"/>
          <a:chOff x="0" y="0"/>
          <a:chExt cx="0" cy="0"/>
        </a:xfrm>
      </p:grpSpPr>
      <p:sp>
        <p:nvSpPr>
          <p:cNvPr id="3" name="Rubrik 1"/>
          <p:cNvSpPr>
            <a:spLocks noGrp="1"/>
          </p:cNvSpPr>
          <p:nvPr>
            <p:ph type="title"/>
          </p:nvPr>
        </p:nvSpPr>
        <p:spPr>
          <a:xfrm>
            <a:off x="1096621" y="666000"/>
            <a:ext cx="4995333" cy="1047750"/>
          </a:xfrm>
          <a:prstGeom prst="rect">
            <a:avLst/>
          </a:prstGeom>
        </p:spPr>
        <p:txBody>
          <a:bodyPr/>
          <a:lstStyle>
            <a:lvl1pPr>
              <a:defRPr/>
            </a:lvl1pPr>
          </a:lstStyle>
          <a:p>
            <a:r>
              <a:rPr lang="sv-SE"/>
              <a:t>Klicka här för att ändra mall för rubrikformat</a:t>
            </a:r>
          </a:p>
        </p:txBody>
      </p:sp>
      <p:sp>
        <p:nvSpPr>
          <p:cNvPr id="5" name="Platshållare för innehåll 1"/>
          <p:cNvSpPr>
            <a:spLocks noGrp="1"/>
          </p:cNvSpPr>
          <p:nvPr>
            <p:ph sz="quarter" idx="17"/>
          </p:nvPr>
        </p:nvSpPr>
        <p:spPr>
          <a:xfrm>
            <a:off x="1096247" y="2098800"/>
            <a:ext cx="4995333" cy="3922588"/>
          </a:xfrm>
        </p:spPr>
        <p:txBody>
          <a:bodyPr/>
          <a:lstStyle/>
          <a:p>
            <a:pPr lvl="0"/>
            <a:r>
              <a:rPr lang="sv-SE" noProof="0"/>
              <a:t>Klicka här för att ändra format på bakgrundstexten</a:t>
            </a:r>
          </a:p>
          <a:p>
            <a:pPr lvl="1"/>
            <a:r>
              <a:rPr lang="sv-SE" noProof="0"/>
              <a:t>Nivå två</a:t>
            </a:r>
          </a:p>
          <a:p>
            <a:pPr lvl="2"/>
            <a:r>
              <a:rPr lang="sv-SE" noProof="0"/>
              <a:t>Nivå tre</a:t>
            </a:r>
          </a:p>
        </p:txBody>
      </p:sp>
      <p:sp>
        <p:nvSpPr>
          <p:cNvPr id="12" name="Platshållare för bild 1"/>
          <p:cNvSpPr>
            <a:spLocks noGrp="1"/>
          </p:cNvSpPr>
          <p:nvPr>
            <p:ph type="pic" sz="quarter" idx="13"/>
          </p:nvPr>
        </p:nvSpPr>
        <p:spPr>
          <a:xfrm>
            <a:off x="6798481" y="385758"/>
            <a:ext cx="5002954" cy="6091200"/>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lIns="216000" tIns="144000" rtlCol="0">
            <a:noAutofit/>
          </a:bodyPr>
          <a:lstStyle>
            <a:lvl1pPr marL="0" indent="0">
              <a:buNone/>
              <a:defRPr/>
            </a:lvl1pPr>
          </a:lstStyle>
          <a:p>
            <a:pPr lvl="0"/>
            <a:r>
              <a:rPr lang="sv-SE" noProof="0"/>
              <a:t>Klicka på ikonen för att lägga till en bild</a:t>
            </a:r>
          </a:p>
        </p:txBody>
      </p:sp>
      <p:sp>
        <p:nvSpPr>
          <p:cNvPr id="2" name="Platshållare för datum 8">
            <a:extLst>
              <a:ext uri="{FF2B5EF4-FFF2-40B4-BE49-F238E27FC236}">
                <a16:creationId xmlns:a16="http://schemas.microsoft.com/office/drawing/2014/main" id="{F6D210EC-AEFE-4DAD-5DE8-ED6DA8723723}"/>
              </a:ext>
            </a:extLst>
          </p:cNvPr>
          <p:cNvSpPr>
            <a:spLocks noGrp="1"/>
          </p:cNvSpPr>
          <p:nvPr>
            <p:ph type="dt" sz="half" idx="18"/>
          </p:nvPr>
        </p:nvSpPr>
        <p:spPr/>
        <p:txBody>
          <a:bodyPr/>
          <a:lstStyle>
            <a:lvl1pPr>
              <a:defRPr/>
            </a:lvl1pPr>
          </a:lstStyle>
          <a:p>
            <a:pPr>
              <a:defRPr/>
            </a:pPr>
            <a:fld id="{9444943C-B3EA-4AEC-ABF8-E24F4342044F}" type="datetime1">
              <a:rPr lang="sv-SE"/>
              <a:pPr>
                <a:defRPr/>
              </a:pPr>
              <a:t>2025-10-03</a:t>
            </a:fld>
            <a:endParaRPr lang="sv-SE"/>
          </a:p>
        </p:txBody>
      </p:sp>
      <p:sp>
        <p:nvSpPr>
          <p:cNvPr id="4" name="Platshållare för sidfot 9">
            <a:extLst>
              <a:ext uri="{FF2B5EF4-FFF2-40B4-BE49-F238E27FC236}">
                <a16:creationId xmlns:a16="http://schemas.microsoft.com/office/drawing/2014/main" id="{53ADB83E-CF85-884E-6CEF-839C2998D47E}"/>
              </a:ext>
            </a:extLst>
          </p:cNvPr>
          <p:cNvSpPr>
            <a:spLocks noGrp="1"/>
          </p:cNvSpPr>
          <p:nvPr>
            <p:ph type="ftr" sz="quarter" idx="19"/>
          </p:nvPr>
        </p:nvSpPr>
        <p:spPr/>
        <p:txBody>
          <a:bodyPr/>
          <a:lstStyle>
            <a:lvl1pPr>
              <a:defRPr/>
            </a:lvl1pPr>
          </a:lstStyle>
          <a:p>
            <a:pPr>
              <a:defRPr/>
            </a:pPr>
            <a:endParaRPr lang="sv-SE"/>
          </a:p>
        </p:txBody>
      </p:sp>
    </p:spTree>
    <p:extLst>
      <p:ext uri="{BB962C8B-B14F-4D97-AF65-F5344CB8AC3E}">
        <p14:creationId xmlns:p14="http://schemas.microsoft.com/office/powerpoint/2010/main" val="22972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 innehåll och bild">
    <p:spTree>
      <p:nvGrpSpPr>
        <p:cNvPr id="1" name=""/>
        <p:cNvGrpSpPr/>
        <p:nvPr/>
      </p:nvGrpSpPr>
      <p:grpSpPr>
        <a:xfrm>
          <a:off x="0" y="0"/>
          <a:ext cx="0" cy="0"/>
          <a:chOff x="0" y="0"/>
          <a:chExt cx="0" cy="0"/>
        </a:xfrm>
      </p:grpSpPr>
      <p:sp>
        <p:nvSpPr>
          <p:cNvPr id="55" name="Rubrik 1"/>
          <p:cNvSpPr>
            <a:spLocks noGrp="1"/>
          </p:cNvSpPr>
          <p:nvPr>
            <p:ph type="title"/>
          </p:nvPr>
        </p:nvSpPr>
        <p:spPr>
          <a:xfrm>
            <a:off x="1096622" y="666000"/>
            <a:ext cx="7200000" cy="1047750"/>
          </a:xfrm>
          <a:prstGeom prst="rect">
            <a:avLst/>
          </a:prstGeom>
        </p:spPr>
        <p:txBody>
          <a:bodyPr anchor="b"/>
          <a:lstStyle>
            <a:lvl1pPr>
              <a:defRPr sz="3500" b="1"/>
            </a:lvl1pPr>
          </a:lstStyle>
          <a:p>
            <a:r>
              <a:rPr lang="sv-SE"/>
              <a:t>Klicka här för att ändra mall för rubrikformat</a:t>
            </a:r>
          </a:p>
        </p:txBody>
      </p:sp>
      <p:sp>
        <p:nvSpPr>
          <p:cNvPr id="49" name="Platshållare för text 1"/>
          <p:cNvSpPr>
            <a:spLocks noGrp="1"/>
          </p:cNvSpPr>
          <p:nvPr>
            <p:ph type="body" idx="26"/>
          </p:nvPr>
        </p:nvSpPr>
        <p:spPr>
          <a:xfrm>
            <a:off x="1096621" y="2098800"/>
            <a:ext cx="7200000" cy="3922588"/>
          </a:xfrm>
        </p:spPr>
        <p:txBody>
          <a:bodyPr/>
          <a:lstStyle/>
          <a:p>
            <a:pPr lvl="0"/>
            <a:r>
              <a:rPr lang="sv-SE"/>
              <a:t>Klicka här för att ändra format på bakgrundstexten</a:t>
            </a:r>
          </a:p>
        </p:txBody>
      </p:sp>
      <p:sp>
        <p:nvSpPr>
          <p:cNvPr id="39" name="Platshållare för bild 1"/>
          <p:cNvSpPr>
            <a:spLocks noGrp="1"/>
          </p:cNvSpPr>
          <p:nvPr>
            <p:ph type="pic" sz="quarter" idx="16"/>
          </p:nvPr>
        </p:nvSpPr>
        <p:spPr>
          <a:xfrm>
            <a:off x="8943034" y="385199"/>
            <a:ext cx="2858400" cy="3045601"/>
          </a:xfrm>
          <a:custGeom>
            <a:avLst/>
            <a:gdLst>
              <a:gd name="connsiteX0" fmla="*/ 0 w 2858400"/>
              <a:gd name="connsiteY0" fmla="*/ 0 h 3045601"/>
              <a:gd name="connsiteX1" fmla="*/ 582742 w 2858400"/>
              <a:gd name="connsiteY1" fmla="*/ 0 h 3045601"/>
              <a:gd name="connsiteX2" fmla="*/ 2275658 w 2858400"/>
              <a:gd name="connsiteY2" fmla="*/ 0 h 3045601"/>
              <a:gd name="connsiteX3" fmla="*/ 2858400 w 2858400"/>
              <a:gd name="connsiteY3" fmla="*/ 0 h 3045601"/>
              <a:gd name="connsiteX4" fmla="*/ 2858400 w 2858400"/>
              <a:gd name="connsiteY4" fmla="*/ 582742 h 3045601"/>
              <a:gd name="connsiteX5" fmla="*/ 2858400 w 2858400"/>
              <a:gd name="connsiteY5" fmla="*/ 2347609 h 3045601"/>
              <a:gd name="connsiteX6" fmla="*/ 2858400 w 2858400"/>
              <a:gd name="connsiteY6" fmla="*/ 2462858 h 3045601"/>
              <a:gd name="connsiteX7" fmla="*/ 2858399 w 2858400"/>
              <a:gd name="connsiteY7" fmla="*/ 2462868 h 3045601"/>
              <a:gd name="connsiteX8" fmla="*/ 2858399 w 2858400"/>
              <a:gd name="connsiteY8" fmla="*/ 3045601 h 3045601"/>
              <a:gd name="connsiteX9" fmla="*/ 1042628 w 2858400"/>
              <a:gd name="connsiteY9" fmla="*/ 3045601 h 3045601"/>
              <a:gd name="connsiteX10" fmla="*/ 1042628 w 2858400"/>
              <a:gd name="connsiteY10" fmla="*/ 3045600 h 3045601"/>
              <a:gd name="connsiteX11" fmla="*/ 582742 w 2858400"/>
              <a:gd name="connsiteY11" fmla="*/ 3045600 h 3045601"/>
              <a:gd name="connsiteX12" fmla="*/ 0 w 2858400"/>
              <a:gd name="connsiteY12" fmla="*/ 2462858 h 3045601"/>
              <a:gd name="connsiteX13" fmla="*/ 0 w 2858400"/>
              <a:gd name="connsiteY13" fmla="*/ 2347609 h 3045601"/>
              <a:gd name="connsiteX14" fmla="*/ 0 w 2858400"/>
              <a:gd name="connsiteY14" fmla="*/ 582742 h 304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8400" h="3045601">
                <a:moveTo>
                  <a:pt x="0" y="0"/>
                </a:moveTo>
                <a:lnTo>
                  <a:pt x="582742" y="0"/>
                </a:lnTo>
                <a:lnTo>
                  <a:pt x="2275658" y="0"/>
                </a:lnTo>
                <a:lnTo>
                  <a:pt x="2858400" y="0"/>
                </a:lnTo>
                <a:lnTo>
                  <a:pt x="2858400" y="582742"/>
                </a:lnTo>
                <a:lnTo>
                  <a:pt x="2858400" y="2347609"/>
                </a:lnTo>
                <a:lnTo>
                  <a:pt x="2858400" y="2462858"/>
                </a:lnTo>
                <a:lnTo>
                  <a:pt x="2858399" y="2462868"/>
                </a:lnTo>
                <a:lnTo>
                  <a:pt x="2858399" y="3045601"/>
                </a:lnTo>
                <a:lnTo>
                  <a:pt x="1042628" y="3045601"/>
                </a:lnTo>
                <a:lnTo>
                  <a:pt x="1042628" y="3045600"/>
                </a:lnTo>
                <a:lnTo>
                  <a:pt x="582742" y="3045600"/>
                </a:lnTo>
                <a:cubicBezTo>
                  <a:pt x="260902" y="3045600"/>
                  <a:pt x="0" y="2784698"/>
                  <a:pt x="0" y="2462858"/>
                </a:cubicBezTo>
                <a:lnTo>
                  <a:pt x="0" y="2347609"/>
                </a:lnTo>
                <a:lnTo>
                  <a:pt x="0" y="582742"/>
                </a:lnTo>
                <a:close/>
              </a:path>
            </a:pathLst>
          </a:custGeom>
          <a:solidFill>
            <a:srgbClr val="E7E1DF"/>
          </a:solidFill>
        </p:spPr>
        <p:txBody>
          <a:bodyPr lIns="108000" tIns="72000" rtlCol="0">
            <a:noAutofit/>
          </a:bodyPr>
          <a:lstStyle>
            <a:lvl1pPr marL="0" indent="0">
              <a:buFontTx/>
              <a:buNone/>
              <a:defRPr sz="2000"/>
            </a:lvl1pPr>
          </a:lstStyle>
          <a:p>
            <a:pPr lvl="0"/>
            <a:r>
              <a:rPr lang="sv-SE" noProof="0"/>
              <a:t>Klicka på ikonen för att lägga till en bild</a:t>
            </a:r>
          </a:p>
        </p:txBody>
      </p:sp>
      <p:sp>
        <p:nvSpPr>
          <p:cNvPr id="44" name="Platshållare för bild 2"/>
          <p:cNvSpPr>
            <a:spLocks noGrp="1"/>
          </p:cNvSpPr>
          <p:nvPr>
            <p:ph type="pic" sz="quarter" idx="24"/>
          </p:nvPr>
        </p:nvSpPr>
        <p:spPr>
          <a:xfrm>
            <a:off x="8943035" y="3429736"/>
            <a:ext cx="2858400" cy="3045600"/>
          </a:xfrm>
          <a:custGeom>
            <a:avLst/>
            <a:gdLst>
              <a:gd name="connsiteX0" fmla="*/ 582742 w 2858400"/>
              <a:gd name="connsiteY0" fmla="*/ 0 h 3045600"/>
              <a:gd name="connsiteX1" fmla="*/ 795936 w 2858400"/>
              <a:gd name="connsiteY1" fmla="*/ 0 h 3045600"/>
              <a:gd name="connsiteX2" fmla="*/ 2275658 w 2858400"/>
              <a:gd name="connsiteY2" fmla="*/ 0 h 3045600"/>
              <a:gd name="connsiteX3" fmla="*/ 2858400 w 2858400"/>
              <a:gd name="connsiteY3" fmla="*/ 0 h 3045600"/>
              <a:gd name="connsiteX4" fmla="*/ 2858400 w 2858400"/>
              <a:gd name="connsiteY4" fmla="*/ 582742 h 3045600"/>
              <a:gd name="connsiteX5" fmla="*/ 2858400 w 2858400"/>
              <a:gd name="connsiteY5" fmla="*/ 1100700 h 3045600"/>
              <a:gd name="connsiteX6" fmla="*/ 2858400 w 2858400"/>
              <a:gd name="connsiteY6" fmla="*/ 1944900 h 3045600"/>
              <a:gd name="connsiteX7" fmla="*/ 2858400 w 2858400"/>
              <a:gd name="connsiteY7" fmla="*/ 2462858 h 3045600"/>
              <a:gd name="connsiteX8" fmla="*/ 2858400 w 2858400"/>
              <a:gd name="connsiteY8" fmla="*/ 3045600 h 3045600"/>
              <a:gd name="connsiteX9" fmla="*/ 2275658 w 2858400"/>
              <a:gd name="connsiteY9" fmla="*/ 3045600 h 3045600"/>
              <a:gd name="connsiteX10" fmla="*/ 582742 w 2858400"/>
              <a:gd name="connsiteY10" fmla="*/ 3045600 h 3045600"/>
              <a:gd name="connsiteX11" fmla="*/ 0 w 2858400"/>
              <a:gd name="connsiteY11" fmla="*/ 3045600 h 3045600"/>
              <a:gd name="connsiteX12" fmla="*/ 0 w 2858400"/>
              <a:gd name="connsiteY12" fmla="*/ 2462858 h 3045600"/>
              <a:gd name="connsiteX13" fmla="*/ 0 w 2858400"/>
              <a:gd name="connsiteY13" fmla="*/ 1100700 h 3045600"/>
              <a:gd name="connsiteX14" fmla="*/ 0 w 2858400"/>
              <a:gd name="connsiteY14" fmla="*/ 582742 h 3045600"/>
              <a:gd name="connsiteX15" fmla="*/ 582742 w 2858400"/>
              <a:gd name="connsiteY15" fmla="*/ 0 h 304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8400" h="3045600">
                <a:moveTo>
                  <a:pt x="582742" y="0"/>
                </a:moveTo>
                <a:lnTo>
                  <a:pt x="795936" y="0"/>
                </a:lnTo>
                <a:lnTo>
                  <a:pt x="2275658" y="0"/>
                </a:lnTo>
                <a:lnTo>
                  <a:pt x="2858400" y="0"/>
                </a:lnTo>
                <a:lnTo>
                  <a:pt x="2858400" y="582742"/>
                </a:lnTo>
                <a:lnTo>
                  <a:pt x="2858400" y="1100700"/>
                </a:lnTo>
                <a:lnTo>
                  <a:pt x="2858400" y="1944900"/>
                </a:lnTo>
                <a:lnTo>
                  <a:pt x="2858400" y="2462858"/>
                </a:lnTo>
                <a:lnTo>
                  <a:pt x="2858400" y="3045600"/>
                </a:lnTo>
                <a:lnTo>
                  <a:pt x="2275658" y="3045600"/>
                </a:lnTo>
                <a:lnTo>
                  <a:pt x="582742" y="3045600"/>
                </a:lnTo>
                <a:lnTo>
                  <a:pt x="0" y="3045600"/>
                </a:lnTo>
                <a:lnTo>
                  <a:pt x="0" y="2462858"/>
                </a:lnTo>
                <a:lnTo>
                  <a:pt x="0" y="1100700"/>
                </a:lnTo>
                <a:lnTo>
                  <a:pt x="0" y="582742"/>
                </a:lnTo>
                <a:cubicBezTo>
                  <a:pt x="0" y="260902"/>
                  <a:pt x="260902" y="0"/>
                  <a:pt x="582742" y="0"/>
                </a:cubicBezTo>
                <a:close/>
              </a:path>
            </a:pathLst>
          </a:custGeom>
          <a:solidFill>
            <a:srgbClr val="FECCBF"/>
          </a:solidFill>
        </p:spPr>
        <p:txBody>
          <a:bodyPr lIns="108000" tIns="72000" rtlCol="0">
            <a:noAutofit/>
          </a:bodyPr>
          <a:lstStyle>
            <a:lvl1pPr marL="0" indent="0">
              <a:buFontTx/>
              <a:buNone/>
              <a:defRPr sz="2000">
                <a:solidFill>
                  <a:schemeClr val="tx1"/>
                </a:solidFill>
              </a:defRPr>
            </a:lvl1pPr>
          </a:lstStyle>
          <a:p>
            <a:pPr lvl="0"/>
            <a:r>
              <a:rPr lang="sv-SE" noProof="0"/>
              <a:t>Klicka på ikonen för att lägga till en bild</a:t>
            </a:r>
          </a:p>
        </p:txBody>
      </p:sp>
      <p:sp>
        <p:nvSpPr>
          <p:cNvPr id="2" name="Platshållare för datum 8">
            <a:extLst>
              <a:ext uri="{FF2B5EF4-FFF2-40B4-BE49-F238E27FC236}">
                <a16:creationId xmlns:a16="http://schemas.microsoft.com/office/drawing/2014/main" id="{FB5240FC-BA55-19DE-9AE0-9A8AD6C8799F}"/>
              </a:ext>
            </a:extLst>
          </p:cNvPr>
          <p:cNvSpPr>
            <a:spLocks noGrp="1"/>
          </p:cNvSpPr>
          <p:nvPr>
            <p:ph type="dt" sz="half" idx="27"/>
          </p:nvPr>
        </p:nvSpPr>
        <p:spPr/>
        <p:txBody>
          <a:bodyPr/>
          <a:lstStyle>
            <a:lvl1pPr>
              <a:defRPr/>
            </a:lvl1pPr>
          </a:lstStyle>
          <a:p>
            <a:pPr>
              <a:defRPr/>
            </a:pPr>
            <a:fld id="{B226033D-1B40-44E1-BCFB-CCDF47F243AE}" type="datetime1">
              <a:rPr lang="sv-SE"/>
              <a:pPr>
                <a:defRPr/>
              </a:pPr>
              <a:t>2025-10-03</a:t>
            </a:fld>
            <a:endParaRPr lang="sv-SE"/>
          </a:p>
        </p:txBody>
      </p:sp>
      <p:sp>
        <p:nvSpPr>
          <p:cNvPr id="3" name="Platshållare för sidfot 9">
            <a:extLst>
              <a:ext uri="{FF2B5EF4-FFF2-40B4-BE49-F238E27FC236}">
                <a16:creationId xmlns:a16="http://schemas.microsoft.com/office/drawing/2014/main" id="{568EEB15-C3FF-DD53-ABFF-78EDA863BE86}"/>
              </a:ext>
            </a:extLst>
          </p:cNvPr>
          <p:cNvSpPr>
            <a:spLocks noGrp="1"/>
          </p:cNvSpPr>
          <p:nvPr>
            <p:ph type="ftr" sz="quarter" idx="28"/>
          </p:nvPr>
        </p:nvSpPr>
        <p:spPr/>
        <p:txBody>
          <a:bodyPr/>
          <a:lstStyle>
            <a:lvl1pPr>
              <a:defRPr/>
            </a:lvl1pPr>
          </a:lstStyle>
          <a:p>
            <a:pPr>
              <a:defRPr/>
            </a:pPr>
            <a:endParaRPr lang="sv-SE"/>
          </a:p>
        </p:txBody>
      </p:sp>
    </p:spTree>
    <p:extLst>
      <p:ext uri="{BB962C8B-B14F-4D97-AF65-F5344CB8AC3E}">
        <p14:creationId xmlns:p14="http://schemas.microsoft.com/office/powerpoint/2010/main" val="149933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ubrik, innehåll och bild">
    <p:spTree>
      <p:nvGrpSpPr>
        <p:cNvPr id="1" name=""/>
        <p:cNvGrpSpPr/>
        <p:nvPr/>
      </p:nvGrpSpPr>
      <p:grpSpPr>
        <a:xfrm>
          <a:off x="0" y="0"/>
          <a:ext cx="0" cy="0"/>
          <a:chOff x="0" y="0"/>
          <a:chExt cx="0" cy="0"/>
        </a:xfrm>
      </p:grpSpPr>
      <p:sp>
        <p:nvSpPr>
          <p:cNvPr id="3" name="Frihandsfigur 1" descr="&quot;&quot;">
            <a:extLst>
              <a:ext uri="{FF2B5EF4-FFF2-40B4-BE49-F238E27FC236}">
                <a16:creationId xmlns:a16="http://schemas.microsoft.com/office/drawing/2014/main" id="{20021080-5536-87F0-9F45-E02D16B59906}"/>
              </a:ext>
            </a:extLst>
          </p:cNvPr>
          <p:cNvSpPr/>
          <p:nvPr userDrawn="1"/>
        </p:nvSpPr>
        <p:spPr>
          <a:xfrm>
            <a:off x="7513638" y="4921250"/>
            <a:ext cx="4287837" cy="1555750"/>
          </a:xfrm>
          <a:custGeom>
            <a:avLst/>
            <a:gdLst>
              <a:gd name="connsiteX0" fmla="*/ 567181 w 4287600"/>
              <a:gd name="connsiteY0" fmla="*/ 0 h 1555200"/>
              <a:gd name="connsiteX1" fmla="*/ 1713733 w 4287600"/>
              <a:gd name="connsiteY1" fmla="*/ 0 h 1555200"/>
              <a:gd name="connsiteX2" fmla="*/ 3720419 w 4287600"/>
              <a:gd name="connsiteY2" fmla="*/ 0 h 1555200"/>
              <a:gd name="connsiteX3" fmla="*/ 4287600 w 4287600"/>
              <a:gd name="connsiteY3" fmla="*/ 0 h 1555200"/>
              <a:gd name="connsiteX4" fmla="*/ 4287600 w 4287600"/>
              <a:gd name="connsiteY4" fmla="*/ 567181 h 1555200"/>
              <a:gd name="connsiteX5" fmla="*/ 4287600 w 4287600"/>
              <a:gd name="connsiteY5" fmla="*/ 988019 h 1555200"/>
              <a:gd name="connsiteX6" fmla="*/ 4287600 w 4287600"/>
              <a:gd name="connsiteY6" fmla="*/ 1555200 h 1555200"/>
              <a:gd name="connsiteX7" fmla="*/ 3720419 w 4287600"/>
              <a:gd name="connsiteY7" fmla="*/ 1555200 h 1555200"/>
              <a:gd name="connsiteX8" fmla="*/ 1713733 w 4287600"/>
              <a:gd name="connsiteY8" fmla="*/ 1555200 h 1555200"/>
              <a:gd name="connsiteX9" fmla="*/ 567181 w 4287600"/>
              <a:gd name="connsiteY9" fmla="*/ 1555200 h 1555200"/>
              <a:gd name="connsiteX10" fmla="*/ 567171 w 4287600"/>
              <a:gd name="connsiteY10" fmla="*/ 1555199 h 1555200"/>
              <a:gd name="connsiteX11" fmla="*/ 0 w 4287600"/>
              <a:gd name="connsiteY11" fmla="*/ 1555199 h 1555200"/>
              <a:gd name="connsiteX12" fmla="*/ 0 w 4287600"/>
              <a:gd name="connsiteY12" fmla="*/ 988019 h 1555200"/>
              <a:gd name="connsiteX13" fmla="*/ 0 w 4287600"/>
              <a:gd name="connsiteY13" fmla="*/ 711958 h 1555200"/>
              <a:gd name="connsiteX14" fmla="*/ 0 w 4287600"/>
              <a:gd name="connsiteY14" fmla="*/ 567181 h 1555200"/>
              <a:gd name="connsiteX15" fmla="*/ 567181 w 4287600"/>
              <a:gd name="connsiteY15" fmla="*/ 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7600" h="1555200">
                <a:moveTo>
                  <a:pt x="567181" y="0"/>
                </a:moveTo>
                <a:lnTo>
                  <a:pt x="1713733" y="0"/>
                </a:lnTo>
                <a:lnTo>
                  <a:pt x="3720419" y="0"/>
                </a:lnTo>
                <a:lnTo>
                  <a:pt x="4287600" y="0"/>
                </a:lnTo>
                <a:lnTo>
                  <a:pt x="4287600" y="567181"/>
                </a:lnTo>
                <a:lnTo>
                  <a:pt x="4287600" y="988019"/>
                </a:lnTo>
                <a:lnTo>
                  <a:pt x="4287600" y="1555200"/>
                </a:lnTo>
                <a:lnTo>
                  <a:pt x="3720419" y="1555200"/>
                </a:lnTo>
                <a:lnTo>
                  <a:pt x="1713733" y="1555200"/>
                </a:lnTo>
                <a:lnTo>
                  <a:pt x="567181" y="1555200"/>
                </a:lnTo>
                <a:lnTo>
                  <a:pt x="567171" y="1555199"/>
                </a:lnTo>
                <a:lnTo>
                  <a:pt x="0" y="1555199"/>
                </a:lnTo>
                <a:lnTo>
                  <a:pt x="0" y="988019"/>
                </a:lnTo>
                <a:lnTo>
                  <a:pt x="0" y="711958"/>
                </a:lnTo>
                <a:lnTo>
                  <a:pt x="0" y="567181"/>
                </a:lnTo>
                <a:cubicBezTo>
                  <a:pt x="0" y="253936"/>
                  <a:pt x="253936" y="0"/>
                  <a:pt x="5671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p:cNvSpPr>
            <a:spLocks noGrp="1"/>
          </p:cNvSpPr>
          <p:nvPr>
            <p:ph type="title"/>
          </p:nvPr>
        </p:nvSpPr>
        <p:spPr>
          <a:xfrm>
            <a:off x="1096621" y="666000"/>
            <a:ext cx="5760000" cy="1047750"/>
          </a:xfrm>
          <a:prstGeom prst="rect">
            <a:avLst/>
          </a:prstGeom>
        </p:spPr>
        <p:txBody>
          <a:bodyPr/>
          <a:lstStyle>
            <a:lvl1pPr>
              <a:defRPr/>
            </a:lvl1pPr>
          </a:lstStyle>
          <a:p>
            <a:r>
              <a:rPr lang="sv-SE"/>
              <a:t>Klicka här för att ändra mall för rubrikformat</a:t>
            </a:r>
          </a:p>
        </p:txBody>
      </p:sp>
      <p:sp>
        <p:nvSpPr>
          <p:cNvPr id="4" name="Platshållare för text 1"/>
          <p:cNvSpPr>
            <a:spLocks noGrp="1"/>
          </p:cNvSpPr>
          <p:nvPr>
            <p:ph idx="1"/>
          </p:nvPr>
        </p:nvSpPr>
        <p:spPr>
          <a:xfrm>
            <a:off x="1099112" y="2098800"/>
            <a:ext cx="5757509" cy="3922588"/>
          </a:xfrm>
          <a:prstGeom prst="rect">
            <a:avLst/>
          </a:prstGeom>
        </p:spPr>
        <p:txBody>
          <a:bodyPr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
          <p:cNvSpPr>
            <a:spLocks noGrp="1"/>
          </p:cNvSpPr>
          <p:nvPr>
            <p:ph type="pic" sz="quarter" idx="27"/>
          </p:nvPr>
        </p:nvSpPr>
        <p:spPr>
          <a:xfrm>
            <a:off x="7513833" y="385197"/>
            <a:ext cx="4287600" cy="4536000"/>
          </a:xfrm>
          <a:custGeom>
            <a:avLst/>
            <a:gdLst>
              <a:gd name="connsiteX0" fmla="*/ 0 w 4287600"/>
              <a:gd name="connsiteY0" fmla="*/ 0 h 4536000"/>
              <a:gd name="connsiteX1" fmla="*/ 603951 w 4287600"/>
              <a:gd name="connsiteY1" fmla="*/ 0 h 4536000"/>
              <a:gd name="connsiteX2" fmla="*/ 1212476 w 4287600"/>
              <a:gd name="connsiteY2" fmla="*/ 0 h 4536000"/>
              <a:gd name="connsiteX3" fmla="*/ 3683649 w 4287600"/>
              <a:gd name="connsiteY3" fmla="*/ 0 h 4536000"/>
              <a:gd name="connsiteX4" fmla="*/ 4287599 w 4287600"/>
              <a:gd name="connsiteY4" fmla="*/ 0 h 4536000"/>
              <a:gd name="connsiteX5" fmla="*/ 4287600 w 4287600"/>
              <a:gd name="connsiteY5" fmla="*/ 0 h 4536000"/>
              <a:gd name="connsiteX6" fmla="*/ 4287600 w 4287600"/>
              <a:gd name="connsiteY6" fmla="*/ 603951 h 4536000"/>
              <a:gd name="connsiteX7" fmla="*/ 4287600 w 4287600"/>
              <a:gd name="connsiteY7" fmla="*/ 3362714 h 4536000"/>
              <a:gd name="connsiteX8" fmla="*/ 4287600 w 4287600"/>
              <a:gd name="connsiteY8" fmla="*/ 3932049 h 4536000"/>
              <a:gd name="connsiteX9" fmla="*/ 4287599 w 4287600"/>
              <a:gd name="connsiteY9" fmla="*/ 3932059 h 4536000"/>
              <a:gd name="connsiteX10" fmla="*/ 4287599 w 4287600"/>
              <a:gd name="connsiteY10" fmla="*/ 4536000 h 4536000"/>
              <a:gd name="connsiteX11" fmla="*/ 3683649 w 4287600"/>
              <a:gd name="connsiteY11" fmla="*/ 4536000 h 4536000"/>
              <a:gd name="connsiteX12" fmla="*/ 1212476 w 4287600"/>
              <a:gd name="connsiteY12" fmla="*/ 4536000 h 4536000"/>
              <a:gd name="connsiteX13" fmla="*/ 603951 w 4287600"/>
              <a:gd name="connsiteY13" fmla="*/ 4536000 h 4536000"/>
              <a:gd name="connsiteX14" fmla="*/ 0 w 4287600"/>
              <a:gd name="connsiteY14" fmla="*/ 3932049 h 4536000"/>
              <a:gd name="connsiteX15" fmla="*/ 0 w 4287600"/>
              <a:gd name="connsiteY15" fmla="*/ 3362714 h 4536000"/>
              <a:gd name="connsiteX16" fmla="*/ 0 w 4287600"/>
              <a:gd name="connsiteY16" fmla="*/ 603951 h 45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7600" h="4536000">
                <a:moveTo>
                  <a:pt x="0" y="0"/>
                </a:moveTo>
                <a:lnTo>
                  <a:pt x="603951" y="0"/>
                </a:lnTo>
                <a:lnTo>
                  <a:pt x="1212476" y="0"/>
                </a:lnTo>
                <a:lnTo>
                  <a:pt x="3683649" y="0"/>
                </a:lnTo>
                <a:lnTo>
                  <a:pt x="4287599" y="0"/>
                </a:lnTo>
                <a:lnTo>
                  <a:pt x="4287600" y="0"/>
                </a:lnTo>
                <a:lnTo>
                  <a:pt x="4287600" y="603951"/>
                </a:lnTo>
                <a:lnTo>
                  <a:pt x="4287600" y="3362714"/>
                </a:lnTo>
                <a:lnTo>
                  <a:pt x="4287600" y="3932049"/>
                </a:lnTo>
                <a:lnTo>
                  <a:pt x="4287599" y="3932059"/>
                </a:lnTo>
                <a:lnTo>
                  <a:pt x="4287599" y="4536000"/>
                </a:lnTo>
                <a:lnTo>
                  <a:pt x="3683649" y="4536000"/>
                </a:lnTo>
                <a:lnTo>
                  <a:pt x="1212476" y="4536000"/>
                </a:lnTo>
                <a:lnTo>
                  <a:pt x="603951" y="4536000"/>
                </a:lnTo>
                <a:cubicBezTo>
                  <a:pt x="270398" y="4536000"/>
                  <a:pt x="0" y="4265602"/>
                  <a:pt x="0" y="3932049"/>
                </a:cubicBezTo>
                <a:lnTo>
                  <a:pt x="0" y="3362714"/>
                </a:lnTo>
                <a:lnTo>
                  <a:pt x="0" y="603951"/>
                </a:lnTo>
                <a:close/>
              </a:path>
            </a:pathLst>
          </a:custGeom>
          <a:solidFill>
            <a:srgbClr val="E7E1DF"/>
          </a:solidFill>
        </p:spPr>
        <p:txBody>
          <a:bodyPr lIns="144000" tIns="108000" rtlCol="0">
            <a:noAutofit/>
          </a:bodyPr>
          <a:lstStyle>
            <a:lvl1pPr marL="0" indent="0">
              <a:buFontTx/>
              <a:buNone/>
              <a:defRPr sz="2000"/>
            </a:lvl1pPr>
          </a:lstStyle>
          <a:p>
            <a:pPr lvl="0"/>
            <a:r>
              <a:rPr lang="sv-SE" noProof="0"/>
              <a:t>Klicka på ikonen för att lägga till en bild</a:t>
            </a:r>
          </a:p>
        </p:txBody>
      </p:sp>
      <p:sp>
        <p:nvSpPr>
          <p:cNvPr id="5" name="Platshållare för datum 1">
            <a:extLst>
              <a:ext uri="{FF2B5EF4-FFF2-40B4-BE49-F238E27FC236}">
                <a16:creationId xmlns:a16="http://schemas.microsoft.com/office/drawing/2014/main" id="{3D023056-FCA6-5553-16C4-2CFF79FAC1B9}"/>
              </a:ext>
            </a:extLst>
          </p:cNvPr>
          <p:cNvSpPr>
            <a:spLocks noGrp="1"/>
          </p:cNvSpPr>
          <p:nvPr>
            <p:ph type="dt" sz="half" idx="28"/>
          </p:nvPr>
        </p:nvSpPr>
        <p:spPr/>
        <p:txBody>
          <a:bodyPr/>
          <a:lstStyle>
            <a:lvl1pPr>
              <a:defRPr/>
            </a:lvl1pPr>
          </a:lstStyle>
          <a:p>
            <a:pPr>
              <a:defRPr/>
            </a:pPr>
            <a:fld id="{1471E39E-36AC-464D-A858-681F2D2FBB22}" type="datetime1">
              <a:rPr lang="sv-SE"/>
              <a:pPr>
                <a:defRPr/>
              </a:pPr>
              <a:t>2025-10-03</a:t>
            </a:fld>
            <a:endParaRPr lang="sv-SE"/>
          </a:p>
        </p:txBody>
      </p:sp>
      <p:sp>
        <p:nvSpPr>
          <p:cNvPr id="6" name="Platshållare för sidfot 1">
            <a:extLst>
              <a:ext uri="{FF2B5EF4-FFF2-40B4-BE49-F238E27FC236}">
                <a16:creationId xmlns:a16="http://schemas.microsoft.com/office/drawing/2014/main" id="{6124FC18-A248-E8AC-B1CD-E400466DBD72}"/>
              </a:ext>
            </a:extLst>
          </p:cNvPr>
          <p:cNvSpPr>
            <a:spLocks noGrp="1"/>
          </p:cNvSpPr>
          <p:nvPr>
            <p:ph type="ftr" sz="quarter" idx="29"/>
          </p:nvPr>
        </p:nvSpPr>
        <p:spPr/>
        <p:txBody>
          <a:bodyPr/>
          <a:lstStyle>
            <a:lvl1pPr>
              <a:defRPr/>
            </a:lvl1pPr>
          </a:lstStyle>
          <a:p>
            <a:pPr>
              <a:defRPr/>
            </a:pPr>
            <a:endParaRPr lang="sv-SE"/>
          </a:p>
        </p:txBody>
      </p:sp>
    </p:spTree>
    <p:extLst>
      <p:ext uri="{BB962C8B-B14F-4D97-AF65-F5344CB8AC3E}">
        <p14:creationId xmlns:p14="http://schemas.microsoft.com/office/powerpoint/2010/main" val="330659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526CF2B4-9ED4-ED92-C891-3F9E1067C7D7}"/>
              </a:ext>
            </a:extLst>
          </p:cNvPr>
          <p:cNvSpPr>
            <a:spLocks noGrp="1" noChangeArrowheads="1"/>
          </p:cNvSpPr>
          <p:nvPr>
            <p:ph type="title"/>
          </p:nvPr>
        </p:nvSpPr>
        <p:spPr bwMode="auto">
          <a:xfrm>
            <a:off x="1096963" y="666750"/>
            <a:ext cx="86423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för att lägga till rubrik</a:t>
            </a:r>
          </a:p>
        </p:txBody>
      </p:sp>
      <p:sp>
        <p:nvSpPr>
          <p:cNvPr id="1027" name="Platshållare för text 2">
            <a:extLst>
              <a:ext uri="{FF2B5EF4-FFF2-40B4-BE49-F238E27FC236}">
                <a16:creationId xmlns:a16="http://schemas.microsoft.com/office/drawing/2014/main" id="{A809C0D8-59F4-AF6E-AE3E-C806B721218E}"/>
              </a:ext>
            </a:extLst>
          </p:cNvPr>
          <p:cNvSpPr>
            <a:spLocks noGrp="1" noChangeArrowheads="1"/>
          </p:cNvSpPr>
          <p:nvPr>
            <p:ph type="body" idx="1"/>
          </p:nvPr>
        </p:nvSpPr>
        <p:spPr bwMode="auto">
          <a:xfrm>
            <a:off x="1096963" y="2097088"/>
            <a:ext cx="86455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Skriv text här</a:t>
            </a:r>
          </a:p>
          <a:p>
            <a:pPr lvl="1"/>
            <a:r>
              <a:rPr lang="sv-SE" altLang="sv-SE"/>
              <a:t>Skriv text här</a:t>
            </a:r>
          </a:p>
          <a:p>
            <a:pPr lvl="2"/>
            <a:r>
              <a:rPr lang="sv-SE" altLang="sv-SE"/>
              <a:t>Nivå tre</a:t>
            </a:r>
          </a:p>
          <a:p>
            <a:pPr lvl="3"/>
            <a:r>
              <a:rPr lang="sv-SE" altLang="sv-SE"/>
              <a:t>Nivå fyra</a:t>
            </a:r>
          </a:p>
          <a:p>
            <a:pPr lvl="4"/>
            <a:r>
              <a:rPr lang="sv-SE" altLang="sv-SE"/>
              <a:t>Nivå fem</a:t>
            </a:r>
          </a:p>
        </p:txBody>
      </p:sp>
      <p:sp>
        <p:nvSpPr>
          <p:cNvPr id="9" name="Platshållare för datum 8">
            <a:extLst>
              <a:ext uri="{FF2B5EF4-FFF2-40B4-BE49-F238E27FC236}">
                <a16:creationId xmlns:a16="http://schemas.microsoft.com/office/drawing/2014/main" id="{650886BF-D67B-59DE-13B8-E916BAA2890E}"/>
              </a:ext>
            </a:extLst>
          </p:cNvPr>
          <p:cNvSpPr>
            <a:spLocks noGrp="1"/>
          </p:cNvSpPr>
          <p:nvPr>
            <p:ph type="dt" sz="half" idx="2"/>
          </p:nvPr>
        </p:nvSpPr>
        <p:spPr>
          <a:xfrm>
            <a:off x="10901363" y="136525"/>
            <a:ext cx="900112" cy="141288"/>
          </a:xfrm>
          <a:prstGeom prst="rect">
            <a:avLst/>
          </a:prstGeom>
        </p:spPr>
        <p:txBody>
          <a:bodyPr vert="horz" lIns="0" tIns="0" rIns="0" bIns="0" rtlCol="0" anchor="ctr"/>
          <a:lstStyle>
            <a:lvl1pPr algn="r" eaLnBrk="1" fontAlgn="auto" hangingPunct="1">
              <a:spcBef>
                <a:spcPts val="0"/>
              </a:spcBef>
              <a:spcAft>
                <a:spcPts val="0"/>
              </a:spcAft>
              <a:defRPr sz="900">
                <a:solidFill>
                  <a:schemeClr val="tx1"/>
                </a:solidFill>
                <a:latin typeface="+mn-lt"/>
              </a:defRPr>
            </a:lvl1pPr>
          </a:lstStyle>
          <a:p>
            <a:pPr>
              <a:defRPr/>
            </a:pPr>
            <a:fld id="{98BED45B-60F5-4390-8819-1F242B20D2EE}" type="datetime1">
              <a:rPr lang="sv-SE"/>
              <a:pPr>
                <a:defRPr/>
              </a:pPr>
              <a:t>2025-10-03</a:t>
            </a:fld>
            <a:endParaRPr lang="sv-SE"/>
          </a:p>
        </p:txBody>
      </p:sp>
      <p:sp>
        <p:nvSpPr>
          <p:cNvPr id="10" name="Platshållare för sidfot 9">
            <a:extLst>
              <a:ext uri="{FF2B5EF4-FFF2-40B4-BE49-F238E27FC236}">
                <a16:creationId xmlns:a16="http://schemas.microsoft.com/office/drawing/2014/main" id="{0A22081E-425C-8F35-7E77-FC576466FB9A}"/>
              </a:ext>
            </a:extLst>
          </p:cNvPr>
          <p:cNvSpPr>
            <a:spLocks noGrp="1"/>
          </p:cNvSpPr>
          <p:nvPr>
            <p:ph type="ftr" sz="quarter" idx="3"/>
          </p:nvPr>
        </p:nvSpPr>
        <p:spPr>
          <a:xfrm>
            <a:off x="388938" y="136525"/>
            <a:ext cx="4125912" cy="141288"/>
          </a:xfrm>
          <a:prstGeom prst="rect">
            <a:avLst/>
          </a:prstGeom>
        </p:spPr>
        <p:txBody>
          <a:bodyPr vert="horz" lIns="0" tIns="0" rIns="0" bIns="0" rtlCol="0" anchor="ctr"/>
          <a:lstStyle>
            <a:lvl1pPr algn="l" eaLnBrk="1" fontAlgn="auto" hangingPunct="1">
              <a:spcBef>
                <a:spcPts val="0"/>
              </a:spcBef>
              <a:spcAft>
                <a:spcPts val="0"/>
              </a:spcAft>
              <a:defRPr sz="900">
                <a:solidFill>
                  <a:schemeClr val="tx1"/>
                </a:solidFill>
                <a:latin typeface="+mn-lt"/>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04" r:id="rId6"/>
    <p:sldLayoutId id="2147484205" r:id="rId7"/>
    <p:sldLayoutId id="2147484206" r:id="rId8"/>
    <p:sldLayoutId id="2147484221" r:id="rId9"/>
    <p:sldLayoutId id="2147484222" r:id="rId10"/>
    <p:sldLayoutId id="2147484207" r:id="rId11"/>
    <p:sldLayoutId id="2147484223" r:id="rId12"/>
    <p:sldLayoutId id="2147484224" r:id="rId13"/>
    <p:sldLayoutId id="2147484225" r:id="rId14"/>
    <p:sldLayoutId id="2147484226" r:id="rId15"/>
    <p:sldLayoutId id="2147484227" r:id="rId16"/>
    <p:sldLayoutId id="2147484228" r:id="rId17"/>
    <p:sldLayoutId id="2147484208" r:id="rId18"/>
    <p:sldLayoutId id="2147484229" r:id="rId19"/>
    <p:sldLayoutId id="2147484230" r:id="rId20"/>
    <p:sldLayoutId id="2147484209" r:id="rId21"/>
    <p:sldLayoutId id="2147484210" r:id="rId22"/>
    <p:sldLayoutId id="2147484211" r:id="rId23"/>
    <p:sldLayoutId id="2147484212" r:id="rId24"/>
    <p:sldLayoutId id="2147484213" r:id="rId25"/>
    <p:sldLayoutId id="2147484214" r:id="rId26"/>
    <p:sldLayoutId id="2147484215" r:id="rId27"/>
    <p:sldLayoutId id="2147484231" r:id="rId28"/>
    <p:sldLayoutId id="2147484232" r:id="rId29"/>
    <p:sldLayoutId id="2147484233" r:id="rId30"/>
    <p:sldLayoutId id="2147484234" r:id="rId31"/>
  </p:sldLayoutIdLst>
  <p:hf sldNum="0" hdr="0" ftr="0"/>
  <p:txStyles>
    <p:titleStyle>
      <a:lvl1pPr algn="l" rtl="0" eaLnBrk="0" fontAlgn="base" hangingPunct="0">
        <a:lnSpc>
          <a:spcPct val="110000"/>
        </a:lnSpc>
        <a:spcBef>
          <a:spcPct val="0"/>
        </a:spcBef>
        <a:spcAft>
          <a:spcPct val="0"/>
        </a:spcAft>
        <a:defRPr sz="3300" kern="1200">
          <a:solidFill>
            <a:schemeClr val="tx1"/>
          </a:solidFill>
          <a:latin typeface="+mj-lt"/>
          <a:ea typeface="+mj-ea"/>
          <a:cs typeface="+mj-cs"/>
        </a:defRPr>
      </a:lvl1pPr>
      <a:lvl2pPr algn="l" rtl="0" eaLnBrk="0" fontAlgn="base" hangingPunct="0">
        <a:lnSpc>
          <a:spcPct val="110000"/>
        </a:lnSpc>
        <a:spcBef>
          <a:spcPct val="0"/>
        </a:spcBef>
        <a:spcAft>
          <a:spcPct val="0"/>
        </a:spcAft>
        <a:defRPr sz="3300">
          <a:solidFill>
            <a:schemeClr val="tx1"/>
          </a:solidFill>
          <a:latin typeface="Verdana" panose="020B0604030504040204" pitchFamily="34" charset="0"/>
        </a:defRPr>
      </a:lvl2pPr>
      <a:lvl3pPr algn="l" rtl="0" eaLnBrk="0" fontAlgn="base" hangingPunct="0">
        <a:lnSpc>
          <a:spcPct val="110000"/>
        </a:lnSpc>
        <a:spcBef>
          <a:spcPct val="0"/>
        </a:spcBef>
        <a:spcAft>
          <a:spcPct val="0"/>
        </a:spcAft>
        <a:defRPr sz="3300">
          <a:solidFill>
            <a:schemeClr val="tx1"/>
          </a:solidFill>
          <a:latin typeface="Verdana" panose="020B0604030504040204" pitchFamily="34" charset="0"/>
        </a:defRPr>
      </a:lvl3pPr>
      <a:lvl4pPr algn="l" rtl="0" eaLnBrk="0" fontAlgn="base" hangingPunct="0">
        <a:lnSpc>
          <a:spcPct val="110000"/>
        </a:lnSpc>
        <a:spcBef>
          <a:spcPct val="0"/>
        </a:spcBef>
        <a:spcAft>
          <a:spcPct val="0"/>
        </a:spcAft>
        <a:defRPr sz="3300">
          <a:solidFill>
            <a:schemeClr val="tx1"/>
          </a:solidFill>
          <a:latin typeface="Verdana" panose="020B0604030504040204" pitchFamily="34" charset="0"/>
        </a:defRPr>
      </a:lvl4pPr>
      <a:lvl5pPr algn="l" rtl="0" eaLnBrk="0" fontAlgn="base" hangingPunct="0">
        <a:lnSpc>
          <a:spcPct val="110000"/>
        </a:lnSpc>
        <a:spcBef>
          <a:spcPct val="0"/>
        </a:spcBef>
        <a:spcAft>
          <a:spcPct val="0"/>
        </a:spcAft>
        <a:defRPr sz="3300">
          <a:solidFill>
            <a:schemeClr val="tx1"/>
          </a:solidFill>
          <a:latin typeface="Verdana" panose="020B0604030504040204" pitchFamily="34" charset="0"/>
        </a:defRPr>
      </a:lvl5pPr>
      <a:lvl6pPr marL="457200" algn="l" rtl="0" fontAlgn="base">
        <a:lnSpc>
          <a:spcPct val="110000"/>
        </a:lnSpc>
        <a:spcBef>
          <a:spcPct val="0"/>
        </a:spcBef>
        <a:spcAft>
          <a:spcPct val="0"/>
        </a:spcAft>
        <a:defRPr sz="3300">
          <a:solidFill>
            <a:schemeClr val="tx1"/>
          </a:solidFill>
          <a:latin typeface="Verdana" panose="020B0604030504040204" pitchFamily="34" charset="0"/>
        </a:defRPr>
      </a:lvl6pPr>
      <a:lvl7pPr marL="914400" algn="l" rtl="0" fontAlgn="base">
        <a:lnSpc>
          <a:spcPct val="110000"/>
        </a:lnSpc>
        <a:spcBef>
          <a:spcPct val="0"/>
        </a:spcBef>
        <a:spcAft>
          <a:spcPct val="0"/>
        </a:spcAft>
        <a:defRPr sz="3300">
          <a:solidFill>
            <a:schemeClr val="tx1"/>
          </a:solidFill>
          <a:latin typeface="Verdana" panose="020B0604030504040204" pitchFamily="34" charset="0"/>
        </a:defRPr>
      </a:lvl7pPr>
      <a:lvl8pPr marL="1371600" algn="l" rtl="0" fontAlgn="base">
        <a:lnSpc>
          <a:spcPct val="110000"/>
        </a:lnSpc>
        <a:spcBef>
          <a:spcPct val="0"/>
        </a:spcBef>
        <a:spcAft>
          <a:spcPct val="0"/>
        </a:spcAft>
        <a:defRPr sz="3300">
          <a:solidFill>
            <a:schemeClr val="tx1"/>
          </a:solidFill>
          <a:latin typeface="Verdana" panose="020B0604030504040204" pitchFamily="34" charset="0"/>
        </a:defRPr>
      </a:lvl8pPr>
      <a:lvl9pPr marL="1828800" algn="l" rtl="0" fontAlgn="base">
        <a:lnSpc>
          <a:spcPct val="110000"/>
        </a:lnSpc>
        <a:spcBef>
          <a:spcPct val="0"/>
        </a:spcBef>
        <a:spcAft>
          <a:spcPct val="0"/>
        </a:spcAft>
        <a:defRPr sz="3300">
          <a:solidFill>
            <a:schemeClr val="tx1"/>
          </a:solidFill>
          <a:latin typeface="Verdana" panose="020B0604030504040204" pitchFamily="34" charset="0"/>
        </a:defRPr>
      </a:lvl9pPr>
    </p:titleStyle>
    <p:bodyStyle>
      <a:lvl1pPr marL="269875" indent="-269875" algn="l" rtl="0" eaLnBrk="0" fontAlgn="base" hangingPunct="0">
        <a:lnSpc>
          <a:spcPct val="130000"/>
        </a:lnSpc>
        <a:spcBef>
          <a:spcPts val="1000"/>
        </a:spcBef>
        <a:spcAft>
          <a:spcPct val="0"/>
        </a:spcAft>
        <a:buFont typeface="Verdana" panose="020B0604030504040204" pitchFamily="34" charset="0"/>
        <a:buChar char="•"/>
        <a:defRPr sz="2200" kern="1200">
          <a:solidFill>
            <a:schemeClr val="tx1"/>
          </a:solidFill>
          <a:latin typeface="+mn-lt"/>
          <a:ea typeface="+mn-ea"/>
          <a:cs typeface="+mn-cs"/>
        </a:defRPr>
      </a:lvl1pPr>
      <a:lvl2pPr marL="533400" indent="-266700" algn="l" rtl="0" eaLnBrk="0" fontAlgn="base" hangingPunct="0">
        <a:lnSpc>
          <a:spcPct val="130000"/>
        </a:lnSpc>
        <a:spcBef>
          <a:spcPts val="500"/>
        </a:spcBef>
        <a:spcAft>
          <a:spcPct val="0"/>
        </a:spcAft>
        <a:buFont typeface="Verdana" panose="020B0604030504040204" pitchFamily="34" charset="0"/>
        <a:buChar char="–"/>
        <a:defRPr sz="2000" kern="1200">
          <a:solidFill>
            <a:schemeClr val="tx1"/>
          </a:solidFill>
          <a:latin typeface="+mn-lt"/>
          <a:ea typeface="+mn-ea"/>
          <a:cs typeface="+mn-cs"/>
        </a:defRPr>
      </a:lvl2pPr>
      <a:lvl3pPr marL="812800" indent="-279400" algn="l" rtl="0" eaLnBrk="0" fontAlgn="base" hangingPunct="0">
        <a:lnSpc>
          <a:spcPct val="130000"/>
        </a:lnSpc>
        <a:spcBef>
          <a:spcPts val="500"/>
        </a:spcBef>
        <a:spcAft>
          <a:spcPct val="0"/>
        </a:spcAft>
        <a:buFont typeface="Verdana" panose="020B0604030504040204" pitchFamily="34" charset="0"/>
        <a:buChar char="–"/>
        <a:defRPr kern="1200">
          <a:solidFill>
            <a:schemeClr val="tx1"/>
          </a:solidFill>
          <a:latin typeface="+mn-lt"/>
          <a:ea typeface="+mn-ea"/>
          <a:cs typeface="+mn-cs"/>
        </a:defRPr>
      </a:lvl3pPr>
      <a:lvl4pPr marL="1079500" indent="-266700" algn="l" rtl="0" eaLnBrk="0" fontAlgn="base" hangingPunct="0">
        <a:lnSpc>
          <a:spcPct val="130000"/>
        </a:lnSpc>
        <a:spcBef>
          <a:spcPts val="500"/>
        </a:spcBef>
        <a:spcAft>
          <a:spcPct val="0"/>
        </a:spcAft>
        <a:buFont typeface="Verdana" panose="020B0604030504040204" pitchFamily="34" charset="0"/>
        <a:buChar char="–"/>
        <a:tabLst>
          <a:tab pos="812800" algn="l"/>
        </a:tabLst>
        <a:defRPr sz="1600" kern="1200">
          <a:solidFill>
            <a:schemeClr val="tx1"/>
          </a:solidFill>
          <a:latin typeface="+mn-lt"/>
          <a:ea typeface="+mn-ea"/>
          <a:cs typeface="+mn-cs"/>
        </a:defRPr>
      </a:lvl4pPr>
      <a:lvl5pPr marL="1346200" indent="-266700" algn="l" rtl="0" eaLnBrk="0" fontAlgn="base" hangingPunct="0">
        <a:lnSpc>
          <a:spcPct val="130000"/>
        </a:lnSpc>
        <a:spcBef>
          <a:spcPts val="500"/>
        </a:spcBef>
        <a:spcAft>
          <a:spcPct val="0"/>
        </a:spcAft>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video" Target="https://www.youtube.com/embed/uMhjkZ0bZbU?feature=oembed"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video" Target="https://player.vimeo.com/video/746596861?app_id=12296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F167C8-6DDE-95B8-F346-817AA1A6EBF3}"/>
              </a:ext>
            </a:extLst>
          </p:cNvPr>
          <p:cNvSpPr>
            <a:spLocks noGrp="1"/>
          </p:cNvSpPr>
          <p:nvPr>
            <p:ph type="ctrTitle"/>
          </p:nvPr>
        </p:nvSpPr>
        <p:spPr>
          <a:xfrm>
            <a:off x="882446" y="1341148"/>
            <a:ext cx="5972524" cy="1406998"/>
          </a:xfrm>
        </p:spPr>
        <p:txBody>
          <a:bodyPr wrap="square" anchor="b">
            <a:normAutofit/>
          </a:bodyPr>
          <a:lstStyle/>
          <a:p>
            <a:r>
              <a:rPr lang="sv-SE" dirty="0"/>
              <a:t>”Men är det inte ett par nollor för mycket?”</a:t>
            </a:r>
          </a:p>
        </p:txBody>
      </p:sp>
      <p:sp>
        <p:nvSpPr>
          <p:cNvPr id="3" name="Underrubrik 2">
            <a:extLst>
              <a:ext uri="{FF2B5EF4-FFF2-40B4-BE49-F238E27FC236}">
                <a16:creationId xmlns:a16="http://schemas.microsoft.com/office/drawing/2014/main" id="{9BCE516B-6EA5-CF1C-73BC-F86BE083A89D}"/>
              </a:ext>
            </a:extLst>
          </p:cNvPr>
          <p:cNvSpPr>
            <a:spLocks noGrp="1"/>
          </p:cNvSpPr>
          <p:nvPr>
            <p:ph type="subTitle" idx="1"/>
          </p:nvPr>
        </p:nvSpPr>
        <p:spPr>
          <a:xfrm>
            <a:off x="882446" y="3445113"/>
            <a:ext cx="5737196" cy="1683433"/>
          </a:xfrm>
        </p:spPr>
        <p:txBody>
          <a:bodyPr wrap="square" anchor="t">
            <a:normAutofit/>
          </a:bodyPr>
          <a:lstStyle/>
          <a:p>
            <a:r>
              <a:rPr lang="sv-SE" dirty="0"/>
              <a:t>Några ord om varför Västra Götalands-regionen har så mycket pengar till kultur och vad vi gör med dem</a:t>
            </a:r>
          </a:p>
        </p:txBody>
      </p:sp>
      <p:pic>
        <p:nvPicPr>
          <p:cNvPr id="7" name="Platshållare för bild 6" descr="En bild som visar person, Människoansikte, klädsel, stråkinstrument&#10;&#10;AI-genererat innehåll kan vara felaktigt.">
            <a:extLst>
              <a:ext uri="{FF2B5EF4-FFF2-40B4-BE49-F238E27FC236}">
                <a16:creationId xmlns:a16="http://schemas.microsoft.com/office/drawing/2014/main" id="{CE8B0FF2-2373-704B-F7C4-1815C2C3C0D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r="-4" b="18950"/>
          <a:stretch>
            <a:fillRect/>
          </a:stretch>
        </p:blipFill>
        <p:spPr>
          <a:xfrm>
            <a:off x="8945549" y="386435"/>
            <a:ext cx="2855885" cy="3045534"/>
          </a:xfrm>
          <a:noFill/>
        </p:spPr>
      </p:pic>
      <p:sp>
        <p:nvSpPr>
          <p:cNvPr id="5" name="Platshållare för datum 4">
            <a:extLst>
              <a:ext uri="{FF2B5EF4-FFF2-40B4-BE49-F238E27FC236}">
                <a16:creationId xmlns:a16="http://schemas.microsoft.com/office/drawing/2014/main" id="{0CC0DCC4-F730-114E-E09B-7F50BD982C38}"/>
              </a:ext>
            </a:extLst>
          </p:cNvPr>
          <p:cNvSpPr>
            <a:spLocks noGrp="1"/>
          </p:cNvSpPr>
          <p:nvPr>
            <p:ph type="dt" sz="half" idx="17"/>
          </p:nvPr>
        </p:nvSpPr>
        <p:spPr>
          <a:xfrm>
            <a:off x="10901363" y="136525"/>
            <a:ext cx="900112" cy="141288"/>
          </a:xfrm>
        </p:spPr>
        <p:txBody>
          <a:bodyPr anchor="ctr">
            <a:normAutofit/>
          </a:bodyPr>
          <a:lstStyle/>
          <a:p>
            <a:pPr>
              <a:spcAft>
                <a:spcPts val="600"/>
              </a:spcAft>
              <a:defRPr/>
            </a:pPr>
            <a:fld id="{3B487473-38B5-4AE1-8B49-5CAC63754C49}" type="datetime1">
              <a:rPr lang="sv-SE" smtClean="0"/>
              <a:pPr>
                <a:spcAft>
                  <a:spcPts val="600"/>
                </a:spcAft>
                <a:defRPr/>
              </a:pPr>
              <a:t>2025-10-03</a:t>
            </a:fld>
            <a:endParaRPr lang="sv-SE"/>
          </a:p>
        </p:txBody>
      </p:sp>
    </p:spTree>
    <p:extLst>
      <p:ext uri="{BB962C8B-B14F-4D97-AF65-F5344CB8AC3E}">
        <p14:creationId xmlns:p14="http://schemas.microsoft.com/office/powerpoint/2010/main" val="126986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318AC79-AD7A-31DF-4B51-829FDC57024E}"/>
              </a:ext>
            </a:extLst>
          </p:cNvPr>
          <p:cNvSpPr>
            <a:spLocks noGrp="1"/>
          </p:cNvSpPr>
          <p:nvPr>
            <p:ph type="dt" sz="half" idx="14"/>
          </p:nvPr>
        </p:nvSpPr>
        <p:spPr>
          <a:xfrm>
            <a:off x="10901363" y="136525"/>
            <a:ext cx="900112" cy="141288"/>
          </a:xfrm>
        </p:spPr>
        <p:txBody>
          <a:bodyPr anchor="ctr">
            <a:normAutofit/>
          </a:bodyPr>
          <a:lstStyle/>
          <a:p>
            <a:pPr>
              <a:spcAft>
                <a:spcPts val="600"/>
              </a:spcAft>
              <a:defRPr/>
            </a:pPr>
            <a:fld id="{791B1EB4-FEEC-4749-8653-81D1D004C647}" type="datetime1">
              <a:rPr lang="sv-SE" smtClean="0"/>
              <a:pPr>
                <a:spcAft>
                  <a:spcPts val="600"/>
                </a:spcAft>
                <a:defRPr/>
              </a:pPr>
              <a:t>2025-10-03</a:t>
            </a:fld>
            <a:endParaRPr lang="sv-SE"/>
          </a:p>
        </p:txBody>
      </p:sp>
      <p:pic>
        <p:nvPicPr>
          <p:cNvPr id="6" name="Bildobjekt 5">
            <a:extLst>
              <a:ext uri="{FF2B5EF4-FFF2-40B4-BE49-F238E27FC236}">
                <a16:creationId xmlns:a16="http://schemas.microsoft.com/office/drawing/2014/main" id="{6458D30E-4A4E-EBD4-2931-18F3D55AA246}"/>
              </a:ext>
            </a:extLst>
          </p:cNvPr>
          <p:cNvPicPr>
            <a:picLocks noChangeAspect="1"/>
          </p:cNvPicPr>
          <p:nvPr/>
        </p:nvPicPr>
        <p:blipFill>
          <a:blip r:embed="rId3"/>
          <a:stretch>
            <a:fillRect/>
          </a:stretch>
        </p:blipFill>
        <p:spPr>
          <a:xfrm>
            <a:off x="5459451" y="0"/>
            <a:ext cx="6732549" cy="6858000"/>
          </a:xfrm>
          <a:prstGeom prst="rect">
            <a:avLst/>
          </a:prstGeom>
        </p:spPr>
      </p:pic>
      <p:sp>
        <p:nvSpPr>
          <p:cNvPr id="7" name="textruta 6">
            <a:extLst>
              <a:ext uri="{FF2B5EF4-FFF2-40B4-BE49-F238E27FC236}">
                <a16:creationId xmlns:a16="http://schemas.microsoft.com/office/drawing/2014/main" id="{EF48AA45-5EF7-7982-6B48-E01AA861962E}"/>
              </a:ext>
            </a:extLst>
          </p:cNvPr>
          <p:cNvSpPr txBox="1"/>
          <p:nvPr/>
        </p:nvSpPr>
        <p:spPr>
          <a:xfrm>
            <a:off x="1074058" y="2496853"/>
            <a:ext cx="3454400" cy="1864293"/>
          </a:xfrm>
          <a:prstGeom prst="rect">
            <a:avLst/>
          </a:prstGeom>
          <a:noFill/>
        </p:spPr>
        <p:txBody>
          <a:bodyPr wrap="square" lIns="0" tIns="0" rIns="0" bIns="0" rtlCol="0">
            <a:spAutoFit/>
          </a:bodyPr>
          <a:lstStyle/>
          <a:p>
            <a:pPr algn="l">
              <a:lnSpc>
                <a:spcPct val="130000"/>
              </a:lnSpc>
            </a:pPr>
            <a:r>
              <a:rPr lang="sv-SE" sz="2400" dirty="0"/>
              <a:t>49 kommuner</a:t>
            </a:r>
          </a:p>
          <a:p>
            <a:pPr algn="l">
              <a:lnSpc>
                <a:spcPct val="130000"/>
              </a:lnSpc>
            </a:pPr>
            <a:r>
              <a:rPr lang="sv-SE" sz="2400" dirty="0"/>
              <a:t>4 kommunalförbund</a:t>
            </a:r>
          </a:p>
          <a:p>
            <a:pPr algn="l">
              <a:lnSpc>
                <a:spcPct val="130000"/>
              </a:lnSpc>
            </a:pPr>
            <a:r>
              <a:rPr lang="sv-SE" sz="2400" dirty="0"/>
              <a:t>30 mil långt</a:t>
            </a:r>
            <a:br>
              <a:rPr lang="sv-SE" sz="2400" dirty="0"/>
            </a:br>
            <a:r>
              <a:rPr lang="sv-SE" sz="2400" dirty="0"/>
              <a:t>25 mil brett</a:t>
            </a:r>
          </a:p>
        </p:txBody>
      </p:sp>
      <p:sp>
        <p:nvSpPr>
          <p:cNvPr id="8" name="textruta 7">
            <a:extLst>
              <a:ext uri="{FF2B5EF4-FFF2-40B4-BE49-F238E27FC236}">
                <a16:creationId xmlns:a16="http://schemas.microsoft.com/office/drawing/2014/main" id="{370F8975-0819-819C-8EBD-58502E7A532E}"/>
              </a:ext>
            </a:extLst>
          </p:cNvPr>
          <p:cNvSpPr txBox="1"/>
          <p:nvPr/>
        </p:nvSpPr>
        <p:spPr>
          <a:xfrm>
            <a:off x="1074056" y="1248228"/>
            <a:ext cx="3585029" cy="494559"/>
          </a:xfrm>
          <a:prstGeom prst="rect">
            <a:avLst/>
          </a:prstGeom>
          <a:noFill/>
        </p:spPr>
        <p:txBody>
          <a:bodyPr wrap="square" lIns="0" tIns="0" rIns="0" bIns="0" rtlCol="0">
            <a:spAutoFit/>
          </a:bodyPr>
          <a:lstStyle/>
          <a:p>
            <a:pPr algn="l">
              <a:lnSpc>
                <a:spcPct val="130000"/>
              </a:lnSpc>
            </a:pPr>
            <a:r>
              <a:rPr lang="sv-SE" sz="2800" b="1" dirty="0"/>
              <a:t>Västra Götaland</a:t>
            </a:r>
          </a:p>
        </p:txBody>
      </p:sp>
    </p:spTree>
    <p:extLst>
      <p:ext uri="{BB962C8B-B14F-4D97-AF65-F5344CB8AC3E}">
        <p14:creationId xmlns:p14="http://schemas.microsoft.com/office/powerpoint/2010/main" val="84680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utomhus, byggnad, himmel, fönster&#10;&#10;AI-genererat innehåll kan vara felaktigt.">
            <a:extLst>
              <a:ext uri="{FF2B5EF4-FFF2-40B4-BE49-F238E27FC236}">
                <a16:creationId xmlns:a16="http://schemas.microsoft.com/office/drawing/2014/main" id="{26F6176D-599B-CC60-BE75-2542C45F71A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887" b="3887"/>
          <a:stretch>
            <a:fillRect/>
          </a:stretch>
        </p:blipFill>
        <p:spPr/>
      </p:pic>
      <p:sp>
        <p:nvSpPr>
          <p:cNvPr id="3" name="Platshållare för datum 2">
            <a:extLst>
              <a:ext uri="{FF2B5EF4-FFF2-40B4-BE49-F238E27FC236}">
                <a16:creationId xmlns:a16="http://schemas.microsoft.com/office/drawing/2014/main" id="{F315959F-A466-C8BC-6569-FEB9771996DE}"/>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
        <p:nvSpPr>
          <p:cNvPr id="6" name="textruta 5">
            <a:extLst>
              <a:ext uri="{FF2B5EF4-FFF2-40B4-BE49-F238E27FC236}">
                <a16:creationId xmlns:a16="http://schemas.microsoft.com/office/drawing/2014/main" id="{6058AE0F-1D6F-2D5E-9F0B-87A6A38BF332}"/>
              </a:ext>
            </a:extLst>
          </p:cNvPr>
          <p:cNvSpPr txBox="1"/>
          <p:nvPr/>
        </p:nvSpPr>
        <p:spPr>
          <a:xfrm>
            <a:off x="624114" y="5631538"/>
            <a:ext cx="638629" cy="551548"/>
          </a:xfrm>
          <a:prstGeom prst="rect">
            <a:avLst/>
          </a:prstGeom>
          <a:solidFill>
            <a:schemeClr val="tx1"/>
          </a:solidFill>
        </p:spPr>
        <p:txBody>
          <a:bodyPr wrap="square" lIns="0" tIns="0" rIns="0" bIns="0" rtlCol="0">
            <a:spAutoFit/>
          </a:bodyPr>
          <a:lstStyle/>
          <a:p>
            <a:pPr algn="l">
              <a:lnSpc>
                <a:spcPct val="130000"/>
              </a:lnSpc>
            </a:pPr>
            <a:endParaRPr lang="sv-SE" dirty="0"/>
          </a:p>
        </p:txBody>
      </p:sp>
    </p:spTree>
    <p:extLst>
      <p:ext uri="{BB962C8B-B14F-4D97-AF65-F5344CB8AC3E}">
        <p14:creationId xmlns:p14="http://schemas.microsoft.com/office/powerpoint/2010/main" val="293120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5AE6A-033F-9815-AA11-762319C420A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AB802DC-A55F-6D7A-7F1C-AC307F5DD06F}"/>
              </a:ext>
            </a:extLst>
          </p:cNvPr>
          <p:cNvSpPr>
            <a:spLocks noGrp="1"/>
          </p:cNvSpPr>
          <p:nvPr>
            <p:ph type="title"/>
          </p:nvPr>
        </p:nvSpPr>
        <p:spPr>
          <a:xfrm>
            <a:off x="1096620" y="666000"/>
            <a:ext cx="4665353" cy="1125222"/>
          </a:xfrm>
        </p:spPr>
        <p:txBody>
          <a:bodyPr/>
          <a:lstStyle/>
          <a:p>
            <a:r>
              <a:rPr lang="sv-SE" sz="2800" b="1" dirty="0"/>
              <a:t>Varas värde varar.</a:t>
            </a:r>
            <a:br>
              <a:rPr lang="sv-SE" sz="2800" b="1" dirty="0"/>
            </a:br>
            <a:r>
              <a:rPr lang="sv-SE" sz="2800" b="1" dirty="0">
                <a:solidFill>
                  <a:schemeClr val="bg1"/>
                </a:solidFill>
                <a:highlight>
                  <a:srgbClr val="000000"/>
                </a:highlight>
              </a:rPr>
              <a:t>Kulturekonomi.</a:t>
            </a:r>
            <a:br>
              <a:rPr lang="sv-SE" sz="2800" b="1" dirty="0">
                <a:highlight>
                  <a:srgbClr val="000000"/>
                </a:highlight>
              </a:rPr>
            </a:br>
            <a:r>
              <a:rPr lang="sv-SE" b="1" dirty="0"/>
              <a:t> </a:t>
            </a:r>
          </a:p>
        </p:txBody>
      </p:sp>
      <p:sp>
        <p:nvSpPr>
          <p:cNvPr id="3" name="Platshållare för innehåll 2">
            <a:extLst>
              <a:ext uri="{FF2B5EF4-FFF2-40B4-BE49-F238E27FC236}">
                <a16:creationId xmlns:a16="http://schemas.microsoft.com/office/drawing/2014/main" id="{DE2CB944-6A25-EC23-C7C7-C732130FCD50}"/>
              </a:ext>
            </a:extLst>
          </p:cNvPr>
          <p:cNvSpPr>
            <a:spLocks noGrp="1"/>
          </p:cNvSpPr>
          <p:nvPr>
            <p:ph sz="quarter" idx="17"/>
          </p:nvPr>
        </p:nvSpPr>
        <p:spPr>
          <a:xfrm>
            <a:off x="1096620" y="2206099"/>
            <a:ext cx="5289430" cy="4270859"/>
          </a:xfrm>
        </p:spPr>
        <p:txBody>
          <a:bodyPr/>
          <a:lstStyle/>
          <a:p>
            <a:r>
              <a:rPr lang="sv-SE" sz="1800" dirty="0"/>
              <a:t>År 2004 gjorde forskaren John </a:t>
            </a:r>
            <a:r>
              <a:rPr lang="sv-SE" sz="1800" dirty="0" err="1"/>
              <a:t>Armbrecht</a:t>
            </a:r>
            <a:r>
              <a:rPr lang="sv-SE" sz="1800" dirty="0"/>
              <a:t>, kulturekonom vid Handelshögskolan, Göteborgs universitet, en studie: Varas värde varar.  </a:t>
            </a:r>
          </a:p>
          <a:p>
            <a:r>
              <a:rPr lang="sv-SE" sz="1800" dirty="0"/>
              <a:t>Han kom fram till att det s k brukarvärdet av Varas konserthus var högt även hos de invånare som aldrig besökte huset. </a:t>
            </a:r>
          </a:p>
          <a:p>
            <a:r>
              <a:rPr lang="sv-SE" sz="1800" dirty="0"/>
              <a:t>Brukarvärdet blev i studien betydligt högre än stödet från Västra Götalandsregionens kulturnämnd – så Vara kommun krävde ett möte och undrade: Var är våra pengar…?</a:t>
            </a:r>
          </a:p>
        </p:txBody>
      </p:sp>
      <p:sp>
        <p:nvSpPr>
          <p:cNvPr id="5" name="Platshållare för datum 4">
            <a:extLst>
              <a:ext uri="{FF2B5EF4-FFF2-40B4-BE49-F238E27FC236}">
                <a16:creationId xmlns:a16="http://schemas.microsoft.com/office/drawing/2014/main" id="{9B0192E5-36E2-1F70-5840-66261265A298}"/>
              </a:ext>
            </a:extLst>
          </p:cNvPr>
          <p:cNvSpPr>
            <a:spLocks noGrp="1"/>
          </p:cNvSpPr>
          <p:nvPr>
            <p:ph type="dt" sz="half" idx="18"/>
          </p:nvPr>
        </p:nvSpPr>
        <p:spPr/>
        <p:txBody>
          <a:bodyPr/>
          <a:lstStyle/>
          <a:p>
            <a:pPr>
              <a:defRPr/>
            </a:pPr>
            <a:fld id="{9444943C-B3EA-4AEC-ABF8-E24F4342044F}" type="datetime1">
              <a:rPr lang="sv-SE" smtClean="0"/>
              <a:pPr>
                <a:defRPr/>
              </a:pPr>
              <a:t>2025-10-03</a:t>
            </a:fld>
            <a:endParaRPr lang="sv-SE"/>
          </a:p>
        </p:txBody>
      </p:sp>
      <p:pic>
        <p:nvPicPr>
          <p:cNvPr id="7" name="Platshållare för bild 6" descr="En bild som visar Människoansikte, person, Panna, Haka&#10;&#10;AI-genererat innehåll kan vara felaktigt.">
            <a:extLst>
              <a:ext uri="{FF2B5EF4-FFF2-40B4-BE49-F238E27FC236}">
                <a16:creationId xmlns:a16="http://schemas.microsoft.com/office/drawing/2014/main" id="{008076C2-517E-C641-7E97-281DDA1A2C9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560" r="11560"/>
          <a:stretch>
            <a:fillRect/>
          </a:stretch>
        </p:blipFill>
        <p:spPr/>
      </p:pic>
    </p:spTree>
    <p:extLst>
      <p:ext uri="{BB962C8B-B14F-4D97-AF65-F5344CB8AC3E}">
        <p14:creationId xmlns:p14="http://schemas.microsoft.com/office/powerpoint/2010/main" val="106182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utomhus, himmel, vatten, sjö&#10;&#10;AI-genererat innehåll kan vara felaktigt.">
            <a:extLst>
              <a:ext uri="{FF2B5EF4-FFF2-40B4-BE49-F238E27FC236}">
                <a16:creationId xmlns:a16="http://schemas.microsoft.com/office/drawing/2014/main" id="{A4807711-0397-5A7B-8244-AE6018F68C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42" r="1942"/>
          <a:stretch>
            <a:fillRect/>
          </a:stretch>
        </p:blipFill>
        <p:spPr/>
      </p:pic>
      <p:sp>
        <p:nvSpPr>
          <p:cNvPr id="3" name="Platshållare för datum 2">
            <a:extLst>
              <a:ext uri="{FF2B5EF4-FFF2-40B4-BE49-F238E27FC236}">
                <a16:creationId xmlns:a16="http://schemas.microsoft.com/office/drawing/2014/main" id="{6708767A-AF8A-4E71-6E6C-8AD5D10760E4}"/>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Tree>
    <p:extLst>
      <p:ext uri="{BB962C8B-B14F-4D97-AF65-F5344CB8AC3E}">
        <p14:creationId xmlns:p14="http://schemas.microsoft.com/office/powerpoint/2010/main" val="37613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klocka, inomhus, person, bord&#10;&#10;AI-genererat innehåll kan vara felaktigt.">
            <a:extLst>
              <a:ext uri="{FF2B5EF4-FFF2-40B4-BE49-F238E27FC236}">
                <a16:creationId xmlns:a16="http://schemas.microsoft.com/office/drawing/2014/main" id="{FE577030-DD4C-ED8D-DF30-331CBF6ADAE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 r="22"/>
          <a:stretch>
            <a:fillRect/>
          </a:stretch>
        </p:blipFill>
        <p:spPr/>
      </p:pic>
      <p:sp>
        <p:nvSpPr>
          <p:cNvPr id="3" name="Platshållare för datum 2">
            <a:extLst>
              <a:ext uri="{FF2B5EF4-FFF2-40B4-BE49-F238E27FC236}">
                <a16:creationId xmlns:a16="http://schemas.microsoft.com/office/drawing/2014/main" id="{0471C56D-0207-C58F-BA99-8E6438F64A12}"/>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Tree>
    <p:extLst>
      <p:ext uri="{BB962C8B-B14F-4D97-AF65-F5344CB8AC3E}">
        <p14:creationId xmlns:p14="http://schemas.microsoft.com/office/powerpoint/2010/main" val="381179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utomhus, byggnad, fönster, himmel&#10;&#10;AI-genererat innehåll kan vara felaktigt.">
            <a:extLst>
              <a:ext uri="{FF2B5EF4-FFF2-40B4-BE49-F238E27FC236}">
                <a16:creationId xmlns:a16="http://schemas.microsoft.com/office/drawing/2014/main" id="{ADEA7639-2986-03F2-0F4A-E0364262E89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798" b="3798"/>
          <a:stretch>
            <a:fillRect/>
          </a:stretch>
        </p:blipFill>
        <p:spPr/>
      </p:pic>
      <p:sp>
        <p:nvSpPr>
          <p:cNvPr id="3" name="Platshållare för datum 2">
            <a:extLst>
              <a:ext uri="{FF2B5EF4-FFF2-40B4-BE49-F238E27FC236}">
                <a16:creationId xmlns:a16="http://schemas.microsoft.com/office/drawing/2014/main" id="{D82E376C-0550-A288-E41D-5E553D651542}"/>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Tree>
    <p:extLst>
      <p:ext uri="{BB962C8B-B14F-4D97-AF65-F5344CB8AC3E}">
        <p14:creationId xmlns:p14="http://schemas.microsoft.com/office/powerpoint/2010/main" val="122755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utomhus, himmel, byggnad, vatten&#10;&#10;AI-genererat innehåll kan vara felaktigt.">
            <a:extLst>
              <a:ext uri="{FF2B5EF4-FFF2-40B4-BE49-F238E27FC236}">
                <a16:creationId xmlns:a16="http://schemas.microsoft.com/office/drawing/2014/main" id="{9C52DE81-5997-C799-9932-7BBAD450B6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567" r="16567"/>
          <a:stretch>
            <a:fillRect/>
          </a:stretch>
        </p:blipFill>
        <p:spPr/>
      </p:pic>
      <p:sp>
        <p:nvSpPr>
          <p:cNvPr id="3" name="Platshållare för datum 2">
            <a:extLst>
              <a:ext uri="{FF2B5EF4-FFF2-40B4-BE49-F238E27FC236}">
                <a16:creationId xmlns:a16="http://schemas.microsoft.com/office/drawing/2014/main" id="{1CA55978-9007-66AA-7B5D-AFC528D68D26}"/>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Tree>
    <p:extLst>
      <p:ext uri="{BB962C8B-B14F-4D97-AF65-F5344CB8AC3E}">
        <p14:creationId xmlns:p14="http://schemas.microsoft.com/office/powerpoint/2010/main" val="220189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EFFB-A2E1-0853-DF5F-6190F6345D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B5F6CF-B5B5-CAC9-761E-AFCF4AEE5FC3}"/>
              </a:ext>
            </a:extLst>
          </p:cNvPr>
          <p:cNvSpPr>
            <a:spLocks noGrp="1"/>
          </p:cNvSpPr>
          <p:nvPr>
            <p:ph type="title"/>
          </p:nvPr>
        </p:nvSpPr>
        <p:spPr>
          <a:xfrm>
            <a:off x="839243" y="2481943"/>
            <a:ext cx="5447257" cy="3411553"/>
          </a:xfrm>
        </p:spPr>
        <p:txBody>
          <a:bodyPr/>
          <a:lstStyle/>
          <a:p>
            <a:r>
              <a:rPr lang="sv-SE" sz="2400" dirty="0"/>
              <a:t>- </a:t>
            </a:r>
            <a:r>
              <a:rPr lang="sv-SE" sz="2000" dirty="0"/>
              <a:t>Här vinner Ruben Östlund sin andra Guldpalm i Cannes för </a:t>
            </a:r>
            <a:r>
              <a:rPr lang="sv-SE" sz="2000" dirty="0" err="1"/>
              <a:t>Triangle</a:t>
            </a:r>
            <a:r>
              <a:rPr lang="sv-SE" sz="2000" dirty="0"/>
              <a:t> of </a:t>
            </a:r>
            <a:r>
              <a:rPr lang="sv-SE" sz="2000" dirty="0" err="1"/>
              <a:t>Sadness</a:t>
            </a:r>
            <a:br>
              <a:rPr lang="sv-SE" sz="2000" dirty="0"/>
            </a:br>
            <a:r>
              <a:rPr lang="sv-SE" sz="2000" dirty="0"/>
              <a:t>- Men Film i Väst hade varit en partner ända sedan hans första film, </a:t>
            </a:r>
            <a:r>
              <a:rPr lang="sv-SE" sz="2000" dirty="0" err="1"/>
              <a:t>Gitarrmongot</a:t>
            </a:r>
            <a:r>
              <a:rPr lang="sv-SE" sz="2000" dirty="0"/>
              <a:t>, i slutet av 90-talet. </a:t>
            </a:r>
            <a:br>
              <a:rPr lang="sv-SE" sz="2000" dirty="0"/>
            </a:br>
            <a:r>
              <a:rPr lang="sv-SE" sz="2000" dirty="0"/>
              <a:t>- Framgång tar tid. </a:t>
            </a:r>
            <a:br>
              <a:rPr lang="sv-SE" sz="2000" dirty="0"/>
            </a:br>
            <a:endParaRPr lang="sv-SE" sz="2000" dirty="0"/>
          </a:p>
        </p:txBody>
      </p:sp>
      <p:sp>
        <p:nvSpPr>
          <p:cNvPr id="4" name="Platshållare för datum 3">
            <a:extLst>
              <a:ext uri="{FF2B5EF4-FFF2-40B4-BE49-F238E27FC236}">
                <a16:creationId xmlns:a16="http://schemas.microsoft.com/office/drawing/2014/main" id="{AA7BAE69-25ED-2813-F253-C977B9AEFFA6}"/>
              </a:ext>
            </a:extLst>
          </p:cNvPr>
          <p:cNvSpPr>
            <a:spLocks noGrp="1"/>
          </p:cNvSpPr>
          <p:nvPr>
            <p:ph type="dt" sz="half" idx="14"/>
          </p:nvPr>
        </p:nvSpPr>
        <p:spPr/>
        <p:txBody>
          <a:bodyPr/>
          <a:lstStyle/>
          <a:p>
            <a:pPr>
              <a:defRPr/>
            </a:pPr>
            <a:fld id="{55590098-660A-4131-9912-4C0C08BDF79D}" type="datetime1">
              <a:rPr lang="sv-SE" smtClean="0"/>
              <a:pPr>
                <a:defRPr/>
              </a:pPr>
              <a:t>2025-10-03</a:t>
            </a:fld>
            <a:endParaRPr lang="sv-SE"/>
          </a:p>
        </p:txBody>
      </p:sp>
      <p:sp>
        <p:nvSpPr>
          <p:cNvPr id="8" name="textruta 7">
            <a:extLst>
              <a:ext uri="{FF2B5EF4-FFF2-40B4-BE49-F238E27FC236}">
                <a16:creationId xmlns:a16="http://schemas.microsoft.com/office/drawing/2014/main" id="{05566700-7715-BD13-9E13-E38A377A2942}"/>
              </a:ext>
            </a:extLst>
          </p:cNvPr>
          <p:cNvSpPr txBox="1"/>
          <p:nvPr/>
        </p:nvSpPr>
        <p:spPr>
          <a:xfrm>
            <a:off x="839244" y="964504"/>
            <a:ext cx="5256756" cy="1054712"/>
          </a:xfrm>
          <a:prstGeom prst="rect">
            <a:avLst/>
          </a:prstGeom>
          <a:noFill/>
        </p:spPr>
        <p:txBody>
          <a:bodyPr wrap="square" lIns="0" tIns="0" rIns="0" bIns="0" rtlCol="0">
            <a:spAutoFit/>
          </a:bodyPr>
          <a:lstStyle/>
          <a:p>
            <a:pPr algn="l">
              <a:lnSpc>
                <a:spcPct val="130000"/>
              </a:lnSpc>
            </a:pPr>
            <a:r>
              <a:rPr lang="sv-SE" sz="2800" b="1" dirty="0"/>
              <a:t>Röda mattor…</a:t>
            </a:r>
            <a:br>
              <a:rPr lang="sv-SE" sz="2800" b="1" dirty="0"/>
            </a:br>
            <a:r>
              <a:rPr lang="sv-SE" sz="2800" b="1" dirty="0">
                <a:solidFill>
                  <a:schemeClr val="bg1"/>
                </a:solidFill>
                <a:highlight>
                  <a:srgbClr val="000000"/>
                </a:highlight>
              </a:rPr>
              <a:t>…kräver uthållighet</a:t>
            </a:r>
          </a:p>
        </p:txBody>
      </p:sp>
      <p:pic>
        <p:nvPicPr>
          <p:cNvPr id="6" name="Platshållare för bild 5" descr="En bild som visar person, person, Människoansikte, klädsel&#10;&#10;AI-genererat innehåll kan vara felaktigt.">
            <a:extLst>
              <a:ext uri="{FF2B5EF4-FFF2-40B4-BE49-F238E27FC236}">
                <a16:creationId xmlns:a16="http://schemas.microsoft.com/office/drawing/2014/main" id="{3A071CC9-8881-9FC7-B1EB-D29F941A75B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465" r="24465"/>
          <a:stretch>
            <a:fillRect/>
          </a:stretch>
        </p:blipFill>
        <p:spPr/>
      </p:pic>
    </p:spTree>
    <p:extLst>
      <p:ext uri="{BB962C8B-B14F-4D97-AF65-F5344CB8AC3E}">
        <p14:creationId xmlns:p14="http://schemas.microsoft.com/office/powerpoint/2010/main" val="180441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3A95DF76-7364-7D0F-CFB8-6FD77C04FB2D}"/>
              </a:ext>
            </a:extLst>
          </p:cNvPr>
          <p:cNvSpPr>
            <a:spLocks noGrp="1"/>
          </p:cNvSpPr>
          <p:nvPr>
            <p:ph type="pic" sz="quarter" idx="13"/>
          </p:nvPr>
        </p:nvSpPr>
        <p:spPr/>
        <p:txBody>
          <a:bodyPr/>
          <a:lstStyle/>
          <a:p>
            <a:endParaRPr lang="sv-SE"/>
          </a:p>
        </p:txBody>
      </p:sp>
      <p:sp>
        <p:nvSpPr>
          <p:cNvPr id="3" name="Platshållare för datum 2">
            <a:extLst>
              <a:ext uri="{FF2B5EF4-FFF2-40B4-BE49-F238E27FC236}">
                <a16:creationId xmlns:a16="http://schemas.microsoft.com/office/drawing/2014/main" id="{45D92916-BBA2-0710-1857-9FD09A5A42A5}"/>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pic>
        <p:nvPicPr>
          <p:cNvPr id="4" name="Onlinemedia 3" title="Film i Väst showreel - 30 year anniversary">
            <a:hlinkClick r:id="" action="ppaction://media"/>
            <a:extLst>
              <a:ext uri="{FF2B5EF4-FFF2-40B4-BE49-F238E27FC236}">
                <a16:creationId xmlns:a16="http://schemas.microsoft.com/office/drawing/2014/main" id="{3FCCB8AA-E797-4A8E-E973-357A8119952D}"/>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2972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6740E-7B6B-F89A-03E5-210BA468933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0F0AD4-6317-72A9-CA4B-20E29EDFC30E}"/>
              </a:ext>
            </a:extLst>
          </p:cNvPr>
          <p:cNvSpPr>
            <a:spLocks noGrp="1"/>
          </p:cNvSpPr>
          <p:nvPr>
            <p:ph type="title"/>
          </p:nvPr>
        </p:nvSpPr>
        <p:spPr>
          <a:xfrm>
            <a:off x="1096620" y="666000"/>
            <a:ext cx="4665353" cy="1125222"/>
          </a:xfrm>
        </p:spPr>
        <p:txBody>
          <a:bodyPr/>
          <a:lstStyle/>
          <a:p>
            <a:r>
              <a:rPr lang="sv-SE" sz="2800" b="1" dirty="0"/>
              <a:t>Bortom röda mattan:</a:t>
            </a:r>
            <a:br>
              <a:rPr lang="sv-SE" sz="2800" b="1" dirty="0"/>
            </a:br>
            <a:r>
              <a:rPr lang="sv-SE" sz="2800" b="1" dirty="0">
                <a:solidFill>
                  <a:schemeClr val="bg1"/>
                </a:solidFill>
                <a:highlight>
                  <a:srgbClr val="000000"/>
                </a:highlight>
              </a:rPr>
              <a:t>Delaktighet.</a:t>
            </a:r>
            <a:br>
              <a:rPr lang="sv-SE" sz="2800" b="1" dirty="0">
                <a:highlight>
                  <a:srgbClr val="000000"/>
                </a:highlight>
              </a:rPr>
            </a:br>
            <a:r>
              <a:rPr lang="sv-SE" b="1" dirty="0"/>
              <a:t> </a:t>
            </a:r>
          </a:p>
        </p:txBody>
      </p:sp>
      <p:sp>
        <p:nvSpPr>
          <p:cNvPr id="3" name="Platshållare för innehåll 2">
            <a:extLst>
              <a:ext uri="{FF2B5EF4-FFF2-40B4-BE49-F238E27FC236}">
                <a16:creationId xmlns:a16="http://schemas.microsoft.com/office/drawing/2014/main" id="{8959BF05-E1D9-FB11-0359-4A62EDF682BD}"/>
              </a:ext>
            </a:extLst>
          </p:cNvPr>
          <p:cNvSpPr>
            <a:spLocks noGrp="1"/>
          </p:cNvSpPr>
          <p:nvPr>
            <p:ph sz="quarter" idx="17"/>
          </p:nvPr>
        </p:nvSpPr>
        <p:spPr>
          <a:xfrm>
            <a:off x="1096620" y="2206099"/>
            <a:ext cx="5289430" cy="4270859"/>
          </a:xfrm>
        </p:spPr>
        <p:txBody>
          <a:bodyPr/>
          <a:lstStyle/>
          <a:p>
            <a:r>
              <a:rPr lang="sv-SE" sz="1800" dirty="0"/>
              <a:t>VGR ger stöd till Kultur Ungdom som organiserar tusentals unga människor mellan 13-30 i Västra Götaland</a:t>
            </a:r>
          </a:p>
          <a:p>
            <a:r>
              <a:rPr lang="sv-SE" sz="1800" dirty="0"/>
              <a:t>Ett av de hetaste områdena nu: Spelslöjd – alltså där man kan tillverka/slöjda kläder och prylar som används i olika </a:t>
            </a:r>
            <a:r>
              <a:rPr lang="sv-SE" sz="1800" dirty="0" err="1"/>
              <a:t>lajv</a:t>
            </a:r>
            <a:r>
              <a:rPr lang="sv-SE" sz="1800" dirty="0"/>
              <a:t>. </a:t>
            </a:r>
          </a:p>
          <a:p>
            <a:r>
              <a:rPr lang="sv-SE" sz="1800" dirty="0"/>
              <a:t>En kurs i att tillverka svärd i Trollhättan blev fullbokad på nolltid…</a:t>
            </a:r>
          </a:p>
          <a:p>
            <a:r>
              <a:rPr lang="sv-SE" sz="1800" dirty="0"/>
              <a:t>Viktigt att den regionala kulturbudgeten inte bara går till de stora institutionerna, utan också till unga och vidgat deltagande.</a:t>
            </a:r>
          </a:p>
        </p:txBody>
      </p:sp>
      <p:sp>
        <p:nvSpPr>
          <p:cNvPr id="5" name="Platshållare för datum 4">
            <a:extLst>
              <a:ext uri="{FF2B5EF4-FFF2-40B4-BE49-F238E27FC236}">
                <a16:creationId xmlns:a16="http://schemas.microsoft.com/office/drawing/2014/main" id="{4BF72CD3-9982-5310-C72C-5D61407F6542}"/>
              </a:ext>
            </a:extLst>
          </p:cNvPr>
          <p:cNvSpPr>
            <a:spLocks noGrp="1"/>
          </p:cNvSpPr>
          <p:nvPr>
            <p:ph type="dt" sz="half" idx="18"/>
          </p:nvPr>
        </p:nvSpPr>
        <p:spPr/>
        <p:txBody>
          <a:bodyPr/>
          <a:lstStyle/>
          <a:p>
            <a:pPr>
              <a:defRPr/>
            </a:pPr>
            <a:fld id="{9444943C-B3EA-4AEC-ABF8-E24F4342044F}" type="datetime1">
              <a:rPr lang="sv-SE" smtClean="0"/>
              <a:pPr>
                <a:defRPr/>
              </a:pPr>
              <a:t>2025-10-03</a:t>
            </a:fld>
            <a:endParaRPr lang="sv-SE"/>
          </a:p>
        </p:txBody>
      </p:sp>
      <p:pic>
        <p:nvPicPr>
          <p:cNvPr id="7" name="Platshållare för bild 6" descr="En bild som visar text, person, klädsel, skärmbild&#10;&#10;AI-genererat innehåll kan vara felaktigt.">
            <a:extLst>
              <a:ext uri="{FF2B5EF4-FFF2-40B4-BE49-F238E27FC236}">
                <a16:creationId xmlns:a16="http://schemas.microsoft.com/office/drawing/2014/main" id="{767181C6-6F33-5F8C-CD32-29FEC6A414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117" b="13117"/>
          <a:stretch>
            <a:fillRect/>
          </a:stretch>
        </p:blipFill>
        <p:spPr/>
      </p:pic>
    </p:spTree>
    <p:extLst>
      <p:ext uri="{BB962C8B-B14F-4D97-AF65-F5344CB8AC3E}">
        <p14:creationId xmlns:p14="http://schemas.microsoft.com/office/powerpoint/2010/main" val="33679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person, klädsel, stråkinstrument, konsert">
            <a:extLst>
              <a:ext uri="{FF2B5EF4-FFF2-40B4-BE49-F238E27FC236}">
                <a16:creationId xmlns:a16="http://schemas.microsoft.com/office/drawing/2014/main" id="{51F752BB-1DF8-3EC1-F02C-D512BC572FF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502" r="8502"/>
          <a:stretch>
            <a:fillRect/>
          </a:stretch>
        </p:blipFill>
        <p:spPr/>
      </p:pic>
      <p:sp>
        <p:nvSpPr>
          <p:cNvPr id="3" name="Platshållare för datum 2">
            <a:extLst>
              <a:ext uri="{FF2B5EF4-FFF2-40B4-BE49-F238E27FC236}">
                <a16:creationId xmlns:a16="http://schemas.microsoft.com/office/drawing/2014/main" id="{4953A7A1-F751-19E9-DD1F-2A7EC75F19FA}"/>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Tree>
    <p:extLst>
      <p:ext uri="{BB962C8B-B14F-4D97-AF65-F5344CB8AC3E}">
        <p14:creationId xmlns:p14="http://schemas.microsoft.com/office/powerpoint/2010/main" val="320022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9F666-803E-FF5E-517A-0FA97D13985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234FAB6-F5EF-191E-C3D1-20263ED1A1D8}"/>
              </a:ext>
            </a:extLst>
          </p:cNvPr>
          <p:cNvSpPr>
            <a:spLocks noGrp="1"/>
          </p:cNvSpPr>
          <p:nvPr>
            <p:ph type="title"/>
          </p:nvPr>
        </p:nvSpPr>
        <p:spPr>
          <a:xfrm>
            <a:off x="1093045" y="846752"/>
            <a:ext cx="5566171" cy="1180831"/>
          </a:xfrm>
        </p:spPr>
        <p:txBody>
          <a:bodyPr/>
          <a:lstStyle/>
          <a:p>
            <a:r>
              <a:rPr lang="sv-SE" sz="2800" b="1" dirty="0"/>
              <a:t>Vem kan man lita på?</a:t>
            </a:r>
            <a:br>
              <a:rPr lang="sv-SE" sz="2800" b="1" dirty="0"/>
            </a:br>
            <a:r>
              <a:rPr lang="sv-SE" sz="2800" b="1" dirty="0">
                <a:solidFill>
                  <a:schemeClr val="bg1"/>
                </a:solidFill>
                <a:highlight>
                  <a:srgbClr val="000000"/>
                </a:highlight>
              </a:rPr>
              <a:t>Utmaningar framöver.</a:t>
            </a:r>
            <a:br>
              <a:rPr lang="sv-SE" sz="2800" b="1" dirty="0">
                <a:highlight>
                  <a:srgbClr val="000000"/>
                </a:highlight>
              </a:rPr>
            </a:br>
            <a:r>
              <a:rPr lang="sv-SE" b="1" dirty="0"/>
              <a:t> </a:t>
            </a:r>
          </a:p>
        </p:txBody>
      </p:sp>
      <p:sp>
        <p:nvSpPr>
          <p:cNvPr id="5" name="Platshållare för datum 4">
            <a:extLst>
              <a:ext uri="{FF2B5EF4-FFF2-40B4-BE49-F238E27FC236}">
                <a16:creationId xmlns:a16="http://schemas.microsoft.com/office/drawing/2014/main" id="{1EEA6635-3FE9-8AA8-4E31-E4CAB2DCDBA2}"/>
              </a:ext>
            </a:extLst>
          </p:cNvPr>
          <p:cNvSpPr>
            <a:spLocks noGrp="1"/>
          </p:cNvSpPr>
          <p:nvPr>
            <p:ph type="dt" sz="half" idx="18"/>
          </p:nvPr>
        </p:nvSpPr>
        <p:spPr/>
        <p:txBody>
          <a:bodyPr/>
          <a:lstStyle/>
          <a:p>
            <a:pPr>
              <a:defRPr/>
            </a:pPr>
            <a:fld id="{9444943C-B3EA-4AEC-ABF8-E24F4342044F}" type="datetime1">
              <a:rPr lang="sv-SE" smtClean="0"/>
              <a:pPr>
                <a:defRPr/>
              </a:pPr>
              <a:t>2025-10-03</a:t>
            </a:fld>
            <a:endParaRPr lang="sv-SE"/>
          </a:p>
        </p:txBody>
      </p:sp>
      <p:pic>
        <p:nvPicPr>
          <p:cNvPr id="8" name="Platshållare för bild 7" descr="En bild som visar person, Människoansikte, klädsel, kostym&#10;&#10;AI-genererat innehåll kan vara felaktigt.">
            <a:extLst>
              <a:ext uri="{FF2B5EF4-FFF2-40B4-BE49-F238E27FC236}">
                <a16:creationId xmlns:a16="http://schemas.microsoft.com/office/drawing/2014/main" id="{2ADE1C10-0FC7-052F-DB9D-8A5FED69E3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026" r="27026"/>
          <a:stretch>
            <a:fillRect/>
          </a:stretch>
        </p:blipFill>
        <p:spPr/>
      </p:pic>
      <p:sp>
        <p:nvSpPr>
          <p:cNvPr id="10" name="Platshållare för innehåll 2">
            <a:extLst>
              <a:ext uri="{FF2B5EF4-FFF2-40B4-BE49-F238E27FC236}">
                <a16:creationId xmlns:a16="http://schemas.microsoft.com/office/drawing/2014/main" id="{63214104-9B71-7672-A4CF-BF132CD1314A}"/>
              </a:ext>
            </a:extLst>
          </p:cNvPr>
          <p:cNvSpPr>
            <a:spLocks noGrp="1"/>
          </p:cNvSpPr>
          <p:nvPr>
            <p:ph sz="quarter" idx="17"/>
          </p:nvPr>
        </p:nvSpPr>
        <p:spPr>
          <a:xfrm>
            <a:off x="1093046" y="2243470"/>
            <a:ext cx="4999378" cy="4233488"/>
          </a:xfrm>
        </p:spPr>
        <p:txBody>
          <a:bodyPr/>
          <a:lstStyle/>
          <a:p>
            <a:pPr marL="0" indent="0">
              <a:buNone/>
            </a:pPr>
            <a:r>
              <a:rPr lang="sv-SE" sz="2800" b="1" dirty="0"/>
              <a:t>”För tio år sedan kunde jag gå in i ett klassrum och börja undervisa direkt. Idag måste vi först komma överens om vad som är fakta, vad som är sant.”</a:t>
            </a:r>
          </a:p>
          <a:p>
            <a:pPr marL="0" indent="0">
              <a:buNone/>
            </a:pPr>
            <a:endParaRPr lang="sv-SE" sz="1800" dirty="0"/>
          </a:p>
        </p:txBody>
      </p:sp>
    </p:spTree>
    <p:extLst>
      <p:ext uri="{BB962C8B-B14F-4D97-AF65-F5344CB8AC3E}">
        <p14:creationId xmlns:p14="http://schemas.microsoft.com/office/powerpoint/2010/main" val="276549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klädsel, person, staty, skärmbild&#10;&#10;AI-genererat innehåll kan vara felaktigt.">
            <a:extLst>
              <a:ext uri="{FF2B5EF4-FFF2-40B4-BE49-F238E27FC236}">
                <a16:creationId xmlns:a16="http://schemas.microsoft.com/office/drawing/2014/main" id="{A910D9EC-3429-E7DF-6FAC-7011CA9BDA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0" r="190"/>
          <a:stretch>
            <a:fillRect/>
          </a:stretch>
        </p:blipFill>
        <p:spPr/>
      </p:pic>
      <p:sp>
        <p:nvSpPr>
          <p:cNvPr id="3" name="Platshållare för datum 2">
            <a:extLst>
              <a:ext uri="{FF2B5EF4-FFF2-40B4-BE49-F238E27FC236}">
                <a16:creationId xmlns:a16="http://schemas.microsoft.com/office/drawing/2014/main" id="{181517E9-47A5-FD44-2A21-354FA39A2C28}"/>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sp>
        <p:nvSpPr>
          <p:cNvPr id="6" name="textruta 5">
            <a:extLst>
              <a:ext uri="{FF2B5EF4-FFF2-40B4-BE49-F238E27FC236}">
                <a16:creationId xmlns:a16="http://schemas.microsoft.com/office/drawing/2014/main" id="{E5CC771E-95BB-4DD9-3DC9-C093470BA8B3}"/>
              </a:ext>
            </a:extLst>
          </p:cNvPr>
          <p:cNvSpPr txBox="1"/>
          <p:nvPr/>
        </p:nvSpPr>
        <p:spPr>
          <a:xfrm>
            <a:off x="881745" y="5241469"/>
            <a:ext cx="849086" cy="800100"/>
          </a:xfrm>
          <a:prstGeom prst="rect">
            <a:avLst/>
          </a:prstGeom>
          <a:solidFill>
            <a:schemeClr val="tx1"/>
          </a:solidFill>
        </p:spPr>
        <p:txBody>
          <a:bodyPr wrap="square" lIns="0" tIns="0" rIns="0" bIns="0" rtlCol="0">
            <a:spAutoFit/>
          </a:bodyPr>
          <a:lstStyle/>
          <a:p>
            <a:pPr algn="l">
              <a:lnSpc>
                <a:spcPct val="130000"/>
              </a:lnSpc>
            </a:pPr>
            <a:endParaRPr lang="sv-SE" dirty="0"/>
          </a:p>
        </p:txBody>
      </p:sp>
    </p:spTree>
    <p:extLst>
      <p:ext uri="{BB962C8B-B14F-4D97-AF65-F5344CB8AC3E}">
        <p14:creationId xmlns:p14="http://schemas.microsoft.com/office/powerpoint/2010/main" val="64779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EC6BFBC-2405-86C4-1932-09FC3B2AEF63}"/>
              </a:ext>
            </a:extLst>
          </p:cNvPr>
          <p:cNvSpPr>
            <a:spLocks noGrp="1"/>
          </p:cNvSpPr>
          <p:nvPr>
            <p:ph type="pic" sz="quarter" idx="13"/>
          </p:nvPr>
        </p:nvSpPr>
        <p:spPr/>
        <p:txBody>
          <a:bodyPr/>
          <a:lstStyle/>
          <a:p>
            <a:endParaRPr lang="sv-SE"/>
          </a:p>
        </p:txBody>
      </p:sp>
      <p:sp>
        <p:nvSpPr>
          <p:cNvPr id="3" name="Platshållare för datum 2">
            <a:extLst>
              <a:ext uri="{FF2B5EF4-FFF2-40B4-BE49-F238E27FC236}">
                <a16:creationId xmlns:a16="http://schemas.microsoft.com/office/drawing/2014/main" id="{6B125ED4-57F1-DCF4-E678-D06DA66358EA}"/>
              </a:ext>
            </a:extLst>
          </p:cNvPr>
          <p:cNvSpPr>
            <a:spLocks noGrp="1"/>
          </p:cNvSpPr>
          <p:nvPr>
            <p:ph type="dt" sz="half" idx="14"/>
          </p:nvPr>
        </p:nvSpPr>
        <p:spPr/>
        <p:txBody>
          <a:bodyPr/>
          <a:lstStyle/>
          <a:p>
            <a:pPr>
              <a:defRPr/>
            </a:pPr>
            <a:fld id="{043E3068-CAFE-4B4D-A2A5-AD00053FAA54}" type="datetime1">
              <a:rPr lang="sv-SE" smtClean="0"/>
              <a:pPr>
                <a:defRPr/>
              </a:pPr>
              <a:t>2025-10-03</a:t>
            </a:fld>
            <a:endParaRPr lang="sv-SE"/>
          </a:p>
        </p:txBody>
      </p:sp>
      <p:pic>
        <p:nvPicPr>
          <p:cNvPr id="4" name="Onlinemedia 3" title="Side by Side 2014-2021">
            <a:hlinkClick r:id="" action="ppaction://media"/>
            <a:extLst>
              <a:ext uri="{FF2B5EF4-FFF2-40B4-BE49-F238E27FC236}">
                <a16:creationId xmlns:a16="http://schemas.microsoft.com/office/drawing/2014/main" id="{DEF4ED1B-FBD4-F49D-3C94-DF232E768137}"/>
              </a:ext>
            </a:extLst>
          </p:cNvPr>
          <p:cNvPicPr>
            <a:picLocks noRot="1" noChangeAspect="1"/>
          </p:cNvPicPr>
          <p:nvPr>
            <a:videoFile r:link="rId1"/>
          </p:nvPr>
        </p:nvPicPr>
        <p:blipFill>
          <a:blip r:embed="rId3"/>
          <a:stretch>
            <a:fillRect/>
          </a:stretch>
        </p:blipFill>
        <p:spPr>
          <a:xfrm>
            <a:off x="7938" y="0"/>
            <a:ext cx="12174537" cy="6858000"/>
          </a:xfrm>
          <a:prstGeom prst="rect">
            <a:avLst/>
          </a:prstGeom>
        </p:spPr>
      </p:pic>
    </p:spTree>
    <p:extLst>
      <p:ext uri="{BB962C8B-B14F-4D97-AF65-F5344CB8AC3E}">
        <p14:creationId xmlns:p14="http://schemas.microsoft.com/office/powerpoint/2010/main" val="5515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E2B9969-DBD6-285C-3A9B-C9D1AABB6BA2}"/>
              </a:ext>
            </a:extLst>
          </p:cNvPr>
          <p:cNvPicPr>
            <a:picLocks noChangeAspect="1"/>
          </p:cNvPicPr>
          <p:nvPr/>
        </p:nvPicPr>
        <p:blipFill>
          <a:blip r:embed="rId3"/>
          <a:stretch>
            <a:fillRect/>
          </a:stretch>
        </p:blipFill>
        <p:spPr>
          <a:xfrm>
            <a:off x="2059078" y="68263"/>
            <a:ext cx="8073843" cy="6721475"/>
          </a:xfrm>
          <a:prstGeom prst="rect">
            <a:avLst/>
          </a:prstGeom>
          <a:noFill/>
        </p:spPr>
      </p:pic>
      <p:sp>
        <p:nvSpPr>
          <p:cNvPr id="2" name="Platshållare för datum 1" hidden="1">
            <a:extLst>
              <a:ext uri="{FF2B5EF4-FFF2-40B4-BE49-F238E27FC236}">
                <a16:creationId xmlns:a16="http://schemas.microsoft.com/office/drawing/2014/main" id="{77B890A2-CA42-3CB9-3952-EEB7B2CF4EF5}"/>
              </a:ext>
            </a:extLst>
          </p:cNvPr>
          <p:cNvSpPr>
            <a:spLocks noGrp="1"/>
          </p:cNvSpPr>
          <p:nvPr>
            <p:ph type="dt" sz="half" idx="10"/>
          </p:nvPr>
        </p:nvSpPr>
        <p:spPr/>
        <p:txBody>
          <a:bodyPr/>
          <a:lstStyle/>
          <a:p>
            <a:pPr>
              <a:spcAft>
                <a:spcPts val="600"/>
              </a:spcAft>
              <a:defRPr/>
            </a:pPr>
            <a:fld id="{791B1EB4-FEEC-4749-8653-81D1D004C647}" type="datetime1">
              <a:rPr lang="sv-SE" smtClean="0"/>
              <a:pPr>
                <a:spcAft>
                  <a:spcPts val="600"/>
                </a:spcAft>
                <a:defRPr/>
              </a:pPr>
              <a:t>2025-10-03</a:t>
            </a:fld>
            <a:endParaRPr lang="sv-SE"/>
          </a:p>
        </p:txBody>
      </p:sp>
    </p:spTree>
    <p:extLst>
      <p:ext uri="{BB962C8B-B14F-4D97-AF65-F5344CB8AC3E}">
        <p14:creationId xmlns:p14="http://schemas.microsoft.com/office/powerpoint/2010/main" val="410480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A826B1-C097-5530-8945-F4216C5E9D9E}"/>
              </a:ext>
            </a:extLst>
          </p:cNvPr>
          <p:cNvSpPr>
            <a:spLocks noGrp="1"/>
          </p:cNvSpPr>
          <p:nvPr>
            <p:ph type="title"/>
          </p:nvPr>
        </p:nvSpPr>
        <p:spPr/>
        <p:txBody>
          <a:bodyPr/>
          <a:lstStyle/>
          <a:p>
            <a:r>
              <a:rPr lang="sv-SE" b="1" dirty="0"/>
              <a:t>”Det ska vara långa köer till kultur…</a:t>
            </a:r>
          </a:p>
        </p:txBody>
      </p:sp>
      <p:sp>
        <p:nvSpPr>
          <p:cNvPr id="3" name="Platshållare för innehåll 2">
            <a:extLst>
              <a:ext uri="{FF2B5EF4-FFF2-40B4-BE49-F238E27FC236}">
                <a16:creationId xmlns:a16="http://schemas.microsoft.com/office/drawing/2014/main" id="{DA2F151E-BBF5-1461-91D3-472A71D712DE}"/>
              </a:ext>
            </a:extLst>
          </p:cNvPr>
          <p:cNvSpPr>
            <a:spLocks noGrp="1"/>
          </p:cNvSpPr>
          <p:nvPr>
            <p:ph sz="quarter" idx="17"/>
          </p:nvPr>
        </p:nvSpPr>
        <p:spPr>
          <a:xfrm>
            <a:off x="1096248" y="2098799"/>
            <a:ext cx="5004000" cy="3938746"/>
          </a:xfrm>
        </p:spPr>
        <p:txBody>
          <a:bodyPr/>
          <a:lstStyle/>
          <a:p>
            <a:pPr marL="0" indent="0">
              <a:buNone/>
            </a:pPr>
            <a:r>
              <a:rPr lang="sv-SE" b="1" dirty="0"/>
              <a:t>… och korta köer till sjuk-vården.”</a:t>
            </a:r>
          </a:p>
          <a:p>
            <a:pPr marL="0" indent="0">
              <a:buNone/>
            </a:pPr>
            <a:endParaRPr lang="sv-SE" dirty="0"/>
          </a:p>
          <a:p>
            <a:pPr marL="0" indent="0">
              <a:buNone/>
            </a:pPr>
            <a:r>
              <a:rPr lang="sv-SE" dirty="0"/>
              <a:t>Citat från </a:t>
            </a:r>
            <a:r>
              <a:rPr lang="sv-SE" b="1" dirty="0"/>
              <a:t>Lars Nordström </a:t>
            </a:r>
            <a:r>
              <a:rPr lang="sv-SE" dirty="0"/>
              <a:t>(L), kulturnämndens ordförande under 15 år och professor i kulturgeografi vid Handelshögskolan i Göteborg. </a:t>
            </a:r>
          </a:p>
          <a:p>
            <a:pPr marL="0" indent="0">
              <a:buNone/>
            </a:pPr>
            <a:endParaRPr lang="sv-SE" dirty="0"/>
          </a:p>
        </p:txBody>
      </p:sp>
      <p:pic>
        <p:nvPicPr>
          <p:cNvPr id="8" name="Platshållare för bild 7" descr="En bild som visar himmel, utomhus, klädsel, byggnad&#10;&#10;AI-genererat innehåll kan vara felaktigt.">
            <a:extLst>
              <a:ext uri="{FF2B5EF4-FFF2-40B4-BE49-F238E27FC236}">
                <a16:creationId xmlns:a16="http://schemas.microsoft.com/office/drawing/2014/main" id="{BF2FA509-B197-C3E6-9E4C-D32D376D1366}"/>
              </a:ext>
            </a:extLst>
          </p:cNvPr>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t="7114" b="7114"/>
          <a:stretch>
            <a:fillRect/>
          </a:stretch>
        </p:blipFill>
        <p:spPr/>
      </p:pic>
      <p:pic>
        <p:nvPicPr>
          <p:cNvPr id="7" name="Platshållare för bild 6" descr="En bild som visar byggnad, utomhus, fönster, Affärsfastighet&#10;&#10;AI-genererat innehåll kan vara felaktigt.">
            <a:extLst>
              <a:ext uri="{FF2B5EF4-FFF2-40B4-BE49-F238E27FC236}">
                <a16:creationId xmlns:a16="http://schemas.microsoft.com/office/drawing/2014/main" id="{C101EEFD-3028-5A1D-6822-717DF96AECE8}"/>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205" r="2205"/>
          <a:stretch>
            <a:fillRect/>
          </a:stretch>
        </p:blipFill>
        <p:spPr/>
      </p:pic>
      <p:sp>
        <p:nvSpPr>
          <p:cNvPr id="6" name="Platshållare för datum 5">
            <a:extLst>
              <a:ext uri="{FF2B5EF4-FFF2-40B4-BE49-F238E27FC236}">
                <a16:creationId xmlns:a16="http://schemas.microsoft.com/office/drawing/2014/main" id="{91CED9FB-5CC5-920D-06E2-E6D1B52FB348}"/>
              </a:ext>
            </a:extLst>
          </p:cNvPr>
          <p:cNvSpPr>
            <a:spLocks noGrp="1"/>
          </p:cNvSpPr>
          <p:nvPr>
            <p:ph type="dt" sz="half" idx="30"/>
          </p:nvPr>
        </p:nvSpPr>
        <p:spPr/>
        <p:txBody>
          <a:bodyPr/>
          <a:lstStyle/>
          <a:p>
            <a:pPr>
              <a:defRPr/>
            </a:pPr>
            <a:fld id="{A2A6EB21-C360-4415-AA4E-EA12FACED257}" type="datetime1">
              <a:rPr lang="sv-SE" smtClean="0"/>
              <a:pPr>
                <a:defRPr/>
              </a:pPr>
              <a:t>2025-10-03</a:t>
            </a:fld>
            <a:endParaRPr lang="sv-SE"/>
          </a:p>
        </p:txBody>
      </p:sp>
    </p:spTree>
    <p:extLst>
      <p:ext uri="{BB962C8B-B14F-4D97-AF65-F5344CB8AC3E}">
        <p14:creationId xmlns:p14="http://schemas.microsoft.com/office/powerpoint/2010/main" val="100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782D0A-E91C-DD76-6775-070393004DE9}"/>
              </a:ext>
            </a:extLst>
          </p:cNvPr>
          <p:cNvSpPr>
            <a:spLocks noGrp="1"/>
          </p:cNvSpPr>
          <p:nvPr>
            <p:ph type="title"/>
          </p:nvPr>
        </p:nvSpPr>
        <p:spPr>
          <a:xfrm>
            <a:off x="839244" y="2191657"/>
            <a:ext cx="5256756" cy="3991429"/>
          </a:xfrm>
        </p:spPr>
        <p:txBody>
          <a:bodyPr/>
          <a:lstStyle/>
          <a:p>
            <a:r>
              <a:rPr lang="sv-SE" sz="2400" dirty="0"/>
              <a:t>- </a:t>
            </a:r>
            <a:r>
              <a:rPr lang="sv-SE" sz="2000" dirty="0"/>
              <a:t>Ett livskraftigt näringsliv</a:t>
            </a:r>
            <a:br>
              <a:rPr lang="sv-SE" sz="2000" dirty="0"/>
            </a:br>
            <a:r>
              <a:rPr lang="sv-SE" sz="2000" dirty="0"/>
              <a:t>- Kompetens och kunskapsutveckling</a:t>
            </a:r>
            <a:br>
              <a:rPr lang="sv-SE" sz="2000" dirty="0"/>
            </a:br>
            <a:r>
              <a:rPr lang="sv-SE" sz="2000" dirty="0"/>
              <a:t>- Infrastruktur och kommunikationer</a:t>
            </a:r>
            <a:br>
              <a:rPr lang="sv-SE" sz="2000" dirty="0"/>
            </a:br>
            <a:r>
              <a:rPr lang="sv-SE" sz="2000" dirty="0"/>
              <a:t>- </a:t>
            </a:r>
            <a:r>
              <a:rPr lang="sv-SE" sz="2000" b="1" dirty="0"/>
              <a:t>Kultur</a:t>
            </a:r>
            <a:br>
              <a:rPr lang="sv-SE" sz="2000" dirty="0"/>
            </a:br>
            <a:r>
              <a:rPr lang="sv-SE" sz="2000" dirty="0"/>
              <a:t>- Hälsa</a:t>
            </a:r>
          </a:p>
        </p:txBody>
      </p:sp>
      <p:sp>
        <p:nvSpPr>
          <p:cNvPr id="4" name="Platshållare för datum 3">
            <a:extLst>
              <a:ext uri="{FF2B5EF4-FFF2-40B4-BE49-F238E27FC236}">
                <a16:creationId xmlns:a16="http://schemas.microsoft.com/office/drawing/2014/main" id="{E1948A58-0B06-C988-9E91-E026C8EBE079}"/>
              </a:ext>
            </a:extLst>
          </p:cNvPr>
          <p:cNvSpPr>
            <a:spLocks noGrp="1"/>
          </p:cNvSpPr>
          <p:nvPr>
            <p:ph type="dt" sz="half" idx="14"/>
          </p:nvPr>
        </p:nvSpPr>
        <p:spPr/>
        <p:txBody>
          <a:bodyPr/>
          <a:lstStyle/>
          <a:p>
            <a:pPr>
              <a:defRPr/>
            </a:pPr>
            <a:fld id="{55590098-660A-4131-9912-4C0C08BDF79D}" type="datetime1">
              <a:rPr lang="sv-SE" smtClean="0"/>
              <a:pPr>
                <a:defRPr/>
              </a:pPr>
              <a:t>2025-10-03</a:t>
            </a:fld>
            <a:endParaRPr lang="sv-SE"/>
          </a:p>
        </p:txBody>
      </p:sp>
      <p:sp>
        <p:nvSpPr>
          <p:cNvPr id="8" name="textruta 7">
            <a:extLst>
              <a:ext uri="{FF2B5EF4-FFF2-40B4-BE49-F238E27FC236}">
                <a16:creationId xmlns:a16="http://schemas.microsoft.com/office/drawing/2014/main" id="{173EDFD2-3FDE-AB71-1996-DB232B7B6162}"/>
              </a:ext>
            </a:extLst>
          </p:cNvPr>
          <p:cNvSpPr txBox="1"/>
          <p:nvPr/>
        </p:nvSpPr>
        <p:spPr>
          <a:xfrm>
            <a:off x="839244" y="964504"/>
            <a:ext cx="5256756" cy="1054712"/>
          </a:xfrm>
          <a:prstGeom prst="rect">
            <a:avLst/>
          </a:prstGeom>
          <a:noFill/>
        </p:spPr>
        <p:txBody>
          <a:bodyPr wrap="square" lIns="0" tIns="0" rIns="0" bIns="0" rtlCol="0">
            <a:spAutoFit/>
          </a:bodyPr>
          <a:lstStyle/>
          <a:p>
            <a:pPr algn="l">
              <a:lnSpc>
                <a:spcPct val="130000"/>
              </a:lnSpc>
            </a:pPr>
            <a:r>
              <a:rPr lang="sv-SE" sz="2800" b="1" dirty="0"/>
              <a:t>Det goda livet</a:t>
            </a:r>
            <a:br>
              <a:rPr lang="sv-SE" sz="2800" b="1" dirty="0"/>
            </a:br>
            <a:r>
              <a:rPr lang="sv-SE" sz="2800" b="1" dirty="0">
                <a:solidFill>
                  <a:schemeClr val="bg1"/>
                </a:solidFill>
                <a:highlight>
                  <a:srgbClr val="000000"/>
                </a:highlight>
              </a:rPr>
              <a:t>Vision Västra Götaland</a:t>
            </a:r>
          </a:p>
        </p:txBody>
      </p:sp>
      <p:pic>
        <p:nvPicPr>
          <p:cNvPr id="16" name="Platshållare för bild 15" descr="En bild som visar hud, organ, leende, person&#10;&#10;AI-genererat innehåll kan vara felaktigt.">
            <a:extLst>
              <a:ext uri="{FF2B5EF4-FFF2-40B4-BE49-F238E27FC236}">
                <a16:creationId xmlns:a16="http://schemas.microsoft.com/office/drawing/2014/main" id="{3C6729A5-8E74-A74E-ADBB-EF07A02614B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633" r="24633"/>
          <a:stretch>
            <a:fillRect/>
          </a:stretch>
        </p:blipFill>
        <p:spPr/>
      </p:pic>
    </p:spTree>
    <p:extLst>
      <p:ext uri="{BB962C8B-B14F-4D97-AF65-F5344CB8AC3E}">
        <p14:creationId xmlns:p14="http://schemas.microsoft.com/office/powerpoint/2010/main" val="56830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9CE1A36-B33B-6AF1-1FF4-708626E51BAA}"/>
              </a:ext>
            </a:extLst>
          </p:cNvPr>
          <p:cNvSpPr>
            <a:spLocks noGrp="1"/>
          </p:cNvSpPr>
          <p:nvPr>
            <p:ph type="body" idx="26"/>
          </p:nvPr>
        </p:nvSpPr>
        <p:spPr>
          <a:xfrm>
            <a:off x="933119" y="2708353"/>
            <a:ext cx="7038063" cy="3431023"/>
          </a:xfrm>
        </p:spPr>
        <p:txBody>
          <a:bodyPr/>
          <a:lstStyle/>
          <a:p>
            <a:r>
              <a:rPr lang="sv-SE" dirty="0"/>
              <a:t>Regionalt danscenter i Mölndal</a:t>
            </a:r>
          </a:p>
          <a:p>
            <a:r>
              <a:rPr lang="sv-SE" dirty="0"/>
              <a:t>Höjd MU-ersättning och Essästöd</a:t>
            </a:r>
          </a:p>
          <a:p>
            <a:r>
              <a:rPr lang="sv-SE" dirty="0"/>
              <a:t>Fler arbetsstipendier</a:t>
            </a:r>
          </a:p>
          <a:p>
            <a:r>
              <a:rPr lang="sv-SE" dirty="0"/>
              <a:t>Förstärkningar till kulturinstitutionerna</a:t>
            </a:r>
          </a:p>
          <a:p>
            <a:r>
              <a:rPr lang="sv-SE" dirty="0"/>
              <a:t>Satsningar på folkbildning och läsfrämjande…</a:t>
            </a:r>
          </a:p>
          <a:p>
            <a:pPr marL="0" indent="0">
              <a:buNone/>
            </a:pPr>
            <a:r>
              <a:rPr lang="sv-SE" dirty="0"/>
              <a:t>… och museer</a:t>
            </a:r>
          </a:p>
        </p:txBody>
      </p:sp>
      <p:pic>
        <p:nvPicPr>
          <p:cNvPr id="9" name="Platshållare för bild 8" descr="En bild som visar klädsel, person, leende, Människoansikte&#10;&#10;AI-genererat innehåll kan vara felaktigt.">
            <a:extLst>
              <a:ext uri="{FF2B5EF4-FFF2-40B4-BE49-F238E27FC236}">
                <a16:creationId xmlns:a16="http://schemas.microsoft.com/office/drawing/2014/main" id="{3A8C2E55-EEE5-5E32-2C4D-6C407AF4B54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32850" r="32850"/>
          <a:stretch>
            <a:fillRect/>
          </a:stretch>
        </p:blipFill>
        <p:spPr/>
      </p:pic>
      <p:pic>
        <p:nvPicPr>
          <p:cNvPr id="11" name="Platshållare för bild 10" descr="En bild som visar byggnad, utomhus, himmel, Landfordon&#10;&#10;AI-genererat innehåll kan vara felaktigt.">
            <a:extLst>
              <a:ext uri="{FF2B5EF4-FFF2-40B4-BE49-F238E27FC236}">
                <a16:creationId xmlns:a16="http://schemas.microsoft.com/office/drawing/2014/main" id="{F0566F3C-DB01-4A56-96B0-A04365718C54}"/>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l="24322" r="24322"/>
          <a:stretch>
            <a:fillRect/>
          </a:stretch>
        </p:blipFill>
        <p:spPr/>
      </p:pic>
      <p:sp>
        <p:nvSpPr>
          <p:cNvPr id="6" name="Platshållare för datum 5">
            <a:extLst>
              <a:ext uri="{FF2B5EF4-FFF2-40B4-BE49-F238E27FC236}">
                <a16:creationId xmlns:a16="http://schemas.microsoft.com/office/drawing/2014/main" id="{F3E44C2A-CAFA-0FC4-6A37-60C626A68118}"/>
              </a:ext>
            </a:extLst>
          </p:cNvPr>
          <p:cNvSpPr>
            <a:spLocks noGrp="1"/>
          </p:cNvSpPr>
          <p:nvPr>
            <p:ph type="dt" sz="half" idx="27"/>
          </p:nvPr>
        </p:nvSpPr>
        <p:spPr/>
        <p:txBody>
          <a:bodyPr/>
          <a:lstStyle/>
          <a:p>
            <a:pPr>
              <a:defRPr/>
            </a:pPr>
            <a:fld id="{B226033D-1B40-44E1-BCFB-CCDF47F243AE}" type="datetime1">
              <a:rPr lang="sv-SE" smtClean="0"/>
              <a:pPr>
                <a:defRPr/>
              </a:pPr>
              <a:t>2025-10-03</a:t>
            </a:fld>
            <a:endParaRPr lang="sv-SE"/>
          </a:p>
        </p:txBody>
      </p:sp>
      <p:sp>
        <p:nvSpPr>
          <p:cNvPr id="7" name="Rubrik 1">
            <a:extLst>
              <a:ext uri="{FF2B5EF4-FFF2-40B4-BE49-F238E27FC236}">
                <a16:creationId xmlns:a16="http://schemas.microsoft.com/office/drawing/2014/main" id="{F2D3DABB-DD60-68C0-6951-A878C573A463}"/>
              </a:ext>
            </a:extLst>
          </p:cNvPr>
          <p:cNvSpPr>
            <a:spLocks noGrp="1"/>
          </p:cNvSpPr>
          <p:nvPr>
            <p:ph type="title"/>
          </p:nvPr>
        </p:nvSpPr>
        <p:spPr>
          <a:xfrm>
            <a:off x="933120" y="718624"/>
            <a:ext cx="7258902" cy="1360697"/>
          </a:xfrm>
        </p:spPr>
        <p:txBody>
          <a:bodyPr/>
          <a:lstStyle/>
          <a:p>
            <a:r>
              <a:rPr lang="sv-SE" sz="2800" b="1" dirty="0"/>
              <a:t>Minskade statliga anslag till kultur.</a:t>
            </a:r>
            <a:br>
              <a:rPr lang="sv-SE" sz="2800" b="1" dirty="0"/>
            </a:br>
            <a:r>
              <a:rPr lang="sv-SE" sz="2800" b="1" dirty="0" err="1">
                <a:solidFill>
                  <a:schemeClr val="bg1"/>
                </a:solidFill>
                <a:highlight>
                  <a:srgbClr val="000000"/>
                </a:highlight>
              </a:rPr>
              <a:t>VGR:s</a:t>
            </a:r>
            <a:r>
              <a:rPr lang="sv-SE" sz="2800" b="1" dirty="0">
                <a:solidFill>
                  <a:schemeClr val="bg1"/>
                </a:solidFill>
                <a:highlight>
                  <a:srgbClr val="000000"/>
                </a:highlight>
              </a:rPr>
              <a:t> kulturbudget ökade med 5,6 procent 2025.</a:t>
            </a:r>
            <a:endParaRPr lang="sv-SE" b="1" dirty="0"/>
          </a:p>
        </p:txBody>
      </p:sp>
    </p:spTree>
    <p:extLst>
      <p:ext uri="{BB962C8B-B14F-4D97-AF65-F5344CB8AC3E}">
        <p14:creationId xmlns:p14="http://schemas.microsoft.com/office/powerpoint/2010/main" val="24167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0F90-2F78-6091-7649-B8333485BE2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494F58D-F39D-3B18-79B5-3C2D9EC8A4FB}"/>
              </a:ext>
            </a:extLst>
          </p:cNvPr>
          <p:cNvSpPr>
            <a:spLocks noGrp="1"/>
          </p:cNvSpPr>
          <p:nvPr>
            <p:ph type="title"/>
          </p:nvPr>
        </p:nvSpPr>
        <p:spPr>
          <a:xfrm>
            <a:off x="620572" y="739738"/>
            <a:ext cx="5721612" cy="1216383"/>
          </a:xfrm>
        </p:spPr>
        <p:txBody>
          <a:bodyPr/>
          <a:lstStyle/>
          <a:p>
            <a:r>
              <a:rPr lang="sv-SE" sz="2400" b="1" dirty="0"/>
              <a:t>Upprustning och beredskap.</a:t>
            </a:r>
            <a:br>
              <a:rPr lang="sv-SE" sz="2400" b="1" dirty="0"/>
            </a:br>
            <a:r>
              <a:rPr lang="sv-SE" sz="2400" b="1" dirty="0">
                <a:solidFill>
                  <a:schemeClr val="bg1"/>
                </a:solidFill>
                <a:highlight>
                  <a:srgbClr val="000000"/>
                </a:highlight>
              </a:rPr>
              <a:t>Kulturen påverkar försvarsviljan</a:t>
            </a:r>
            <a:r>
              <a:rPr lang="sv-SE" sz="2800" b="1" dirty="0">
                <a:solidFill>
                  <a:schemeClr val="bg1"/>
                </a:solidFill>
                <a:highlight>
                  <a:srgbClr val="000000"/>
                </a:highlight>
              </a:rPr>
              <a:t>.</a:t>
            </a:r>
            <a:br>
              <a:rPr lang="sv-SE" sz="2800" b="1" dirty="0">
                <a:highlight>
                  <a:srgbClr val="000000"/>
                </a:highlight>
              </a:rPr>
            </a:br>
            <a:r>
              <a:rPr lang="sv-SE" b="1" dirty="0"/>
              <a:t> </a:t>
            </a:r>
          </a:p>
        </p:txBody>
      </p:sp>
      <p:sp>
        <p:nvSpPr>
          <p:cNvPr id="3" name="Platshållare för innehåll 2">
            <a:extLst>
              <a:ext uri="{FF2B5EF4-FFF2-40B4-BE49-F238E27FC236}">
                <a16:creationId xmlns:a16="http://schemas.microsoft.com/office/drawing/2014/main" id="{88A332E3-B53C-8612-2D16-C2FB7F208B29}"/>
              </a:ext>
            </a:extLst>
          </p:cNvPr>
          <p:cNvSpPr>
            <a:spLocks noGrp="1"/>
          </p:cNvSpPr>
          <p:nvPr>
            <p:ph sz="quarter" idx="17"/>
          </p:nvPr>
        </p:nvSpPr>
        <p:spPr>
          <a:xfrm>
            <a:off x="620571" y="2067492"/>
            <a:ext cx="5721613" cy="4239523"/>
          </a:xfrm>
        </p:spPr>
        <p:txBody>
          <a:bodyPr/>
          <a:lstStyle/>
          <a:p>
            <a:r>
              <a:rPr lang="sv-SE" sz="1800" dirty="0"/>
              <a:t>Kulturinstitutionerna lägger allt större summor på säkerhet, väskförvaring och volontär-utbildning i första hjälpen etc. </a:t>
            </a:r>
          </a:p>
          <a:p>
            <a:r>
              <a:rPr lang="sv-SE" sz="1800" dirty="0"/>
              <a:t>Hat och hot mot konstnärer, politiker och journalister riskerar att leda till självcensur</a:t>
            </a:r>
            <a:br>
              <a:rPr lang="sv-SE" sz="1800" dirty="0"/>
            </a:br>
            <a:r>
              <a:rPr lang="sv-SE" sz="1800" dirty="0"/>
              <a:t>och försiktighet. </a:t>
            </a:r>
          </a:p>
          <a:p>
            <a:r>
              <a:rPr lang="sv-SE" sz="1800" dirty="0"/>
              <a:t>”Kulturen formulerar hur totalförsvaret ser ut, därför att kulturen för samman människor och där människor möts formas gemenskapen och också motståndskraften” (Myndigheten för psykologisk beredskap på Folk &amp; Kultur 2025)</a:t>
            </a:r>
          </a:p>
          <a:p>
            <a:endParaRPr lang="sv-SE" sz="1800" dirty="0"/>
          </a:p>
        </p:txBody>
      </p:sp>
      <p:sp>
        <p:nvSpPr>
          <p:cNvPr id="5" name="Platshållare för datum 4">
            <a:extLst>
              <a:ext uri="{FF2B5EF4-FFF2-40B4-BE49-F238E27FC236}">
                <a16:creationId xmlns:a16="http://schemas.microsoft.com/office/drawing/2014/main" id="{AD5F29D7-61EA-010B-D93C-1BC38AA8E777}"/>
              </a:ext>
            </a:extLst>
          </p:cNvPr>
          <p:cNvSpPr>
            <a:spLocks noGrp="1"/>
          </p:cNvSpPr>
          <p:nvPr>
            <p:ph type="dt" sz="half" idx="18"/>
          </p:nvPr>
        </p:nvSpPr>
        <p:spPr/>
        <p:txBody>
          <a:bodyPr/>
          <a:lstStyle/>
          <a:p>
            <a:pPr>
              <a:defRPr/>
            </a:pPr>
            <a:fld id="{9444943C-B3EA-4AEC-ABF8-E24F4342044F}" type="datetime1">
              <a:rPr lang="sv-SE" smtClean="0"/>
              <a:pPr>
                <a:defRPr/>
              </a:pPr>
              <a:t>2025-10-03</a:t>
            </a:fld>
            <a:endParaRPr lang="sv-SE"/>
          </a:p>
        </p:txBody>
      </p:sp>
      <p:pic>
        <p:nvPicPr>
          <p:cNvPr id="7" name="Platshållare för bild 6" descr="En bild som visar text, skärmbild, Performing arts center, teater&#10;&#10;AI-genererat innehåll kan vara felaktigt.">
            <a:extLst>
              <a:ext uri="{FF2B5EF4-FFF2-40B4-BE49-F238E27FC236}">
                <a16:creationId xmlns:a16="http://schemas.microsoft.com/office/drawing/2014/main" id="{E934FEE6-5960-22C0-D634-07E176396282}"/>
              </a:ext>
            </a:extLst>
          </p:cNvPr>
          <p:cNvPicPr preferRelativeResize="0">
            <a:picLocks noGrp="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499964" y="1007590"/>
            <a:ext cx="5301511" cy="5299425"/>
          </a:xfrm>
        </p:spPr>
      </p:pic>
    </p:spTree>
    <p:extLst>
      <p:ext uri="{BB962C8B-B14F-4D97-AF65-F5344CB8AC3E}">
        <p14:creationId xmlns:p14="http://schemas.microsoft.com/office/powerpoint/2010/main" val="26270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F447AB-272C-2BCF-FD8E-4C339A16078B}"/>
              </a:ext>
            </a:extLst>
          </p:cNvPr>
          <p:cNvSpPr>
            <a:spLocks noGrp="1"/>
          </p:cNvSpPr>
          <p:nvPr>
            <p:ph type="title"/>
          </p:nvPr>
        </p:nvSpPr>
        <p:spPr>
          <a:xfrm>
            <a:off x="1096620" y="666000"/>
            <a:ext cx="4665353" cy="1125222"/>
          </a:xfrm>
        </p:spPr>
        <p:txBody>
          <a:bodyPr/>
          <a:lstStyle/>
          <a:p>
            <a:r>
              <a:rPr lang="sv-SE" sz="2800" b="1" dirty="0"/>
              <a:t>Snabba cash.</a:t>
            </a:r>
            <a:br>
              <a:rPr lang="sv-SE" sz="2800" b="1" dirty="0"/>
            </a:br>
            <a:r>
              <a:rPr lang="sv-SE" sz="2800" b="1" dirty="0">
                <a:solidFill>
                  <a:schemeClr val="bg1"/>
                </a:solidFill>
                <a:highlight>
                  <a:srgbClr val="000000"/>
                </a:highlight>
              </a:rPr>
              <a:t>Möjlighet att vara </a:t>
            </a:r>
            <a:r>
              <a:rPr lang="sv-SE" sz="2800" b="1" dirty="0" err="1">
                <a:solidFill>
                  <a:schemeClr val="bg1"/>
                </a:solidFill>
                <a:highlight>
                  <a:srgbClr val="000000"/>
                </a:highlight>
              </a:rPr>
              <a:t>agil</a:t>
            </a:r>
            <a:r>
              <a:rPr lang="sv-SE" sz="2800" b="1" dirty="0">
                <a:solidFill>
                  <a:schemeClr val="bg1"/>
                </a:solidFill>
                <a:highlight>
                  <a:srgbClr val="000000"/>
                </a:highlight>
              </a:rPr>
              <a:t>.</a:t>
            </a:r>
            <a:br>
              <a:rPr lang="sv-SE" sz="2800" b="1" dirty="0">
                <a:highlight>
                  <a:srgbClr val="000000"/>
                </a:highlight>
              </a:rPr>
            </a:br>
            <a:r>
              <a:rPr lang="sv-SE" b="1" dirty="0"/>
              <a:t> </a:t>
            </a:r>
          </a:p>
        </p:txBody>
      </p:sp>
      <p:sp>
        <p:nvSpPr>
          <p:cNvPr id="3" name="Platshållare för innehåll 2">
            <a:extLst>
              <a:ext uri="{FF2B5EF4-FFF2-40B4-BE49-F238E27FC236}">
                <a16:creationId xmlns:a16="http://schemas.microsoft.com/office/drawing/2014/main" id="{76BAE931-E0D1-9370-5752-5CAF7819F8C3}"/>
              </a:ext>
            </a:extLst>
          </p:cNvPr>
          <p:cNvSpPr>
            <a:spLocks noGrp="1"/>
          </p:cNvSpPr>
          <p:nvPr>
            <p:ph sz="quarter" idx="17"/>
          </p:nvPr>
        </p:nvSpPr>
        <p:spPr>
          <a:xfrm>
            <a:off x="1096620" y="2206099"/>
            <a:ext cx="5289430" cy="4270859"/>
          </a:xfrm>
        </p:spPr>
        <p:txBody>
          <a:bodyPr/>
          <a:lstStyle/>
          <a:p>
            <a:r>
              <a:rPr lang="sv-SE" sz="1800" dirty="0"/>
              <a:t>Den 7 mars 2022 tog kulturnämnden beslut om att avsätta en miljon till residens för konstnärer från Ukraina. </a:t>
            </a:r>
          </a:p>
          <a:p>
            <a:r>
              <a:rPr lang="sv-SE" sz="1800" dirty="0"/>
              <a:t>Sedan dess har nämnden avsatt 5,6 miljoner kronor till residens för närmare</a:t>
            </a:r>
            <a:br>
              <a:rPr lang="sv-SE" sz="1800" dirty="0"/>
            </a:br>
            <a:r>
              <a:rPr lang="sv-SE" sz="1800" dirty="0"/>
              <a:t>40 personer. </a:t>
            </a:r>
          </a:p>
          <a:p>
            <a:r>
              <a:rPr lang="sv-SE" sz="1800" dirty="0"/>
              <a:t>”Kriget är en mardröm men Göteborg ger en känsla av hemma mitt upp i allt” sade residensfilmaren Antonio Lukic 2022.  </a:t>
            </a:r>
          </a:p>
          <a:p>
            <a:r>
              <a:rPr lang="sv-SE" sz="1800" i="1" dirty="0" err="1"/>
              <a:t>Homecoming</a:t>
            </a:r>
            <a:r>
              <a:rPr lang="sv-SE" sz="1800" dirty="0"/>
              <a:t> blev sedan årets tema på Göteborg Film Festival 2023. </a:t>
            </a:r>
          </a:p>
        </p:txBody>
      </p:sp>
      <p:sp>
        <p:nvSpPr>
          <p:cNvPr id="5" name="Platshållare för datum 4">
            <a:extLst>
              <a:ext uri="{FF2B5EF4-FFF2-40B4-BE49-F238E27FC236}">
                <a16:creationId xmlns:a16="http://schemas.microsoft.com/office/drawing/2014/main" id="{D10D53A0-77DF-83F7-4FFA-82EAE2384672}"/>
              </a:ext>
            </a:extLst>
          </p:cNvPr>
          <p:cNvSpPr>
            <a:spLocks noGrp="1"/>
          </p:cNvSpPr>
          <p:nvPr>
            <p:ph type="dt" sz="half" idx="18"/>
          </p:nvPr>
        </p:nvSpPr>
        <p:spPr/>
        <p:txBody>
          <a:bodyPr/>
          <a:lstStyle/>
          <a:p>
            <a:pPr>
              <a:defRPr/>
            </a:pPr>
            <a:fld id="{9444943C-B3EA-4AEC-ABF8-E24F4342044F}" type="datetime1">
              <a:rPr lang="sv-SE" smtClean="0"/>
              <a:pPr>
                <a:defRPr/>
              </a:pPr>
              <a:t>2025-10-03</a:t>
            </a:fld>
            <a:endParaRPr lang="sv-SE"/>
          </a:p>
        </p:txBody>
      </p:sp>
      <p:pic>
        <p:nvPicPr>
          <p:cNvPr id="8" name="Platshållare för bild 7" descr="En bild som visar himmel, person, klädsel, utomhus&#10;&#10;AI-genererat innehåll kan vara felaktigt.">
            <a:extLst>
              <a:ext uri="{FF2B5EF4-FFF2-40B4-BE49-F238E27FC236}">
                <a16:creationId xmlns:a16="http://schemas.microsoft.com/office/drawing/2014/main" id="{A7438BCB-17E8-B8A2-102F-7A17F08FF5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5" r="65"/>
          <a:stretch>
            <a:fillRect/>
          </a:stretch>
        </p:blipFill>
        <p:spPr/>
      </p:pic>
    </p:spTree>
    <p:extLst>
      <p:ext uri="{BB962C8B-B14F-4D97-AF65-F5344CB8AC3E}">
        <p14:creationId xmlns:p14="http://schemas.microsoft.com/office/powerpoint/2010/main" val="10533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GR Kultur röd-orange-ljusbrun">
  <a:themeElements>
    <a:clrScheme name="Anpassat 28">
      <a:dk1>
        <a:srgbClr val="000000"/>
      </a:dk1>
      <a:lt1>
        <a:srgbClr val="FFFFFF"/>
      </a:lt1>
      <a:dk2>
        <a:srgbClr val="000000"/>
      </a:dk2>
      <a:lt2>
        <a:srgbClr val="E7E1DF"/>
      </a:lt2>
      <a:accent1>
        <a:srgbClr val="C72A2A"/>
      </a:accent1>
      <a:accent2>
        <a:srgbClr val="ED5F8C"/>
      </a:accent2>
      <a:accent3>
        <a:srgbClr val="A1887F"/>
      </a:accent3>
      <a:accent4>
        <a:srgbClr val="1A9FB3"/>
      </a:accent4>
      <a:accent5>
        <a:srgbClr val="9575CD"/>
      </a:accent5>
      <a:accent6>
        <a:srgbClr val="43A447"/>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30000"/>
          </a:lnSpc>
          <a:defRPr dirty="0"/>
        </a:defPPr>
      </a:lstStyle>
    </a:txDef>
  </a:objectDefaults>
  <a:extraClrSchemeLst/>
  <a:custClrLst>
    <a:custClr>
      <a:srgbClr val="FFC107"/>
    </a:custClr>
    <a:custClr>
      <a:srgbClr val="CCDB49"/>
    </a:custClr>
    <a:custClr>
      <a:srgbClr val="FD5930"/>
    </a:custClr>
    <a:custClr>
      <a:srgbClr val="FFECB3"/>
    </a:custClr>
    <a:custClr>
      <a:srgbClr val="F7BBD0"/>
    </a:custClr>
    <a:custClr>
      <a:srgbClr val="D1C4E9"/>
    </a:custClr>
    <a:custClr>
      <a:srgbClr val="EFF4C6"/>
    </a:custClr>
    <a:custClr>
      <a:srgbClr val="C0EEC2"/>
    </a:custClr>
    <a:custClr>
      <a:srgbClr val="FECCBF"/>
    </a:custClr>
    <a:custClr>
      <a:srgbClr val="B3EBF2"/>
    </a:custClr>
    <a:custClr>
      <a:srgbClr val="E7E1DF"/>
    </a:custClr>
  </a:custClrLst>
  <a:extLst>
    <a:ext uri="{05A4C25C-085E-4340-85A3-A5531E510DB2}">
      <thm15:themeFamily xmlns:thm15="http://schemas.microsoft.com/office/thememl/2012/main" name="PP-presentation Kultur Röd-orange-ljusbrun" id="{A6B8B680-2EE0-4016-9402-2D1AEF7A991F}" vid="{746A46A6-E5A6-4EC1-AF8F-79D0A39FB63E}"/>
    </a:ext>
  </a:extLst>
</a:theme>
</file>

<file path=ppt/theme/theme2.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VGR_Sekretess xmlns="597d7713-8a3d-4bd2-ae30-edced55b2c1b">Allmän handling - Offentlig</VGR_Sekretess>
    <ec6953a5eee3424faece5c2353cf0721 xmlns="597d7713-8a3d-4bd2-ae30-edced55b2c1b">
      <Terms xmlns="http://schemas.microsoft.com/office/infopath/2007/PartnerControls"/>
    </ec6953a5eee3424faece5c2353cf0721>
    <VGR_DokItemId xmlns="597d7713-8a3d-4bd2-ae30-edced55b2c1b" xsi:nil="true"/>
    <VGR_Gallras xmlns="597d7713-8a3d-4bd2-ae30-edced55b2c1b" xsi:nil="true"/>
    <VGR_DokStatusMessage xmlns="597d7713-8a3d-4bd2-ae30-edced55b2c1b" xsi:nil="true"/>
    <VGR_DokBeskrivning xmlns="597d7713-8a3d-4bd2-ae30-edced55b2c1b" xsi:nil="true"/>
    <VGR_EgenAmnesindelning xmlns="597d7713-8a3d-4bd2-ae30-edced55b2c1b" xsi:nil="true"/>
    <VGR_TillgangligFran xmlns="597d7713-8a3d-4bd2-ae30-edced55b2c1b" xsi:nil="true"/>
    <VGR_MellanarkivWebbUrl xmlns="597d7713-8a3d-4bd2-ae30-edced55b2c1b" xsi:nil="true"/>
    <VGR_MellanarkivId xmlns="597d7713-8a3d-4bd2-ae30-edced55b2c1b" xsi:nil="true"/>
    <VGR_ArkivDatum xmlns="597d7713-8a3d-4bd2-ae30-edced55b2c1b" xsi:nil="true"/>
    <a7144f27c6ef407e8fb4465121afbe2b xmlns="597d7713-8a3d-4bd2-ae30-edced55b2c1b">
      <Terms xmlns="http://schemas.microsoft.com/office/infopath/2007/PartnerControls"/>
    </a7144f27c6ef407e8fb4465121afbe2b>
    <VGR_PubliceratAv xmlns="597d7713-8a3d-4bd2-ae30-edced55b2c1b">
      <UserInfo>
        <DisplayName/>
        <AccountId xsi:nil="true"/>
        <AccountType/>
      </UserInfo>
    </VGR_PubliceratAv>
    <i1597c54c9084fe5ae9163fac681e86b xmlns="597d7713-8a3d-4bd2-ae30-edced55b2c1b">
      <Terms xmlns="http://schemas.microsoft.com/office/infopath/2007/PartnerControls"/>
    </i1597c54c9084fe5ae9163fac681e86b>
    <m534ae9efef34a1ab5a1291502fec5e5 xmlns="597d7713-8a3d-4bd2-ae30-edced55b2c1b">
      <Terms xmlns="http://schemas.microsoft.com/office/infopath/2007/PartnerControls"/>
    </m534ae9efef34a1ab5a1291502fec5e5>
    <VGR_TillgangligTill xmlns="597d7713-8a3d-4bd2-ae30-edced55b2c1b" xsi:nil="true"/>
    <VGR_AtkomstRatt xmlns="597d7713-8a3d-4bd2-ae30-edced55b2c1b">0</VGR_AtkomstRatt>
    <VGR_PubliceratDatum xmlns="597d7713-8a3d-4bd2-ae30-edced55b2c1b" xsi:nil="true"/>
    <VGR_MellanarkivUrl xmlns="597d7713-8a3d-4bd2-ae30-edced55b2c1b">
      <Url xsi:nil="true"/>
      <Description xsi:nil="true"/>
    </VGR_MellanarkivUrl>
    <VGR_DokStatus xmlns="597d7713-8a3d-4bd2-ae30-edced55b2c1b">Arbetsmaterial</VGR_DokStatus>
    <TaxKeywordTaxHTField xmlns="0bc06ac3-f6f0-49c8-855b-316b258a07f1">
      <Terms xmlns="http://schemas.microsoft.com/office/infopath/2007/PartnerControls"/>
    </TaxKeywordTaxHTField>
    <M_x00f6_testyp xmlns="22bfe302-f7c1-4a34-9467-dbaac888c5b0" xsi:nil="true"/>
    <iff0133ac3934f858b1ec890ab98b185 xmlns="4552c23f-a756-462f-8287-3ff35245ed68">
      <Terms xmlns="http://schemas.microsoft.com/office/infopath/2007/PartnerControls"/>
    </iff0133ac3934f858b1ec890ab98b185>
    <Kategori_x0020_M_x00f6_ten xmlns="22bfe302-f7c1-4a34-9467-dbaac888c5b0">Avdelningsmöte</Kategori_x0020_M_x00f6_ten>
    <e67c8de2a9c5495b8b12042e3c8cdb85 xmlns="22bfe302-f7c1-4a34-9467-dbaac888c5b0">
      <Terms xmlns="http://schemas.microsoft.com/office/infopath/2007/PartnerControls"/>
    </e67c8de2a9c5495b8b12042e3c8cdb85>
    <M_x00f6_tesdatum xmlns="22bfe302-f7c1-4a34-9467-dbaac888c5b0" xsi:nil="true"/>
    <c7e25f43b416437490acfe877baa6301 xmlns="22bfe302-f7c1-4a34-9467-dbaac888c5b0">
      <Terms xmlns="http://schemas.microsoft.com/office/infopath/2007/PartnerControls"/>
    </c7e25f43b416437490acfe877baa6301>
    <Kategori xmlns="22bfe302-f7c1-4a34-9467-dbaac888c5b0" xsi:nil="true"/>
    <TaxCatchAll xmlns="0bc06ac3-f6f0-49c8-855b-316b258a07f1" xsi:nil="true"/>
    <_dlc_DocIdPersistId xmlns="0bc06ac3-f6f0-49c8-855b-316b258a07f1" xsi:nil="true"/>
    <_dlc_DocIdUrl xmlns="0bc06ac3-f6f0-49c8-855b-316b258a07f1">
      <Url>https://vgregion.sharepoint.com/sites/sy-rs-kultur/_layouts/15/DocIdRedir.aspx?ID=RS2777-912525821-752</Url>
      <Description>RS2777-912525821-752</Description>
    </_dlc_DocIdUrl>
    <TaxCatchAllLabel xmlns="0bc06ac3-f6f0-49c8-855b-316b258a07f1" xsi:nil="true"/>
    <_dlc_DocId xmlns="0bc06ac3-f6f0-49c8-855b-316b258a07f1">RS2777-912525821-752</_dlc_DocId>
  </documentManagement>
</p:properties>
</file>

<file path=customXml/item2.xml><?xml version="1.0" encoding="utf-8"?>
<ct:contentTypeSchema xmlns:ct="http://schemas.microsoft.com/office/2006/metadata/contentType" xmlns:ma="http://schemas.microsoft.com/office/2006/metadata/properties/metaAttributes" ct:_="" ma:_="" ma:contentTypeName="VGR Dokument RS" ma:contentTypeID="0x01010006EBECDF67F89F4D8BC5FAF3B8FA559B020012316139E5176048AC34702E547D3306" ma:contentTypeVersion="21" ma:contentTypeDescription="" ma:contentTypeScope="" ma:versionID="b65eea3ffaa45b1aef12c3ef3be275f6">
  <xsd:schema xmlns:xsd="http://www.w3.org/2001/XMLSchema" xmlns:xs="http://www.w3.org/2001/XMLSchema" xmlns:p="http://schemas.microsoft.com/office/2006/metadata/properties" xmlns:ns2="0bc06ac3-f6f0-49c8-855b-316b258a07f1" xmlns:ns3="597d7713-8a3d-4bd2-ae30-edced55b2c1b" xmlns:ns6="4552c23f-a756-462f-8287-3ff35245ed68" xmlns:ns7="22bfe302-f7c1-4a34-9467-dbaac888c5b0" targetNamespace="http://schemas.microsoft.com/office/2006/metadata/properties" ma:root="true" ma:fieldsID="9ca52b521dd7c9f7e580f8a07aa4c1c4" ns2:_="" ns3:_="" ns6:_="" ns7:_="">
    <xsd:import namespace="0bc06ac3-f6f0-49c8-855b-316b258a07f1"/>
    <xsd:import namespace="597d7713-8a3d-4bd2-ae30-edced55b2c1b"/>
    <xsd:import namespace="4552c23f-a756-462f-8287-3ff35245ed68"/>
    <xsd:import namespace="22bfe302-f7c1-4a34-9467-dbaac888c5b0"/>
    <xsd:element name="properties">
      <xsd:complexType>
        <xsd:sequence>
          <xsd:element name="documentManagement">
            <xsd:complexType>
              <xsd:all>
                <xsd:element ref="ns2:_dlc_DocId" minOccurs="0"/>
                <xsd:element ref="ns2:_dlc_DocIdUrl" minOccurs="0"/>
                <xsd:element ref="ns2:_dlc_DocIdPersistId" minOccurs="0"/>
                <xsd:element ref="ns3:m534ae9efef34a1ab5a1291502fec5e5" minOccurs="0"/>
                <xsd:element ref="ns2:TaxCatchAll" minOccurs="0"/>
                <xsd:element ref="ns2:TaxCatchAllLabel" minOccurs="0"/>
                <xsd:element ref="ns3:a7144f27c6ef407e8fb4465121afbe2b" minOccurs="0"/>
                <xsd:element ref="ns3:ec6953a5eee3424faece5c2353cf0721" minOccurs="0"/>
                <xsd:element ref="ns3:VGR_EgenAmnesindelning" minOccurs="0"/>
                <xsd:element ref="ns2:TaxKeywordTaxHTField" minOccurs="0"/>
                <xsd:element ref="ns3:VGR_DokBeskrivning" minOccurs="0"/>
                <xsd:element ref="ns3:VGR_TillgangligFran" minOccurs="0"/>
                <xsd:element ref="ns3:VGR_TillgangligTill" minOccurs="0"/>
                <xsd:element ref="ns3:VGR_AtkomstRatt" minOccurs="0"/>
                <xsd:element ref="ns3:VGR_Sekretess" minOccurs="0"/>
                <xsd:element ref="ns3:i1597c54c9084fe5ae9163fac681e86b" minOccurs="0"/>
                <xsd:element ref="ns3:VGR_PubliceratAv" minOccurs="0"/>
                <xsd:element ref="ns3:VGR_PubliceratDatum" minOccurs="0"/>
                <xsd:element ref="ns3:VGR_DokStatus" minOccurs="0"/>
                <xsd:element ref="ns3:VGR_DokStatusMessage" minOccurs="0"/>
                <xsd:element ref="ns3:VGR_DokItemId" minOccurs="0"/>
                <xsd:element ref="ns3:VGR_MellanarkivId" minOccurs="0"/>
                <xsd:element ref="ns3:VGR_MellanarkivUrl" minOccurs="0"/>
                <xsd:element ref="ns3:VGR_MellanarkivWebbUrl" minOccurs="0"/>
                <xsd:element ref="ns3:VGR_ArkivDatum" minOccurs="0"/>
                <xsd:element ref="ns3:VGR_Gallras" minOccurs="0"/>
                <xsd:element ref="ns6:iff0133ac3934f858b1ec890ab98b185" minOccurs="0"/>
                <xsd:element ref="ns7:MediaServiceMetadata" minOccurs="0"/>
                <xsd:element ref="ns7:MediaServiceFastMetadata" minOccurs="0"/>
                <xsd:element ref="ns7:c7e25f43b416437490acfe877baa6301" minOccurs="0"/>
                <xsd:element ref="ns7:e67c8de2a9c5495b8b12042e3c8cdb85" minOccurs="0"/>
                <xsd:element ref="ns7:Kategori_x0020_M_x00f6_ten" minOccurs="0"/>
                <xsd:element ref="ns7:M_x00f6_testyp" minOccurs="0"/>
                <xsd:element ref="ns7:M_x00f6_tesdatum" minOccurs="0"/>
                <xsd:element ref="ns7:Kategori" minOccurs="0"/>
                <xsd:element ref="ns6:SharedWithUsers" minOccurs="0"/>
                <xsd:element ref="ns6:SharedWithDetails" minOccurs="0"/>
                <xsd:element ref="ns7:MediaServiceAutoKeyPoints" minOccurs="0"/>
                <xsd:element ref="ns7:MediaServiceKeyPoints" minOccurs="0"/>
                <xsd:element ref="ns7:MediaServiceObjectDetectorVersions" minOccurs="0"/>
                <xsd:element ref="ns7:MediaServiceSearchProperties" minOccurs="0"/>
                <xsd:element ref="ns7: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c06ac3-f6f0-49c8-855b-316b258a07f1"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dexed="true"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CatchAll" ma:index="12" nillable="true" ma:displayName="Taxonomy Catch All Column" ma:hidden="true" ma:list="{158f823b-efdc-4d3f-92fc-280dfd74c9e2}" ma:internalName="TaxCatchAll" ma:showField="CatchAllData" ma:web="0bc06ac3-f6f0-49c8-855b-316b258a07f1">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158f823b-efdc-4d3f-92fc-280dfd74c9e2}" ma:internalName="TaxCatchAllLabel" ma:readOnly="true" ma:showField="CatchAllDataLabel" ma:web="0bc06ac3-f6f0-49c8-855b-316b258a07f1">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Företagsnyckelord"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m534ae9efef34a1ab5a1291502fec5e5" ma:index="11"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15"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ec6953a5eee3424faece5c2353cf0721" ma:index="17"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element name="VGR_EgenAmnesindelning" ma:index="19"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22"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23"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24"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25"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26"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i1597c54c9084fe5ae9163fac681e86b" ma:index="27"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VGR_PubliceratAv" ma:index="29"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30"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31"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Väntar på allmän handling (skickad)"/>
          <xsd:enumeration value="Väntar på framtida upprättande"/>
          <xsd:enumeration value="Allmän handling"/>
          <xsd:enumeration value="Fel vid allmän handling"/>
          <xsd:enumeration value="Flytt pågår"/>
          <xsd:enumeration value="Överflyttning pågår"/>
          <xsd:enumeration value="Överflyttad"/>
        </xsd:restriction>
      </xsd:simpleType>
    </xsd:element>
    <xsd:element name="VGR_DokStatusMessage" ma:index="34" nillable="true" ma:displayName="Dokumentlogg" ma:hidden="true" ma:internalName="VGR_DokStatusMessage" ma:readOnly="true">
      <xsd:simpleType>
        <xsd:restriction base="dms:Note">
          <xsd:maxLength value="62000"/>
        </xsd:restriction>
      </xsd:simpleType>
    </xsd:element>
    <xsd:element name="VGR_DokItemId" ma:index="35" nillable="true" ma:displayName="DokItemId" ma:hidden="true" ma:internalName="VGR_DokItemId" ma:readOnly="true">
      <xsd:simpleType>
        <xsd:restriction base="dms:Text">
          <xsd:maxLength value="255"/>
        </xsd:restriction>
      </xsd:simpleType>
    </xsd:element>
    <xsd:element name="VGR_MellanarkivId" ma:index="36" nillable="true" ma:displayName="MellanarkivId" ma:hidden="true" ma:internalName="VGR_MellanarkivId" ma:readOnly="true">
      <xsd:simpleType>
        <xsd:restriction base="dms:Text">
          <xsd:maxLength value="255"/>
        </xsd:restriction>
      </xsd:simpleType>
    </xsd:element>
    <xsd:element name="VGR_MellanarkivUrl" ma:index="37"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8" nillable="true" ma:displayName="Arkivlänk för webben" ma:hidden="true" ma:internalName="VGR_MellanarkivWebbUrl" ma:readOnly="true">
      <xsd:simpleType>
        <xsd:restriction base="dms:Text">
          <xsd:maxLength value="255"/>
        </xsd:restriction>
      </xsd:simpleType>
    </xsd:element>
    <xsd:element name="VGR_ArkivDatum" ma:index="39" nillable="true" ma:displayName="ArkivDatum" ma:format="DateTime" ma:hidden="true" ma:internalName="VGR_ArkivDatum" ma:readOnly="true">
      <xsd:simpleType>
        <xsd:restriction base="dms:DateTime"/>
      </xsd:simpleType>
    </xsd:element>
    <xsd:element name="VGR_Gallras" ma:index="40" nillable="true" ma:displayName="Gallras" ma:description="" ma:hidden="true" ma:internalName="VGR_Gallras"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iff0133ac3934f858b1ec890ab98b185" ma:index="44" nillable="true" ma:taxonomy="true" ma:internalName="iff0133ac3934f858b1ec890ab98b185" ma:taxonomyFieldName="Handlingstyp_RS" ma:displayName="Handlingstyp RS" ma:fieldId="{2ff0133a-c393-4f85-8b1e-c890ab98b185}" ma:sspId="5c300478-92f1-4a1e-b2db-7f8c75821d37" ma:termSetId="de4697c2-9f06-477d-bb71-fe748a59b617" ma:anchorId="00000000-0000-0000-0000-000000000000" ma:open="false" ma:isKeyword="false">
      <xsd:complexType>
        <xsd:sequence>
          <xsd:element ref="pc:Terms" minOccurs="0" maxOccurs="1"/>
        </xsd:sequence>
      </xsd:complexType>
    </xsd:element>
    <xsd:element name="SharedWithUsers" ma:index="5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7"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bfe302-f7c1-4a34-9467-dbaac888c5b0"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element name="c7e25f43b416437490acfe877baa6301" ma:index="49" nillable="true" ma:taxonomy="true" ma:internalName="c7e25f43b416437490acfe877baa6301" ma:taxonomyFieldName="Kategori_x003a__x0020_Ekonomiska_x0020_st_x00f6_d" ma:displayName="Kategori: Ekonomiska stöd" ma:default="" ma:fieldId="{c7e25f43-b416-4374-90ac-fe877baa6301}" ma:taxonomyMulti="true" ma:sspId="5c300478-92f1-4a1e-b2db-7f8c75821d37" ma:termSetId="4af87aee-d86a-4700-96d7-6961c7d707ec" ma:anchorId="00000000-0000-0000-0000-000000000000" ma:open="false" ma:isKeyword="false">
      <xsd:complexType>
        <xsd:sequence>
          <xsd:element ref="pc:Terms" minOccurs="0" maxOccurs="1"/>
        </xsd:sequence>
      </xsd:complexType>
    </xsd:element>
    <xsd:element name="e67c8de2a9c5495b8b12042e3c8cdb85" ma:index="51" nillable="true" ma:taxonomy="true" ma:internalName="e67c8de2a9c5495b8b12042e3c8cdb85" ma:taxonomyFieldName="Kategori_x0020_M_x00f6_testyp" ma:displayName="Kategori Mötestyp" ma:default="" ma:fieldId="{e67c8de2-a9c5-495b-8b12-042e3c8cdb85}" ma:taxonomyMulti="true" ma:sspId="5c300478-92f1-4a1e-b2db-7f8c75821d37" ma:termSetId="cb3ad21d-e6fe-4caa-be40-a32cfceea5c2" ma:anchorId="00000000-0000-0000-0000-000000000000" ma:open="false" ma:isKeyword="false">
      <xsd:complexType>
        <xsd:sequence>
          <xsd:element ref="pc:Terms" minOccurs="0" maxOccurs="1"/>
        </xsd:sequence>
      </xsd:complexType>
    </xsd:element>
    <xsd:element name="Kategori_x0020_M_x00f6_ten" ma:index="52" nillable="true" ma:displayName="Kategori Möten" ma:default="Avdelningsmöte" ma:format="Dropdown" ma:internalName="Kategori_x0020_M_x00f6_ten">
      <xsd:simpleType>
        <xsd:restriction base="dms:Choice">
          <xsd:enumeration value="Avdelningsmöte"/>
          <xsd:enumeration value="APT"/>
          <xsd:enumeration value="Beredning"/>
          <xsd:enumeration value="Ledningsgrupp"/>
        </xsd:restriction>
      </xsd:simpleType>
    </xsd:element>
    <xsd:element name="M_x00f6_testyp" ma:index="53" nillable="true" ma:displayName="Mötestyp" ma:format="Dropdown" ma:internalName="M_x00f6_testyp">
      <xsd:simpleType>
        <xsd:restriction base="dms:Choice">
          <xsd:enumeration value="APT"/>
          <xsd:enumeration value="Avdelningsmöte"/>
          <xsd:enumeration value="Beredning"/>
          <xsd:enumeration value="Ledningsgrupp"/>
        </xsd:restriction>
      </xsd:simpleType>
    </xsd:element>
    <xsd:element name="M_x00f6_tesdatum" ma:index="54" nillable="true" ma:displayName="Mötesdatum" ma:format="DateOnly" ma:internalName="M_x00f6_tesdatum">
      <xsd:simpleType>
        <xsd:restriction base="dms:DateTime"/>
      </xsd:simpleType>
    </xsd:element>
    <xsd:element name="Kategori" ma:index="55" nillable="true" ma:displayName="Kategori" ma:description="Avdelningsmöte" ma:internalName="Kategori">
      <xsd:simpleType>
        <xsd:restriction base="dms:Text">
          <xsd:maxLength value="255"/>
        </xsd:restriction>
      </xsd:simpleType>
    </xsd:element>
    <xsd:element name="MediaServiceAutoKeyPoints" ma:index="58" nillable="true" ma:displayName="MediaServiceAutoKeyPoints" ma:hidden="true" ma:internalName="MediaServiceAutoKeyPoints" ma:readOnly="true">
      <xsd:simpleType>
        <xsd:restriction base="dms:Note"/>
      </xsd:simpleType>
    </xsd:element>
    <xsd:element name="MediaServiceKeyPoints" ma:index="59" nillable="true" ma:displayName="KeyPoints" ma:internalName="MediaServiceKeyPoints" ma:readOnly="true">
      <xsd:simpleType>
        <xsd:restriction base="dms:Note">
          <xsd:maxLength value="255"/>
        </xsd:restriction>
      </xsd:simpleType>
    </xsd:element>
    <xsd:element name="MediaServiceObjectDetectorVersions" ma:index="60" nillable="true" ma:displayName="MediaServiceObjectDetectorVersions" ma:hidden="true" ma:indexed="true" ma:internalName="MediaServiceObjectDetectorVersions" ma:readOnly="true">
      <xsd:simpleType>
        <xsd:restriction base="dms:Text"/>
      </xsd:simpleType>
    </xsd:element>
    <xsd:element name="MediaServiceSearchProperties" ma:index="61" nillable="true" ma:displayName="MediaServiceSearchProperties" ma:hidden="true" ma:internalName="MediaServiceSearchProperties" ma:readOnly="true">
      <xsd:simpleType>
        <xsd:restriction base="dms:Note"/>
      </xsd:simpleType>
    </xsd:element>
    <xsd:element name="MediaServiceBillingMetadata" ma:index="6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CFB509D0-A421-4C37-AC79-7E9A402B1D73}">
  <ds:schemaRefs>
    <ds:schemaRef ds:uri="4552c23f-a756-462f-8287-3ff35245ed68"/>
    <ds:schemaRef ds:uri="http://schemas.microsoft.com/office/2006/documentManagement/types"/>
    <ds:schemaRef ds:uri="597d7713-8a3d-4bd2-ae30-edced55b2c1b"/>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0bc06ac3-f6f0-49c8-855b-316b258a07f1"/>
    <ds:schemaRef ds:uri="http://purl.org/dc/terms/"/>
    <ds:schemaRef ds:uri="22bfe302-f7c1-4a34-9467-dbaac888c5b0"/>
    <ds:schemaRef ds:uri="http://www.w3.org/XML/1998/namespace"/>
    <ds:schemaRef ds:uri="http://purl.org/dc/dcmitype/"/>
  </ds:schemaRefs>
</ds:datastoreItem>
</file>

<file path=customXml/itemProps2.xml><?xml version="1.0" encoding="utf-8"?>
<ds:datastoreItem xmlns:ds="http://schemas.openxmlformats.org/officeDocument/2006/customXml" ds:itemID="{B2278BC6-D3AC-494B-A548-75DAD7514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c06ac3-f6f0-49c8-855b-316b258a07f1"/>
    <ds:schemaRef ds:uri="597d7713-8a3d-4bd2-ae30-edced55b2c1b"/>
    <ds:schemaRef ds:uri="4552c23f-a756-462f-8287-3ff35245ed68"/>
    <ds:schemaRef ds:uri="22bfe302-f7c1-4a34-9467-dbaac888c5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FDCD69-96C7-470C-A96D-B8B33C88E40F}">
  <ds:schemaRefs>
    <ds:schemaRef ds:uri="http://schemas.microsoft.com/sharepoint/v3/contenttype/forms"/>
  </ds:schemaRefs>
</ds:datastoreItem>
</file>

<file path=customXml/itemProps4.xml><?xml version="1.0" encoding="utf-8"?>
<ds:datastoreItem xmlns:ds="http://schemas.openxmlformats.org/officeDocument/2006/customXml" ds:itemID="{6165FA04-CB1F-41F0-A3A4-67C2793F9EC8}">
  <ds:schemaRefs>
    <ds:schemaRef ds:uri="http://schemas.microsoft.com/sharepoint/events"/>
  </ds:schemaRefs>
</ds:datastoreItem>
</file>

<file path=customXml/itemProps5.xml><?xml version="1.0" encoding="utf-8"?>
<ds:datastoreItem xmlns:ds="http://schemas.openxmlformats.org/officeDocument/2006/customXml" ds:itemID="{02CDDF8B-2780-4C95-BCA8-A73501A0090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PP-presentation kultur röd-orange-ljusbrun mall</Template>
  <TotalTime>33295</TotalTime>
  <Words>2838</Words>
  <Application>Microsoft Office PowerPoint</Application>
  <PresentationFormat>Bredbild</PresentationFormat>
  <Paragraphs>160</Paragraphs>
  <Slides>21</Slides>
  <Notes>20</Notes>
  <HiddenSlides>0</HiddenSlides>
  <MMClips>2</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acumin-pro</vt:lpstr>
      <vt:lpstr>Arial</vt:lpstr>
      <vt:lpstr>Calibri</vt:lpstr>
      <vt:lpstr>Verdana</vt:lpstr>
      <vt:lpstr>VGR Kultur röd-orange-ljusbrun</vt:lpstr>
      <vt:lpstr>”Men är det inte ett par nollor för mycket?”</vt:lpstr>
      <vt:lpstr>PowerPoint-presentation</vt:lpstr>
      <vt:lpstr>PowerPoint-presentation</vt:lpstr>
      <vt:lpstr>PowerPoint-presentation</vt:lpstr>
      <vt:lpstr>”Det ska vara långa köer till kultur…</vt:lpstr>
      <vt:lpstr>- Ett livskraftigt näringsliv - Kompetens och kunskapsutveckling - Infrastruktur och kommunikationer - Kultur - Hälsa</vt:lpstr>
      <vt:lpstr>Minskade statliga anslag till kultur. VGR:s kulturbudget ökade med 5,6 procent 2025.</vt:lpstr>
      <vt:lpstr>Upprustning och beredskap. Kulturen påverkar försvarsviljan.  </vt:lpstr>
      <vt:lpstr>Snabba cash. Möjlighet att vara agil.  </vt:lpstr>
      <vt:lpstr>PowerPoint-presentation</vt:lpstr>
      <vt:lpstr>PowerPoint-presentation</vt:lpstr>
      <vt:lpstr>Varas värde varar. Kulturekonomi.  </vt:lpstr>
      <vt:lpstr>PowerPoint-presentation</vt:lpstr>
      <vt:lpstr>PowerPoint-presentation</vt:lpstr>
      <vt:lpstr>PowerPoint-presentation</vt:lpstr>
      <vt:lpstr>PowerPoint-presentation</vt:lpstr>
      <vt:lpstr>- Här vinner Ruben Östlund sin andra Guldpalm i Cannes för Triangle of Sadness - Men Film i Väst hade varit en partner ända sedan hans första film, Gitarrmongot, i slutet av 90-talet.  - Framgång tar tid.  </vt:lpstr>
      <vt:lpstr>PowerPoint-presentation</vt:lpstr>
      <vt:lpstr>Bortom röda mattan: Delaktighet.  </vt:lpstr>
      <vt:lpstr>Vem kan man lita på? Utmaningar framöver.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Angelica Hadzikostas</dc:creator>
  <cp:lastModifiedBy>Camilla Tengström</cp:lastModifiedBy>
  <cp:revision>405</cp:revision>
  <dcterms:created xsi:type="dcterms:W3CDTF">2024-11-20T08:06:28Z</dcterms:created>
  <dcterms:modified xsi:type="dcterms:W3CDTF">2025-10-03T13:33:05Z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32000</vt:r8>
  </property>
  <property fmtid="{D5CDD505-2E9C-101B-9397-08002B2CF9AE}" pid="3" name="MediaServiceImageTags">
    <vt:lpwstr/>
  </property>
  <property fmtid="{D5CDD505-2E9C-101B-9397-08002B2CF9AE}" pid="4" name="_dlc_DocIdItemGuid">
    <vt:lpwstr>fab24f4f-6ff9-4cb4-b34e-f31b48e0d591</vt:lpwstr>
  </property>
  <property fmtid="{D5CDD505-2E9C-101B-9397-08002B2CF9AE}" pid="5" name="VGR_AmnesIndelning">
    <vt:lpwstr/>
  </property>
  <property fmtid="{D5CDD505-2E9C-101B-9397-08002B2CF9AE}" pid="6" name="TaxKeyword">
    <vt:lpwstr/>
  </property>
  <property fmtid="{D5CDD505-2E9C-101B-9397-08002B2CF9AE}" pid="7" name="Handlingstyp_RS">
    <vt:lpwstr/>
  </property>
  <property fmtid="{D5CDD505-2E9C-101B-9397-08002B2CF9AE}" pid="8" name="VGR_SkapatEnhet">
    <vt:lpwstr/>
  </property>
  <property fmtid="{D5CDD505-2E9C-101B-9397-08002B2CF9AE}" pid="9" name="VGR_UpprattadForEnheter">
    <vt:lpwstr/>
  </property>
  <property fmtid="{D5CDD505-2E9C-101B-9397-08002B2CF9AE}" pid="10" name="VGR_Lagparagraf">
    <vt:lpwstr/>
  </property>
  <property fmtid="{D5CDD505-2E9C-101B-9397-08002B2CF9AE}" pid="11" name="Handlingstyp_KU">
    <vt:lpwstr>38;#Intern information av tillfällig och ringa betydelse|443b489f-0744-4d49-b110-6349576e99ff</vt:lpwstr>
  </property>
  <property fmtid="{D5CDD505-2E9C-101B-9397-08002B2CF9AE}" pid="12" name="VGR_Sekretess">
    <vt:lpwstr>Allmän handling - Offentlig</vt:lpwstr>
  </property>
  <property fmtid="{D5CDD505-2E9C-101B-9397-08002B2CF9AE}" pid="13" name="ec6953a5eee3424faece5c2353cf0721">
    <vt:lpwstr/>
  </property>
  <property fmtid="{D5CDD505-2E9C-101B-9397-08002B2CF9AE}" pid="14" name="VGR_DokItemId">
    <vt:lpwstr/>
  </property>
  <property fmtid="{D5CDD505-2E9C-101B-9397-08002B2CF9AE}" pid="15" name="VGR_Gallras">
    <vt:lpwstr/>
  </property>
  <property fmtid="{D5CDD505-2E9C-101B-9397-08002B2CF9AE}" pid="16" name="VGR_DokStatusMessage">
    <vt:lpwstr/>
  </property>
  <property fmtid="{D5CDD505-2E9C-101B-9397-08002B2CF9AE}" pid="17" name="VGR_DokBeskrivning">
    <vt:lpwstr/>
  </property>
  <property fmtid="{D5CDD505-2E9C-101B-9397-08002B2CF9AE}" pid="18" name="VGR_EgenAmnesindelning">
    <vt:lpwstr/>
  </property>
  <property fmtid="{D5CDD505-2E9C-101B-9397-08002B2CF9AE}" pid="19" name="VGR_TillgangligFran">
    <vt:lpwstr/>
  </property>
  <property fmtid="{D5CDD505-2E9C-101B-9397-08002B2CF9AE}" pid="20" name="VGR_MellanarkivWebbUrl">
    <vt:lpwstr/>
  </property>
  <property fmtid="{D5CDD505-2E9C-101B-9397-08002B2CF9AE}" pid="21" name="VGR_MellanarkivId">
    <vt:lpwstr/>
  </property>
  <property fmtid="{D5CDD505-2E9C-101B-9397-08002B2CF9AE}" pid="22" name="VGR_ArkivDatum">
    <vt:lpwstr/>
  </property>
  <property fmtid="{D5CDD505-2E9C-101B-9397-08002B2CF9AE}" pid="23" name="a7144f27c6ef407e8fb4465121afbe2b">
    <vt:lpwstr/>
  </property>
  <property fmtid="{D5CDD505-2E9C-101B-9397-08002B2CF9AE}" pid="24" name="VGR_PubliceratAv">
    <vt:lpwstr/>
  </property>
  <property fmtid="{D5CDD505-2E9C-101B-9397-08002B2CF9AE}" pid="25" name="i1597c54c9084fe5ae9163fac681e86b">
    <vt:lpwstr/>
  </property>
  <property fmtid="{D5CDD505-2E9C-101B-9397-08002B2CF9AE}" pid="26" name="m534ae9efef34a1ab5a1291502fec5e5">
    <vt:lpwstr/>
  </property>
  <property fmtid="{D5CDD505-2E9C-101B-9397-08002B2CF9AE}" pid="27" name="VGR_TillgangligTill">
    <vt:lpwstr/>
  </property>
  <property fmtid="{D5CDD505-2E9C-101B-9397-08002B2CF9AE}" pid="28" name="VGR_AtkomstRatt">
    <vt:lpwstr>0</vt:lpwstr>
  </property>
  <property fmtid="{D5CDD505-2E9C-101B-9397-08002B2CF9AE}" pid="29" name="VGR_PubliceratDatum">
    <vt:lpwstr/>
  </property>
  <property fmtid="{D5CDD505-2E9C-101B-9397-08002B2CF9AE}" pid="30" name="VGR_MellanarkivUrl">
    <vt:lpwstr>, </vt:lpwstr>
  </property>
  <property fmtid="{D5CDD505-2E9C-101B-9397-08002B2CF9AE}" pid="31" name="VGR_DokStatus">
    <vt:lpwstr>Arbetsmaterial</vt:lpwstr>
  </property>
  <property fmtid="{D5CDD505-2E9C-101B-9397-08002B2CF9AE}" pid="32" name="TaxCatchAll">
    <vt:lpwstr/>
  </property>
  <property fmtid="{D5CDD505-2E9C-101B-9397-08002B2CF9AE}" pid="33" name="_dlc_DocIdPersistId">
    <vt:lpwstr/>
  </property>
  <property fmtid="{D5CDD505-2E9C-101B-9397-08002B2CF9AE}" pid="34" name="_dlc_DocIdUrl">
    <vt:lpwstr>https://vgregion.sharepoint.com/sites/sy-rs-kultur/_layouts/15/DocIdRedir.aspx?ID=RS2777-912525821-700, RS2777-912525821-700</vt:lpwstr>
  </property>
  <property fmtid="{D5CDD505-2E9C-101B-9397-08002B2CF9AE}" pid="35" name="TaxKeywordTaxHTField">
    <vt:lpwstr/>
  </property>
  <property fmtid="{D5CDD505-2E9C-101B-9397-08002B2CF9AE}" pid="36" name="TaxCatchAllLabel">
    <vt:lpwstr/>
  </property>
  <property fmtid="{D5CDD505-2E9C-101B-9397-08002B2CF9AE}" pid="37" name="_dlc_DocId">
    <vt:lpwstr>RS2777-912525821-700</vt:lpwstr>
  </property>
  <property fmtid="{D5CDD505-2E9C-101B-9397-08002B2CF9AE}" pid="38" name="f64ff92dacc74388afdd4a1b4792df5d">
    <vt:lpwstr>Intern information av tillfällig och ringa betydelse|443b489f-0744-4d49-b110-6349576e99ff</vt:lpwstr>
  </property>
  <property fmtid="{D5CDD505-2E9C-101B-9397-08002B2CF9AE}" pid="39" name="Typ av dokument">
    <vt:lpwstr>Kommunikationsmaterial</vt:lpwstr>
  </property>
  <property fmtid="{D5CDD505-2E9C-101B-9397-08002B2CF9AE}" pid="40" name="Mötesforum">
    <vt:lpwstr/>
  </property>
  <property fmtid="{D5CDD505-2E9C-101B-9397-08002B2CF9AE}" pid="41" name="Mötesdatum">
    <vt:lpwstr/>
  </property>
  <property fmtid="{D5CDD505-2E9C-101B-9397-08002B2CF9AE}" pid="42" name="År">
    <vt:lpwstr>2024</vt:lpwstr>
  </property>
  <property fmtid="{D5CDD505-2E9C-101B-9397-08002B2CF9AE}" pid="43" name="iff0133ac3934f858b1ec890ab98b185">
    <vt:lpwstr/>
  </property>
  <property fmtid="{D5CDD505-2E9C-101B-9397-08002B2CF9AE}" pid="44" name="Mötestyp">
    <vt:lpwstr/>
  </property>
  <property fmtid="{D5CDD505-2E9C-101B-9397-08002B2CF9AE}" pid="45" name="Kategori Möten">
    <vt:lpwstr>Avdelningsmöte</vt:lpwstr>
  </property>
  <property fmtid="{D5CDD505-2E9C-101B-9397-08002B2CF9AE}" pid="46" name="e67c8de2a9c5495b8b12042e3c8cdb85">
    <vt:lpwstr/>
  </property>
  <property fmtid="{D5CDD505-2E9C-101B-9397-08002B2CF9AE}" pid="47" name="c7e25f43b416437490acfe877baa6301">
    <vt:lpwstr/>
  </property>
  <property fmtid="{D5CDD505-2E9C-101B-9397-08002B2CF9AE}" pid="48" name="Kategori">
    <vt:lpwstr/>
  </property>
  <property fmtid="{D5CDD505-2E9C-101B-9397-08002B2CF9AE}" pid="49" name="Kategori Mötestyp">
    <vt:lpwstr/>
  </property>
  <property fmtid="{D5CDD505-2E9C-101B-9397-08002B2CF9AE}" pid="50" name="Kategori: Ekonomiska stöd">
    <vt:lpwstr/>
  </property>
  <property fmtid="{D5CDD505-2E9C-101B-9397-08002B2CF9AE}" pid="51" name="Kategori_x003a__x0020_Ekonomiska_x0020_st_x00f6_d">
    <vt:lpwstr/>
  </property>
  <property fmtid="{D5CDD505-2E9C-101B-9397-08002B2CF9AE}" pid="52" name="Kategori_x0020_M_x00f6_testyp">
    <vt:lpwstr/>
  </property>
  <property fmtid="{D5CDD505-2E9C-101B-9397-08002B2CF9AE}" pid="53" name="ContentTypeId">
    <vt:lpwstr>0x01010006EBECDF67F89F4D8BC5FAF3B8FA559B020012316139E5176048AC34702E547D3306</vt:lpwstr>
  </property>
</Properties>
</file>