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271" r:id="rId4"/>
    <p:sldId id="272" r:id="rId5"/>
    <p:sldId id="273" r:id="rId6"/>
    <p:sldId id="270" r:id="rId7"/>
  </p:sldIdLst>
  <p:sldSz cx="9144000" cy="5143500" type="screen16x9"/>
  <p:notesSz cx="6797675" cy="9928225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10" y="108"/>
      </p:cViewPr>
      <p:guideLst>
        <p:guide orient="horz" pos="1620"/>
        <p:guide pos="2880"/>
        <p:guide orient="horz" pos="1606"/>
        <p:guide pos="3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2022-03-24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2022-03-24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1_green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4_green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5_green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start_6_green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6058425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65701"/>
            <a:ext cx="9141316" cy="1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13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144919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79296" cy="55522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188250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799" y="720000"/>
            <a:ext cx="4277335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799" y="1800000"/>
            <a:ext cx="4277335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file://localhost/Volumes/Centralen/HD1/Vastra%20Gotalandsregionen/VGR%2015-2735%20Utveckling%20grafisk%20profil/Mallar%202015/Dekorer%20till%20Wordfiler/Dekor_powerpoint/Green/Bullet_green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Centralen/HD1/Vastra%20Gotalandsregionen/VGR%2015-2735%20Utveckling%20grafisk%20profil/Mallar%202015/Dekorer%20till%20Wordfiler/Dekor_powerpoint/Green/Dekor_ppt_undersidor_green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7" r:link="rId18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17780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>
          <a:tab pos="7159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marR="0" indent="-179388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2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Överbeläggningar Utlokaliseringar</a:t>
            </a:r>
            <a:br>
              <a:rPr lang="sv-SE" dirty="0"/>
            </a:br>
            <a:r>
              <a:rPr lang="sv-SE" sz="1800" dirty="0"/>
              <a:t>Datakälla: VVU/VS – Rapport A06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9570C0-EA8F-47B7-9DB0-B48045FE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867"/>
            <a:ext cx="9144000" cy="46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4EDA00-27D3-4E3F-944F-0218F682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5" y="0"/>
            <a:ext cx="86050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64FEFE-6263-4413-BDC3-534E02F3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8575"/>
            <a:ext cx="889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2022-03-24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CA6918-BA17-4020-AA01-35D75EAC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514350"/>
            <a:ext cx="84486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5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990396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VGR_vitt_green" id="{4B58AB77-6CD7-4B75-9933-51124D9F58D1}" vid="{E4F23F86-B598-4AE0-A8BC-876A1AE276B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VGR_vit_green</Template>
  <TotalTime>9</TotalTime>
  <Words>35</Words>
  <Application>Microsoft Office PowerPoint</Application>
  <PresentationFormat>Bildspel på skärmen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VGR_vitt_blue</vt:lpstr>
      <vt:lpstr>Överbeläggningar Utlokaliseringar Datakälla: VVU/VS – Rapport A06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Överbeläggningar Utlokaliseringar Datakälla: VVU/VS – Rapport A06</dc:title>
  <dc:creator>Catarina</dc:creator>
  <cp:lastModifiedBy>Camilla Tengström</cp:lastModifiedBy>
  <cp:revision>1</cp:revision>
  <cp:lastPrinted>2022-02-24T15:10:30Z</cp:lastPrinted>
  <dcterms:created xsi:type="dcterms:W3CDTF">2022-02-24T14:27:42Z</dcterms:created>
  <dcterms:modified xsi:type="dcterms:W3CDTF">2022-03-24T15:23:12Z</dcterms:modified>
</cp:coreProperties>
</file>