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4" r:id="rId6"/>
  </p:sldMasterIdLst>
  <p:notesMasterIdLst>
    <p:notesMasterId r:id="rId18"/>
  </p:notesMasterIdLst>
  <p:sldIdLst>
    <p:sldId id="7583" r:id="rId7"/>
    <p:sldId id="7606" r:id="rId8"/>
    <p:sldId id="2375" r:id="rId9"/>
    <p:sldId id="7605" r:id="rId10"/>
    <p:sldId id="7616" r:id="rId11"/>
    <p:sldId id="7603" r:id="rId12"/>
    <p:sldId id="7602" r:id="rId13"/>
    <p:sldId id="7615" r:id="rId14"/>
    <p:sldId id="3774" r:id="rId15"/>
    <p:sldId id="268" r:id="rId16"/>
    <p:sldId id="7601"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Persson" initials="AP" lastIdx="1" clrIdx="0">
    <p:extLst>
      <p:ext uri="{19B8F6BF-5375-455C-9EA6-DF929625EA0E}">
        <p15:presenceInfo xmlns:p15="http://schemas.microsoft.com/office/powerpoint/2012/main" userId="S::annes4@vgregion.se::384b29ee-cb2c-4bef-b2c5-5ea495e839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D0DBF0"/>
    <a:srgbClr val="F1F3FD"/>
    <a:srgbClr val="B5C1F5"/>
    <a:srgbClr val="1751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386E96-80EA-41D0-A2F7-EC2E86E2087A}" v="1" dt="2022-02-21T10:49:45.602"/>
  </p1510:revLst>
</p1510:revInfo>
</file>

<file path=ppt/tableStyles.xml><?xml version="1.0" encoding="utf-8"?>
<a:tblStyleLst xmlns:a="http://schemas.openxmlformats.org/drawingml/2006/main" def="{5C22544A-7EE6-4342-B048-85BDC9FD1C3A}">
  <a:tblStyle styleId="{1E171933-4619-4E11-9A3F-F7608DF75F80}" styleName="Mellanmörkt format 1 - Dekorfärg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llanmörkt format 3 - Dekorfärg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82139" autoAdjust="0"/>
  </p:normalViewPr>
  <p:slideViewPr>
    <p:cSldViewPr snapToGrid="0">
      <p:cViewPr varScale="1">
        <p:scale>
          <a:sx n="133" d="100"/>
          <a:sy n="133" d="100"/>
        </p:scale>
        <p:origin x="351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Viktlisteeffekt</a:t>
            </a:r>
            <a:r>
              <a:rPr lang="sv-SE" baseline="0"/>
              <a:t> - K och M är orginal och Kvinnor, Män är justerade</a:t>
            </a:r>
            <a:endParaRPr lang="sv-S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7.8126753822041609E-2"/>
          <c:y val="0.18861618798955612"/>
          <c:w val="0.90041913413981778"/>
          <c:h val="0.65748182260507249"/>
        </c:manualLayout>
      </c:layout>
      <c:lineChart>
        <c:grouping val="standard"/>
        <c:varyColors val="0"/>
        <c:ser>
          <c:idx val="0"/>
          <c:order val="0"/>
          <c:tx>
            <c:strRef>
              <c:f>Blad1!$P$3</c:f>
              <c:strCache>
                <c:ptCount val="1"/>
                <c:pt idx="0">
                  <c:v>K</c:v>
                </c:pt>
              </c:strCache>
            </c:strRef>
          </c:tx>
          <c:spPr>
            <a:ln w="28575" cap="rnd">
              <a:solidFill>
                <a:schemeClr val="accent1"/>
              </a:solidFill>
              <a:round/>
            </a:ln>
            <a:effectLst/>
          </c:spPr>
          <c:marker>
            <c:symbol val="none"/>
          </c:marker>
          <c:cat>
            <c:numRef>
              <c:f>Blad1!$O$4:$O$104</c:f>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f>Blad1!$P$4:$P$104</c:f>
              <c:numCache>
                <c:formatCode>#\ ##0.000000000000000000</c:formatCode>
                <c:ptCount val="101"/>
                <c:pt idx="0">
                  <c:v>2.5378185434741452E-2</c:v>
                </c:pt>
                <c:pt idx="1">
                  <c:v>1.5735573047983491E-2</c:v>
                </c:pt>
                <c:pt idx="2">
                  <c:v>5.9277114572234835E-3</c:v>
                </c:pt>
                <c:pt idx="3">
                  <c:v>5.2820128418151601E-3</c:v>
                </c:pt>
                <c:pt idx="4">
                  <c:v>4.6412333570354418E-3</c:v>
                </c:pt>
                <c:pt idx="5">
                  <c:v>3.9430737900566235E-3</c:v>
                </c:pt>
                <c:pt idx="6">
                  <c:v>9.847119298219307E-4</c:v>
                </c:pt>
                <c:pt idx="7">
                  <c:v>8.8778230609395546E-4</c:v>
                </c:pt>
                <c:pt idx="8">
                  <c:v>8.5248588908314797E-4</c:v>
                </c:pt>
                <c:pt idx="9">
                  <c:v>8.5020427178577099E-4</c:v>
                </c:pt>
                <c:pt idx="10">
                  <c:v>7.9652442385576402E-4</c:v>
                </c:pt>
                <c:pt idx="11">
                  <c:v>8.0559854090785804E-4</c:v>
                </c:pt>
                <c:pt idx="12">
                  <c:v>7.4313270022139809E-4</c:v>
                </c:pt>
                <c:pt idx="13">
                  <c:v>7.8842299879337829E-4</c:v>
                </c:pt>
                <c:pt idx="14">
                  <c:v>8.7892235544289145E-4</c:v>
                </c:pt>
                <c:pt idx="15">
                  <c:v>9.7916930892987149E-4</c:v>
                </c:pt>
                <c:pt idx="16">
                  <c:v>1.1273941948207215E-3</c:v>
                </c:pt>
                <c:pt idx="17">
                  <c:v>1.3244460855200576E-3</c:v>
                </c:pt>
                <c:pt idx="18">
                  <c:v>1.356210824071442E-3</c:v>
                </c:pt>
                <c:pt idx="19">
                  <c:v>1.2710226360368435E-3</c:v>
                </c:pt>
                <c:pt idx="20">
                  <c:v>1.3492352344053099E-3</c:v>
                </c:pt>
                <c:pt idx="21">
                  <c:v>1.2990024323992762E-3</c:v>
                </c:pt>
                <c:pt idx="22">
                  <c:v>1.3547713124146749E-3</c:v>
                </c:pt>
                <c:pt idx="23">
                  <c:v>1.3522787085918991E-3</c:v>
                </c:pt>
                <c:pt idx="24">
                  <c:v>1.3977374873863169E-3</c:v>
                </c:pt>
                <c:pt idx="25">
                  <c:v>1.4788127531108657E-3</c:v>
                </c:pt>
                <c:pt idx="26">
                  <c:v>1.4436171307064542E-3</c:v>
                </c:pt>
                <c:pt idx="27">
                  <c:v>1.5042255965018187E-3</c:v>
                </c:pt>
                <c:pt idx="28">
                  <c:v>1.525916388835546E-3</c:v>
                </c:pt>
                <c:pt idx="29">
                  <c:v>1.6100831262997918E-3</c:v>
                </c:pt>
                <c:pt idx="30">
                  <c:v>1.6578986435985207E-3</c:v>
                </c:pt>
                <c:pt idx="31">
                  <c:v>1.6806941362517535E-3</c:v>
                </c:pt>
                <c:pt idx="32">
                  <c:v>1.7217828511579369E-3</c:v>
                </c:pt>
                <c:pt idx="33">
                  <c:v>1.6295126477492701E-3</c:v>
                </c:pt>
                <c:pt idx="34">
                  <c:v>1.751650942065276E-3</c:v>
                </c:pt>
                <c:pt idx="35">
                  <c:v>1.8211656977129061E-3</c:v>
                </c:pt>
                <c:pt idx="36">
                  <c:v>1.9078906329346235E-3</c:v>
                </c:pt>
                <c:pt idx="37">
                  <c:v>1.8011428238522689E-3</c:v>
                </c:pt>
                <c:pt idx="38">
                  <c:v>1.8825256350844355E-3</c:v>
                </c:pt>
                <c:pt idx="39">
                  <c:v>1.9182500020657859E-3</c:v>
                </c:pt>
                <c:pt idx="40">
                  <c:v>1.9035160281520424E-3</c:v>
                </c:pt>
                <c:pt idx="41">
                  <c:v>2.0246936595325763E-3</c:v>
                </c:pt>
                <c:pt idx="42">
                  <c:v>2.0878671724461669E-3</c:v>
                </c:pt>
                <c:pt idx="43">
                  <c:v>2.1234597118512458E-3</c:v>
                </c:pt>
                <c:pt idx="44">
                  <c:v>2.1673082692635509E-3</c:v>
                </c:pt>
                <c:pt idx="45">
                  <c:v>2.2472292341272617E-3</c:v>
                </c:pt>
                <c:pt idx="46">
                  <c:v>2.2620999922536981E-3</c:v>
                </c:pt>
                <c:pt idx="47">
                  <c:v>2.3369411566709578E-3</c:v>
                </c:pt>
                <c:pt idx="48">
                  <c:v>2.5270076414229373E-3</c:v>
                </c:pt>
                <c:pt idx="49">
                  <c:v>2.557321172136535E-3</c:v>
                </c:pt>
                <c:pt idx="50">
                  <c:v>2.6638896711877053E-3</c:v>
                </c:pt>
                <c:pt idx="51">
                  <c:v>2.7786627613625887E-3</c:v>
                </c:pt>
                <c:pt idx="52">
                  <c:v>2.8560336676223749E-3</c:v>
                </c:pt>
                <c:pt idx="53">
                  <c:v>2.9254937705174306E-3</c:v>
                </c:pt>
                <c:pt idx="54">
                  <c:v>3.0049971855490225E-3</c:v>
                </c:pt>
                <c:pt idx="55">
                  <c:v>3.1262519701347447E-3</c:v>
                </c:pt>
                <c:pt idx="56">
                  <c:v>3.2291923497662078E-3</c:v>
                </c:pt>
                <c:pt idx="57">
                  <c:v>3.3803378202138363E-3</c:v>
                </c:pt>
                <c:pt idx="58">
                  <c:v>3.2479822218748873E-3</c:v>
                </c:pt>
                <c:pt idx="59">
                  <c:v>3.401996541174626E-3</c:v>
                </c:pt>
                <c:pt idx="60">
                  <c:v>3.6278816902083951E-3</c:v>
                </c:pt>
                <c:pt idx="61">
                  <c:v>3.8173132980459908E-3</c:v>
                </c:pt>
                <c:pt idx="62">
                  <c:v>3.79185465523903E-3</c:v>
                </c:pt>
                <c:pt idx="63">
                  <c:v>3.9246617148848521E-3</c:v>
                </c:pt>
                <c:pt idx="64">
                  <c:v>4.1680009701784235E-3</c:v>
                </c:pt>
                <c:pt idx="65">
                  <c:v>3.9929614416291019E-3</c:v>
                </c:pt>
                <c:pt idx="66">
                  <c:v>4.3489564264924969E-3</c:v>
                </c:pt>
                <c:pt idx="67">
                  <c:v>4.6470602206380093E-3</c:v>
                </c:pt>
                <c:pt idx="68">
                  <c:v>4.7911237441392923E-3</c:v>
                </c:pt>
                <c:pt idx="69">
                  <c:v>4.9466168549514413E-3</c:v>
                </c:pt>
                <c:pt idx="70">
                  <c:v>5.0794452430028671E-3</c:v>
                </c:pt>
                <c:pt idx="71">
                  <c:v>5.4718566651029837E-3</c:v>
                </c:pt>
                <c:pt idx="72">
                  <c:v>5.9743732612750058E-3</c:v>
                </c:pt>
                <c:pt idx="73">
                  <c:v>6.0576421543998369E-3</c:v>
                </c:pt>
                <c:pt idx="74">
                  <c:v>6.5687342534574145E-3</c:v>
                </c:pt>
                <c:pt idx="75">
                  <c:v>6.9897180831168934E-3</c:v>
                </c:pt>
                <c:pt idx="76">
                  <c:v>7.0528123423864129E-3</c:v>
                </c:pt>
                <c:pt idx="77">
                  <c:v>7.5078698749359929E-3</c:v>
                </c:pt>
                <c:pt idx="78">
                  <c:v>8.1483839513719174E-3</c:v>
                </c:pt>
                <c:pt idx="79">
                  <c:v>8.4573597393656826E-3</c:v>
                </c:pt>
                <c:pt idx="80">
                  <c:v>8.8135537892133336E-3</c:v>
                </c:pt>
                <c:pt idx="81">
                  <c:v>9.2661115360848281E-3</c:v>
                </c:pt>
                <c:pt idx="82">
                  <c:v>9.6067192030476426E-3</c:v>
                </c:pt>
                <c:pt idx="83">
                  <c:v>1.0096531558921271E-2</c:v>
                </c:pt>
                <c:pt idx="84">
                  <c:v>1.0439339591429892E-2</c:v>
                </c:pt>
                <c:pt idx="85">
                  <c:v>1.0728001612621699E-2</c:v>
                </c:pt>
                <c:pt idx="86">
                  <c:v>1.1303538069009359E-2</c:v>
                </c:pt>
                <c:pt idx="87">
                  <c:v>1.1864052677092046E-2</c:v>
                </c:pt>
                <c:pt idx="88">
                  <c:v>1.2248920447678113E-2</c:v>
                </c:pt>
                <c:pt idx="89">
                  <c:v>1.2398045679081326E-2</c:v>
                </c:pt>
                <c:pt idx="90">
                  <c:v>1.2332514138108068E-2</c:v>
                </c:pt>
                <c:pt idx="91">
                  <c:v>1.2367870195112476E-2</c:v>
                </c:pt>
                <c:pt idx="92">
                  <c:v>1.2493053151532773E-2</c:v>
                </c:pt>
                <c:pt idx="93">
                  <c:v>1.254665129965412E-2</c:v>
                </c:pt>
                <c:pt idx="94">
                  <c:v>1.2706627372094477E-2</c:v>
                </c:pt>
                <c:pt idx="95">
                  <c:v>1.279843690361823E-2</c:v>
                </c:pt>
                <c:pt idx="96">
                  <c:v>1.2955394828897187E-2</c:v>
                </c:pt>
                <c:pt idx="97">
                  <c:v>1.2973455245294953E-2</c:v>
                </c:pt>
                <c:pt idx="98">
                  <c:v>1.3278342296590064E-2</c:v>
                </c:pt>
                <c:pt idx="99">
                  <c:v>1.3450598033419551E-2</c:v>
                </c:pt>
                <c:pt idx="100">
                  <c:v>1.3639936976444575E-2</c:v>
                </c:pt>
              </c:numCache>
            </c:numRef>
          </c:val>
          <c:smooth val="0"/>
          <c:extLst>
            <c:ext xmlns:c16="http://schemas.microsoft.com/office/drawing/2014/chart" uri="{C3380CC4-5D6E-409C-BE32-E72D297353CC}">
              <c16:uniqueId val="{00000000-19F4-4530-93D2-1AD1BF5C61E0}"/>
            </c:ext>
          </c:extLst>
        </c:ser>
        <c:ser>
          <c:idx val="1"/>
          <c:order val="1"/>
          <c:tx>
            <c:strRef>
              <c:f>Blad1!$Q$3</c:f>
              <c:strCache>
                <c:ptCount val="1"/>
                <c:pt idx="0">
                  <c:v>M</c:v>
                </c:pt>
              </c:strCache>
            </c:strRef>
          </c:tx>
          <c:spPr>
            <a:ln w="28575" cap="rnd">
              <a:solidFill>
                <a:schemeClr val="accent2"/>
              </a:solidFill>
              <a:round/>
            </a:ln>
            <a:effectLst/>
          </c:spPr>
          <c:marker>
            <c:symbol val="none"/>
          </c:marker>
          <c:cat>
            <c:numRef>
              <c:f>Blad1!$O$4:$O$104</c:f>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f>Blad1!$Q$4:$Q$104</c:f>
              <c:numCache>
                <c:formatCode>#\ ##0.000000000000000000</c:formatCode>
                <c:ptCount val="101"/>
                <c:pt idx="0">
                  <c:v>2.4875215957146327E-2</c:v>
                </c:pt>
                <c:pt idx="1">
                  <c:v>1.6564328757426541E-2</c:v>
                </c:pt>
                <c:pt idx="2">
                  <c:v>6.2899683549201757E-3</c:v>
                </c:pt>
                <c:pt idx="3">
                  <c:v>5.5380640484800426E-3</c:v>
                </c:pt>
                <c:pt idx="4">
                  <c:v>4.9216926100677551E-3</c:v>
                </c:pt>
                <c:pt idx="5">
                  <c:v>4.2960752344746436E-3</c:v>
                </c:pt>
                <c:pt idx="6">
                  <c:v>9.5547936372583229E-4</c:v>
                </c:pt>
                <c:pt idx="7">
                  <c:v>8.6120758668087934E-4</c:v>
                </c:pt>
                <c:pt idx="8">
                  <c:v>8.2143835091384905E-4</c:v>
                </c:pt>
                <c:pt idx="9">
                  <c:v>7.9688952718031552E-4</c:v>
                </c:pt>
                <c:pt idx="10">
                  <c:v>7.8061752745187129E-4</c:v>
                </c:pt>
                <c:pt idx="11">
                  <c:v>7.7878973107986451E-4</c:v>
                </c:pt>
                <c:pt idx="12">
                  <c:v>7.6203949826968804E-4</c:v>
                </c:pt>
                <c:pt idx="13">
                  <c:v>7.6434065553616134E-4</c:v>
                </c:pt>
                <c:pt idx="14">
                  <c:v>7.522393004490191E-4</c:v>
                </c:pt>
                <c:pt idx="15">
                  <c:v>7.452663916535314E-4</c:v>
                </c:pt>
                <c:pt idx="16">
                  <c:v>8.222000227548498E-4</c:v>
                </c:pt>
                <c:pt idx="17">
                  <c:v>8.6162764945989982E-4</c:v>
                </c:pt>
                <c:pt idx="18">
                  <c:v>8.501960824077203E-4</c:v>
                </c:pt>
                <c:pt idx="19">
                  <c:v>8.0341468744228085E-4</c:v>
                </c:pt>
                <c:pt idx="20">
                  <c:v>7.8596306576147958E-4</c:v>
                </c:pt>
                <c:pt idx="21">
                  <c:v>8.1538909425256574E-4</c:v>
                </c:pt>
                <c:pt idx="22">
                  <c:v>8.6651243396968251E-4</c:v>
                </c:pt>
                <c:pt idx="23">
                  <c:v>8.4587622278118767E-4</c:v>
                </c:pt>
                <c:pt idx="24">
                  <c:v>8.7225774253246605E-4</c:v>
                </c:pt>
                <c:pt idx="25">
                  <c:v>8.6726847406080301E-4</c:v>
                </c:pt>
                <c:pt idx="26">
                  <c:v>9.0065755021284427E-4</c:v>
                </c:pt>
                <c:pt idx="27">
                  <c:v>9.076792798374748E-4</c:v>
                </c:pt>
                <c:pt idx="28">
                  <c:v>9.1174688962906102E-4</c:v>
                </c:pt>
                <c:pt idx="29">
                  <c:v>9.1675750134474711E-4</c:v>
                </c:pt>
                <c:pt idx="30">
                  <c:v>9.262758723827439E-4</c:v>
                </c:pt>
                <c:pt idx="31">
                  <c:v>9.3769546689993115E-4</c:v>
                </c:pt>
                <c:pt idx="32">
                  <c:v>9.1276370441033543E-4</c:v>
                </c:pt>
                <c:pt idx="33">
                  <c:v>9.5303283099850095E-4</c:v>
                </c:pt>
                <c:pt idx="34">
                  <c:v>1.0031154761382752E-3</c:v>
                </c:pt>
                <c:pt idx="35">
                  <c:v>9.6962539670924965E-4</c:v>
                </c:pt>
                <c:pt idx="36">
                  <c:v>1.0080847365849556E-3</c:v>
                </c:pt>
                <c:pt idx="37">
                  <c:v>1.0826524457803767E-3</c:v>
                </c:pt>
                <c:pt idx="38">
                  <c:v>1.0870926727357512E-3</c:v>
                </c:pt>
                <c:pt idx="39">
                  <c:v>1.0641492431797143E-3</c:v>
                </c:pt>
                <c:pt idx="40">
                  <c:v>1.1392645577920546E-3</c:v>
                </c:pt>
                <c:pt idx="41">
                  <c:v>1.194596144803073E-3</c:v>
                </c:pt>
                <c:pt idx="42">
                  <c:v>1.1774279538128308E-3</c:v>
                </c:pt>
                <c:pt idx="43">
                  <c:v>1.2825433409136282E-3</c:v>
                </c:pt>
                <c:pt idx="44">
                  <c:v>1.2793463440143953E-3</c:v>
                </c:pt>
                <c:pt idx="45">
                  <c:v>1.3906352497324345E-3</c:v>
                </c:pt>
                <c:pt idx="46">
                  <c:v>1.4094074607187515E-3</c:v>
                </c:pt>
                <c:pt idx="47">
                  <c:v>1.5178587530422418E-3</c:v>
                </c:pt>
                <c:pt idx="48">
                  <c:v>1.4701174468606255E-3</c:v>
                </c:pt>
                <c:pt idx="49">
                  <c:v>1.641127617450093E-3</c:v>
                </c:pt>
                <c:pt idx="50">
                  <c:v>1.7004486011000647E-3</c:v>
                </c:pt>
                <c:pt idx="51">
                  <c:v>1.7634991539114313E-3</c:v>
                </c:pt>
                <c:pt idx="52">
                  <c:v>1.8635184290784563E-3</c:v>
                </c:pt>
                <c:pt idx="53">
                  <c:v>2.0580105130679435E-3</c:v>
                </c:pt>
                <c:pt idx="54">
                  <c:v>2.2039983343855709E-3</c:v>
                </c:pt>
                <c:pt idx="55">
                  <c:v>2.2697363004647456E-3</c:v>
                </c:pt>
                <c:pt idx="56">
                  <c:v>2.455860955717145E-3</c:v>
                </c:pt>
                <c:pt idx="57">
                  <c:v>2.6066645507265437E-3</c:v>
                </c:pt>
                <c:pt idx="58">
                  <c:v>2.7792395668822674E-3</c:v>
                </c:pt>
                <c:pt idx="59">
                  <c:v>2.9349903981403429E-3</c:v>
                </c:pt>
                <c:pt idx="60">
                  <c:v>3.1101423928834963E-3</c:v>
                </c:pt>
                <c:pt idx="61">
                  <c:v>3.1774044226599912E-3</c:v>
                </c:pt>
                <c:pt idx="62">
                  <c:v>3.3748427938638677E-3</c:v>
                </c:pt>
                <c:pt idx="63">
                  <c:v>3.6179930719908056E-3</c:v>
                </c:pt>
                <c:pt idx="64">
                  <c:v>3.7206716937603092E-3</c:v>
                </c:pt>
                <c:pt idx="65">
                  <c:v>4.042229086182984E-3</c:v>
                </c:pt>
                <c:pt idx="66">
                  <c:v>4.2929857837628784E-3</c:v>
                </c:pt>
                <c:pt idx="67">
                  <c:v>4.5254994455330268E-3</c:v>
                </c:pt>
                <c:pt idx="68">
                  <c:v>4.9051559283635896E-3</c:v>
                </c:pt>
                <c:pt idx="69">
                  <c:v>4.9701189320542983E-3</c:v>
                </c:pt>
                <c:pt idx="70">
                  <c:v>5.3586119995245101E-3</c:v>
                </c:pt>
                <c:pt idx="71">
                  <c:v>5.4304201748789525E-3</c:v>
                </c:pt>
                <c:pt idx="72">
                  <c:v>5.8377945099287003E-3</c:v>
                </c:pt>
                <c:pt idx="73">
                  <c:v>6.2382339449925644E-3</c:v>
                </c:pt>
                <c:pt idx="74">
                  <c:v>6.4960877768093636E-3</c:v>
                </c:pt>
                <c:pt idx="75">
                  <c:v>7.0430818281465362E-3</c:v>
                </c:pt>
                <c:pt idx="76">
                  <c:v>7.0723935469809082E-3</c:v>
                </c:pt>
                <c:pt idx="77">
                  <c:v>7.4929403245489589E-3</c:v>
                </c:pt>
                <c:pt idx="78">
                  <c:v>7.9680982480380622E-3</c:v>
                </c:pt>
                <c:pt idx="79">
                  <c:v>8.1643781825709617E-3</c:v>
                </c:pt>
                <c:pt idx="80">
                  <c:v>8.5614128203370613E-3</c:v>
                </c:pt>
                <c:pt idx="81">
                  <c:v>8.9282963288090118E-3</c:v>
                </c:pt>
                <c:pt idx="82">
                  <c:v>9.5938959351082719E-3</c:v>
                </c:pt>
                <c:pt idx="83">
                  <c:v>9.8701444519993034E-3</c:v>
                </c:pt>
                <c:pt idx="84">
                  <c:v>1.0684919599037231E-2</c:v>
                </c:pt>
                <c:pt idx="85">
                  <c:v>1.1424945607397569E-2</c:v>
                </c:pt>
                <c:pt idx="86">
                  <c:v>1.1483449966405764E-2</c:v>
                </c:pt>
                <c:pt idx="87">
                  <c:v>1.1651377548535864E-2</c:v>
                </c:pt>
                <c:pt idx="88">
                  <c:v>1.1867173819796722E-2</c:v>
                </c:pt>
                <c:pt idx="89">
                  <c:v>1.1857392548748596E-2</c:v>
                </c:pt>
                <c:pt idx="90">
                  <c:v>1.2252353468440518E-2</c:v>
                </c:pt>
                <c:pt idx="91">
                  <c:v>1.2415031780802116E-2</c:v>
                </c:pt>
                <c:pt idx="92">
                  <c:v>1.2625252330132937E-2</c:v>
                </c:pt>
                <c:pt idx="93">
                  <c:v>1.2763200251938557E-2</c:v>
                </c:pt>
                <c:pt idx="94">
                  <c:v>1.2807382997375757E-2</c:v>
                </c:pt>
                <c:pt idx="95">
                  <c:v>1.2961121621716299E-2</c:v>
                </c:pt>
                <c:pt idx="96">
                  <c:v>1.3038569827436003E-2</c:v>
                </c:pt>
                <c:pt idx="97">
                  <c:v>1.3061766505942039E-2</c:v>
                </c:pt>
                <c:pt idx="98">
                  <c:v>1.3122154259228124E-2</c:v>
                </c:pt>
                <c:pt idx="99">
                  <c:v>1.3196527665094783E-2</c:v>
                </c:pt>
                <c:pt idx="100">
                  <c:v>1.3213951703510671E-2</c:v>
                </c:pt>
              </c:numCache>
            </c:numRef>
          </c:val>
          <c:smooth val="0"/>
          <c:extLst>
            <c:ext xmlns:c16="http://schemas.microsoft.com/office/drawing/2014/chart" uri="{C3380CC4-5D6E-409C-BE32-E72D297353CC}">
              <c16:uniqueId val="{00000001-19F4-4530-93D2-1AD1BF5C61E0}"/>
            </c:ext>
          </c:extLst>
        </c:ser>
        <c:ser>
          <c:idx val="3"/>
          <c:order val="3"/>
          <c:tx>
            <c:strRef>
              <c:f>Blad1!$S$3</c:f>
              <c:strCache>
                <c:ptCount val="1"/>
                <c:pt idx="0">
                  <c:v>Kvinnor</c:v>
                </c:pt>
              </c:strCache>
            </c:strRef>
          </c:tx>
          <c:spPr>
            <a:ln w="28575" cap="rnd">
              <a:solidFill>
                <a:schemeClr val="accent4"/>
              </a:solidFill>
              <a:round/>
            </a:ln>
            <a:effectLst/>
          </c:spPr>
          <c:marker>
            <c:symbol val="none"/>
          </c:marker>
          <c:cat>
            <c:numRef>
              <c:f>Blad1!$O$4:$O$104</c:f>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f>Blad1!$S$4:$S$104</c:f>
              <c:numCache>
                <c:formatCode>#\ ##0.000000000000000000</c:formatCode>
                <c:ptCount val="101"/>
                <c:pt idx="0">
                  <c:v>2.5378185434741452E-2</c:v>
                </c:pt>
                <c:pt idx="1">
                  <c:v>1.5735573047983491E-2</c:v>
                </c:pt>
                <c:pt idx="2">
                  <c:v>5.9277114572234835E-3</c:v>
                </c:pt>
                <c:pt idx="3">
                  <c:v>5.2820128418151601E-3</c:v>
                </c:pt>
                <c:pt idx="4">
                  <c:v>4.6412333570354418E-3</c:v>
                </c:pt>
                <c:pt idx="5">
                  <c:v>3.9430737900566235E-3</c:v>
                </c:pt>
                <c:pt idx="6">
                  <c:v>9.847119298219307E-4</c:v>
                </c:pt>
                <c:pt idx="7">
                  <c:v>8.8778230609395546E-4</c:v>
                </c:pt>
                <c:pt idx="8">
                  <c:v>8.5248588908314797E-4</c:v>
                </c:pt>
                <c:pt idx="9">
                  <c:v>8.5020427178577099E-4</c:v>
                </c:pt>
                <c:pt idx="10">
                  <c:v>7.9652442385576402E-4</c:v>
                </c:pt>
                <c:pt idx="11">
                  <c:v>8.0559854090785804E-4</c:v>
                </c:pt>
                <c:pt idx="12">
                  <c:v>7.4313270022139809E-4</c:v>
                </c:pt>
                <c:pt idx="13">
                  <c:v>7.8842299879337829E-4</c:v>
                </c:pt>
                <c:pt idx="14">
                  <c:v>8.7892235544289145E-4</c:v>
                </c:pt>
                <c:pt idx="15">
                  <c:v>9.7916930892987149E-4</c:v>
                </c:pt>
                <c:pt idx="16">
                  <c:v>1.1273941948207215E-3</c:v>
                </c:pt>
                <c:pt idx="17">
                  <c:v>1.3244460855200576E-3</c:v>
                </c:pt>
                <c:pt idx="18">
                  <c:v>1.356210824071442E-3</c:v>
                </c:pt>
                <c:pt idx="19">
                  <c:v>1.2710226360368435E-3</c:v>
                </c:pt>
                <c:pt idx="20">
                  <c:v>1.3492352344053099E-3</c:v>
                </c:pt>
                <c:pt idx="21">
                  <c:v>1.2990024323992762E-3</c:v>
                </c:pt>
                <c:pt idx="22">
                  <c:v>1.3547713124146749E-3</c:v>
                </c:pt>
                <c:pt idx="23">
                  <c:v>1.3522787085918991E-3</c:v>
                </c:pt>
                <c:pt idx="24">
                  <c:v>1.3977374873863169E-3</c:v>
                </c:pt>
                <c:pt idx="25">
                  <c:v>1.4788127531108657E-3</c:v>
                </c:pt>
                <c:pt idx="26">
                  <c:v>1.4436171307064542E-3</c:v>
                </c:pt>
                <c:pt idx="27">
                  <c:v>1.5042255965018187E-3</c:v>
                </c:pt>
                <c:pt idx="28">
                  <c:v>1.525916388835546E-3</c:v>
                </c:pt>
                <c:pt idx="29">
                  <c:v>1.6100831262997918E-3</c:v>
                </c:pt>
                <c:pt idx="30">
                  <c:v>1.6578986435985207E-3</c:v>
                </c:pt>
                <c:pt idx="31">
                  <c:v>1.6806941362517535E-3</c:v>
                </c:pt>
                <c:pt idx="32">
                  <c:v>1.7217828511579369E-3</c:v>
                </c:pt>
                <c:pt idx="33">
                  <c:v>1.6295126477492701E-3</c:v>
                </c:pt>
                <c:pt idx="34">
                  <c:v>1.751650942065276E-3</c:v>
                </c:pt>
                <c:pt idx="35">
                  <c:v>1.8211656977129061E-3</c:v>
                </c:pt>
                <c:pt idx="36">
                  <c:v>1.9078906329346235E-3</c:v>
                </c:pt>
                <c:pt idx="37">
                  <c:v>1.8011428238522689E-3</c:v>
                </c:pt>
                <c:pt idx="38">
                  <c:v>1.8825256350844355E-3</c:v>
                </c:pt>
                <c:pt idx="39">
                  <c:v>1.9182500020657859E-3</c:v>
                </c:pt>
                <c:pt idx="40">
                  <c:v>1.9035160281520424E-3</c:v>
                </c:pt>
                <c:pt idx="41">
                  <c:v>2.0246936595325763E-3</c:v>
                </c:pt>
                <c:pt idx="42">
                  <c:v>2.0878671724461669E-3</c:v>
                </c:pt>
                <c:pt idx="43">
                  <c:v>2.1234597118512458E-3</c:v>
                </c:pt>
                <c:pt idx="44">
                  <c:v>2.1673082692635509E-3</c:v>
                </c:pt>
                <c:pt idx="45">
                  <c:v>2.2472292341272617E-3</c:v>
                </c:pt>
                <c:pt idx="46">
                  <c:v>2.2620999922536981E-3</c:v>
                </c:pt>
                <c:pt idx="47">
                  <c:v>2.3369411566709578E-3</c:v>
                </c:pt>
                <c:pt idx="48">
                  <c:v>2.5270076414229373E-3</c:v>
                </c:pt>
                <c:pt idx="49">
                  <c:v>2.557321172136535E-3</c:v>
                </c:pt>
                <c:pt idx="50">
                  <c:v>2.6638896711877053E-3</c:v>
                </c:pt>
                <c:pt idx="51">
                  <c:v>2.7786627613625887E-3</c:v>
                </c:pt>
                <c:pt idx="52">
                  <c:v>2.8560336676223749E-3</c:v>
                </c:pt>
                <c:pt idx="53">
                  <c:v>2.9254937705174306E-3</c:v>
                </c:pt>
                <c:pt idx="54">
                  <c:v>3.0049971855490225E-3</c:v>
                </c:pt>
                <c:pt idx="55">
                  <c:v>3.1262519701347447E-3</c:v>
                </c:pt>
                <c:pt idx="56">
                  <c:v>3.2291923497662078E-3</c:v>
                </c:pt>
                <c:pt idx="57">
                  <c:v>3.3803378202138363E-3</c:v>
                </c:pt>
                <c:pt idx="58">
                  <c:v>3.2479822218748873E-3</c:v>
                </c:pt>
                <c:pt idx="59">
                  <c:v>3.401996541174626E-3</c:v>
                </c:pt>
                <c:pt idx="60">
                  <c:v>3.6278816902083951E-3</c:v>
                </c:pt>
                <c:pt idx="61">
                  <c:v>3.8173132980459908E-3</c:v>
                </c:pt>
                <c:pt idx="62">
                  <c:v>3.79185465523903E-3</c:v>
                </c:pt>
                <c:pt idx="63">
                  <c:v>3.9246617148848521E-3</c:v>
                </c:pt>
                <c:pt idx="64">
                  <c:v>4.1680009701784235E-3</c:v>
                </c:pt>
                <c:pt idx="65">
                  <c:v>4.0887536618630571E-3</c:v>
                </c:pt>
                <c:pt idx="66">
                  <c:v>4.4473273463781667E-3</c:v>
                </c:pt>
                <c:pt idx="67">
                  <c:v>4.7433778782202474E-3</c:v>
                </c:pt>
                <c:pt idx="68">
                  <c:v>4.8928281759724303E-3</c:v>
                </c:pt>
                <c:pt idx="69">
                  <c:v>5.0537751918232334E-3</c:v>
                </c:pt>
                <c:pt idx="70">
                  <c:v>5.1868727464555878E-3</c:v>
                </c:pt>
                <c:pt idx="71">
                  <c:v>5.580937240339986E-3</c:v>
                </c:pt>
                <c:pt idx="72">
                  <c:v>6.080124729135928E-3</c:v>
                </c:pt>
                <c:pt idx="73">
                  <c:v>6.1722917920964239E-3</c:v>
                </c:pt>
                <c:pt idx="74">
                  <c:v>6.6904770007118856E-3</c:v>
                </c:pt>
                <c:pt idx="75">
                  <c:v>7.1164329327472551E-3</c:v>
                </c:pt>
                <c:pt idx="76">
                  <c:v>7.1938063495360161E-3</c:v>
                </c:pt>
                <c:pt idx="77">
                  <c:v>7.6615730970975675E-3</c:v>
                </c:pt>
                <c:pt idx="78">
                  <c:v>8.3223481391880086E-3</c:v>
                </c:pt>
                <c:pt idx="79">
                  <c:v>8.6745552424088625E-3</c:v>
                </c:pt>
                <c:pt idx="80">
                  <c:v>9.0420090367171399E-3</c:v>
                </c:pt>
                <c:pt idx="81">
                  <c:v>9.5123140494074651E-3</c:v>
                </c:pt>
                <c:pt idx="82">
                  <c:v>9.8772243807100576E-3</c:v>
                </c:pt>
                <c:pt idx="83">
                  <c:v>1.0404032318756036E-2</c:v>
                </c:pt>
                <c:pt idx="84">
                  <c:v>1.077832561561622E-2</c:v>
                </c:pt>
                <c:pt idx="85">
                  <c:v>1.1108498720149131E-2</c:v>
                </c:pt>
                <c:pt idx="86">
                  <c:v>1.1721245869287404E-2</c:v>
                </c:pt>
                <c:pt idx="87">
                  <c:v>1.2325435625476616E-2</c:v>
                </c:pt>
                <c:pt idx="88">
                  <c:v>1.2749870875088824E-2</c:v>
                </c:pt>
                <c:pt idx="89">
                  <c:v>1.297608939253243E-2</c:v>
                </c:pt>
                <c:pt idx="90">
                  <c:v>1.2987449935745292E-2</c:v>
                </c:pt>
                <c:pt idx="91">
                  <c:v>1.3159720698026638E-2</c:v>
                </c:pt>
                <c:pt idx="92">
                  <c:v>1.3469809464178369E-2</c:v>
                </c:pt>
                <c:pt idx="93">
                  <c:v>1.3778785102482725E-2</c:v>
                </c:pt>
                <c:pt idx="94">
                  <c:v>1.4220605073077533E-2</c:v>
                </c:pt>
                <c:pt idx="95">
                  <c:v>1.4562331164127151E-2</c:v>
                </c:pt>
                <c:pt idx="96">
                  <c:v>1.54920061835309E-2</c:v>
                </c:pt>
                <c:pt idx="97">
                  <c:v>1.6663858965976518E-2</c:v>
                </c:pt>
                <c:pt idx="98">
                  <c:v>1.8131746840364019E-2</c:v>
                </c:pt>
                <c:pt idx="99">
                  <c:v>2.1062630834943703E-2</c:v>
                </c:pt>
                <c:pt idx="100">
                  <c:v>1.8626122957879142E-2</c:v>
                </c:pt>
              </c:numCache>
            </c:numRef>
          </c:val>
          <c:smooth val="0"/>
          <c:extLst>
            <c:ext xmlns:c16="http://schemas.microsoft.com/office/drawing/2014/chart" uri="{C3380CC4-5D6E-409C-BE32-E72D297353CC}">
              <c16:uniqueId val="{00000002-19F4-4530-93D2-1AD1BF5C61E0}"/>
            </c:ext>
          </c:extLst>
        </c:ser>
        <c:ser>
          <c:idx val="4"/>
          <c:order val="4"/>
          <c:tx>
            <c:strRef>
              <c:f>Blad1!$T$3</c:f>
              <c:strCache>
                <c:ptCount val="1"/>
                <c:pt idx="0">
                  <c:v> Män </c:v>
                </c:pt>
              </c:strCache>
            </c:strRef>
          </c:tx>
          <c:spPr>
            <a:ln w="28575" cap="rnd">
              <a:solidFill>
                <a:schemeClr val="accent5"/>
              </a:solidFill>
              <a:round/>
            </a:ln>
            <a:effectLst/>
          </c:spPr>
          <c:marker>
            <c:symbol val="none"/>
          </c:marker>
          <c:cat>
            <c:numRef>
              <c:f>Blad1!$O$4:$O$104</c:f>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f>Blad1!$T$4:$T$104</c:f>
              <c:numCache>
                <c:formatCode>#\ ##0.000000000000000000</c:formatCode>
                <c:ptCount val="101"/>
                <c:pt idx="0">
                  <c:v>2.4875215957146327E-2</c:v>
                </c:pt>
                <c:pt idx="1">
                  <c:v>1.6564328757426541E-2</c:v>
                </c:pt>
                <c:pt idx="2">
                  <c:v>6.2899683549201757E-3</c:v>
                </c:pt>
                <c:pt idx="3">
                  <c:v>5.5380640484800426E-3</c:v>
                </c:pt>
                <c:pt idx="4">
                  <c:v>4.9216926100677551E-3</c:v>
                </c:pt>
                <c:pt idx="5">
                  <c:v>4.2960752344746436E-3</c:v>
                </c:pt>
                <c:pt idx="6">
                  <c:v>9.5547936372583229E-4</c:v>
                </c:pt>
                <c:pt idx="7">
                  <c:v>8.6120758668087934E-4</c:v>
                </c:pt>
                <c:pt idx="8">
                  <c:v>8.2143835091384905E-4</c:v>
                </c:pt>
                <c:pt idx="9">
                  <c:v>7.9688952718031552E-4</c:v>
                </c:pt>
                <c:pt idx="10">
                  <c:v>7.8061752745187129E-4</c:v>
                </c:pt>
                <c:pt idx="11">
                  <c:v>7.7878973107986451E-4</c:v>
                </c:pt>
                <c:pt idx="12">
                  <c:v>7.6203949826968804E-4</c:v>
                </c:pt>
                <c:pt idx="13">
                  <c:v>7.6434065553616134E-4</c:v>
                </c:pt>
                <c:pt idx="14">
                  <c:v>7.522393004490191E-4</c:v>
                </c:pt>
                <c:pt idx="15">
                  <c:v>7.452663916535314E-4</c:v>
                </c:pt>
                <c:pt idx="16">
                  <c:v>8.222000227548498E-4</c:v>
                </c:pt>
                <c:pt idx="17">
                  <c:v>8.6162764945989982E-4</c:v>
                </c:pt>
                <c:pt idx="18">
                  <c:v>8.501960824077203E-4</c:v>
                </c:pt>
                <c:pt idx="19">
                  <c:v>8.0341468744228085E-4</c:v>
                </c:pt>
                <c:pt idx="20">
                  <c:v>7.8596306576147958E-4</c:v>
                </c:pt>
                <c:pt idx="21">
                  <c:v>8.1538909425256574E-4</c:v>
                </c:pt>
                <c:pt idx="22">
                  <c:v>8.6651243396968251E-4</c:v>
                </c:pt>
                <c:pt idx="23">
                  <c:v>8.4587622278118767E-4</c:v>
                </c:pt>
                <c:pt idx="24">
                  <c:v>8.7225774253246605E-4</c:v>
                </c:pt>
                <c:pt idx="25">
                  <c:v>8.6726847406080301E-4</c:v>
                </c:pt>
                <c:pt idx="26">
                  <c:v>9.0065755021284427E-4</c:v>
                </c:pt>
                <c:pt idx="27">
                  <c:v>9.076792798374748E-4</c:v>
                </c:pt>
                <c:pt idx="28">
                  <c:v>9.1174688962906102E-4</c:v>
                </c:pt>
                <c:pt idx="29">
                  <c:v>9.1675750134474711E-4</c:v>
                </c:pt>
                <c:pt idx="30">
                  <c:v>9.262758723827439E-4</c:v>
                </c:pt>
                <c:pt idx="31">
                  <c:v>9.3769546689993115E-4</c:v>
                </c:pt>
                <c:pt idx="32">
                  <c:v>9.1276370441033543E-4</c:v>
                </c:pt>
                <c:pt idx="33">
                  <c:v>9.5303283099850095E-4</c:v>
                </c:pt>
                <c:pt idx="34">
                  <c:v>1.0031154761382752E-3</c:v>
                </c:pt>
                <c:pt idx="35">
                  <c:v>9.6962539670924965E-4</c:v>
                </c:pt>
                <c:pt idx="36">
                  <c:v>1.0080847365849556E-3</c:v>
                </c:pt>
                <c:pt idx="37">
                  <c:v>1.0826524457803767E-3</c:v>
                </c:pt>
                <c:pt idx="38">
                  <c:v>1.0870926727357512E-3</c:v>
                </c:pt>
                <c:pt idx="39">
                  <c:v>1.0641492431797143E-3</c:v>
                </c:pt>
                <c:pt idx="40">
                  <c:v>1.1392645577920546E-3</c:v>
                </c:pt>
                <c:pt idx="41">
                  <c:v>1.194596144803073E-3</c:v>
                </c:pt>
                <c:pt idx="42">
                  <c:v>1.1774279538128308E-3</c:v>
                </c:pt>
                <c:pt idx="43">
                  <c:v>1.2825433409136282E-3</c:v>
                </c:pt>
                <c:pt idx="44">
                  <c:v>1.2793463440143953E-3</c:v>
                </c:pt>
                <c:pt idx="45">
                  <c:v>1.3906352497324345E-3</c:v>
                </c:pt>
                <c:pt idx="46">
                  <c:v>1.4094074607187515E-3</c:v>
                </c:pt>
                <c:pt idx="47">
                  <c:v>1.5178587530422418E-3</c:v>
                </c:pt>
                <c:pt idx="48">
                  <c:v>1.4701174468606255E-3</c:v>
                </c:pt>
                <c:pt idx="49">
                  <c:v>1.641127617450093E-3</c:v>
                </c:pt>
                <c:pt idx="50">
                  <c:v>1.7004486011000647E-3</c:v>
                </c:pt>
                <c:pt idx="51">
                  <c:v>1.7634991539114313E-3</c:v>
                </c:pt>
                <c:pt idx="52">
                  <c:v>1.8635184290784563E-3</c:v>
                </c:pt>
                <c:pt idx="53">
                  <c:v>2.0580105130679435E-3</c:v>
                </c:pt>
                <c:pt idx="54">
                  <c:v>2.2039983343855709E-3</c:v>
                </c:pt>
                <c:pt idx="55">
                  <c:v>2.2697363004647456E-3</c:v>
                </c:pt>
                <c:pt idx="56">
                  <c:v>2.455860955717145E-3</c:v>
                </c:pt>
                <c:pt idx="57">
                  <c:v>2.6066645507265437E-3</c:v>
                </c:pt>
                <c:pt idx="58">
                  <c:v>2.7792395668822674E-3</c:v>
                </c:pt>
                <c:pt idx="59">
                  <c:v>2.9349903981403429E-3</c:v>
                </c:pt>
                <c:pt idx="60">
                  <c:v>3.1101423928834963E-3</c:v>
                </c:pt>
                <c:pt idx="61">
                  <c:v>3.1774044226599912E-3</c:v>
                </c:pt>
                <c:pt idx="62">
                  <c:v>3.3748427938638677E-3</c:v>
                </c:pt>
                <c:pt idx="63">
                  <c:v>3.6179930719908056E-3</c:v>
                </c:pt>
                <c:pt idx="64">
                  <c:v>3.7206716937603092E-3</c:v>
                </c:pt>
                <c:pt idx="65">
                  <c:v>4.1275000090751036E-3</c:v>
                </c:pt>
                <c:pt idx="66">
                  <c:v>4.382073199190443E-3</c:v>
                </c:pt>
                <c:pt idx="67">
                  <c:v>4.615874669120593E-3</c:v>
                </c:pt>
                <c:pt idx="68">
                  <c:v>5.0011456495395934E-3</c:v>
                </c:pt>
                <c:pt idx="69">
                  <c:v>5.0755845386605139E-3</c:v>
                </c:pt>
                <c:pt idx="70">
                  <c:v>5.4596776686108416E-3</c:v>
                </c:pt>
                <c:pt idx="71">
                  <c:v>5.5317217748132429E-3</c:v>
                </c:pt>
                <c:pt idx="72">
                  <c:v>5.9409780849656747E-3</c:v>
                </c:pt>
                <c:pt idx="73">
                  <c:v>6.3483139701929012E-3</c:v>
                </c:pt>
                <c:pt idx="74">
                  <c:v>6.6143088084349953E-3</c:v>
                </c:pt>
                <c:pt idx="75">
                  <c:v>7.1670684109144756E-3</c:v>
                </c:pt>
                <c:pt idx="76">
                  <c:v>7.2115327417704867E-3</c:v>
                </c:pt>
                <c:pt idx="77">
                  <c:v>7.6464037261113693E-3</c:v>
                </c:pt>
                <c:pt idx="78">
                  <c:v>8.1475657781560854E-3</c:v>
                </c:pt>
                <c:pt idx="79">
                  <c:v>8.3896892895857014E-3</c:v>
                </c:pt>
                <c:pt idx="80">
                  <c:v>8.8162137933919596E-3</c:v>
                </c:pt>
                <c:pt idx="81">
                  <c:v>9.2037771216554164E-3</c:v>
                </c:pt>
                <c:pt idx="82">
                  <c:v>9.9087708649949306E-3</c:v>
                </c:pt>
                <c:pt idx="83">
                  <c:v>1.0240397022598244E-2</c:v>
                </c:pt>
                <c:pt idx="84">
                  <c:v>1.1112538200708004E-2</c:v>
                </c:pt>
                <c:pt idx="85">
                  <c:v>1.1921879571481098E-2</c:v>
                </c:pt>
                <c:pt idx="86">
                  <c:v>1.209416402280159E-2</c:v>
                </c:pt>
                <c:pt idx="87">
                  <c:v>1.2360616194969067E-2</c:v>
                </c:pt>
                <c:pt idx="88">
                  <c:v>1.268265632536106E-2</c:v>
                </c:pt>
                <c:pt idx="89">
                  <c:v>1.2840547936412466E-2</c:v>
                </c:pt>
                <c:pt idx="90">
                  <c:v>1.3452075095537334E-2</c:v>
                </c:pt>
                <c:pt idx="91">
                  <c:v>1.391282343442031E-2</c:v>
                </c:pt>
                <c:pt idx="92">
                  <c:v>1.475341087110575E-2</c:v>
                </c:pt>
                <c:pt idx="93">
                  <c:v>1.5364701262511824E-2</c:v>
                </c:pt>
                <c:pt idx="94">
                  <c:v>1.637160151487391E-2</c:v>
                </c:pt>
                <c:pt idx="95">
                  <c:v>1.8443138381426648E-2</c:v>
                </c:pt>
                <c:pt idx="96">
                  <c:v>1.9776450391842379E-2</c:v>
                </c:pt>
                <c:pt idx="97">
                  <c:v>2.6187575904503463E-2</c:v>
                </c:pt>
                <c:pt idx="98">
                  <c:v>2.9525337118396208E-2</c:v>
                </c:pt>
                <c:pt idx="99">
                  <c:v>3.809901172990128E-2</c:v>
                </c:pt>
                <c:pt idx="100">
                  <c:v>4.1045381259404899E-2</c:v>
                </c:pt>
              </c:numCache>
            </c:numRef>
          </c:val>
          <c:smooth val="0"/>
          <c:extLst>
            <c:ext xmlns:c16="http://schemas.microsoft.com/office/drawing/2014/chart" uri="{C3380CC4-5D6E-409C-BE32-E72D297353CC}">
              <c16:uniqueId val="{00000003-19F4-4530-93D2-1AD1BF5C61E0}"/>
            </c:ext>
          </c:extLst>
        </c:ser>
        <c:dLbls>
          <c:showLegendKey val="0"/>
          <c:showVal val="0"/>
          <c:showCatName val="0"/>
          <c:showSerName val="0"/>
          <c:showPercent val="0"/>
          <c:showBubbleSize val="0"/>
        </c:dLbls>
        <c:smooth val="0"/>
        <c:axId val="1571640544"/>
        <c:axId val="44639760"/>
        <c:extLst>
          <c:ext xmlns:c15="http://schemas.microsoft.com/office/drawing/2012/chart" uri="{02D57815-91ED-43cb-92C2-25804820EDAC}">
            <c15:filteredLineSeries>
              <c15:ser>
                <c:idx val="2"/>
                <c:order val="2"/>
                <c:tx>
                  <c:strRef>
                    <c:extLst>
                      <c:ext uri="{02D57815-91ED-43cb-92C2-25804820EDAC}">
                        <c15:formulaRef>
                          <c15:sqref>Blad1!$R$3</c15:sqref>
                        </c15:formulaRef>
                      </c:ext>
                    </c:extLst>
                    <c:strCache>
                      <c:ptCount val="1"/>
                    </c:strCache>
                  </c:strRef>
                </c:tx>
                <c:spPr>
                  <a:ln w="28575" cap="rnd">
                    <a:solidFill>
                      <a:schemeClr val="accent3"/>
                    </a:solidFill>
                    <a:round/>
                  </a:ln>
                  <a:effectLst/>
                </c:spPr>
                <c:marker>
                  <c:symbol val="none"/>
                </c:marker>
                <c:cat>
                  <c:numRef>
                    <c:extLst>
                      <c:ext uri="{02D57815-91ED-43cb-92C2-25804820EDAC}">
                        <c15:formulaRef>
                          <c15:sqref>Blad1!$O$4:$O$104</c15:sqref>
                        </c15:formulaRef>
                      </c:ext>
                    </c:extLst>
                    <c:numCache>
                      <c:formatCode>General</c:formatCod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cat>
                <c:val>
                  <c:numRef>
                    <c:extLst>
                      <c:ext uri="{02D57815-91ED-43cb-92C2-25804820EDAC}">
                        <c15:formulaRef>
                          <c15:sqref>Blad1!$R$4:$R$104</c15:sqref>
                        </c15:formulaRef>
                      </c:ext>
                    </c:extLst>
                    <c:numCache>
                      <c:formatCode>General</c:formatCode>
                      <c:ptCount val="101"/>
                    </c:numCache>
                  </c:numRef>
                </c:val>
                <c:smooth val="0"/>
                <c:extLst>
                  <c:ext xmlns:c16="http://schemas.microsoft.com/office/drawing/2014/chart" uri="{C3380CC4-5D6E-409C-BE32-E72D297353CC}">
                    <c16:uniqueId val="{00000004-19F4-4530-93D2-1AD1BF5C61E0}"/>
                  </c:ext>
                </c:extLst>
              </c15:ser>
            </c15:filteredLineSeries>
          </c:ext>
        </c:extLst>
      </c:lineChart>
      <c:catAx>
        <c:axId val="157164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4639760"/>
        <c:crosses val="autoZero"/>
        <c:auto val="1"/>
        <c:lblAlgn val="ctr"/>
        <c:lblOffset val="100"/>
        <c:noMultiLvlLbl val="0"/>
      </c:catAx>
      <c:valAx>
        <c:axId val="446397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1571640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C1AED6-0EEC-482A-ABDD-2E91E47A5CF4}" type="doc">
      <dgm:prSet loTypeId="urn:microsoft.com/office/officeart/2005/8/layout/hList1" loCatId="list" qsTypeId="urn:microsoft.com/office/officeart/2005/8/quickstyle/simple2" qsCatId="simple" csTypeId="urn:microsoft.com/office/officeart/2005/8/colors/accent4_2" csCatId="accent4" phldr="1"/>
      <dgm:spPr/>
      <dgm:t>
        <a:bodyPr/>
        <a:lstStyle/>
        <a:p>
          <a:endParaRPr lang="en-US"/>
        </a:p>
      </dgm:t>
    </dgm:pt>
    <dgm:pt modelId="{065C61D7-430A-47E7-A772-76C0BAA14422}">
      <dgm:prSet/>
      <dgm:spPr/>
      <dgm:t>
        <a:bodyPr/>
        <a:lstStyle/>
        <a:p>
          <a:r>
            <a:rPr lang="sv-SE" b="1" noProof="0"/>
            <a:t>Patientansvar</a:t>
          </a:r>
        </a:p>
      </dgm:t>
    </dgm:pt>
    <dgm:pt modelId="{3F4A3C65-E99D-49B1-936E-234A750E6E39}" type="parTrans" cxnId="{B4C29277-6A69-4C8D-B0AF-E4E5869BDEBF}">
      <dgm:prSet/>
      <dgm:spPr/>
      <dgm:t>
        <a:bodyPr/>
        <a:lstStyle/>
        <a:p>
          <a:endParaRPr lang="sv-SE" noProof="0"/>
        </a:p>
      </dgm:t>
    </dgm:pt>
    <dgm:pt modelId="{295AC8E1-451F-434C-BF28-BC550D258051}" type="sibTrans" cxnId="{B4C29277-6A69-4C8D-B0AF-E4E5869BDEBF}">
      <dgm:prSet/>
      <dgm:spPr/>
      <dgm:t>
        <a:bodyPr/>
        <a:lstStyle/>
        <a:p>
          <a:endParaRPr lang="sv-SE" noProof="0"/>
        </a:p>
      </dgm:t>
    </dgm:pt>
    <dgm:pt modelId="{B0085B11-D509-46BF-8CA5-5336DB352395}">
      <dgm:prSet/>
      <dgm:spPr/>
      <dgm:t>
        <a:bodyPr/>
        <a:lstStyle/>
        <a:p>
          <a:r>
            <a:rPr lang="sv-SE" noProof="0"/>
            <a:t>ansvar för patient som följer listning</a:t>
          </a:r>
        </a:p>
      </dgm:t>
    </dgm:pt>
    <dgm:pt modelId="{77D00F54-D6E1-4461-83C7-3E9509D618D1}" type="parTrans" cxnId="{FC891E26-8466-4447-BAD4-9ADAF86CFD52}">
      <dgm:prSet/>
      <dgm:spPr/>
      <dgm:t>
        <a:bodyPr/>
        <a:lstStyle/>
        <a:p>
          <a:endParaRPr lang="sv-SE" noProof="0"/>
        </a:p>
      </dgm:t>
    </dgm:pt>
    <dgm:pt modelId="{6EC5007C-07BA-4FC9-B326-AA7270C3E7CB}" type="sibTrans" cxnId="{FC891E26-8466-4447-BAD4-9ADAF86CFD52}">
      <dgm:prSet/>
      <dgm:spPr/>
      <dgm:t>
        <a:bodyPr/>
        <a:lstStyle/>
        <a:p>
          <a:endParaRPr lang="sv-SE" noProof="0"/>
        </a:p>
      </dgm:t>
    </dgm:pt>
    <dgm:pt modelId="{FB49503B-B0E5-420D-815B-3850271DBD41}">
      <dgm:prSet/>
      <dgm:spPr/>
      <dgm:t>
        <a:bodyPr/>
        <a:lstStyle/>
        <a:p>
          <a:r>
            <a:rPr lang="sv-SE" b="1" noProof="0"/>
            <a:t>Medicinskt rådgivningsansvar på kommunal enhet </a:t>
          </a:r>
        </a:p>
      </dgm:t>
    </dgm:pt>
    <dgm:pt modelId="{7A3441D4-43DE-4517-905C-C451300DA46C}" type="parTrans" cxnId="{CCA49CC0-6D9C-47A7-AEB4-FA4AB9F8DB29}">
      <dgm:prSet/>
      <dgm:spPr/>
      <dgm:t>
        <a:bodyPr/>
        <a:lstStyle/>
        <a:p>
          <a:endParaRPr lang="sv-SE" noProof="0"/>
        </a:p>
      </dgm:t>
    </dgm:pt>
    <dgm:pt modelId="{D4B374E3-6F5F-457B-ADD3-6D710BB97DEA}" type="sibTrans" cxnId="{CCA49CC0-6D9C-47A7-AEB4-FA4AB9F8DB29}">
      <dgm:prSet/>
      <dgm:spPr/>
      <dgm:t>
        <a:bodyPr/>
        <a:lstStyle/>
        <a:p>
          <a:endParaRPr lang="sv-SE" noProof="0"/>
        </a:p>
      </dgm:t>
    </dgm:pt>
    <dgm:pt modelId="{DC482624-A377-4F5F-92F1-1EEB776C7190}">
      <dgm:prSet/>
      <dgm:spPr/>
      <dgm:t>
        <a:bodyPr/>
        <a:lstStyle/>
        <a:p>
          <a:r>
            <a:rPr lang="sv-SE" noProof="0"/>
            <a:t>ansvar för stöd mot kommunens personal på specifik verksamhet</a:t>
          </a:r>
        </a:p>
      </dgm:t>
    </dgm:pt>
    <dgm:pt modelId="{C7CBFB9D-05AA-4521-A9D8-12E571EE0DD2}" type="parTrans" cxnId="{FF9B4B1A-0DEB-4C9C-B5E2-C31B0F6B1D62}">
      <dgm:prSet/>
      <dgm:spPr/>
      <dgm:t>
        <a:bodyPr/>
        <a:lstStyle/>
        <a:p>
          <a:endParaRPr lang="sv-SE" noProof="0"/>
        </a:p>
      </dgm:t>
    </dgm:pt>
    <dgm:pt modelId="{A5E2393D-36E6-4E51-971B-12FBF7A7F52F}" type="sibTrans" cxnId="{FF9B4B1A-0DEB-4C9C-B5E2-C31B0F6B1D62}">
      <dgm:prSet/>
      <dgm:spPr/>
      <dgm:t>
        <a:bodyPr/>
        <a:lstStyle/>
        <a:p>
          <a:endParaRPr lang="sv-SE" noProof="0"/>
        </a:p>
      </dgm:t>
    </dgm:pt>
    <dgm:pt modelId="{DE0A6B1E-A3FB-4076-B106-215514C9E6E6}">
      <dgm:prSet/>
      <dgm:spPr/>
      <dgm:t>
        <a:bodyPr/>
        <a:lstStyle/>
        <a:p>
          <a:r>
            <a:rPr lang="sv-SE" noProof="0"/>
            <a:t>Ersättning via särskild ersättning, </a:t>
          </a:r>
          <a:r>
            <a:rPr lang="sv-SE" b="1" noProof="0"/>
            <a:t>1 500 </a:t>
          </a:r>
          <a:r>
            <a:rPr lang="sv-SE" noProof="0"/>
            <a:t>kr per år och plats</a:t>
          </a:r>
        </a:p>
      </dgm:t>
    </dgm:pt>
    <dgm:pt modelId="{37DF9034-C6A9-4043-8805-BB99805F1E98}" type="parTrans" cxnId="{1EE570C4-77E7-4914-94F7-B2CF159B1845}">
      <dgm:prSet/>
      <dgm:spPr/>
      <dgm:t>
        <a:bodyPr/>
        <a:lstStyle/>
        <a:p>
          <a:endParaRPr lang="sv-SE" noProof="0"/>
        </a:p>
      </dgm:t>
    </dgm:pt>
    <dgm:pt modelId="{85A3C513-3D39-48E3-B183-9CAD7A62B57E}" type="sibTrans" cxnId="{1EE570C4-77E7-4914-94F7-B2CF159B1845}">
      <dgm:prSet/>
      <dgm:spPr/>
      <dgm:t>
        <a:bodyPr/>
        <a:lstStyle/>
        <a:p>
          <a:endParaRPr lang="sv-SE" noProof="0"/>
        </a:p>
      </dgm:t>
    </dgm:pt>
    <dgm:pt modelId="{32504DB7-F9B7-45C1-AC50-89A85F4BFF6B}">
      <dgm:prSet/>
      <dgm:spPr>
        <a:solidFill>
          <a:schemeClr val="bg2"/>
        </a:solidFill>
      </dgm:spPr>
      <dgm:t>
        <a:bodyPr/>
        <a:lstStyle/>
        <a:p>
          <a:r>
            <a:rPr lang="sv-SE" b="1" noProof="0"/>
            <a:t>Läkarmedverkan på kommunal boendeenhet  </a:t>
          </a:r>
        </a:p>
      </dgm:t>
    </dgm:pt>
    <dgm:pt modelId="{8978B975-5BDA-4CBC-9CF7-B7FDF04FBF46}" type="parTrans" cxnId="{C5E4145D-FA7D-45FF-8D43-D6167F66E961}">
      <dgm:prSet/>
      <dgm:spPr/>
      <dgm:t>
        <a:bodyPr/>
        <a:lstStyle/>
        <a:p>
          <a:endParaRPr lang="sv-SE" noProof="0"/>
        </a:p>
      </dgm:t>
    </dgm:pt>
    <dgm:pt modelId="{5B236E87-13F8-4DEF-B5DF-30B27993FF2B}" type="sibTrans" cxnId="{C5E4145D-FA7D-45FF-8D43-D6167F66E961}">
      <dgm:prSet/>
      <dgm:spPr/>
      <dgm:t>
        <a:bodyPr/>
        <a:lstStyle/>
        <a:p>
          <a:endParaRPr lang="sv-SE" noProof="0"/>
        </a:p>
      </dgm:t>
    </dgm:pt>
    <dgm:pt modelId="{5966A37A-0A21-4DBC-8A92-FE95BCF485C1}">
      <dgm:prSet/>
      <dgm:spPr/>
      <dgm:t>
        <a:bodyPr/>
        <a:lstStyle/>
        <a:p>
          <a:r>
            <a:rPr lang="sv-SE" b="1" noProof="0"/>
            <a:t>sammanslaget patientansvar och medicinskt rådgivningsansvar på kommunal boendeenhet – ansvar för strukturerade rutiner för besök</a:t>
          </a:r>
        </a:p>
      </dgm:t>
    </dgm:pt>
    <dgm:pt modelId="{A3C07194-8661-4E81-80E3-29FF52B6929C}" type="parTrans" cxnId="{8CDD7AD2-5E78-4D43-94B6-D148332CAFE6}">
      <dgm:prSet/>
      <dgm:spPr/>
      <dgm:t>
        <a:bodyPr/>
        <a:lstStyle/>
        <a:p>
          <a:endParaRPr lang="sv-SE" noProof="0"/>
        </a:p>
      </dgm:t>
    </dgm:pt>
    <dgm:pt modelId="{209F5C11-8C0E-48E6-9456-3B274BA59B27}" type="sibTrans" cxnId="{8CDD7AD2-5E78-4D43-94B6-D148332CAFE6}">
      <dgm:prSet/>
      <dgm:spPr/>
      <dgm:t>
        <a:bodyPr/>
        <a:lstStyle/>
        <a:p>
          <a:endParaRPr lang="sv-SE" noProof="0"/>
        </a:p>
      </dgm:t>
    </dgm:pt>
    <dgm:pt modelId="{5F5B2385-31F2-40FB-999F-84CA821DD8E9}">
      <dgm:prSet/>
      <dgm:spPr/>
      <dgm:t>
        <a:bodyPr/>
        <a:lstStyle/>
        <a:p>
          <a:r>
            <a:rPr lang="sv-SE" b="1" noProof="0"/>
            <a:t>Ersättning via särskild ersättning  1 500 per år och plats </a:t>
          </a:r>
        </a:p>
      </dgm:t>
    </dgm:pt>
    <dgm:pt modelId="{2E75CBB4-A50D-4918-91BC-7D032F890BC2}" type="parTrans" cxnId="{67CD405F-0444-4BC0-A867-DA2343F3F8C6}">
      <dgm:prSet/>
      <dgm:spPr/>
      <dgm:t>
        <a:bodyPr/>
        <a:lstStyle/>
        <a:p>
          <a:endParaRPr lang="sv-SE" noProof="0"/>
        </a:p>
      </dgm:t>
    </dgm:pt>
    <dgm:pt modelId="{2873CF65-AEC8-4283-8B30-984D79EED3F9}" type="sibTrans" cxnId="{67CD405F-0444-4BC0-A867-DA2343F3F8C6}">
      <dgm:prSet/>
      <dgm:spPr/>
      <dgm:t>
        <a:bodyPr/>
        <a:lstStyle/>
        <a:p>
          <a:endParaRPr lang="sv-SE" noProof="0"/>
        </a:p>
      </dgm:t>
    </dgm:pt>
    <dgm:pt modelId="{5DA9117F-CB8D-4C50-AE9D-307ECD7427D9}">
      <dgm:prSet/>
      <dgm:spPr/>
      <dgm:t>
        <a:bodyPr/>
        <a:lstStyle/>
        <a:p>
          <a:r>
            <a:rPr lang="sv-SE" b="1" noProof="0"/>
            <a:t>Behandlingsansvar på korttidsboende </a:t>
          </a:r>
        </a:p>
      </dgm:t>
    </dgm:pt>
    <dgm:pt modelId="{7C03BF07-FFE4-409E-856E-203C479FB35D}" type="parTrans" cxnId="{811C13D2-143C-4369-ABAD-EB99EC7052A1}">
      <dgm:prSet/>
      <dgm:spPr/>
      <dgm:t>
        <a:bodyPr/>
        <a:lstStyle/>
        <a:p>
          <a:endParaRPr lang="sv-SE" noProof="0"/>
        </a:p>
      </dgm:t>
    </dgm:pt>
    <dgm:pt modelId="{FBAE1B5B-A538-4C2E-BC65-DF8D33F12C86}" type="sibTrans" cxnId="{811C13D2-143C-4369-ABAD-EB99EC7052A1}">
      <dgm:prSet/>
      <dgm:spPr/>
      <dgm:t>
        <a:bodyPr/>
        <a:lstStyle/>
        <a:p>
          <a:endParaRPr lang="sv-SE" noProof="0"/>
        </a:p>
      </dgm:t>
    </dgm:pt>
    <dgm:pt modelId="{07E4E544-80CE-449C-95B1-C484200153AA}">
      <dgm:prSet/>
      <dgm:spPr/>
      <dgm:t>
        <a:bodyPr/>
        <a:lstStyle/>
        <a:p>
          <a:r>
            <a:rPr lang="sv-SE" noProof="0"/>
            <a:t>Medicinskt rådgivningsansvar och delar av patientansvaret under boendetid på korttidsboende</a:t>
          </a:r>
        </a:p>
      </dgm:t>
    </dgm:pt>
    <dgm:pt modelId="{20E3AE2C-7878-4CCD-A729-422B2392FA87}" type="parTrans" cxnId="{17470D3F-B075-40AF-B1C5-E3D6F86614E3}">
      <dgm:prSet/>
      <dgm:spPr/>
      <dgm:t>
        <a:bodyPr/>
        <a:lstStyle/>
        <a:p>
          <a:endParaRPr lang="sv-SE" noProof="0"/>
        </a:p>
      </dgm:t>
    </dgm:pt>
    <dgm:pt modelId="{C63C9C4D-DB95-42D2-9764-55D16E0FC128}" type="sibTrans" cxnId="{17470D3F-B075-40AF-B1C5-E3D6F86614E3}">
      <dgm:prSet/>
      <dgm:spPr/>
      <dgm:t>
        <a:bodyPr/>
        <a:lstStyle/>
        <a:p>
          <a:endParaRPr lang="sv-SE" noProof="0"/>
        </a:p>
      </dgm:t>
    </dgm:pt>
    <dgm:pt modelId="{730AA03C-AC7F-4B4B-BBB2-AA51C8A787E2}">
      <dgm:prSet/>
      <dgm:spPr/>
      <dgm:t>
        <a:bodyPr/>
        <a:lstStyle/>
        <a:p>
          <a:r>
            <a:rPr lang="sv-SE" b="1" noProof="0"/>
            <a:t>Mobil hemsjukvårdsläkare</a:t>
          </a:r>
        </a:p>
      </dgm:t>
    </dgm:pt>
    <dgm:pt modelId="{D0696784-58F3-4644-B35C-5933B3CBC5EE}" type="parTrans" cxnId="{28B045C6-CBF0-4C15-A048-EEDDBEE5E64E}">
      <dgm:prSet/>
      <dgm:spPr/>
      <dgm:t>
        <a:bodyPr/>
        <a:lstStyle/>
        <a:p>
          <a:endParaRPr lang="sv-SE" noProof="0"/>
        </a:p>
      </dgm:t>
    </dgm:pt>
    <dgm:pt modelId="{B80F73B0-3520-40A6-8029-2751D0CE5A61}" type="sibTrans" cxnId="{28B045C6-CBF0-4C15-A048-EEDDBEE5E64E}">
      <dgm:prSet/>
      <dgm:spPr/>
      <dgm:t>
        <a:bodyPr/>
        <a:lstStyle/>
        <a:p>
          <a:endParaRPr lang="sv-SE" noProof="0"/>
        </a:p>
      </dgm:t>
    </dgm:pt>
    <dgm:pt modelId="{E8202BD4-F366-44DA-87FB-FE763190A7F8}">
      <dgm:prSet/>
      <dgm:spPr/>
      <dgm:t>
        <a:bodyPr/>
        <a:lstStyle/>
        <a:p>
          <a:r>
            <a:rPr lang="sv-SE" noProof="0"/>
            <a:t>Patientansvar för patienter  i kommunal sjukvård i ordinärt boende med omfattande vård- och omsorgsbehov, team med kommunen</a:t>
          </a:r>
        </a:p>
      </dgm:t>
    </dgm:pt>
    <dgm:pt modelId="{A9DE6629-8FDF-4633-BB84-758B391AB908}" type="parTrans" cxnId="{7D26D809-C536-4D1E-870F-1DCE51E18837}">
      <dgm:prSet/>
      <dgm:spPr/>
      <dgm:t>
        <a:bodyPr/>
        <a:lstStyle/>
        <a:p>
          <a:endParaRPr lang="sv-SE" noProof="0"/>
        </a:p>
      </dgm:t>
    </dgm:pt>
    <dgm:pt modelId="{790C04D3-44EC-4F92-AF59-5371137146AB}" type="sibTrans" cxnId="{7D26D809-C536-4D1E-870F-1DCE51E18837}">
      <dgm:prSet/>
      <dgm:spPr/>
      <dgm:t>
        <a:bodyPr/>
        <a:lstStyle/>
        <a:p>
          <a:endParaRPr lang="sv-SE" noProof="0"/>
        </a:p>
      </dgm:t>
    </dgm:pt>
    <dgm:pt modelId="{FACECE71-6097-449A-A5B6-D1595E018148}">
      <dgm:prSet/>
      <dgm:spPr/>
      <dgm:t>
        <a:bodyPr/>
        <a:lstStyle/>
        <a:p>
          <a:r>
            <a:rPr lang="sv-SE" noProof="0"/>
            <a:t>Ersättning via </a:t>
          </a:r>
          <a:r>
            <a:rPr lang="sv-SE" noProof="0" err="1"/>
            <a:t>kapitation</a:t>
          </a:r>
          <a:r>
            <a:rPr lang="sv-SE" noProof="0"/>
            <a:t> – </a:t>
          </a:r>
          <a:r>
            <a:rPr lang="sv-SE" b="1" noProof="0"/>
            <a:t>stärkt finansiering</a:t>
          </a:r>
        </a:p>
      </dgm:t>
    </dgm:pt>
    <dgm:pt modelId="{6292BB72-2EA0-4685-8B20-6EF635D4D239}" type="parTrans" cxnId="{EA307E6D-B4B7-4B12-AFC3-5BC10ED5CE8E}">
      <dgm:prSet/>
      <dgm:spPr/>
      <dgm:t>
        <a:bodyPr/>
        <a:lstStyle/>
        <a:p>
          <a:endParaRPr lang="sv-SE" noProof="0"/>
        </a:p>
      </dgm:t>
    </dgm:pt>
    <dgm:pt modelId="{C5230241-924A-4B26-9B29-6D81FCC56C8E}" type="sibTrans" cxnId="{EA307E6D-B4B7-4B12-AFC3-5BC10ED5CE8E}">
      <dgm:prSet/>
      <dgm:spPr/>
      <dgm:t>
        <a:bodyPr/>
        <a:lstStyle/>
        <a:p>
          <a:endParaRPr lang="sv-SE" noProof="0"/>
        </a:p>
      </dgm:t>
    </dgm:pt>
    <dgm:pt modelId="{BBB7BF94-9ECA-4B39-8BF2-A21F64EDFF6B}">
      <dgm:prSet/>
      <dgm:spPr/>
      <dgm:t>
        <a:bodyPr/>
        <a:lstStyle/>
        <a:p>
          <a:endParaRPr lang="sv-SE" noProof="0"/>
        </a:p>
      </dgm:t>
    </dgm:pt>
    <dgm:pt modelId="{529FB925-DE34-4B2E-B071-6308487FF7AA}" type="parTrans" cxnId="{F9E6AEB5-0C11-413D-A923-1BF319123D18}">
      <dgm:prSet/>
      <dgm:spPr/>
      <dgm:t>
        <a:bodyPr/>
        <a:lstStyle/>
        <a:p>
          <a:endParaRPr lang="sv-SE"/>
        </a:p>
      </dgm:t>
    </dgm:pt>
    <dgm:pt modelId="{972427A2-CDC4-411E-99C8-1A3448B6793E}" type="sibTrans" cxnId="{F9E6AEB5-0C11-413D-A923-1BF319123D18}">
      <dgm:prSet/>
      <dgm:spPr/>
      <dgm:t>
        <a:bodyPr/>
        <a:lstStyle/>
        <a:p>
          <a:endParaRPr lang="sv-SE"/>
        </a:p>
      </dgm:t>
    </dgm:pt>
    <dgm:pt modelId="{554614AF-52D0-41A5-BC82-8DD25A3C33D7}">
      <dgm:prSet/>
      <dgm:spPr/>
      <dgm:t>
        <a:bodyPr/>
        <a:lstStyle/>
        <a:p>
          <a:endParaRPr lang="sv-SE" noProof="0"/>
        </a:p>
      </dgm:t>
    </dgm:pt>
    <dgm:pt modelId="{B66BBE4E-98B0-4687-AAAE-52B31DDFF783}" type="parTrans" cxnId="{3B85F94D-692C-4AB7-B13F-C05326BFF726}">
      <dgm:prSet/>
      <dgm:spPr/>
      <dgm:t>
        <a:bodyPr/>
        <a:lstStyle/>
        <a:p>
          <a:endParaRPr lang="sv-SE"/>
        </a:p>
      </dgm:t>
    </dgm:pt>
    <dgm:pt modelId="{F3C88797-5428-4877-A281-1C2AFF06A65E}" type="sibTrans" cxnId="{3B85F94D-692C-4AB7-B13F-C05326BFF726}">
      <dgm:prSet/>
      <dgm:spPr/>
      <dgm:t>
        <a:bodyPr/>
        <a:lstStyle/>
        <a:p>
          <a:endParaRPr lang="sv-SE"/>
        </a:p>
      </dgm:t>
    </dgm:pt>
    <dgm:pt modelId="{0ECEA6CD-E780-4E02-AD12-4EECE3DBB264}">
      <dgm:prSet/>
      <dgm:spPr/>
      <dgm:t>
        <a:bodyPr/>
        <a:lstStyle/>
        <a:p>
          <a:endParaRPr lang="sv-SE" b="1" noProof="0"/>
        </a:p>
      </dgm:t>
    </dgm:pt>
    <dgm:pt modelId="{CCEABDFF-F1DC-42C0-AC18-D608579BD57A}" type="parTrans" cxnId="{32244D8C-A676-4A5A-BC4E-4B71A3E605F7}">
      <dgm:prSet/>
      <dgm:spPr/>
      <dgm:t>
        <a:bodyPr/>
        <a:lstStyle/>
        <a:p>
          <a:endParaRPr lang="sv-SE"/>
        </a:p>
      </dgm:t>
    </dgm:pt>
    <dgm:pt modelId="{302877EB-CB6E-4F64-9E8F-41748B229306}" type="sibTrans" cxnId="{32244D8C-A676-4A5A-BC4E-4B71A3E605F7}">
      <dgm:prSet/>
      <dgm:spPr/>
      <dgm:t>
        <a:bodyPr/>
        <a:lstStyle/>
        <a:p>
          <a:endParaRPr lang="sv-SE"/>
        </a:p>
      </dgm:t>
    </dgm:pt>
    <dgm:pt modelId="{326E3307-590E-4813-8B42-1F5A7B9608EB}">
      <dgm:prSet/>
      <dgm:spPr/>
      <dgm:t>
        <a:bodyPr/>
        <a:lstStyle/>
        <a:p>
          <a:endParaRPr lang="sv-SE" noProof="0"/>
        </a:p>
      </dgm:t>
    </dgm:pt>
    <dgm:pt modelId="{1421FF0D-989D-49F7-9412-59CCCCE91B3C}" type="parTrans" cxnId="{BCBDE644-D755-4E28-B93C-CABA2A39809C}">
      <dgm:prSet/>
      <dgm:spPr/>
      <dgm:t>
        <a:bodyPr/>
        <a:lstStyle/>
        <a:p>
          <a:endParaRPr lang="sv-SE"/>
        </a:p>
      </dgm:t>
    </dgm:pt>
    <dgm:pt modelId="{EEDEAB8C-563C-472E-BC63-8F5D833F13E1}" type="sibTrans" cxnId="{BCBDE644-D755-4E28-B93C-CABA2A39809C}">
      <dgm:prSet/>
      <dgm:spPr/>
      <dgm:t>
        <a:bodyPr/>
        <a:lstStyle/>
        <a:p>
          <a:endParaRPr lang="sv-SE"/>
        </a:p>
      </dgm:t>
    </dgm:pt>
    <dgm:pt modelId="{D2BD4D72-A44B-4DF5-8CD7-B9464641FEE2}">
      <dgm:prSet/>
      <dgm:spPr/>
      <dgm:t>
        <a:bodyPr/>
        <a:lstStyle/>
        <a:p>
          <a:endParaRPr lang="sv-SE" noProof="0"/>
        </a:p>
      </dgm:t>
    </dgm:pt>
    <dgm:pt modelId="{CEF89B93-BFE4-4DC1-8BAA-80E067400D3F}" type="parTrans" cxnId="{1EF982D2-E145-4814-8803-5BE751C332D5}">
      <dgm:prSet/>
      <dgm:spPr/>
      <dgm:t>
        <a:bodyPr/>
        <a:lstStyle/>
        <a:p>
          <a:endParaRPr lang="sv-SE"/>
        </a:p>
      </dgm:t>
    </dgm:pt>
    <dgm:pt modelId="{F93AAE6C-EF4F-4987-9223-D3F44571184D}" type="sibTrans" cxnId="{1EF982D2-E145-4814-8803-5BE751C332D5}">
      <dgm:prSet/>
      <dgm:spPr/>
      <dgm:t>
        <a:bodyPr/>
        <a:lstStyle/>
        <a:p>
          <a:endParaRPr lang="sv-SE"/>
        </a:p>
      </dgm:t>
    </dgm:pt>
    <dgm:pt modelId="{CE93B526-1EE1-449F-8A0E-C9E9B9F9DEEE}">
      <dgm:prSet/>
      <dgm:spPr/>
      <dgm:t>
        <a:bodyPr/>
        <a:lstStyle/>
        <a:p>
          <a:endParaRPr lang="sv-SE" noProof="0"/>
        </a:p>
      </dgm:t>
    </dgm:pt>
    <dgm:pt modelId="{4CDDCFC6-D0BD-43D6-BF61-9BEBF1AF3C8E}" type="parTrans" cxnId="{26DBC3B5-BA96-4800-98B6-EF258D20E507}">
      <dgm:prSet/>
      <dgm:spPr/>
      <dgm:t>
        <a:bodyPr/>
        <a:lstStyle/>
        <a:p>
          <a:endParaRPr lang="sv-SE"/>
        </a:p>
      </dgm:t>
    </dgm:pt>
    <dgm:pt modelId="{DCF559B8-176C-4C69-B95C-58F7F2843D5D}" type="sibTrans" cxnId="{26DBC3B5-BA96-4800-98B6-EF258D20E507}">
      <dgm:prSet/>
      <dgm:spPr/>
      <dgm:t>
        <a:bodyPr/>
        <a:lstStyle/>
        <a:p>
          <a:endParaRPr lang="sv-SE"/>
        </a:p>
      </dgm:t>
    </dgm:pt>
    <dgm:pt modelId="{D625ED46-D563-43A4-B599-4320C9219690}">
      <dgm:prSet/>
      <dgm:spPr/>
      <dgm:t>
        <a:bodyPr/>
        <a:lstStyle/>
        <a:p>
          <a:endParaRPr lang="sv-SE" noProof="0"/>
        </a:p>
      </dgm:t>
    </dgm:pt>
    <dgm:pt modelId="{45B341F1-3E43-424E-A1FE-BC4D6FA1999B}" type="parTrans" cxnId="{49AA5226-7DA5-482D-A0C0-06B471D5DF86}">
      <dgm:prSet/>
      <dgm:spPr/>
      <dgm:t>
        <a:bodyPr/>
        <a:lstStyle/>
        <a:p>
          <a:endParaRPr lang="sv-SE"/>
        </a:p>
      </dgm:t>
    </dgm:pt>
    <dgm:pt modelId="{1907855F-E3ED-473A-91B3-F87A13DB97E4}" type="sibTrans" cxnId="{49AA5226-7DA5-482D-A0C0-06B471D5DF86}">
      <dgm:prSet/>
      <dgm:spPr/>
      <dgm:t>
        <a:bodyPr/>
        <a:lstStyle/>
        <a:p>
          <a:endParaRPr lang="sv-SE"/>
        </a:p>
      </dgm:t>
    </dgm:pt>
    <dgm:pt modelId="{DBF50D5D-3871-40F6-8A7D-444576294410}">
      <dgm:prSet/>
      <dgm:spPr/>
      <dgm:t>
        <a:bodyPr/>
        <a:lstStyle/>
        <a:p>
          <a:endParaRPr lang="sv-SE" noProof="0"/>
        </a:p>
      </dgm:t>
    </dgm:pt>
    <dgm:pt modelId="{6BE37CAB-E844-48CE-96A8-54F61E35F578}" type="parTrans" cxnId="{52A7D282-D1FC-4F6C-A4D6-1C7DA2CA327C}">
      <dgm:prSet/>
      <dgm:spPr/>
      <dgm:t>
        <a:bodyPr/>
        <a:lstStyle/>
        <a:p>
          <a:endParaRPr lang="sv-SE"/>
        </a:p>
      </dgm:t>
    </dgm:pt>
    <dgm:pt modelId="{D01C5D13-9E06-4FE3-8DCF-963718919B17}" type="sibTrans" cxnId="{52A7D282-D1FC-4F6C-A4D6-1C7DA2CA327C}">
      <dgm:prSet/>
      <dgm:spPr/>
      <dgm:t>
        <a:bodyPr/>
        <a:lstStyle/>
        <a:p>
          <a:endParaRPr lang="sv-SE"/>
        </a:p>
      </dgm:t>
    </dgm:pt>
    <dgm:pt modelId="{17358FD9-A181-4501-86E4-FCB663885EC6}">
      <dgm:prSet/>
      <dgm:spPr/>
      <dgm:t>
        <a:bodyPr/>
        <a:lstStyle/>
        <a:p>
          <a:endParaRPr lang="sv-SE" noProof="0"/>
        </a:p>
      </dgm:t>
    </dgm:pt>
    <dgm:pt modelId="{1ACBB386-55C6-4075-ABFD-DF44D06C35AE}" type="parTrans" cxnId="{0C716D5B-3B8A-4EB9-9D3F-EAB3313A096D}">
      <dgm:prSet/>
      <dgm:spPr/>
      <dgm:t>
        <a:bodyPr/>
        <a:lstStyle/>
        <a:p>
          <a:endParaRPr lang="sv-SE"/>
        </a:p>
      </dgm:t>
    </dgm:pt>
    <dgm:pt modelId="{39AC6D39-40D2-4FC1-A7A6-394F4C88A73A}" type="sibTrans" cxnId="{0C716D5B-3B8A-4EB9-9D3F-EAB3313A096D}">
      <dgm:prSet/>
      <dgm:spPr/>
      <dgm:t>
        <a:bodyPr/>
        <a:lstStyle/>
        <a:p>
          <a:endParaRPr lang="sv-SE"/>
        </a:p>
      </dgm:t>
    </dgm:pt>
    <dgm:pt modelId="{16EA5D16-D02F-471A-A834-788879DAA2CF}">
      <dgm:prSet/>
      <dgm:spPr/>
      <dgm:t>
        <a:bodyPr/>
        <a:lstStyle/>
        <a:p>
          <a:endParaRPr lang="sv-SE" noProof="0"/>
        </a:p>
      </dgm:t>
    </dgm:pt>
    <dgm:pt modelId="{B452DCBB-6A52-48AF-9500-85D759119B19}" type="parTrans" cxnId="{DBEFEEA9-2FF1-4DA4-9901-46C31A30A3F2}">
      <dgm:prSet/>
      <dgm:spPr/>
      <dgm:t>
        <a:bodyPr/>
        <a:lstStyle/>
        <a:p>
          <a:endParaRPr lang="sv-SE"/>
        </a:p>
      </dgm:t>
    </dgm:pt>
    <dgm:pt modelId="{28ABC73B-4401-4E8E-8740-1A58D4655B3C}" type="sibTrans" cxnId="{DBEFEEA9-2FF1-4DA4-9901-46C31A30A3F2}">
      <dgm:prSet/>
      <dgm:spPr/>
      <dgm:t>
        <a:bodyPr/>
        <a:lstStyle/>
        <a:p>
          <a:endParaRPr lang="sv-SE"/>
        </a:p>
      </dgm:t>
    </dgm:pt>
    <dgm:pt modelId="{FB86C2B0-5030-434D-89B6-6178F85C3045}">
      <dgm:prSet/>
      <dgm:spPr/>
      <dgm:t>
        <a:bodyPr/>
        <a:lstStyle/>
        <a:p>
          <a:endParaRPr lang="sv-SE" noProof="0"/>
        </a:p>
      </dgm:t>
    </dgm:pt>
    <dgm:pt modelId="{BC821C11-E3ED-4C8B-93A1-FDF9C8F6EC00}" type="parTrans" cxnId="{14271E8D-5597-490E-A64E-240AE8960F3D}">
      <dgm:prSet/>
      <dgm:spPr/>
      <dgm:t>
        <a:bodyPr/>
        <a:lstStyle/>
        <a:p>
          <a:endParaRPr lang="sv-SE"/>
        </a:p>
      </dgm:t>
    </dgm:pt>
    <dgm:pt modelId="{0B2AF90D-0749-4116-98C7-421D7274C382}" type="sibTrans" cxnId="{14271E8D-5597-490E-A64E-240AE8960F3D}">
      <dgm:prSet/>
      <dgm:spPr/>
      <dgm:t>
        <a:bodyPr/>
        <a:lstStyle/>
        <a:p>
          <a:endParaRPr lang="sv-SE"/>
        </a:p>
      </dgm:t>
    </dgm:pt>
    <dgm:pt modelId="{07272AA9-5B73-49B9-B8FA-795C84B85E3F}">
      <dgm:prSet/>
      <dgm:spPr/>
      <dgm:t>
        <a:bodyPr/>
        <a:lstStyle/>
        <a:p>
          <a:endParaRPr lang="sv-SE" noProof="0"/>
        </a:p>
      </dgm:t>
    </dgm:pt>
    <dgm:pt modelId="{8A2951D5-2E2E-4343-875F-2F0A09FCE05D}" type="parTrans" cxnId="{F0385283-20CC-4D98-9E12-C11C7C6F7EE2}">
      <dgm:prSet/>
      <dgm:spPr/>
      <dgm:t>
        <a:bodyPr/>
        <a:lstStyle/>
        <a:p>
          <a:endParaRPr lang="sv-SE"/>
        </a:p>
      </dgm:t>
    </dgm:pt>
    <dgm:pt modelId="{6CF0D2C5-A2C2-4FFC-8A09-A15C083888AD}" type="sibTrans" cxnId="{F0385283-20CC-4D98-9E12-C11C7C6F7EE2}">
      <dgm:prSet/>
      <dgm:spPr/>
      <dgm:t>
        <a:bodyPr/>
        <a:lstStyle/>
        <a:p>
          <a:endParaRPr lang="sv-SE"/>
        </a:p>
      </dgm:t>
    </dgm:pt>
    <dgm:pt modelId="{027CE588-C1DD-4280-AD73-057ED3863097}">
      <dgm:prSet/>
      <dgm:spPr/>
      <dgm:t>
        <a:bodyPr/>
        <a:lstStyle/>
        <a:p>
          <a:r>
            <a:rPr lang="sv-SE" noProof="0"/>
            <a:t>Ersättning via </a:t>
          </a:r>
          <a:r>
            <a:rPr lang="sv-SE" noProof="0" err="1"/>
            <a:t>kapitation</a:t>
          </a:r>
          <a:r>
            <a:rPr lang="sv-SE" noProof="0"/>
            <a:t> – </a:t>
          </a:r>
          <a:r>
            <a:rPr lang="sv-SE" b="1" noProof="0"/>
            <a:t>stärkt finansiering</a:t>
          </a:r>
        </a:p>
      </dgm:t>
    </dgm:pt>
    <dgm:pt modelId="{5134D0E1-E363-46CC-B726-4C27D59AFD58}" type="parTrans" cxnId="{A8A3BCC8-0306-4A2D-8380-3B6D921DCDB5}">
      <dgm:prSet/>
      <dgm:spPr/>
      <dgm:t>
        <a:bodyPr/>
        <a:lstStyle/>
        <a:p>
          <a:endParaRPr lang="sv-SE"/>
        </a:p>
      </dgm:t>
    </dgm:pt>
    <dgm:pt modelId="{8171291F-F38C-424B-9B7D-3B836B8DABFC}" type="sibTrans" cxnId="{A8A3BCC8-0306-4A2D-8380-3B6D921DCDB5}">
      <dgm:prSet/>
      <dgm:spPr/>
      <dgm:t>
        <a:bodyPr/>
        <a:lstStyle/>
        <a:p>
          <a:endParaRPr lang="sv-SE"/>
        </a:p>
      </dgm:t>
    </dgm:pt>
    <dgm:pt modelId="{B72E9C4C-ED54-4423-9669-D60AD1474539}">
      <dgm:prSet/>
      <dgm:spPr/>
      <dgm:t>
        <a:bodyPr/>
        <a:lstStyle/>
        <a:p>
          <a:endParaRPr lang="sv-SE" noProof="0"/>
        </a:p>
      </dgm:t>
    </dgm:pt>
    <dgm:pt modelId="{7E3CA3B0-372D-41B2-B616-ABBD861694A4}" type="parTrans" cxnId="{5DE6927D-313C-4D06-9FDB-E41E3A06E323}">
      <dgm:prSet/>
      <dgm:spPr/>
      <dgm:t>
        <a:bodyPr/>
        <a:lstStyle/>
        <a:p>
          <a:endParaRPr lang="sv-SE"/>
        </a:p>
      </dgm:t>
    </dgm:pt>
    <dgm:pt modelId="{F57E85B5-2ECC-4905-BD3F-373AA39A429E}" type="sibTrans" cxnId="{5DE6927D-313C-4D06-9FDB-E41E3A06E323}">
      <dgm:prSet/>
      <dgm:spPr/>
      <dgm:t>
        <a:bodyPr/>
        <a:lstStyle/>
        <a:p>
          <a:endParaRPr lang="sv-SE"/>
        </a:p>
      </dgm:t>
    </dgm:pt>
    <dgm:pt modelId="{F3BE9F1D-83F9-4D4E-A039-B5996B1914D0}">
      <dgm:prSet/>
      <dgm:spPr/>
      <dgm:t>
        <a:bodyPr/>
        <a:lstStyle/>
        <a:p>
          <a:endParaRPr lang="sv-SE" noProof="0"/>
        </a:p>
      </dgm:t>
    </dgm:pt>
    <dgm:pt modelId="{73551B68-4B14-4430-BE08-C2007394BBB6}" type="parTrans" cxnId="{D6827AE1-BCE3-4F1D-915C-B91EE6559A33}">
      <dgm:prSet/>
      <dgm:spPr/>
      <dgm:t>
        <a:bodyPr/>
        <a:lstStyle/>
        <a:p>
          <a:endParaRPr lang="sv-SE"/>
        </a:p>
      </dgm:t>
    </dgm:pt>
    <dgm:pt modelId="{BB18DB5E-7CA9-4BF8-A958-E8443F9A3D22}" type="sibTrans" cxnId="{D6827AE1-BCE3-4F1D-915C-B91EE6559A33}">
      <dgm:prSet/>
      <dgm:spPr/>
      <dgm:t>
        <a:bodyPr/>
        <a:lstStyle/>
        <a:p>
          <a:endParaRPr lang="sv-SE"/>
        </a:p>
      </dgm:t>
    </dgm:pt>
    <dgm:pt modelId="{BA0890E8-9E62-4427-AE5E-C8320780BF2D}">
      <dgm:prSet/>
      <dgm:spPr/>
      <dgm:t>
        <a:bodyPr/>
        <a:lstStyle/>
        <a:p>
          <a:r>
            <a:rPr lang="sv-SE" noProof="0"/>
            <a:t>Ersättning </a:t>
          </a:r>
          <a:r>
            <a:rPr lang="sv-SE" b="1" noProof="0"/>
            <a:t>15 000</a:t>
          </a:r>
          <a:r>
            <a:rPr lang="sv-SE" noProof="0"/>
            <a:t>kr per år och plats</a:t>
          </a:r>
        </a:p>
      </dgm:t>
    </dgm:pt>
    <dgm:pt modelId="{3EFCC927-C740-4153-A0F3-97A8CCF66718}" type="parTrans" cxnId="{1C17A284-57C2-4FF9-8D7F-B0CA22A110A1}">
      <dgm:prSet/>
      <dgm:spPr/>
      <dgm:t>
        <a:bodyPr/>
        <a:lstStyle/>
        <a:p>
          <a:endParaRPr lang="sv-SE"/>
        </a:p>
      </dgm:t>
    </dgm:pt>
    <dgm:pt modelId="{FD750E16-6F71-43C7-9FDD-8E65C3A4C967}" type="sibTrans" cxnId="{1C17A284-57C2-4FF9-8D7F-B0CA22A110A1}">
      <dgm:prSet/>
      <dgm:spPr/>
      <dgm:t>
        <a:bodyPr/>
        <a:lstStyle/>
        <a:p>
          <a:endParaRPr lang="sv-SE"/>
        </a:p>
      </dgm:t>
    </dgm:pt>
    <dgm:pt modelId="{97EFE329-8F56-4D96-85EE-51F4BB7B20C7}">
      <dgm:prSet/>
      <dgm:spPr/>
      <dgm:t>
        <a:bodyPr/>
        <a:lstStyle/>
        <a:p>
          <a:endParaRPr lang="sv-SE" noProof="0"/>
        </a:p>
      </dgm:t>
    </dgm:pt>
    <dgm:pt modelId="{EF1FBE55-098A-4CE6-AB7B-A9A49C136D3D}" type="parTrans" cxnId="{9C1DDDBC-54E6-4964-A68C-553859FA4A67}">
      <dgm:prSet/>
      <dgm:spPr/>
      <dgm:t>
        <a:bodyPr/>
        <a:lstStyle/>
        <a:p>
          <a:endParaRPr lang="sv-SE"/>
        </a:p>
      </dgm:t>
    </dgm:pt>
    <dgm:pt modelId="{132F36B1-5E75-4140-AA33-9DC3F755A69A}" type="sibTrans" cxnId="{9C1DDDBC-54E6-4964-A68C-553859FA4A67}">
      <dgm:prSet/>
      <dgm:spPr/>
      <dgm:t>
        <a:bodyPr/>
        <a:lstStyle/>
        <a:p>
          <a:endParaRPr lang="sv-SE"/>
        </a:p>
      </dgm:t>
    </dgm:pt>
    <dgm:pt modelId="{4ED9308A-6CAF-423D-BEA0-9AD0A31CCA12}">
      <dgm:prSet/>
      <dgm:spPr/>
      <dgm:t>
        <a:bodyPr/>
        <a:lstStyle/>
        <a:p>
          <a:endParaRPr lang="sv-SE" noProof="0"/>
        </a:p>
      </dgm:t>
    </dgm:pt>
    <dgm:pt modelId="{CBC161E3-57CA-4F53-A051-6A5571450E13}" type="parTrans" cxnId="{4D375C62-57B8-4583-979C-EA50F319EF48}">
      <dgm:prSet/>
      <dgm:spPr/>
      <dgm:t>
        <a:bodyPr/>
        <a:lstStyle/>
        <a:p>
          <a:endParaRPr lang="sv-SE"/>
        </a:p>
      </dgm:t>
    </dgm:pt>
    <dgm:pt modelId="{B2E48B2C-F858-44D0-85DC-6E494D242D2B}" type="sibTrans" cxnId="{4D375C62-57B8-4583-979C-EA50F319EF48}">
      <dgm:prSet/>
      <dgm:spPr/>
      <dgm:t>
        <a:bodyPr/>
        <a:lstStyle/>
        <a:p>
          <a:endParaRPr lang="sv-SE"/>
        </a:p>
      </dgm:t>
    </dgm:pt>
    <dgm:pt modelId="{AD8F49CE-F47D-4D64-92EF-E5DD3341B01F}">
      <dgm:prSet/>
      <dgm:spPr/>
      <dgm:t>
        <a:bodyPr/>
        <a:lstStyle/>
        <a:p>
          <a:endParaRPr lang="sv-SE" noProof="0"/>
        </a:p>
      </dgm:t>
    </dgm:pt>
    <dgm:pt modelId="{3A038BD4-FE65-44D6-8638-6A9EDE65B8BE}" type="parTrans" cxnId="{D228F670-9FAA-4D31-AD9F-B91C31E22CBA}">
      <dgm:prSet/>
      <dgm:spPr/>
      <dgm:t>
        <a:bodyPr/>
        <a:lstStyle/>
        <a:p>
          <a:endParaRPr lang="sv-SE"/>
        </a:p>
      </dgm:t>
    </dgm:pt>
    <dgm:pt modelId="{818044A7-796E-411E-BD5A-3A4B32F71B51}" type="sibTrans" cxnId="{D228F670-9FAA-4D31-AD9F-B91C31E22CBA}">
      <dgm:prSet/>
      <dgm:spPr/>
      <dgm:t>
        <a:bodyPr/>
        <a:lstStyle/>
        <a:p>
          <a:endParaRPr lang="sv-SE"/>
        </a:p>
      </dgm:t>
    </dgm:pt>
    <dgm:pt modelId="{8FC1F0C8-C141-4A2F-B760-3285E09753DE}">
      <dgm:prSet/>
      <dgm:spPr/>
      <dgm:t>
        <a:bodyPr/>
        <a:lstStyle/>
        <a:p>
          <a:endParaRPr lang="sv-SE" noProof="0"/>
        </a:p>
      </dgm:t>
    </dgm:pt>
    <dgm:pt modelId="{DD9A4977-51C2-4476-98FF-1880FE448C8B}" type="parTrans" cxnId="{4C692DBE-4C50-4B01-9055-8D36C2FC8A9A}">
      <dgm:prSet/>
      <dgm:spPr/>
      <dgm:t>
        <a:bodyPr/>
        <a:lstStyle/>
        <a:p>
          <a:endParaRPr lang="sv-SE"/>
        </a:p>
      </dgm:t>
    </dgm:pt>
    <dgm:pt modelId="{C0E05133-DE50-49D6-B077-FAD151092242}" type="sibTrans" cxnId="{4C692DBE-4C50-4B01-9055-8D36C2FC8A9A}">
      <dgm:prSet/>
      <dgm:spPr/>
      <dgm:t>
        <a:bodyPr/>
        <a:lstStyle/>
        <a:p>
          <a:endParaRPr lang="sv-SE"/>
        </a:p>
      </dgm:t>
    </dgm:pt>
    <dgm:pt modelId="{D760E968-CBBB-42EE-9607-E4BD9EAB6C88}" type="pres">
      <dgm:prSet presAssocID="{1EC1AED6-0EEC-482A-ABDD-2E91E47A5CF4}" presName="Name0" presStyleCnt="0">
        <dgm:presLayoutVars>
          <dgm:dir/>
          <dgm:animLvl val="lvl"/>
          <dgm:resizeHandles val="exact"/>
        </dgm:presLayoutVars>
      </dgm:prSet>
      <dgm:spPr/>
    </dgm:pt>
    <dgm:pt modelId="{17D4FCD4-5D21-4905-BD15-D38AB04B4D9D}" type="pres">
      <dgm:prSet presAssocID="{065C61D7-430A-47E7-A772-76C0BAA14422}" presName="composite" presStyleCnt="0"/>
      <dgm:spPr/>
    </dgm:pt>
    <dgm:pt modelId="{C186F9DD-28C3-4066-81C1-139DA73BE5E9}" type="pres">
      <dgm:prSet presAssocID="{065C61D7-430A-47E7-A772-76C0BAA14422}" presName="parTx" presStyleLbl="alignNode1" presStyleIdx="0" presStyleCnt="5">
        <dgm:presLayoutVars>
          <dgm:chMax val="0"/>
          <dgm:chPref val="0"/>
          <dgm:bulletEnabled val="1"/>
        </dgm:presLayoutVars>
      </dgm:prSet>
      <dgm:spPr/>
    </dgm:pt>
    <dgm:pt modelId="{9252C7B4-283A-4F16-BF08-8B2E8A213894}" type="pres">
      <dgm:prSet presAssocID="{065C61D7-430A-47E7-A772-76C0BAA14422}" presName="desTx" presStyleLbl="alignAccFollowNode1" presStyleIdx="0" presStyleCnt="5">
        <dgm:presLayoutVars>
          <dgm:bulletEnabled val="1"/>
        </dgm:presLayoutVars>
      </dgm:prSet>
      <dgm:spPr/>
    </dgm:pt>
    <dgm:pt modelId="{B0F4A7B7-9CB2-4F19-BBC1-1E51D0B7D154}" type="pres">
      <dgm:prSet presAssocID="{295AC8E1-451F-434C-BF28-BC550D258051}" presName="space" presStyleCnt="0"/>
      <dgm:spPr/>
    </dgm:pt>
    <dgm:pt modelId="{897D7EC0-DC76-48B7-B54F-C17F1A941E9C}" type="pres">
      <dgm:prSet presAssocID="{FB49503B-B0E5-420D-815B-3850271DBD41}" presName="composite" presStyleCnt="0"/>
      <dgm:spPr/>
    </dgm:pt>
    <dgm:pt modelId="{64857906-638C-4B2D-9802-24478E6A1F83}" type="pres">
      <dgm:prSet presAssocID="{FB49503B-B0E5-420D-815B-3850271DBD41}" presName="parTx" presStyleLbl="alignNode1" presStyleIdx="1" presStyleCnt="5">
        <dgm:presLayoutVars>
          <dgm:chMax val="0"/>
          <dgm:chPref val="0"/>
          <dgm:bulletEnabled val="1"/>
        </dgm:presLayoutVars>
      </dgm:prSet>
      <dgm:spPr/>
    </dgm:pt>
    <dgm:pt modelId="{F1E77E1E-5F8A-4093-8371-AE1C3D893FF9}" type="pres">
      <dgm:prSet presAssocID="{FB49503B-B0E5-420D-815B-3850271DBD41}" presName="desTx" presStyleLbl="alignAccFollowNode1" presStyleIdx="1" presStyleCnt="5">
        <dgm:presLayoutVars>
          <dgm:bulletEnabled val="1"/>
        </dgm:presLayoutVars>
      </dgm:prSet>
      <dgm:spPr/>
    </dgm:pt>
    <dgm:pt modelId="{D3827F41-3C80-4A33-93A1-C41E297AB704}" type="pres">
      <dgm:prSet presAssocID="{D4B374E3-6F5F-457B-ADD3-6D710BB97DEA}" presName="space" presStyleCnt="0"/>
      <dgm:spPr/>
    </dgm:pt>
    <dgm:pt modelId="{6ED18027-784B-4544-A341-F68505CBDA58}" type="pres">
      <dgm:prSet presAssocID="{32504DB7-F9B7-45C1-AC50-89A85F4BFF6B}" presName="composite" presStyleCnt="0"/>
      <dgm:spPr/>
    </dgm:pt>
    <dgm:pt modelId="{FD0F9D02-E86E-4235-B99B-A67D5B6B3B3D}" type="pres">
      <dgm:prSet presAssocID="{32504DB7-F9B7-45C1-AC50-89A85F4BFF6B}" presName="parTx" presStyleLbl="alignNode1" presStyleIdx="2" presStyleCnt="5">
        <dgm:presLayoutVars>
          <dgm:chMax val="0"/>
          <dgm:chPref val="0"/>
          <dgm:bulletEnabled val="1"/>
        </dgm:presLayoutVars>
      </dgm:prSet>
      <dgm:spPr/>
    </dgm:pt>
    <dgm:pt modelId="{5242F90B-5E36-4382-987A-741064087976}" type="pres">
      <dgm:prSet presAssocID="{32504DB7-F9B7-45C1-AC50-89A85F4BFF6B}" presName="desTx" presStyleLbl="alignAccFollowNode1" presStyleIdx="2" presStyleCnt="5">
        <dgm:presLayoutVars>
          <dgm:bulletEnabled val="1"/>
        </dgm:presLayoutVars>
      </dgm:prSet>
      <dgm:spPr/>
    </dgm:pt>
    <dgm:pt modelId="{45614915-8E67-4B88-B5C3-CE70D1258985}" type="pres">
      <dgm:prSet presAssocID="{5B236E87-13F8-4DEF-B5DF-30B27993FF2B}" presName="space" presStyleCnt="0"/>
      <dgm:spPr/>
    </dgm:pt>
    <dgm:pt modelId="{8382DB5E-5944-44C4-832E-E9432D5910EF}" type="pres">
      <dgm:prSet presAssocID="{5DA9117F-CB8D-4C50-AE9D-307ECD7427D9}" presName="composite" presStyleCnt="0"/>
      <dgm:spPr/>
    </dgm:pt>
    <dgm:pt modelId="{BD8108A8-BD01-46A9-B3E7-6D9ABB576A48}" type="pres">
      <dgm:prSet presAssocID="{5DA9117F-CB8D-4C50-AE9D-307ECD7427D9}" presName="parTx" presStyleLbl="alignNode1" presStyleIdx="3" presStyleCnt="5">
        <dgm:presLayoutVars>
          <dgm:chMax val="0"/>
          <dgm:chPref val="0"/>
          <dgm:bulletEnabled val="1"/>
        </dgm:presLayoutVars>
      </dgm:prSet>
      <dgm:spPr/>
    </dgm:pt>
    <dgm:pt modelId="{AC047CE4-573A-4C37-9B31-F5A98A89B09D}" type="pres">
      <dgm:prSet presAssocID="{5DA9117F-CB8D-4C50-AE9D-307ECD7427D9}" presName="desTx" presStyleLbl="alignAccFollowNode1" presStyleIdx="3" presStyleCnt="5">
        <dgm:presLayoutVars>
          <dgm:bulletEnabled val="1"/>
        </dgm:presLayoutVars>
      </dgm:prSet>
      <dgm:spPr/>
    </dgm:pt>
    <dgm:pt modelId="{1E6977FE-85C7-4D20-9C0D-DCEB39BA1DF3}" type="pres">
      <dgm:prSet presAssocID="{FBAE1B5B-A538-4C2E-BC65-DF8D33F12C86}" presName="space" presStyleCnt="0"/>
      <dgm:spPr/>
    </dgm:pt>
    <dgm:pt modelId="{31F491C4-E191-4E58-B547-96839289320C}" type="pres">
      <dgm:prSet presAssocID="{730AA03C-AC7F-4B4B-BBB2-AA51C8A787E2}" presName="composite" presStyleCnt="0"/>
      <dgm:spPr/>
    </dgm:pt>
    <dgm:pt modelId="{30B1302F-161C-4CEF-A661-5316AE802602}" type="pres">
      <dgm:prSet presAssocID="{730AA03C-AC7F-4B4B-BBB2-AA51C8A787E2}" presName="parTx" presStyleLbl="alignNode1" presStyleIdx="4" presStyleCnt="5">
        <dgm:presLayoutVars>
          <dgm:chMax val="0"/>
          <dgm:chPref val="0"/>
          <dgm:bulletEnabled val="1"/>
        </dgm:presLayoutVars>
      </dgm:prSet>
      <dgm:spPr/>
    </dgm:pt>
    <dgm:pt modelId="{5AA28A4D-3771-4CC2-9DC5-DD4484E2204E}" type="pres">
      <dgm:prSet presAssocID="{730AA03C-AC7F-4B4B-BBB2-AA51C8A787E2}" presName="desTx" presStyleLbl="alignAccFollowNode1" presStyleIdx="4" presStyleCnt="5">
        <dgm:presLayoutVars>
          <dgm:bulletEnabled val="1"/>
        </dgm:presLayoutVars>
      </dgm:prSet>
      <dgm:spPr/>
    </dgm:pt>
  </dgm:ptLst>
  <dgm:cxnLst>
    <dgm:cxn modelId="{9402B000-8CA5-4334-8C5A-0E58A3608231}" type="presOf" srcId="{4ED9308A-6CAF-423D-BEA0-9AD0A31CCA12}" destId="{AC047CE4-573A-4C37-9B31-F5A98A89B09D}" srcOrd="0" destOrd="3" presId="urn:microsoft.com/office/officeart/2005/8/layout/hList1"/>
    <dgm:cxn modelId="{38D16107-ADF3-4E2A-BC87-D5797EB7BCCB}" type="presOf" srcId="{D625ED46-D563-43A4-B599-4320C9219690}" destId="{9252C7B4-283A-4F16-BF08-8B2E8A213894}" srcOrd="0" destOrd="2" presId="urn:microsoft.com/office/officeart/2005/8/layout/hList1"/>
    <dgm:cxn modelId="{9945DF07-90E6-471A-8186-9D0B49FB4D75}" type="presOf" srcId="{065C61D7-430A-47E7-A772-76C0BAA14422}" destId="{C186F9DD-28C3-4066-81C1-139DA73BE5E9}" srcOrd="0" destOrd="0" presId="urn:microsoft.com/office/officeart/2005/8/layout/hList1"/>
    <dgm:cxn modelId="{8ADA2809-EF1F-4764-998F-54787B907A0A}" type="presOf" srcId="{FB49503B-B0E5-420D-815B-3850271DBD41}" destId="{64857906-638C-4B2D-9802-24478E6A1F83}" srcOrd="0" destOrd="0" presId="urn:microsoft.com/office/officeart/2005/8/layout/hList1"/>
    <dgm:cxn modelId="{FE047209-B9C3-48BB-8E18-84C9A8252181}" type="presOf" srcId="{DC482624-A377-4F5F-92F1-1EEB776C7190}" destId="{F1E77E1E-5F8A-4093-8371-AE1C3D893FF9}" srcOrd="0" destOrd="0" presId="urn:microsoft.com/office/officeart/2005/8/layout/hList1"/>
    <dgm:cxn modelId="{7D26D809-C536-4D1E-870F-1DCE51E18837}" srcId="{730AA03C-AC7F-4B4B-BBB2-AA51C8A787E2}" destId="{E8202BD4-F366-44DA-87FB-FE763190A7F8}" srcOrd="0" destOrd="0" parTransId="{A9DE6629-8FDF-4633-BB84-758B391AB908}" sibTransId="{790C04D3-44EC-4F92-AF59-5371137146AB}"/>
    <dgm:cxn modelId="{07FAE50F-75A9-4093-B6A7-D780376FE58F}" type="presOf" srcId="{CE93B526-1EE1-449F-8A0E-C9E9B9F9DEEE}" destId="{F1E77E1E-5F8A-4093-8371-AE1C3D893FF9}" srcOrd="0" destOrd="5" presId="urn:microsoft.com/office/officeart/2005/8/layout/hList1"/>
    <dgm:cxn modelId="{B3FE9312-DCA7-4232-8852-D26D98E93483}" type="presOf" srcId="{B72E9C4C-ED54-4423-9669-D60AD1474539}" destId="{AC047CE4-573A-4C37-9B31-F5A98A89B09D}" srcOrd="0" destOrd="1" presId="urn:microsoft.com/office/officeart/2005/8/layout/hList1"/>
    <dgm:cxn modelId="{5823D512-6F7C-40EF-8B44-C865294CE4EE}" type="presOf" srcId="{32504DB7-F9B7-45C1-AC50-89A85F4BFF6B}" destId="{FD0F9D02-E86E-4235-B99B-A67D5B6B3B3D}" srcOrd="0" destOrd="0" presId="urn:microsoft.com/office/officeart/2005/8/layout/hList1"/>
    <dgm:cxn modelId="{8F607813-D244-4A3A-A845-C43B6E3DCF61}" type="presOf" srcId="{554614AF-52D0-41A5-BC82-8DD25A3C33D7}" destId="{F1E77E1E-5F8A-4093-8371-AE1C3D893FF9}" srcOrd="0" destOrd="1" presId="urn:microsoft.com/office/officeart/2005/8/layout/hList1"/>
    <dgm:cxn modelId="{C2A5F317-7773-4F9C-86B3-ABF120930DD9}" type="presOf" srcId="{E8202BD4-F366-44DA-87FB-FE763190A7F8}" destId="{5AA28A4D-3771-4CC2-9DC5-DD4484E2204E}" srcOrd="0" destOrd="0" presId="urn:microsoft.com/office/officeart/2005/8/layout/hList1"/>
    <dgm:cxn modelId="{FF9B4B1A-0DEB-4C9C-B5E2-C31B0F6B1D62}" srcId="{FB49503B-B0E5-420D-815B-3850271DBD41}" destId="{DC482624-A377-4F5F-92F1-1EEB776C7190}" srcOrd="0" destOrd="0" parTransId="{C7CBFB9D-05AA-4521-A9D8-12E571EE0DD2}" sibTransId="{A5E2393D-36E6-4E51-971B-12FBF7A7F52F}"/>
    <dgm:cxn modelId="{FC891E26-8466-4447-BAD4-9ADAF86CFD52}" srcId="{065C61D7-430A-47E7-A772-76C0BAA14422}" destId="{B0085B11-D509-46BF-8CA5-5336DB352395}" srcOrd="0" destOrd="0" parTransId="{77D00F54-D6E1-4461-83C7-3E9509D618D1}" sibTransId="{6EC5007C-07BA-4FC9-B326-AA7270C3E7CB}"/>
    <dgm:cxn modelId="{49AA5226-7DA5-482D-A0C0-06B471D5DF86}" srcId="{065C61D7-430A-47E7-A772-76C0BAA14422}" destId="{D625ED46-D563-43A4-B599-4320C9219690}" srcOrd="2" destOrd="0" parTransId="{45B341F1-3E43-424E-A1FE-BC4D6FA1999B}" sibTransId="{1907855F-E3ED-473A-91B3-F87A13DB97E4}"/>
    <dgm:cxn modelId="{ED75172D-3576-4A1A-B6D3-EF21B5763614}" type="presOf" srcId="{5F5B2385-31F2-40FB-999F-84CA821DD8E9}" destId="{5242F90B-5E36-4382-987A-741064087976}" srcOrd="0" destOrd="2" presId="urn:microsoft.com/office/officeart/2005/8/layout/hList1"/>
    <dgm:cxn modelId="{FCF40230-0EDD-4A90-8C48-9BB0AE384B3E}" type="presOf" srcId="{326E3307-590E-4813-8B42-1F5A7B9608EB}" destId="{F1E77E1E-5F8A-4093-8371-AE1C3D893FF9}" srcOrd="0" destOrd="2" presId="urn:microsoft.com/office/officeart/2005/8/layout/hList1"/>
    <dgm:cxn modelId="{17470D3F-B075-40AF-B1C5-E3D6F86614E3}" srcId="{5DA9117F-CB8D-4C50-AE9D-307ECD7427D9}" destId="{07E4E544-80CE-449C-95B1-C484200153AA}" srcOrd="0" destOrd="0" parTransId="{20E3AE2C-7878-4CCD-A729-422B2392FA87}" sibTransId="{C63C9C4D-DB95-42D2-9764-55D16E0FC128}"/>
    <dgm:cxn modelId="{F13D343F-3DC8-4FD1-8DCC-50DBD4265E36}" type="presOf" srcId="{027CE588-C1DD-4280-AD73-057ED3863097}" destId="{9252C7B4-283A-4F16-BF08-8B2E8A213894}" srcOrd="0" destOrd="8" presId="urn:microsoft.com/office/officeart/2005/8/layout/hList1"/>
    <dgm:cxn modelId="{4277D240-F02F-4427-8433-36A567DF218F}" type="presOf" srcId="{17358FD9-A181-4501-86E4-FCB663885EC6}" destId="{9252C7B4-283A-4F16-BF08-8B2E8A213894}" srcOrd="0" destOrd="4" presId="urn:microsoft.com/office/officeart/2005/8/layout/hList1"/>
    <dgm:cxn modelId="{4103DD40-81F0-4A01-AA11-AE109D107126}" type="presOf" srcId="{DE0A6B1E-A3FB-4076-B106-215514C9E6E6}" destId="{F1E77E1E-5F8A-4093-8371-AE1C3D893FF9}" srcOrd="0" destOrd="6" presId="urn:microsoft.com/office/officeart/2005/8/layout/hList1"/>
    <dgm:cxn modelId="{0C716D5B-3B8A-4EB9-9D3F-EAB3313A096D}" srcId="{065C61D7-430A-47E7-A772-76C0BAA14422}" destId="{17358FD9-A181-4501-86E4-FCB663885EC6}" srcOrd="4" destOrd="0" parTransId="{1ACBB386-55C6-4075-ABFD-DF44D06C35AE}" sibTransId="{39AC6D39-40D2-4FC1-A7A6-394F4C88A73A}"/>
    <dgm:cxn modelId="{61A2F05B-579F-4D68-951C-5176AC948A48}" type="presOf" srcId="{FACECE71-6097-449A-A5B6-D1595E018148}" destId="{5AA28A4D-3771-4CC2-9DC5-DD4484E2204E}" srcOrd="0" destOrd="2" presId="urn:microsoft.com/office/officeart/2005/8/layout/hList1"/>
    <dgm:cxn modelId="{C5E4145D-FA7D-45FF-8D43-D6167F66E961}" srcId="{1EC1AED6-0EEC-482A-ABDD-2E91E47A5CF4}" destId="{32504DB7-F9B7-45C1-AC50-89A85F4BFF6B}" srcOrd="2" destOrd="0" parTransId="{8978B975-5BDA-4CBC-9CF7-B7FDF04FBF46}" sibTransId="{5B236E87-13F8-4DEF-B5DF-30B27993FF2B}"/>
    <dgm:cxn modelId="{67CD405F-0444-4BC0-A867-DA2343F3F8C6}" srcId="{32504DB7-F9B7-45C1-AC50-89A85F4BFF6B}" destId="{5F5B2385-31F2-40FB-999F-84CA821DD8E9}" srcOrd="2" destOrd="0" parTransId="{2E75CBB4-A50D-4918-91BC-7D032F890BC2}" sibTransId="{2873CF65-AEC8-4283-8B30-984D79EED3F9}"/>
    <dgm:cxn modelId="{D90B0D41-1F82-4B90-964F-4B70E57573EE}" type="presOf" srcId="{AD8F49CE-F47D-4D64-92EF-E5DD3341B01F}" destId="{AC047CE4-573A-4C37-9B31-F5A98A89B09D}" srcOrd="0" destOrd="4" presId="urn:microsoft.com/office/officeart/2005/8/layout/hList1"/>
    <dgm:cxn modelId="{4D375C62-57B8-4583-979C-EA50F319EF48}" srcId="{5DA9117F-CB8D-4C50-AE9D-307ECD7427D9}" destId="{4ED9308A-6CAF-423D-BEA0-9AD0A31CCA12}" srcOrd="3" destOrd="0" parTransId="{CBC161E3-57CA-4F53-A051-6A5571450E13}" sibTransId="{B2E48B2C-F858-44D0-85DC-6E494D242D2B}"/>
    <dgm:cxn modelId="{78E19C43-2C35-4C9A-9E76-1B6475464AFD}" type="presOf" srcId="{730AA03C-AC7F-4B4B-BBB2-AA51C8A787E2}" destId="{30B1302F-161C-4CEF-A661-5316AE802602}" srcOrd="0" destOrd="0" presId="urn:microsoft.com/office/officeart/2005/8/layout/hList1"/>
    <dgm:cxn modelId="{96A85064-A047-43EF-9B80-1475E98398DE}" type="presOf" srcId="{F3BE9F1D-83F9-4D4E-A039-B5996B1914D0}" destId="{AC047CE4-573A-4C37-9B31-F5A98A89B09D}" srcOrd="0" destOrd="2" presId="urn:microsoft.com/office/officeart/2005/8/layout/hList1"/>
    <dgm:cxn modelId="{BCBDE644-D755-4E28-B93C-CABA2A39809C}" srcId="{FB49503B-B0E5-420D-815B-3850271DBD41}" destId="{326E3307-590E-4813-8B42-1F5A7B9608EB}" srcOrd="2" destOrd="0" parTransId="{1421FF0D-989D-49F7-9412-59CCCCE91B3C}" sibTransId="{EEDEAB8C-563C-472E-BC63-8F5D833F13E1}"/>
    <dgm:cxn modelId="{EA307E6D-B4B7-4B12-AFC3-5BC10ED5CE8E}" srcId="{730AA03C-AC7F-4B4B-BBB2-AA51C8A787E2}" destId="{FACECE71-6097-449A-A5B6-D1595E018148}" srcOrd="2" destOrd="0" parTransId="{6292BB72-2EA0-4685-8B20-6EF635D4D239}" sibTransId="{C5230241-924A-4B26-9B29-6D81FCC56C8E}"/>
    <dgm:cxn modelId="{3B85F94D-692C-4AB7-B13F-C05326BFF726}" srcId="{FB49503B-B0E5-420D-815B-3850271DBD41}" destId="{554614AF-52D0-41A5-BC82-8DD25A3C33D7}" srcOrd="1" destOrd="0" parTransId="{B66BBE4E-98B0-4687-AAAE-52B31DDFF783}" sibTransId="{F3C88797-5428-4877-A281-1C2AFF06A65E}"/>
    <dgm:cxn modelId="{D228F670-9FAA-4D31-AD9F-B91C31E22CBA}" srcId="{5DA9117F-CB8D-4C50-AE9D-307ECD7427D9}" destId="{AD8F49CE-F47D-4D64-92EF-E5DD3341B01F}" srcOrd="4" destOrd="0" parTransId="{3A038BD4-FE65-44D6-8638-6A9EDE65B8BE}" sibTransId="{818044A7-796E-411E-BD5A-3A4B32F71B51}"/>
    <dgm:cxn modelId="{B4C29277-6A69-4C8D-B0AF-E4E5869BDEBF}" srcId="{1EC1AED6-0EEC-482A-ABDD-2E91E47A5CF4}" destId="{065C61D7-430A-47E7-A772-76C0BAA14422}" srcOrd="0" destOrd="0" parTransId="{3F4A3C65-E99D-49B1-936E-234A750E6E39}" sibTransId="{295AC8E1-451F-434C-BF28-BC550D258051}"/>
    <dgm:cxn modelId="{5DE6927D-313C-4D06-9FDB-E41E3A06E323}" srcId="{5DA9117F-CB8D-4C50-AE9D-307ECD7427D9}" destId="{B72E9C4C-ED54-4423-9669-D60AD1474539}" srcOrd="1" destOrd="0" parTransId="{7E3CA3B0-372D-41B2-B616-ABBD861694A4}" sibTransId="{F57E85B5-2ECC-4905-BD3F-373AA39A429E}"/>
    <dgm:cxn modelId="{52A7D282-D1FC-4F6C-A4D6-1C7DA2CA327C}" srcId="{065C61D7-430A-47E7-A772-76C0BAA14422}" destId="{DBF50D5D-3871-40F6-8A7D-444576294410}" srcOrd="3" destOrd="0" parTransId="{6BE37CAB-E844-48CE-96A8-54F61E35F578}" sibTransId="{D01C5D13-9E06-4FE3-8DCF-963718919B17}"/>
    <dgm:cxn modelId="{F0385283-20CC-4D98-9E12-C11C7C6F7EE2}" srcId="{065C61D7-430A-47E7-A772-76C0BAA14422}" destId="{07272AA9-5B73-49B9-B8FA-795C84B85E3F}" srcOrd="7" destOrd="0" parTransId="{8A2951D5-2E2E-4343-875F-2F0A09FCE05D}" sibTransId="{6CF0D2C5-A2C2-4FFC-8A09-A15C083888AD}"/>
    <dgm:cxn modelId="{1C17A284-57C2-4FF9-8D7F-B0CA22A110A1}" srcId="{5DA9117F-CB8D-4C50-AE9D-307ECD7427D9}" destId="{BA0890E8-9E62-4427-AE5E-C8320780BF2D}" srcOrd="5" destOrd="0" parTransId="{3EFCC927-C740-4153-A0F3-97A8CCF66718}" sibTransId="{FD750E16-6F71-43C7-9FDD-8E65C3A4C967}"/>
    <dgm:cxn modelId="{32244D8C-A676-4A5A-BC4E-4B71A3E605F7}" srcId="{32504DB7-F9B7-45C1-AC50-89A85F4BFF6B}" destId="{0ECEA6CD-E780-4E02-AD12-4EECE3DBB264}" srcOrd="1" destOrd="0" parTransId="{CCEABDFF-F1DC-42C0-AC18-D608579BD57A}" sibTransId="{302877EB-CB6E-4F64-9E8F-41748B229306}"/>
    <dgm:cxn modelId="{14271E8D-5597-490E-A64E-240AE8960F3D}" srcId="{065C61D7-430A-47E7-A772-76C0BAA14422}" destId="{FB86C2B0-5030-434D-89B6-6178F85C3045}" srcOrd="6" destOrd="0" parTransId="{BC821C11-E3ED-4C8B-93A1-FDF9C8F6EC00}" sibTransId="{0B2AF90D-0749-4116-98C7-421D7274C382}"/>
    <dgm:cxn modelId="{A6F93A92-3086-496E-A2F6-74620F24A002}" type="presOf" srcId="{D2BD4D72-A44B-4DF5-8CD7-B9464641FEE2}" destId="{F1E77E1E-5F8A-4093-8371-AE1C3D893FF9}" srcOrd="0" destOrd="3" presId="urn:microsoft.com/office/officeart/2005/8/layout/hList1"/>
    <dgm:cxn modelId="{ADCD3397-9479-4B98-963B-B50A1E8DBEA7}" type="presOf" srcId="{B0085B11-D509-46BF-8CA5-5336DB352395}" destId="{9252C7B4-283A-4F16-BF08-8B2E8A213894}" srcOrd="0" destOrd="0" presId="urn:microsoft.com/office/officeart/2005/8/layout/hList1"/>
    <dgm:cxn modelId="{2B79DF9A-41E6-4AFB-B2E2-9964A5DE06A0}" type="presOf" srcId="{FB86C2B0-5030-434D-89B6-6178F85C3045}" destId="{9252C7B4-283A-4F16-BF08-8B2E8A213894}" srcOrd="0" destOrd="6" presId="urn:microsoft.com/office/officeart/2005/8/layout/hList1"/>
    <dgm:cxn modelId="{DBEFEEA9-2FF1-4DA4-9901-46C31A30A3F2}" srcId="{065C61D7-430A-47E7-A772-76C0BAA14422}" destId="{16EA5D16-D02F-471A-A834-788879DAA2CF}" srcOrd="5" destOrd="0" parTransId="{B452DCBB-6A52-48AF-9500-85D759119B19}" sibTransId="{28ABC73B-4401-4E8E-8740-1A58D4655B3C}"/>
    <dgm:cxn modelId="{11D2B7AC-B86F-4896-A950-11BE98CF5572}" type="presOf" srcId="{0ECEA6CD-E780-4E02-AD12-4EECE3DBB264}" destId="{5242F90B-5E36-4382-987A-741064087976}" srcOrd="0" destOrd="1" presId="urn:microsoft.com/office/officeart/2005/8/layout/hList1"/>
    <dgm:cxn modelId="{1100F0AD-4DB2-48F7-AC03-46776B148C29}" type="presOf" srcId="{BA0890E8-9E62-4427-AE5E-C8320780BF2D}" destId="{AC047CE4-573A-4C37-9B31-F5A98A89B09D}" srcOrd="0" destOrd="5" presId="urn:microsoft.com/office/officeart/2005/8/layout/hList1"/>
    <dgm:cxn modelId="{C40806B4-C67E-4629-ABE5-97C34F9575C7}" type="presOf" srcId="{5DA9117F-CB8D-4C50-AE9D-307ECD7427D9}" destId="{BD8108A8-BD01-46A9-B3E7-6D9ABB576A48}" srcOrd="0" destOrd="0" presId="urn:microsoft.com/office/officeart/2005/8/layout/hList1"/>
    <dgm:cxn modelId="{F9E6AEB5-0C11-413D-A923-1BF319123D18}" srcId="{065C61D7-430A-47E7-A772-76C0BAA14422}" destId="{BBB7BF94-9ECA-4B39-8BF2-A21F64EDFF6B}" srcOrd="1" destOrd="0" parTransId="{529FB925-DE34-4B2E-B071-6308487FF7AA}" sibTransId="{972427A2-CDC4-411E-99C8-1A3448B6793E}"/>
    <dgm:cxn modelId="{26DBC3B5-BA96-4800-98B6-EF258D20E507}" srcId="{FB49503B-B0E5-420D-815B-3850271DBD41}" destId="{CE93B526-1EE1-449F-8A0E-C9E9B9F9DEEE}" srcOrd="5" destOrd="0" parTransId="{4CDDCFC6-D0BD-43D6-BF61-9BEBF1AF3C8E}" sibTransId="{DCF559B8-176C-4C69-B95C-58F7F2843D5D}"/>
    <dgm:cxn modelId="{DA8FCABB-4671-49EF-82CC-0A564B51D4CD}" type="presOf" srcId="{16EA5D16-D02F-471A-A834-788879DAA2CF}" destId="{9252C7B4-283A-4F16-BF08-8B2E8A213894}" srcOrd="0" destOrd="5" presId="urn:microsoft.com/office/officeart/2005/8/layout/hList1"/>
    <dgm:cxn modelId="{9C1DDDBC-54E6-4964-A68C-553859FA4A67}" srcId="{730AA03C-AC7F-4B4B-BBB2-AA51C8A787E2}" destId="{97EFE329-8F56-4D96-85EE-51F4BB7B20C7}" srcOrd="1" destOrd="0" parTransId="{EF1FBE55-098A-4CE6-AB7B-A9A49C136D3D}" sibTransId="{132F36B1-5E75-4140-AA33-9DC3F755A69A}"/>
    <dgm:cxn modelId="{4C692DBE-4C50-4B01-9055-8D36C2FC8A9A}" srcId="{FB49503B-B0E5-420D-815B-3850271DBD41}" destId="{8FC1F0C8-C141-4A2F-B760-3285E09753DE}" srcOrd="4" destOrd="0" parTransId="{DD9A4977-51C2-4476-98FF-1880FE448C8B}" sibTransId="{C0E05133-DE50-49D6-B077-FAD151092242}"/>
    <dgm:cxn modelId="{CCA49CC0-6D9C-47A7-AEB4-FA4AB9F8DB29}" srcId="{1EC1AED6-0EEC-482A-ABDD-2E91E47A5CF4}" destId="{FB49503B-B0E5-420D-815B-3850271DBD41}" srcOrd="1" destOrd="0" parTransId="{7A3441D4-43DE-4517-905C-C451300DA46C}" sibTransId="{D4B374E3-6F5F-457B-ADD3-6D710BB97DEA}"/>
    <dgm:cxn modelId="{560B67C2-9027-4B08-ABE7-5C2DBE9E476D}" type="presOf" srcId="{97EFE329-8F56-4D96-85EE-51F4BB7B20C7}" destId="{5AA28A4D-3771-4CC2-9DC5-DD4484E2204E}" srcOrd="0" destOrd="1" presId="urn:microsoft.com/office/officeart/2005/8/layout/hList1"/>
    <dgm:cxn modelId="{1EE570C4-77E7-4914-94F7-B2CF159B1845}" srcId="{FB49503B-B0E5-420D-815B-3850271DBD41}" destId="{DE0A6B1E-A3FB-4076-B106-215514C9E6E6}" srcOrd="6" destOrd="0" parTransId="{37DF9034-C6A9-4043-8805-BB99805F1E98}" sibTransId="{85A3C513-3D39-48E3-B183-9CAD7A62B57E}"/>
    <dgm:cxn modelId="{28B045C6-CBF0-4C15-A048-EEDDBEE5E64E}" srcId="{1EC1AED6-0EEC-482A-ABDD-2E91E47A5CF4}" destId="{730AA03C-AC7F-4B4B-BBB2-AA51C8A787E2}" srcOrd="4" destOrd="0" parTransId="{D0696784-58F3-4644-B35C-5933B3CBC5EE}" sibTransId="{B80F73B0-3520-40A6-8029-2751D0CE5A61}"/>
    <dgm:cxn modelId="{A8A3BCC8-0306-4A2D-8380-3B6D921DCDB5}" srcId="{065C61D7-430A-47E7-A772-76C0BAA14422}" destId="{027CE588-C1DD-4280-AD73-057ED3863097}" srcOrd="8" destOrd="0" parTransId="{5134D0E1-E363-46CC-B726-4C27D59AFD58}" sibTransId="{8171291F-F38C-424B-9B7D-3B836B8DABFC}"/>
    <dgm:cxn modelId="{C34A6ECE-31E8-43E7-A7AF-A56FC5971604}" type="presOf" srcId="{07272AA9-5B73-49B9-B8FA-795C84B85E3F}" destId="{9252C7B4-283A-4F16-BF08-8B2E8A213894}" srcOrd="0" destOrd="7" presId="urn:microsoft.com/office/officeart/2005/8/layout/hList1"/>
    <dgm:cxn modelId="{811C13D2-143C-4369-ABAD-EB99EC7052A1}" srcId="{1EC1AED6-0EEC-482A-ABDD-2E91E47A5CF4}" destId="{5DA9117F-CB8D-4C50-AE9D-307ECD7427D9}" srcOrd="3" destOrd="0" parTransId="{7C03BF07-FFE4-409E-856E-203C479FB35D}" sibTransId="{FBAE1B5B-A538-4C2E-BC65-DF8D33F12C86}"/>
    <dgm:cxn modelId="{8CDD7AD2-5E78-4D43-94B6-D148332CAFE6}" srcId="{32504DB7-F9B7-45C1-AC50-89A85F4BFF6B}" destId="{5966A37A-0A21-4DBC-8A92-FE95BCF485C1}" srcOrd="0" destOrd="0" parTransId="{A3C07194-8661-4E81-80E3-29FF52B6929C}" sibTransId="{209F5C11-8C0E-48E6-9456-3B274BA59B27}"/>
    <dgm:cxn modelId="{1EF982D2-E145-4814-8803-5BE751C332D5}" srcId="{FB49503B-B0E5-420D-815B-3850271DBD41}" destId="{D2BD4D72-A44B-4DF5-8CD7-B9464641FEE2}" srcOrd="3" destOrd="0" parTransId="{CEF89B93-BFE4-4DC1-8BAA-80E067400D3F}" sibTransId="{F93AAE6C-EF4F-4987-9223-D3F44571184D}"/>
    <dgm:cxn modelId="{74931BDD-3535-4A8D-9A4A-C38B57FC4889}" type="presOf" srcId="{5966A37A-0A21-4DBC-8A92-FE95BCF485C1}" destId="{5242F90B-5E36-4382-987A-741064087976}" srcOrd="0" destOrd="0" presId="urn:microsoft.com/office/officeart/2005/8/layout/hList1"/>
    <dgm:cxn modelId="{D6827AE1-BCE3-4F1D-915C-B91EE6559A33}" srcId="{5DA9117F-CB8D-4C50-AE9D-307ECD7427D9}" destId="{F3BE9F1D-83F9-4D4E-A039-B5996B1914D0}" srcOrd="2" destOrd="0" parTransId="{73551B68-4B14-4430-BE08-C2007394BBB6}" sibTransId="{BB18DB5E-7CA9-4BF8-A958-E8443F9A3D22}"/>
    <dgm:cxn modelId="{F008B5E7-1642-43F8-AA8A-AE8D8A339246}" type="presOf" srcId="{1EC1AED6-0EEC-482A-ABDD-2E91E47A5CF4}" destId="{D760E968-CBBB-42EE-9607-E4BD9EAB6C88}" srcOrd="0" destOrd="0" presId="urn:microsoft.com/office/officeart/2005/8/layout/hList1"/>
    <dgm:cxn modelId="{6992FDE8-3E82-496A-8B93-F9E62857E7F1}" type="presOf" srcId="{BBB7BF94-9ECA-4B39-8BF2-A21F64EDFF6B}" destId="{9252C7B4-283A-4F16-BF08-8B2E8A213894}" srcOrd="0" destOrd="1" presId="urn:microsoft.com/office/officeart/2005/8/layout/hList1"/>
    <dgm:cxn modelId="{FD94BFED-0224-4887-8480-CD122A9C6154}" type="presOf" srcId="{DBF50D5D-3871-40F6-8A7D-444576294410}" destId="{9252C7B4-283A-4F16-BF08-8B2E8A213894}" srcOrd="0" destOrd="3" presId="urn:microsoft.com/office/officeart/2005/8/layout/hList1"/>
    <dgm:cxn modelId="{944868F4-E972-42D2-AB32-D49ED6E9DF9E}" type="presOf" srcId="{8FC1F0C8-C141-4A2F-B760-3285E09753DE}" destId="{F1E77E1E-5F8A-4093-8371-AE1C3D893FF9}" srcOrd="0" destOrd="4" presId="urn:microsoft.com/office/officeart/2005/8/layout/hList1"/>
    <dgm:cxn modelId="{AFD7F7FA-AB22-4925-90F8-B8779EDAAAF0}" type="presOf" srcId="{07E4E544-80CE-449C-95B1-C484200153AA}" destId="{AC047CE4-573A-4C37-9B31-F5A98A89B09D}" srcOrd="0" destOrd="0" presId="urn:microsoft.com/office/officeart/2005/8/layout/hList1"/>
    <dgm:cxn modelId="{FB259F8C-44C1-498F-A077-C40CF508648C}" type="presParOf" srcId="{D760E968-CBBB-42EE-9607-E4BD9EAB6C88}" destId="{17D4FCD4-5D21-4905-BD15-D38AB04B4D9D}" srcOrd="0" destOrd="0" presId="urn:microsoft.com/office/officeart/2005/8/layout/hList1"/>
    <dgm:cxn modelId="{6C85C360-56EB-42FE-A9BE-AFD7C3B9BECA}" type="presParOf" srcId="{17D4FCD4-5D21-4905-BD15-D38AB04B4D9D}" destId="{C186F9DD-28C3-4066-81C1-139DA73BE5E9}" srcOrd="0" destOrd="0" presId="urn:microsoft.com/office/officeart/2005/8/layout/hList1"/>
    <dgm:cxn modelId="{A2032C89-DD24-47A6-9362-2BB33A388DC1}" type="presParOf" srcId="{17D4FCD4-5D21-4905-BD15-D38AB04B4D9D}" destId="{9252C7B4-283A-4F16-BF08-8B2E8A213894}" srcOrd="1" destOrd="0" presId="urn:microsoft.com/office/officeart/2005/8/layout/hList1"/>
    <dgm:cxn modelId="{ABB6C278-5367-449D-9D4D-4CA636DED87B}" type="presParOf" srcId="{D760E968-CBBB-42EE-9607-E4BD9EAB6C88}" destId="{B0F4A7B7-9CB2-4F19-BBC1-1E51D0B7D154}" srcOrd="1" destOrd="0" presId="urn:microsoft.com/office/officeart/2005/8/layout/hList1"/>
    <dgm:cxn modelId="{E25F92A7-4A58-45E3-80B4-6A657109ABB5}" type="presParOf" srcId="{D760E968-CBBB-42EE-9607-E4BD9EAB6C88}" destId="{897D7EC0-DC76-48B7-B54F-C17F1A941E9C}" srcOrd="2" destOrd="0" presId="urn:microsoft.com/office/officeart/2005/8/layout/hList1"/>
    <dgm:cxn modelId="{FB63E9D9-4802-4F01-9646-06A3BE2ACDE4}" type="presParOf" srcId="{897D7EC0-DC76-48B7-B54F-C17F1A941E9C}" destId="{64857906-638C-4B2D-9802-24478E6A1F83}" srcOrd="0" destOrd="0" presId="urn:microsoft.com/office/officeart/2005/8/layout/hList1"/>
    <dgm:cxn modelId="{A0513DF1-9F9A-41A3-9B1F-BB860CFEB660}" type="presParOf" srcId="{897D7EC0-DC76-48B7-B54F-C17F1A941E9C}" destId="{F1E77E1E-5F8A-4093-8371-AE1C3D893FF9}" srcOrd="1" destOrd="0" presId="urn:microsoft.com/office/officeart/2005/8/layout/hList1"/>
    <dgm:cxn modelId="{6DC519E4-C612-4F7A-BA59-6E2D8A09D9AA}" type="presParOf" srcId="{D760E968-CBBB-42EE-9607-E4BD9EAB6C88}" destId="{D3827F41-3C80-4A33-93A1-C41E297AB704}" srcOrd="3" destOrd="0" presId="urn:microsoft.com/office/officeart/2005/8/layout/hList1"/>
    <dgm:cxn modelId="{85CC68ED-A6B9-4BE3-B561-FBAFA2B1502C}" type="presParOf" srcId="{D760E968-CBBB-42EE-9607-E4BD9EAB6C88}" destId="{6ED18027-784B-4544-A341-F68505CBDA58}" srcOrd="4" destOrd="0" presId="urn:microsoft.com/office/officeart/2005/8/layout/hList1"/>
    <dgm:cxn modelId="{F0EEF46C-57B3-4B30-824C-D3DAE8F9B065}" type="presParOf" srcId="{6ED18027-784B-4544-A341-F68505CBDA58}" destId="{FD0F9D02-E86E-4235-B99B-A67D5B6B3B3D}" srcOrd="0" destOrd="0" presId="urn:microsoft.com/office/officeart/2005/8/layout/hList1"/>
    <dgm:cxn modelId="{F5B65D4D-4E22-4671-B17E-982F4CCF7430}" type="presParOf" srcId="{6ED18027-784B-4544-A341-F68505CBDA58}" destId="{5242F90B-5E36-4382-987A-741064087976}" srcOrd="1" destOrd="0" presId="urn:microsoft.com/office/officeart/2005/8/layout/hList1"/>
    <dgm:cxn modelId="{42D42BF4-7E3B-4B3E-A4C0-9DCF00628F29}" type="presParOf" srcId="{D760E968-CBBB-42EE-9607-E4BD9EAB6C88}" destId="{45614915-8E67-4B88-B5C3-CE70D1258985}" srcOrd="5" destOrd="0" presId="urn:microsoft.com/office/officeart/2005/8/layout/hList1"/>
    <dgm:cxn modelId="{190834EB-FDB8-4B14-9006-6D0F00614DB7}" type="presParOf" srcId="{D760E968-CBBB-42EE-9607-E4BD9EAB6C88}" destId="{8382DB5E-5944-44C4-832E-E9432D5910EF}" srcOrd="6" destOrd="0" presId="urn:microsoft.com/office/officeart/2005/8/layout/hList1"/>
    <dgm:cxn modelId="{98D05235-0637-4BD0-81AA-722787D389A3}" type="presParOf" srcId="{8382DB5E-5944-44C4-832E-E9432D5910EF}" destId="{BD8108A8-BD01-46A9-B3E7-6D9ABB576A48}" srcOrd="0" destOrd="0" presId="urn:microsoft.com/office/officeart/2005/8/layout/hList1"/>
    <dgm:cxn modelId="{90A05A9A-A1BF-4C05-8192-2939FBDFAA6A}" type="presParOf" srcId="{8382DB5E-5944-44C4-832E-E9432D5910EF}" destId="{AC047CE4-573A-4C37-9B31-F5A98A89B09D}" srcOrd="1" destOrd="0" presId="urn:microsoft.com/office/officeart/2005/8/layout/hList1"/>
    <dgm:cxn modelId="{5E9A14BF-22C2-41F0-9F24-B1719ADA558E}" type="presParOf" srcId="{D760E968-CBBB-42EE-9607-E4BD9EAB6C88}" destId="{1E6977FE-85C7-4D20-9C0D-DCEB39BA1DF3}" srcOrd="7" destOrd="0" presId="urn:microsoft.com/office/officeart/2005/8/layout/hList1"/>
    <dgm:cxn modelId="{8CF13BDD-8179-4329-8100-2AFC1CB68446}" type="presParOf" srcId="{D760E968-CBBB-42EE-9607-E4BD9EAB6C88}" destId="{31F491C4-E191-4E58-B547-96839289320C}" srcOrd="8" destOrd="0" presId="urn:microsoft.com/office/officeart/2005/8/layout/hList1"/>
    <dgm:cxn modelId="{3CA6C2B6-6C0B-4B5B-A6B4-1DB74378D32C}" type="presParOf" srcId="{31F491C4-E191-4E58-B547-96839289320C}" destId="{30B1302F-161C-4CEF-A661-5316AE802602}" srcOrd="0" destOrd="0" presId="urn:microsoft.com/office/officeart/2005/8/layout/hList1"/>
    <dgm:cxn modelId="{A0662FD4-D54A-4602-B62A-B136C63B6CCA}" type="presParOf" srcId="{31F491C4-E191-4E58-B547-96839289320C}" destId="{5AA28A4D-3771-4CC2-9DC5-DD4484E2204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6F9DD-28C3-4066-81C1-139DA73BE5E9}">
      <dsp:nvSpPr>
        <dsp:cNvPr id="0" name=""/>
        <dsp:cNvSpPr/>
      </dsp:nvSpPr>
      <dsp:spPr>
        <a:xfrm>
          <a:off x="5328" y="59778"/>
          <a:ext cx="2042438" cy="80584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sv-SE" sz="1600" b="1" kern="1200" noProof="0"/>
            <a:t>Patientansvar</a:t>
          </a:r>
        </a:p>
      </dsp:txBody>
      <dsp:txXfrm>
        <a:off x="5328" y="59778"/>
        <a:ext cx="2042438" cy="805844"/>
      </dsp:txXfrm>
    </dsp:sp>
    <dsp:sp modelId="{9252C7B4-283A-4F16-BF08-8B2E8A213894}">
      <dsp:nvSpPr>
        <dsp:cNvPr id="0" name=""/>
        <dsp:cNvSpPr/>
      </dsp:nvSpPr>
      <dsp:spPr>
        <a:xfrm>
          <a:off x="5328" y="865622"/>
          <a:ext cx="2042438" cy="3456383"/>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sv-SE" sz="1600" kern="1200" noProof="0"/>
            <a:t>ansvar för patient som följer listning</a:t>
          </a:r>
        </a:p>
        <a:p>
          <a:pPr marL="171450" lvl="1" indent="-171450" algn="l" defTabSz="711200">
            <a:lnSpc>
              <a:spcPct val="90000"/>
            </a:lnSpc>
            <a:spcBef>
              <a:spcPct val="0"/>
            </a:spcBef>
            <a:spcAft>
              <a:spcPct val="15000"/>
            </a:spcAft>
            <a:buChar char="•"/>
          </a:pPr>
          <a:endParaRPr lang="sv-SE" sz="1600" kern="1200" noProof="0"/>
        </a:p>
        <a:p>
          <a:pPr marL="171450" lvl="1" indent="-171450" algn="l" defTabSz="711200">
            <a:lnSpc>
              <a:spcPct val="90000"/>
            </a:lnSpc>
            <a:spcBef>
              <a:spcPct val="0"/>
            </a:spcBef>
            <a:spcAft>
              <a:spcPct val="15000"/>
            </a:spcAft>
            <a:buChar char="•"/>
          </a:pPr>
          <a:endParaRPr lang="sv-SE" sz="1600" kern="1200" noProof="0"/>
        </a:p>
        <a:p>
          <a:pPr marL="171450" lvl="1" indent="-171450" algn="l" defTabSz="711200">
            <a:lnSpc>
              <a:spcPct val="90000"/>
            </a:lnSpc>
            <a:spcBef>
              <a:spcPct val="0"/>
            </a:spcBef>
            <a:spcAft>
              <a:spcPct val="15000"/>
            </a:spcAft>
            <a:buChar char="•"/>
          </a:pPr>
          <a:endParaRPr lang="sv-SE" sz="1600" kern="1200" noProof="0"/>
        </a:p>
        <a:p>
          <a:pPr marL="171450" lvl="1" indent="-171450" algn="l" defTabSz="711200">
            <a:lnSpc>
              <a:spcPct val="90000"/>
            </a:lnSpc>
            <a:spcBef>
              <a:spcPct val="0"/>
            </a:spcBef>
            <a:spcAft>
              <a:spcPct val="15000"/>
            </a:spcAft>
            <a:buChar char="•"/>
          </a:pPr>
          <a:endParaRPr lang="sv-SE" sz="1600" kern="1200" noProof="0"/>
        </a:p>
        <a:p>
          <a:pPr marL="171450" lvl="1" indent="-171450" algn="l" defTabSz="711200">
            <a:lnSpc>
              <a:spcPct val="90000"/>
            </a:lnSpc>
            <a:spcBef>
              <a:spcPct val="0"/>
            </a:spcBef>
            <a:spcAft>
              <a:spcPct val="15000"/>
            </a:spcAft>
            <a:buChar char="•"/>
          </a:pPr>
          <a:endParaRPr lang="sv-SE" sz="1600" kern="1200" noProof="0"/>
        </a:p>
        <a:p>
          <a:pPr marL="171450" lvl="1" indent="-171450" algn="l" defTabSz="711200">
            <a:lnSpc>
              <a:spcPct val="90000"/>
            </a:lnSpc>
            <a:spcBef>
              <a:spcPct val="0"/>
            </a:spcBef>
            <a:spcAft>
              <a:spcPct val="15000"/>
            </a:spcAft>
            <a:buChar char="•"/>
          </a:pPr>
          <a:endParaRPr lang="sv-SE" sz="1600" kern="1200" noProof="0"/>
        </a:p>
        <a:p>
          <a:pPr marL="171450" lvl="1" indent="-171450" algn="l" defTabSz="711200">
            <a:lnSpc>
              <a:spcPct val="90000"/>
            </a:lnSpc>
            <a:spcBef>
              <a:spcPct val="0"/>
            </a:spcBef>
            <a:spcAft>
              <a:spcPct val="15000"/>
            </a:spcAft>
            <a:buChar char="•"/>
          </a:pPr>
          <a:endParaRPr lang="sv-SE" sz="1600" kern="1200" noProof="0"/>
        </a:p>
        <a:p>
          <a:pPr marL="171450" lvl="1" indent="-171450" algn="l" defTabSz="711200">
            <a:lnSpc>
              <a:spcPct val="90000"/>
            </a:lnSpc>
            <a:spcBef>
              <a:spcPct val="0"/>
            </a:spcBef>
            <a:spcAft>
              <a:spcPct val="15000"/>
            </a:spcAft>
            <a:buChar char="•"/>
          </a:pPr>
          <a:r>
            <a:rPr lang="sv-SE" sz="1600" kern="1200" noProof="0"/>
            <a:t>Ersättning via </a:t>
          </a:r>
          <a:r>
            <a:rPr lang="sv-SE" sz="1600" kern="1200" noProof="0" err="1"/>
            <a:t>kapitation</a:t>
          </a:r>
          <a:r>
            <a:rPr lang="sv-SE" sz="1600" kern="1200" noProof="0"/>
            <a:t> – </a:t>
          </a:r>
          <a:r>
            <a:rPr lang="sv-SE" sz="1600" b="1" kern="1200" noProof="0"/>
            <a:t>stärkt finansiering</a:t>
          </a:r>
        </a:p>
      </dsp:txBody>
      <dsp:txXfrm>
        <a:off x="5328" y="865622"/>
        <a:ext cx="2042438" cy="3456383"/>
      </dsp:txXfrm>
    </dsp:sp>
    <dsp:sp modelId="{64857906-638C-4B2D-9802-24478E6A1F83}">
      <dsp:nvSpPr>
        <dsp:cNvPr id="0" name=""/>
        <dsp:cNvSpPr/>
      </dsp:nvSpPr>
      <dsp:spPr>
        <a:xfrm>
          <a:off x="2333707" y="59778"/>
          <a:ext cx="2042438" cy="80584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sv-SE" sz="1600" b="1" kern="1200" noProof="0"/>
            <a:t>Medicinskt rådgivningsansvar på kommunal enhet </a:t>
          </a:r>
        </a:p>
      </dsp:txBody>
      <dsp:txXfrm>
        <a:off x="2333707" y="59778"/>
        <a:ext cx="2042438" cy="805844"/>
      </dsp:txXfrm>
    </dsp:sp>
    <dsp:sp modelId="{F1E77E1E-5F8A-4093-8371-AE1C3D893FF9}">
      <dsp:nvSpPr>
        <dsp:cNvPr id="0" name=""/>
        <dsp:cNvSpPr/>
      </dsp:nvSpPr>
      <dsp:spPr>
        <a:xfrm>
          <a:off x="2333707" y="865622"/>
          <a:ext cx="2042438" cy="3456383"/>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sv-SE" sz="1600" kern="1200" noProof="0"/>
            <a:t>ansvar för stöd mot kommunens personal på specifik verksamhet</a:t>
          </a:r>
        </a:p>
        <a:p>
          <a:pPr marL="171450" lvl="1" indent="-171450" algn="l" defTabSz="711200">
            <a:lnSpc>
              <a:spcPct val="90000"/>
            </a:lnSpc>
            <a:spcBef>
              <a:spcPct val="0"/>
            </a:spcBef>
            <a:spcAft>
              <a:spcPct val="15000"/>
            </a:spcAft>
            <a:buChar char="•"/>
          </a:pPr>
          <a:endParaRPr lang="sv-SE" sz="1600" kern="1200" noProof="0"/>
        </a:p>
        <a:p>
          <a:pPr marL="171450" lvl="1" indent="-171450" algn="l" defTabSz="711200">
            <a:lnSpc>
              <a:spcPct val="90000"/>
            </a:lnSpc>
            <a:spcBef>
              <a:spcPct val="0"/>
            </a:spcBef>
            <a:spcAft>
              <a:spcPct val="15000"/>
            </a:spcAft>
            <a:buChar char="•"/>
          </a:pPr>
          <a:endParaRPr lang="sv-SE" sz="1600" kern="1200" noProof="0"/>
        </a:p>
        <a:p>
          <a:pPr marL="171450" lvl="1" indent="-171450" algn="l" defTabSz="711200">
            <a:lnSpc>
              <a:spcPct val="90000"/>
            </a:lnSpc>
            <a:spcBef>
              <a:spcPct val="0"/>
            </a:spcBef>
            <a:spcAft>
              <a:spcPct val="15000"/>
            </a:spcAft>
            <a:buChar char="•"/>
          </a:pPr>
          <a:endParaRPr lang="sv-SE" sz="1600" kern="1200" noProof="0"/>
        </a:p>
        <a:p>
          <a:pPr marL="171450" lvl="1" indent="-171450" algn="l" defTabSz="711200">
            <a:lnSpc>
              <a:spcPct val="90000"/>
            </a:lnSpc>
            <a:spcBef>
              <a:spcPct val="0"/>
            </a:spcBef>
            <a:spcAft>
              <a:spcPct val="15000"/>
            </a:spcAft>
            <a:buChar char="•"/>
          </a:pPr>
          <a:endParaRPr lang="sv-SE" sz="1600" kern="1200" noProof="0"/>
        </a:p>
        <a:p>
          <a:pPr marL="171450" lvl="1" indent="-171450" algn="l" defTabSz="711200">
            <a:lnSpc>
              <a:spcPct val="90000"/>
            </a:lnSpc>
            <a:spcBef>
              <a:spcPct val="0"/>
            </a:spcBef>
            <a:spcAft>
              <a:spcPct val="15000"/>
            </a:spcAft>
            <a:buChar char="•"/>
          </a:pPr>
          <a:endParaRPr lang="sv-SE" sz="1600" kern="1200" noProof="0"/>
        </a:p>
        <a:p>
          <a:pPr marL="171450" lvl="1" indent="-171450" algn="l" defTabSz="711200">
            <a:lnSpc>
              <a:spcPct val="90000"/>
            </a:lnSpc>
            <a:spcBef>
              <a:spcPct val="0"/>
            </a:spcBef>
            <a:spcAft>
              <a:spcPct val="15000"/>
            </a:spcAft>
            <a:buChar char="•"/>
          </a:pPr>
          <a:r>
            <a:rPr lang="sv-SE" sz="1600" kern="1200" noProof="0"/>
            <a:t>Ersättning via särskild ersättning, </a:t>
          </a:r>
          <a:r>
            <a:rPr lang="sv-SE" sz="1600" b="1" kern="1200" noProof="0"/>
            <a:t>1 500 </a:t>
          </a:r>
          <a:r>
            <a:rPr lang="sv-SE" sz="1600" kern="1200" noProof="0"/>
            <a:t>kr per år och plats</a:t>
          </a:r>
        </a:p>
      </dsp:txBody>
      <dsp:txXfrm>
        <a:off x="2333707" y="865622"/>
        <a:ext cx="2042438" cy="3456383"/>
      </dsp:txXfrm>
    </dsp:sp>
    <dsp:sp modelId="{FD0F9D02-E86E-4235-B99B-A67D5B6B3B3D}">
      <dsp:nvSpPr>
        <dsp:cNvPr id="0" name=""/>
        <dsp:cNvSpPr/>
      </dsp:nvSpPr>
      <dsp:spPr>
        <a:xfrm>
          <a:off x="4662087" y="59778"/>
          <a:ext cx="2042438" cy="805844"/>
        </a:xfrm>
        <a:prstGeom prst="rect">
          <a:avLst/>
        </a:prstGeom>
        <a:solidFill>
          <a:schemeClr val="bg2"/>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sv-SE" sz="1600" b="1" kern="1200" noProof="0"/>
            <a:t>Läkarmedverkan på kommunal boendeenhet  </a:t>
          </a:r>
        </a:p>
      </dsp:txBody>
      <dsp:txXfrm>
        <a:off x="4662087" y="59778"/>
        <a:ext cx="2042438" cy="805844"/>
      </dsp:txXfrm>
    </dsp:sp>
    <dsp:sp modelId="{5242F90B-5E36-4382-987A-741064087976}">
      <dsp:nvSpPr>
        <dsp:cNvPr id="0" name=""/>
        <dsp:cNvSpPr/>
      </dsp:nvSpPr>
      <dsp:spPr>
        <a:xfrm>
          <a:off x="4662087" y="865622"/>
          <a:ext cx="2042438" cy="3456383"/>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sv-SE" sz="1600" b="1" kern="1200" noProof="0"/>
            <a:t>sammanslaget patientansvar och medicinskt rådgivningsansvar på kommunal boendeenhet – ansvar för strukturerade rutiner för besök</a:t>
          </a:r>
        </a:p>
        <a:p>
          <a:pPr marL="171450" lvl="1" indent="-171450" algn="l" defTabSz="711200">
            <a:lnSpc>
              <a:spcPct val="90000"/>
            </a:lnSpc>
            <a:spcBef>
              <a:spcPct val="0"/>
            </a:spcBef>
            <a:spcAft>
              <a:spcPct val="15000"/>
            </a:spcAft>
            <a:buChar char="•"/>
          </a:pPr>
          <a:endParaRPr lang="sv-SE" sz="1600" b="1" kern="1200" noProof="0"/>
        </a:p>
        <a:p>
          <a:pPr marL="171450" lvl="1" indent="-171450" algn="l" defTabSz="711200">
            <a:lnSpc>
              <a:spcPct val="90000"/>
            </a:lnSpc>
            <a:spcBef>
              <a:spcPct val="0"/>
            </a:spcBef>
            <a:spcAft>
              <a:spcPct val="15000"/>
            </a:spcAft>
            <a:buChar char="•"/>
          </a:pPr>
          <a:r>
            <a:rPr lang="sv-SE" sz="1600" b="1" kern="1200" noProof="0"/>
            <a:t>Ersättning via särskild ersättning  1 500 per år och plats </a:t>
          </a:r>
        </a:p>
      </dsp:txBody>
      <dsp:txXfrm>
        <a:off x="4662087" y="865622"/>
        <a:ext cx="2042438" cy="3456383"/>
      </dsp:txXfrm>
    </dsp:sp>
    <dsp:sp modelId="{BD8108A8-BD01-46A9-B3E7-6D9ABB576A48}">
      <dsp:nvSpPr>
        <dsp:cNvPr id="0" name=""/>
        <dsp:cNvSpPr/>
      </dsp:nvSpPr>
      <dsp:spPr>
        <a:xfrm>
          <a:off x="6990466" y="59778"/>
          <a:ext cx="2042438" cy="80584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sv-SE" sz="1600" b="1" kern="1200" noProof="0"/>
            <a:t>Behandlingsansvar på korttidsboende </a:t>
          </a:r>
        </a:p>
      </dsp:txBody>
      <dsp:txXfrm>
        <a:off x="6990466" y="59778"/>
        <a:ext cx="2042438" cy="805844"/>
      </dsp:txXfrm>
    </dsp:sp>
    <dsp:sp modelId="{AC047CE4-573A-4C37-9B31-F5A98A89B09D}">
      <dsp:nvSpPr>
        <dsp:cNvPr id="0" name=""/>
        <dsp:cNvSpPr/>
      </dsp:nvSpPr>
      <dsp:spPr>
        <a:xfrm>
          <a:off x="6990466" y="865622"/>
          <a:ext cx="2042438" cy="3456383"/>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sv-SE" sz="1600" kern="1200" noProof="0"/>
            <a:t>Medicinskt rådgivningsansvar och delar av patientansvaret under boendetid på korttidsboende</a:t>
          </a:r>
        </a:p>
        <a:p>
          <a:pPr marL="171450" lvl="1" indent="-171450" algn="l" defTabSz="711200">
            <a:lnSpc>
              <a:spcPct val="90000"/>
            </a:lnSpc>
            <a:spcBef>
              <a:spcPct val="0"/>
            </a:spcBef>
            <a:spcAft>
              <a:spcPct val="15000"/>
            </a:spcAft>
            <a:buChar char="•"/>
          </a:pPr>
          <a:endParaRPr lang="sv-SE" sz="1600" kern="1200" noProof="0"/>
        </a:p>
        <a:p>
          <a:pPr marL="171450" lvl="1" indent="-171450" algn="l" defTabSz="711200">
            <a:lnSpc>
              <a:spcPct val="90000"/>
            </a:lnSpc>
            <a:spcBef>
              <a:spcPct val="0"/>
            </a:spcBef>
            <a:spcAft>
              <a:spcPct val="15000"/>
            </a:spcAft>
            <a:buChar char="•"/>
          </a:pPr>
          <a:endParaRPr lang="sv-SE" sz="1600" kern="1200" noProof="0"/>
        </a:p>
        <a:p>
          <a:pPr marL="171450" lvl="1" indent="-171450" algn="l" defTabSz="711200">
            <a:lnSpc>
              <a:spcPct val="90000"/>
            </a:lnSpc>
            <a:spcBef>
              <a:spcPct val="0"/>
            </a:spcBef>
            <a:spcAft>
              <a:spcPct val="15000"/>
            </a:spcAft>
            <a:buChar char="•"/>
          </a:pPr>
          <a:endParaRPr lang="sv-SE" sz="1600" kern="1200" noProof="0"/>
        </a:p>
        <a:p>
          <a:pPr marL="171450" lvl="1" indent="-171450" algn="l" defTabSz="711200">
            <a:lnSpc>
              <a:spcPct val="90000"/>
            </a:lnSpc>
            <a:spcBef>
              <a:spcPct val="0"/>
            </a:spcBef>
            <a:spcAft>
              <a:spcPct val="15000"/>
            </a:spcAft>
            <a:buChar char="•"/>
          </a:pPr>
          <a:endParaRPr lang="sv-SE" sz="1600" kern="1200" noProof="0"/>
        </a:p>
        <a:p>
          <a:pPr marL="171450" lvl="1" indent="-171450" algn="l" defTabSz="711200">
            <a:lnSpc>
              <a:spcPct val="90000"/>
            </a:lnSpc>
            <a:spcBef>
              <a:spcPct val="0"/>
            </a:spcBef>
            <a:spcAft>
              <a:spcPct val="15000"/>
            </a:spcAft>
            <a:buChar char="•"/>
          </a:pPr>
          <a:r>
            <a:rPr lang="sv-SE" sz="1600" kern="1200" noProof="0"/>
            <a:t>Ersättning </a:t>
          </a:r>
          <a:r>
            <a:rPr lang="sv-SE" sz="1600" b="1" kern="1200" noProof="0"/>
            <a:t>15 000</a:t>
          </a:r>
          <a:r>
            <a:rPr lang="sv-SE" sz="1600" kern="1200" noProof="0"/>
            <a:t>kr per år och plats</a:t>
          </a:r>
        </a:p>
      </dsp:txBody>
      <dsp:txXfrm>
        <a:off x="6990466" y="865622"/>
        <a:ext cx="2042438" cy="3456383"/>
      </dsp:txXfrm>
    </dsp:sp>
    <dsp:sp modelId="{30B1302F-161C-4CEF-A661-5316AE802602}">
      <dsp:nvSpPr>
        <dsp:cNvPr id="0" name=""/>
        <dsp:cNvSpPr/>
      </dsp:nvSpPr>
      <dsp:spPr>
        <a:xfrm>
          <a:off x="9318846" y="59778"/>
          <a:ext cx="2042438" cy="805844"/>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sv-SE" sz="1600" b="1" kern="1200" noProof="0"/>
            <a:t>Mobil hemsjukvårdsläkare</a:t>
          </a:r>
        </a:p>
      </dsp:txBody>
      <dsp:txXfrm>
        <a:off x="9318846" y="59778"/>
        <a:ext cx="2042438" cy="805844"/>
      </dsp:txXfrm>
    </dsp:sp>
    <dsp:sp modelId="{5AA28A4D-3771-4CC2-9DC5-DD4484E2204E}">
      <dsp:nvSpPr>
        <dsp:cNvPr id="0" name=""/>
        <dsp:cNvSpPr/>
      </dsp:nvSpPr>
      <dsp:spPr>
        <a:xfrm>
          <a:off x="9318846" y="865622"/>
          <a:ext cx="2042438" cy="3456383"/>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sv-SE" sz="1600" kern="1200" noProof="0"/>
            <a:t>Patientansvar för patienter  i kommunal sjukvård i ordinärt boende med omfattande vård- och omsorgsbehov, team med kommunen</a:t>
          </a:r>
        </a:p>
        <a:p>
          <a:pPr marL="171450" lvl="1" indent="-171450" algn="l" defTabSz="711200">
            <a:lnSpc>
              <a:spcPct val="90000"/>
            </a:lnSpc>
            <a:spcBef>
              <a:spcPct val="0"/>
            </a:spcBef>
            <a:spcAft>
              <a:spcPct val="15000"/>
            </a:spcAft>
            <a:buChar char="•"/>
          </a:pPr>
          <a:endParaRPr lang="sv-SE" sz="1600" kern="1200" noProof="0"/>
        </a:p>
        <a:p>
          <a:pPr marL="171450" lvl="1" indent="-171450" algn="l" defTabSz="711200">
            <a:lnSpc>
              <a:spcPct val="90000"/>
            </a:lnSpc>
            <a:spcBef>
              <a:spcPct val="0"/>
            </a:spcBef>
            <a:spcAft>
              <a:spcPct val="15000"/>
            </a:spcAft>
            <a:buChar char="•"/>
          </a:pPr>
          <a:r>
            <a:rPr lang="sv-SE" sz="1600" kern="1200" noProof="0"/>
            <a:t>Ersättning via </a:t>
          </a:r>
          <a:r>
            <a:rPr lang="sv-SE" sz="1600" kern="1200" noProof="0" err="1"/>
            <a:t>kapitation</a:t>
          </a:r>
          <a:r>
            <a:rPr lang="sv-SE" sz="1600" kern="1200" noProof="0"/>
            <a:t> – </a:t>
          </a:r>
          <a:r>
            <a:rPr lang="sv-SE" sz="1600" b="1" kern="1200" noProof="0"/>
            <a:t>stärkt finansiering</a:t>
          </a:r>
        </a:p>
      </dsp:txBody>
      <dsp:txXfrm>
        <a:off x="9318846" y="865622"/>
        <a:ext cx="2042438" cy="345638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58AD56-8C1E-492B-B46A-AD3B4E576BB6}" type="datetimeFigureOut">
              <a:rPr lang="sv-SE" smtClean="0"/>
              <a:t>2022-02-24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2EC24-3957-4687-9260-E7BA696F5E25}" type="slidenum">
              <a:rPr lang="sv-SE" smtClean="0"/>
              <a:t>‹#›</a:t>
            </a:fld>
            <a:endParaRPr lang="sv-SE"/>
          </a:p>
        </p:txBody>
      </p:sp>
    </p:spTree>
    <p:extLst>
      <p:ext uri="{BB962C8B-B14F-4D97-AF65-F5344CB8AC3E}">
        <p14:creationId xmlns:p14="http://schemas.microsoft.com/office/powerpoint/2010/main" val="526230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ivo.se/tillstand/sol-och-lss-tillstand/korttidsvistelse-utanfor-det-egna-hemmet/" TargetMode="External"/><Relationship Id="rId3" Type="http://schemas.openxmlformats.org/officeDocument/2006/relationships/hyperlink" Target="https://www.ivo.se/tillstand/sol-och-lss-tillstand/daglig-verksamhet/" TargetMode="External"/><Relationship Id="rId7" Type="http://schemas.openxmlformats.org/officeDocument/2006/relationships/hyperlink" Target="https://www.ivo.se/tillstand/sol-och-lss-tillstand/sarskild-boendeform-for-aldre/"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ivo.se/tillstand/sol-och-lss-tillstand/bostader-med-sarskild-service/" TargetMode="External"/><Relationship Id="rId5" Type="http://schemas.openxmlformats.org/officeDocument/2006/relationships/hyperlink" Target="https://www.ivo.se/tillstand/sol-och-lss-tillstand/bostad-med-sarskild-service-barn-och-ungdomar/" TargetMode="External"/><Relationship Id="rId10" Type="http://schemas.openxmlformats.org/officeDocument/2006/relationships/hyperlink" Target="https://www.ivo.se/tillstand/sol-och-lss-tillstand/hem-for-viss-annan-heldygnsvard-korttidsboende/" TargetMode="External"/><Relationship Id="rId4" Type="http://schemas.openxmlformats.org/officeDocument/2006/relationships/hyperlink" Target="https://www.ivo.se/tillstand/sol-och-lss-tillstand/bostad-med-sarskild-service-for-vuxna/" TargetMode="External"/><Relationship Id="rId9" Type="http://schemas.openxmlformats.org/officeDocument/2006/relationships/hyperlink" Target="https://www.ivo.se/tillstand/sol-och-lss-tillstand/bistandsbedomt-trygghetsboend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 ser gärna att vi har dialog i slutet och får era tankar om detta.</a:t>
            </a:r>
            <a:endParaRPr lang="en-SE" dirty="0"/>
          </a:p>
        </p:txBody>
      </p:sp>
      <p:sp>
        <p:nvSpPr>
          <p:cNvPr id="4" name="Platshållare för bildnummer 3"/>
          <p:cNvSpPr>
            <a:spLocks noGrp="1"/>
          </p:cNvSpPr>
          <p:nvPr>
            <p:ph type="sldNum" sz="quarter" idx="5"/>
          </p:nvPr>
        </p:nvSpPr>
        <p:spPr/>
        <p:txBody>
          <a:bodyPr/>
          <a:lstStyle/>
          <a:p>
            <a:fld id="{B398F8B8-09B5-4BE5-87E8-EE3F6AF0695A}" type="slidenum">
              <a:rPr lang="en-SE" smtClean="0"/>
              <a:t>1</a:t>
            </a:fld>
            <a:endParaRPr lang="en-SE"/>
          </a:p>
        </p:txBody>
      </p:sp>
    </p:spTree>
    <p:extLst>
      <p:ext uri="{BB962C8B-B14F-4D97-AF65-F5344CB8AC3E}">
        <p14:creationId xmlns:p14="http://schemas.microsoft.com/office/powerpoint/2010/main" val="3099209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Fullständiga handlingar finns publicerade på Västra Götalandsregionens hemsida får vårdgivare, Vårdgivarwebben. Här länkar vi direkt till de båda förfrågningsunderlagen. Vi har även länkat till de sammanställningar som finns som tydligt punktar samtliga förändringar i de båda vårdvalens Krav- och kvalitetsböcker.</a:t>
            </a:r>
          </a:p>
        </p:txBody>
      </p:sp>
      <p:sp>
        <p:nvSpPr>
          <p:cNvPr id="4" name="Platshållare för bildnummer 3"/>
          <p:cNvSpPr>
            <a:spLocks noGrp="1"/>
          </p:cNvSpPr>
          <p:nvPr>
            <p:ph type="sldNum" sz="quarter" idx="5"/>
          </p:nvPr>
        </p:nvSpPr>
        <p:spPr/>
        <p:txBody>
          <a:bodyPr/>
          <a:lstStyle/>
          <a:p>
            <a:fld id="{8262EC24-3957-4687-9260-E7BA696F5E25}" type="slidenum">
              <a:rPr lang="sv-SE" smtClean="0"/>
              <a:t>10</a:t>
            </a:fld>
            <a:endParaRPr lang="sv-SE"/>
          </a:p>
        </p:txBody>
      </p:sp>
    </p:spTree>
    <p:extLst>
      <p:ext uri="{BB962C8B-B14F-4D97-AF65-F5344CB8AC3E}">
        <p14:creationId xmlns:p14="http://schemas.microsoft.com/office/powerpoint/2010/main" val="3528152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8262EC24-3957-4687-9260-E7BA696F5E25}" type="slidenum">
              <a:rPr lang="sv-SE" smtClean="0"/>
              <a:t>11</a:t>
            </a:fld>
            <a:endParaRPr lang="sv-SE"/>
          </a:p>
        </p:txBody>
      </p:sp>
    </p:spTree>
    <p:extLst>
      <p:ext uri="{BB962C8B-B14F-4D97-AF65-F5344CB8AC3E}">
        <p14:creationId xmlns:p14="http://schemas.microsoft.com/office/powerpoint/2010/main" val="1794026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Taget ur pressmeddelande 21 september när regionstyrelsen fattade beslut om Krav- och kvalitetsböcker för 2022-2023</a:t>
            </a:r>
          </a:p>
        </p:txBody>
      </p:sp>
      <p:sp>
        <p:nvSpPr>
          <p:cNvPr id="4" name="Platshållare för bildnummer 3"/>
          <p:cNvSpPr>
            <a:spLocks noGrp="1"/>
          </p:cNvSpPr>
          <p:nvPr>
            <p:ph type="sldNum" sz="quarter" idx="5"/>
          </p:nvPr>
        </p:nvSpPr>
        <p:spPr/>
        <p:txBody>
          <a:bodyPr/>
          <a:lstStyle/>
          <a:p>
            <a:fld id="{8262EC24-3957-4687-9260-E7BA696F5E25}" type="slidenum">
              <a:rPr lang="sv-SE" smtClean="0"/>
              <a:t>2</a:t>
            </a:fld>
            <a:endParaRPr lang="sv-SE"/>
          </a:p>
        </p:txBody>
      </p:sp>
    </p:spTree>
    <p:extLst>
      <p:ext uri="{BB962C8B-B14F-4D97-AF65-F5344CB8AC3E}">
        <p14:creationId xmlns:p14="http://schemas.microsoft.com/office/powerpoint/2010/main" val="4163208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att tydligt satsa på de äldre så har viktlistan gjorts om så att ersättningen ökat betydligt för de äldsta patienterna, </a:t>
            </a:r>
            <a:r>
              <a:rPr lang="sv-SE" dirty="0" err="1"/>
              <a:t>inkl</a:t>
            </a:r>
            <a:r>
              <a:rPr lang="sv-SE" dirty="0"/>
              <a:t> mobil hemsjukvårdsläkare</a:t>
            </a:r>
          </a:p>
          <a:p>
            <a:r>
              <a:rPr lang="sv-SE" dirty="0"/>
              <a:t>160 miljoner kronor har förts in som nya satsningar i </a:t>
            </a:r>
            <a:r>
              <a:rPr lang="sv-SE" dirty="0" err="1"/>
              <a:t>kapitationen</a:t>
            </a:r>
            <a:r>
              <a:rPr lang="sv-SE" dirty="0"/>
              <a:t>, riktat mot äldre</a:t>
            </a:r>
          </a:p>
          <a:p>
            <a:r>
              <a:rPr lang="sv-SE" dirty="0"/>
              <a:t>Utöver det har även särskilda ersättningar ökat för målgruppen </a:t>
            </a:r>
          </a:p>
          <a:p>
            <a:endParaRPr lang="sv-SE" dirty="0"/>
          </a:p>
        </p:txBody>
      </p:sp>
      <p:sp>
        <p:nvSpPr>
          <p:cNvPr id="4" name="Platshållare för bildnummer 3"/>
          <p:cNvSpPr>
            <a:spLocks noGrp="1"/>
          </p:cNvSpPr>
          <p:nvPr>
            <p:ph type="sldNum" sz="quarter" idx="5"/>
          </p:nvPr>
        </p:nvSpPr>
        <p:spPr/>
        <p:txBody>
          <a:bodyPr/>
          <a:lstStyle/>
          <a:p>
            <a:fld id="{8262EC24-3957-4687-9260-E7BA696F5E25}" type="slidenum">
              <a:rPr lang="sv-SE" smtClean="0"/>
              <a:t>3</a:t>
            </a:fld>
            <a:endParaRPr lang="sv-SE"/>
          </a:p>
        </p:txBody>
      </p:sp>
    </p:spTree>
    <p:extLst>
      <p:ext uri="{BB962C8B-B14F-4D97-AF65-F5344CB8AC3E}">
        <p14:creationId xmlns:p14="http://schemas.microsoft.com/office/powerpoint/2010/main" val="3074116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 160 miljonerna är i stort tänkt att stärka detta ansvar.</a:t>
            </a:r>
          </a:p>
        </p:txBody>
      </p:sp>
      <p:sp>
        <p:nvSpPr>
          <p:cNvPr id="4" name="Platshållare för bildnummer 3"/>
          <p:cNvSpPr>
            <a:spLocks noGrp="1"/>
          </p:cNvSpPr>
          <p:nvPr>
            <p:ph type="sldNum" sz="quarter" idx="5"/>
          </p:nvPr>
        </p:nvSpPr>
        <p:spPr/>
        <p:txBody>
          <a:bodyPr/>
          <a:lstStyle/>
          <a:p>
            <a:fld id="{8262EC24-3957-4687-9260-E7BA696F5E25}" type="slidenum">
              <a:rPr lang="sv-SE" smtClean="0"/>
              <a:t>4</a:t>
            </a:fld>
            <a:endParaRPr lang="sv-SE"/>
          </a:p>
        </p:txBody>
      </p:sp>
    </p:spTree>
    <p:extLst>
      <p:ext uri="{BB962C8B-B14F-4D97-AF65-F5344CB8AC3E}">
        <p14:creationId xmlns:p14="http://schemas.microsoft.com/office/powerpoint/2010/main" val="719808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har förutom den stärkta </a:t>
            </a:r>
            <a:r>
              <a:rPr lang="sv-SE" dirty="0" err="1"/>
              <a:t>grunderasättningen</a:t>
            </a:r>
            <a:r>
              <a:rPr lang="sv-SE" dirty="0"/>
              <a:t> på 160 miljoner förts till medel i form av nya och stärkta styckesersättningar på vissa uppdrag </a:t>
            </a:r>
            <a:r>
              <a:rPr lang="sv-SE" dirty="0" err="1"/>
              <a:t>isom</a:t>
            </a:r>
            <a:r>
              <a:rPr lang="sv-SE" dirty="0"/>
              <a:t> vårdcentralerna utför mot den kommunala hälso- och sjukvården</a:t>
            </a:r>
          </a:p>
        </p:txBody>
      </p:sp>
      <p:sp>
        <p:nvSpPr>
          <p:cNvPr id="4" name="Platshållare för bildnummer 3"/>
          <p:cNvSpPr>
            <a:spLocks noGrp="1"/>
          </p:cNvSpPr>
          <p:nvPr>
            <p:ph type="sldNum" sz="quarter" idx="5"/>
          </p:nvPr>
        </p:nvSpPr>
        <p:spPr/>
        <p:txBody>
          <a:bodyPr/>
          <a:lstStyle/>
          <a:p>
            <a:fld id="{8262EC24-3957-4687-9260-E7BA696F5E25}" type="slidenum">
              <a:rPr lang="sv-SE" smtClean="0"/>
              <a:t>5</a:t>
            </a:fld>
            <a:endParaRPr lang="sv-SE"/>
          </a:p>
        </p:txBody>
      </p:sp>
    </p:spTree>
    <p:extLst>
      <p:ext uri="{BB962C8B-B14F-4D97-AF65-F5344CB8AC3E}">
        <p14:creationId xmlns:p14="http://schemas.microsoft.com/office/powerpoint/2010/main" val="2696289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Förenkla modellen</a:t>
            </a:r>
          </a:p>
        </p:txBody>
      </p:sp>
      <p:sp>
        <p:nvSpPr>
          <p:cNvPr id="4" name="Platshållare för bildnummer 3"/>
          <p:cNvSpPr>
            <a:spLocks noGrp="1"/>
          </p:cNvSpPr>
          <p:nvPr>
            <p:ph type="sldNum" sz="quarter" idx="5"/>
          </p:nvPr>
        </p:nvSpPr>
        <p:spPr/>
        <p:txBody>
          <a:bodyPr/>
          <a:lstStyle/>
          <a:p>
            <a:fld id="{8262EC24-3957-4687-9260-E7BA696F5E25}" type="slidenum">
              <a:rPr lang="sv-SE" smtClean="0"/>
              <a:t>6</a:t>
            </a:fld>
            <a:endParaRPr lang="sv-SE"/>
          </a:p>
        </p:txBody>
      </p:sp>
    </p:spTree>
    <p:extLst>
      <p:ext uri="{BB962C8B-B14F-4D97-AF65-F5344CB8AC3E}">
        <p14:creationId xmlns:p14="http://schemas.microsoft.com/office/powerpoint/2010/main" val="2426258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Tidigare kallat samordningsansvar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Vad förväntas av vårdcentralerna kopplat mot kommunen och hemsjukvård i ordinärt boende, Innehåller inget patientansvar</a:t>
            </a: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8262EC24-3957-4687-9260-E7BA696F5E25}" type="slidenum">
              <a:rPr lang="sv-SE" smtClean="0"/>
              <a:t>7</a:t>
            </a:fld>
            <a:endParaRPr lang="sv-SE"/>
          </a:p>
        </p:txBody>
      </p:sp>
    </p:spTree>
    <p:extLst>
      <p:ext uri="{BB962C8B-B14F-4D97-AF65-F5344CB8AC3E}">
        <p14:creationId xmlns:p14="http://schemas.microsoft.com/office/powerpoint/2010/main" val="146836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sv-SE" sz="1800" b="0" i="0" dirty="0">
                <a:solidFill>
                  <a:srgbClr val="000000"/>
                </a:solidFill>
                <a:effectLst/>
                <a:latin typeface="Calibri" panose="020F0502020204030204" pitchFamily="34" charset="0"/>
              </a:rPr>
              <a:t>Ett nytt begrepp ”Läkarmedverkan på kommunala boendeenheter” förs in. </a:t>
            </a:r>
            <a:r>
              <a:rPr lang="sv-SE" sz="1800" b="0" i="0" dirty="0">
                <a:solidFill>
                  <a:srgbClr val="000000"/>
                </a:solidFill>
                <a:effectLst/>
                <a:latin typeface="Times New Roman" panose="02020603050405020304" pitchFamily="18" charset="0"/>
              </a:rPr>
              <a:t>Det innebär att en vårdcentral både har patientansvar och det medicinskt rådgivningsansvar på särskilda boenden, inklusive korttidsboende, samt i bostäder med särskild service. När en person flyttar in på ett boende erbjuds den, med respekt för det fria vårdvalet, att lista sig på den vårdcentral som har ansvaret. Fördelningen av ansvaret sker i överenskommelse i närområdesplanen i första hand och i andra hand utifrån närhetsprincip. Uppdraget läkarmedverkan på kommunala boendeenheter innebär planerad läkarmedverkan en gång i veckan på boenden för äldre, planerad läkarmedverkan kontinuerligt på boenden för personer med funktionsnedsättning. Ansvarig vårdcentral ska bemanna och avsätta tid för konsultation och läkarbesök på boendet också när det behövs och för att förhindra onödig sjukhusvistelse. </a:t>
            </a:r>
          </a:p>
          <a:p>
            <a:pPr marL="0" marR="0" lvl="0" indent="0" algn="l" defTabSz="914400" rtl="0" eaLnBrk="1" fontAlgn="base" latinLnBrk="0" hangingPunct="1">
              <a:lnSpc>
                <a:spcPct val="100000"/>
              </a:lnSpc>
              <a:spcBef>
                <a:spcPts val="0"/>
              </a:spcBef>
              <a:spcAft>
                <a:spcPts val="0"/>
              </a:spcAft>
              <a:buClrTx/>
              <a:buSzTx/>
              <a:buFontTx/>
              <a:buNone/>
              <a:tabLst/>
              <a:defRPr/>
            </a:pPr>
            <a:endParaRPr lang="sv-SE" sz="1800" b="0" i="0" dirty="0">
              <a:solidFill>
                <a:srgbClr val="000000"/>
              </a:solidFill>
              <a:effectLst/>
              <a:latin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sv-SE" sz="1800" b="0" i="0">
                <a:solidFill>
                  <a:srgbClr val="000000"/>
                </a:solidFill>
                <a:effectLst/>
                <a:latin typeface="Calibri" panose="020F0502020204030204" pitchFamily="34" charset="0"/>
              </a:rPr>
              <a:t>Behandlingsansvar på korttidsboende, där</a:t>
            </a:r>
            <a:r>
              <a:rPr lang="sv-SE" sz="1800" b="0" i="0">
                <a:solidFill>
                  <a:srgbClr val="000000"/>
                </a:solidFill>
                <a:effectLst/>
                <a:latin typeface="Times New Roman" panose="02020603050405020304" pitchFamily="18" charset="0"/>
              </a:rPr>
              <a:t> förtydligas att om en enhet har behandlingsansvaret på ett korttidsboende så har de även det medicinska rådgivningsansvaret. Ett förtydligande införs om att vid förskrivning av hjälpmedel och läkemedelsnära produkter ansvarar den vårdcentral där patienten är listad för detta, även under vistelse på korttidsboende. Ersättningen för behandlingsansvar på korttidsboende höjs till 15 000 kr per plats och år. </a:t>
            </a:r>
            <a:endParaRPr lang="sv-SE" sz="1800" b="0" i="0">
              <a:solidFill>
                <a:srgbClr val="000000"/>
              </a:solidFill>
              <a:effectLst/>
              <a:latin typeface="Segoe UI" panose="020B0502040204020203"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sv-SE" sz="1800" b="0" i="0">
              <a:solidFill>
                <a:srgbClr val="000000"/>
              </a:solidFill>
              <a:effectLst/>
              <a:latin typeface="Segoe UI" panose="020B0502040204020203" pitchFamily="34" charset="0"/>
            </a:endParaRPr>
          </a:p>
          <a:p>
            <a:pPr algn="l" rtl="0" fontAlgn="base"/>
            <a:endParaRPr lang="sv-SE" sz="1800" b="0" i="0">
              <a:solidFill>
                <a:srgbClr val="000000"/>
              </a:solidFill>
              <a:effectLst/>
              <a:latin typeface="Times New Roman" panose="02020603050405020304" pitchFamily="18" charset="0"/>
            </a:endParaRPr>
          </a:p>
          <a:p>
            <a:pPr algn="l"/>
            <a:r>
              <a:rPr lang="sv-SE" sz="1800" b="1" i="0" u="sng">
                <a:solidFill>
                  <a:srgbClr val="006699"/>
                </a:solidFill>
                <a:effectLst/>
                <a:latin typeface="Corbel" panose="020B0503020204020204" pitchFamily="34" charset="0"/>
                <a:hlinkClick r:id="rId3"/>
              </a:rPr>
              <a:t>Daglig verksamhet</a:t>
            </a:r>
            <a:endParaRPr lang="sv-SE" sz="1800" b="0" i="0">
              <a:solidFill>
                <a:srgbClr val="515151"/>
              </a:solidFill>
              <a:effectLst/>
              <a:latin typeface="CorbelBold"/>
            </a:endParaRPr>
          </a:p>
          <a:p>
            <a:pPr algn="l"/>
            <a:r>
              <a:rPr lang="sv-SE" sz="1800" b="0" i="0">
                <a:solidFill>
                  <a:srgbClr val="515151"/>
                </a:solidFill>
                <a:effectLst/>
                <a:latin typeface="CorbelRegular"/>
              </a:rPr>
              <a:t>Enligt 9 § 10 LSS</a:t>
            </a:r>
          </a:p>
          <a:p>
            <a:endParaRPr lang="sv-SE" sz="1800"/>
          </a:p>
          <a:p>
            <a:r>
              <a:rPr lang="sv-SE" sz="1800"/>
              <a:t>Vilka boendeformer finns som behöver tillstånd från IVO https://www.ivo.se/tillstand/sol-och-lss-tillstand/ </a:t>
            </a:r>
          </a:p>
          <a:p>
            <a:pPr algn="l"/>
            <a:r>
              <a:rPr lang="sv-SE" sz="1800" b="1" i="0" u="sng">
                <a:solidFill>
                  <a:srgbClr val="006699"/>
                </a:solidFill>
                <a:effectLst/>
                <a:latin typeface="Corbel" panose="020B0503020204020204" pitchFamily="34" charset="0"/>
                <a:hlinkClick r:id="rId4"/>
              </a:rPr>
              <a:t>Bostad med särskild service för vuxna</a:t>
            </a:r>
            <a:endParaRPr lang="sv-SE" sz="1800" b="1" i="0" u="sng">
              <a:solidFill>
                <a:srgbClr val="006699"/>
              </a:solidFill>
              <a:effectLst/>
              <a:latin typeface="Corbel" panose="020B0503020204020204" pitchFamily="34" charset="0"/>
            </a:endParaRPr>
          </a:p>
          <a:p>
            <a:pPr algn="l"/>
            <a:r>
              <a:rPr lang="sv-SE" sz="1800" b="1" i="0" u="sng">
                <a:solidFill>
                  <a:srgbClr val="006699"/>
                </a:solidFill>
                <a:effectLst/>
                <a:latin typeface="Corbel" panose="020B0503020204020204" pitchFamily="34" charset="0"/>
                <a:hlinkClick r:id="rId5"/>
              </a:rPr>
              <a:t>Bostad med särskild service för barn och unga</a:t>
            </a:r>
            <a:endParaRPr lang="sv-SE" sz="1800" b="0" i="0">
              <a:solidFill>
                <a:srgbClr val="515151"/>
              </a:solidFill>
              <a:effectLst/>
              <a:latin typeface="CorbelBold"/>
            </a:endParaRPr>
          </a:p>
          <a:p>
            <a:pPr algn="l"/>
            <a:r>
              <a:rPr lang="sv-SE" sz="1800" b="0" i="0">
                <a:solidFill>
                  <a:srgbClr val="515151"/>
                </a:solidFill>
                <a:effectLst/>
                <a:latin typeface="CorbelRegular"/>
              </a:rPr>
              <a:t>Enligt 9 § 8 LSS</a:t>
            </a:r>
          </a:p>
          <a:p>
            <a:pPr algn="l"/>
            <a:endParaRPr lang="sv-SE" sz="1800" b="1" i="0" u="none" strike="noStrike">
              <a:solidFill>
                <a:srgbClr val="006699"/>
              </a:solidFill>
              <a:effectLst/>
              <a:latin typeface="Corbel" panose="020B0503020204020204" pitchFamily="34" charset="0"/>
              <a:hlinkClick r:id="rId6" tooltip="särskild service"/>
            </a:endParaRPr>
          </a:p>
          <a:p>
            <a:pPr algn="l"/>
            <a:r>
              <a:rPr lang="sv-SE" sz="1800" b="1" i="0" u="none" strike="noStrike">
                <a:solidFill>
                  <a:srgbClr val="006699"/>
                </a:solidFill>
                <a:effectLst/>
                <a:latin typeface="Corbel" panose="020B0503020204020204" pitchFamily="34" charset="0"/>
                <a:hlinkClick r:id="rId6" tooltip="särskild service"/>
              </a:rPr>
              <a:t>Bostad med särskild service för personer med funktionsnedsättning</a:t>
            </a:r>
            <a:endParaRPr lang="sv-SE" sz="1800" b="0" i="0">
              <a:solidFill>
                <a:srgbClr val="515151"/>
              </a:solidFill>
              <a:effectLst/>
              <a:latin typeface="CorbelBold"/>
            </a:endParaRPr>
          </a:p>
          <a:p>
            <a:pPr algn="l"/>
            <a:r>
              <a:rPr lang="sv-SE" sz="1800" b="0" i="0">
                <a:solidFill>
                  <a:srgbClr val="515151"/>
                </a:solidFill>
                <a:effectLst/>
                <a:latin typeface="CorbelRegular"/>
              </a:rPr>
              <a:t>Enligt 7 kap. 1 § 2 SoL</a:t>
            </a:r>
          </a:p>
          <a:p>
            <a:pPr algn="l"/>
            <a:endParaRPr lang="sv-SE" sz="1800" b="0" i="0">
              <a:solidFill>
                <a:srgbClr val="515151"/>
              </a:solidFill>
              <a:effectLst/>
              <a:latin typeface="CorbelRegular"/>
            </a:endParaRPr>
          </a:p>
          <a:p>
            <a:pPr algn="l"/>
            <a:r>
              <a:rPr lang="sv-SE" sz="1800" b="1" i="0" u="sng">
                <a:solidFill>
                  <a:srgbClr val="006699"/>
                </a:solidFill>
                <a:effectLst/>
                <a:latin typeface="Corbel" panose="020B0503020204020204" pitchFamily="34" charset="0"/>
                <a:hlinkClick r:id="rId7" tooltip="Särskild boendeform"/>
              </a:rPr>
              <a:t>Särskild boendeform för äldre</a:t>
            </a:r>
            <a:br>
              <a:rPr lang="sv-SE" sz="1800" b="1" i="0" u="sng">
                <a:solidFill>
                  <a:srgbClr val="006699"/>
                </a:solidFill>
                <a:effectLst/>
                <a:latin typeface="Corbel" panose="020B0503020204020204" pitchFamily="34" charset="0"/>
                <a:hlinkClick r:id="rId7" tooltip="Särskild boendeform"/>
              </a:rPr>
            </a:br>
            <a:r>
              <a:rPr lang="sv-SE" sz="1800" b="0" i="0">
                <a:solidFill>
                  <a:srgbClr val="515151"/>
                </a:solidFill>
                <a:effectLst/>
                <a:latin typeface="CorbelRegular"/>
              </a:rPr>
              <a:t>Enligt 7 kap. 1 § 2 SoL</a:t>
            </a:r>
          </a:p>
          <a:p>
            <a:pPr algn="l"/>
            <a:endParaRPr lang="sv-SE" sz="1800" b="0" i="0">
              <a:solidFill>
                <a:srgbClr val="515151"/>
              </a:solidFill>
              <a:effectLst/>
              <a:latin typeface="CorbelRegular"/>
            </a:endParaRPr>
          </a:p>
          <a:p>
            <a:pPr algn="l"/>
            <a:r>
              <a:rPr lang="sv-SE" sz="1800" b="1" i="0" u="none" strike="noStrike">
                <a:solidFill>
                  <a:srgbClr val="006699"/>
                </a:solidFill>
                <a:effectLst/>
                <a:latin typeface="Corbel" panose="020B0503020204020204" pitchFamily="34" charset="0"/>
                <a:hlinkClick r:id="rId8"/>
              </a:rPr>
              <a:t>Korttidsvistelse utanför det egna hemmet</a:t>
            </a:r>
            <a:endParaRPr lang="sv-SE" sz="1800" b="0" i="0">
              <a:solidFill>
                <a:srgbClr val="515151"/>
              </a:solidFill>
              <a:effectLst/>
              <a:latin typeface="CorbelBold"/>
            </a:endParaRPr>
          </a:p>
          <a:p>
            <a:pPr algn="l"/>
            <a:r>
              <a:rPr lang="sv-SE" sz="1800" b="0" i="0">
                <a:solidFill>
                  <a:srgbClr val="515151"/>
                </a:solidFill>
                <a:effectLst/>
                <a:latin typeface="CorbelRegular"/>
              </a:rPr>
              <a:t>Enligt 9 § 6 LSS</a:t>
            </a:r>
          </a:p>
          <a:p>
            <a:pPr algn="l"/>
            <a:endParaRPr lang="sv-SE" sz="1800" b="0" i="0">
              <a:solidFill>
                <a:srgbClr val="515151"/>
              </a:solidFill>
              <a:effectLst/>
              <a:latin typeface="CorbelRegular"/>
            </a:endParaRPr>
          </a:p>
          <a:p>
            <a:pPr algn="l"/>
            <a:r>
              <a:rPr lang="sv-SE" sz="1800" b="1" i="0" u="sng">
                <a:solidFill>
                  <a:srgbClr val="006699"/>
                </a:solidFill>
                <a:effectLst/>
                <a:latin typeface="Corbel" panose="020B0503020204020204" pitchFamily="34" charset="0"/>
                <a:hlinkClick r:id="rId9"/>
              </a:rPr>
              <a:t>Biståndsbedömt trygghetsboende</a:t>
            </a:r>
            <a:endParaRPr lang="sv-SE" sz="1800" b="0" i="0">
              <a:solidFill>
                <a:srgbClr val="515151"/>
              </a:solidFill>
              <a:effectLst/>
              <a:latin typeface="CorbelBold"/>
            </a:endParaRPr>
          </a:p>
          <a:p>
            <a:pPr algn="l"/>
            <a:r>
              <a:rPr lang="sv-SE" sz="1800" b="0" i="0">
                <a:solidFill>
                  <a:srgbClr val="515151"/>
                </a:solidFill>
                <a:effectLst/>
                <a:latin typeface="CorbelRegular"/>
              </a:rPr>
              <a:t>Enligt 7 kap. 1 § 2 SoL</a:t>
            </a:r>
          </a:p>
          <a:p>
            <a:pPr algn="l"/>
            <a:endParaRPr lang="sv-SE" sz="1800" b="0" i="0">
              <a:solidFill>
                <a:srgbClr val="515151"/>
              </a:solidFill>
              <a:effectLst/>
              <a:latin typeface="CorbelRegular"/>
            </a:endParaRPr>
          </a:p>
          <a:p>
            <a:pPr algn="l"/>
            <a:r>
              <a:rPr lang="sv-SE" sz="1800" b="1" i="0" u="sng">
                <a:solidFill>
                  <a:srgbClr val="006699"/>
                </a:solidFill>
                <a:effectLst/>
                <a:latin typeface="Corbel" panose="020B0503020204020204" pitchFamily="34" charset="0"/>
                <a:hlinkClick r:id="rId10"/>
              </a:rPr>
              <a:t>Hem för viss annan heldygnsvård ("korttidsboende")</a:t>
            </a:r>
            <a:endParaRPr lang="sv-SE" sz="1800" b="0" i="0">
              <a:solidFill>
                <a:srgbClr val="515151"/>
              </a:solidFill>
              <a:effectLst/>
              <a:latin typeface="CorbelBold"/>
            </a:endParaRPr>
          </a:p>
          <a:p>
            <a:pPr algn="l"/>
            <a:r>
              <a:rPr lang="sv-SE" sz="1800" b="0" i="0">
                <a:solidFill>
                  <a:srgbClr val="515151"/>
                </a:solidFill>
                <a:effectLst/>
                <a:latin typeface="CorbelRegular"/>
              </a:rPr>
              <a:t>Enligt 7 kap. 1 § 3  SoL</a:t>
            </a:r>
          </a:p>
          <a:p>
            <a:pPr algn="l"/>
            <a:endParaRPr lang="sv-SE" sz="1800" b="0" i="0">
              <a:solidFill>
                <a:srgbClr val="515151"/>
              </a:solidFill>
              <a:effectLst/>
              <a:latin typeface="CorbelRegular"/>
            </a:endParaRPr>
          </a:p>
          <a:p>
            <a:pPr algn="l" rtl="0" fontAlgn="base"/>
            <a:endParaRPr lang="sv-SE" sz="1800" b="0" i="0" dirty="0">
              <a:solidFill>
                <a:srgbClr val="000000"/>
              </a:solidFill>
              <a:effectLst/>
              <a:latin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8823D513-91D1-468F-AB37-68723E98D43B}" type="slidenum">
              <a:rPr lang="sv" smtClean="0"/>
              <a:t>8</a:t>
            </a:fld>
            <a:endParaRPr lang="en-US"/>
          </a:p>
        </p:txBody>
      </p:sp>
    </p:spTree>
    <p:extLst>
      <p:ext uri="{BB962C8B-B14F-4D97-AF65-F5344CB8AC3E}">
        <p14:creationId xmlns:p14="http://schemas.microsoft.com/office/powerpoint/2010/main" val="2851795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Särskild ersättning för </a:t>
            </a:r>
            <a:r>
              <a:rPr lang="sv-SE" u="sng" dirty="0"/>
              <a:t>åtaganden i närområdesansvaret </a:t>
            </a:r>
            <a:r>
              <a:rPr lang="sv-SE" dirty="0"/>
              <a:t>förändras i linje </a:t>
            </a:r>
            <a:r>
              <a:rPr lang="sv-SE" sz="1200" dirty="0"/>
              <a:t>med förändringarna utifrån det stärkta uppdrag läkarmedverkan i kommunal hälso- och sjukvård. Nivåerna höjs och det tillkommer en ersättning för att stödja arbetet med läkarmedverkan på kommunal boendeenhet.</a:t>
            </a:r>
          </a:p>
          <a:p>
            <a:pPr marL="0" indent="0">
              <a:buFontTx/>
              <a:buNone/>
            </a:pPr>
            <a:r>
              <a:rPr lang="sv-SE" dirty="0"/>
              <a:t>Generell satsning mot de äldre genom en förstärkning i budget om 90 miljoner (plus att 70 miljoner mobil hemsjukvårdsläkare) </a:t>
            </a:r>
            <a:r>
              <a:rPr lang="sv-SE"/>
              <a:t>viktas in i riktad</a:t>
            </a:r>
          </a:p>
          <a:p>
            <a:pPr marL="171450" indent="-171450">
              <a:buFontTx/>
              <a:buChar char="-"/>
            </a:pPr>
            <a:endParaRPr lang="sv-SE"/>
          </a:p>
          <a:p>
            <a:pPr marL="171450" indent="-171450">
              <a:buFontTx/>
              <a:buChar char="-"/>
            </a:pPr>
            <a:r>
              <a:rPr lang="sv-SE"/>
              <a:t>Samordningsansvar/Medicinskt rådgivningsansvar förstärkt budget </a:t>
            </a:r>
            <a:r>
              <a:rPr lang="sv-SE" b="1"/>
              <a:t>7 miljoner </a:t>
            </a:r>
            <a:r>
              <a:rPr lang="sv-SE"/>
              <a:t>(från 1164/plats till 1 500/plats) och utökning av målgrupp (boster med särskild service, hemsjukvård i ordinärt boende och daglig verksamhet)</a:t>
            </a:r>
          </a:p>
          <a:p>
            <a:pPr marL="171450" indent="-171450">
              <a:buFontTx/>
              <a:buChar char="-"/>
            </a:pPr>
            <a:r>
              <a:rPr lang="sv-SE"/>
              <a:t>Läkarmedverkan kommunal boendeenhet – ny ersättning förstärkt budget 30 miljoner</a:t>
            </a:r>
          </a:p>
          <a:p>
            <a:pPr marL="171450" indent="-171450">
              <a:buFontTx/>
              <a:buChar char="-"/>
            </a:pPr>
            <a:r>
              <a:rPr lang="sv-SE"/>
              <a:t>Behandlingsansvar på korttidsboende – förstärkt budget 8 milj (från 8 000 kr/plats)</a:t>
            </a:r>
          </a:p>
          <a:p>
            <a:pPr marL="171450" indent="-171450">
              <a:buFontTx/>
              <a:buChar char="-"/>
            </a:pPr>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23D513-91D1-468F-AB37-68723E98D43B}" type="slidenum">
              <a:rPr kumimoji="0" lang="s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7222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start_1_gray.png" TargetMode="External"/><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gi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start_4_grey.png" TargetMode="External"/><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4.gif"/></Relationships>
</file>

<file path=ppt/slideLayouts/_rels/slideLayout15.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start_5_grey.png" TargetMode="External"/><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4.gif"/></Relationships>
</file>

<file path=ppt/slideLayouts/_rels/slideLayout16.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start_6_grey.png" TargetMode="External"/><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4.gi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undersidor_grey.png" TargetMode="Externa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undersidor_grey.png" TargetMode="Externa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undersidor_grey.png" TargetMode="Externa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Dekorer%20till%20Wordfiler/Dekor_powerpoint/Grey/Dekor_ppt_undersidor_grey.png" TargetMode="Externa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Powerpoint/Dekor_powerpoint/Blue/Dekor_ppt_start_blue_1.png" TargetMode="External"/><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1.wmf"/></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Powerpoint/Dekor_powerpoint/Blue/Dekor_ppt_start__blue_4.png" TargetMode="External"/><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wmf"/></Relationships>
</file>

<file path=ppt/slideLayouts/_rels/slideLayout28.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Powerpoint/Dekor_powerpoint/Blue/Dekor_ppt_start_blue_5.png" TargetMode="External"/><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1.wmf"/></Relationships>
</file>

<file path=ppt/slideLayouts/_rels/slideLayout29.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Powerpoint/Dekor_powerpoint/Blue/Dekor_ppt_start_blue_6.png" TargetMode="External"/><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1.w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Powerpoint/Dekor_powerpoint/Blue/Dekor_ppt_undersidor_blue.png" TargetMode="External"/><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Powerpoint/Dekor_powerpoint/Blue/Dekor_ppt_undersidor_blue.png" TargetMode="External"/><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Powerpoint/Dekor_powerpoint/Blue/Dekor_ppt_undersidor_blue.png" TargetMode="External"/><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file://localhost/Volumes/Centralen/HD1/Vastra%20Gotalandsregionen/VGR%2015-2735%20Utveckling%20grafisk%20profil/Mallar%202015/Powerpoint/Dekor_powerpoint/Blue/Dekor_ppt_undersidor_blue.png" TargetMode="External"/><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1560A13A-DB3F-4AD5-B6AF-BDA0278A0A39}" type="datetimeFigureOut">
              <a:rPr lang="sv-SE" smtClean="0"/>
              <a:t>2022-02-24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784422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560A13A-DB3F-4AD5-B6AF-BDA0278A0A39}" type="datetimeFigureOut">
              <a:rPr lang="sv-SE" smtClean="0"/>
              <a:t>2022-02-24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262371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560A13A-DB3F-4AD5-B6AF-BDA0278A0A39}" type="datetimeFigureOut">
              <a:rPr lang="sv-SE" smtClean="0"/>
              <a:t>2022-02-24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71644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rtbild_Alt 1">
    <p:spTree>
      <p:nvGrpSpPr>
        <p:cNvPr id="1" name=""/>
        <p:cNvGrpSpPr/>
        <p:nvPr/>
      </p:nvGrpSpPr>
      <p:grpSpPr>
        <a:xfrm>
          <a:off x="0" y="0"/>
          <a:ext cx="0" cy="0"/>
          <a:chOff x="0" y="0"/>
          <a:chExt cx="0" cy="0"/>
        </a:xfrm>
      </p:grpSpPr>
      <p:sp>
        <p:nvSpPr>
          <p:cNvPr id="13" name="Platshållare för bild 12"/>
          <p:cNvSpPr>
            <a:spLocks noGrp="1"/>
          </p:cNvSpPr>
          <p:nvPr>
            <p:ph type="pic" sz="quarter" idx="13"/>
          </p:nvPr>
        </p:nvSpPr>
        <p:spPr>
          <a:xfrm>
            <a:off x="0" y="1"/>
            <a:ext cx="12192000" cy="4967817"/>
          </a:xfrm>
          <a:noFill/>
        </p:spPr>
        <p:txBody>
          <a:bodyPr>
            <a:noAutofit/>
          </a:bodyPr>
          <a:lstStyle>
            <a:lvl1pPr marL="0" indent="0">
              <a:buFontTx/>
              <a:buNone/>
              <a:defRPr/>
            </a:lvl1pPr>
          </a:lstStyle>
          <a:p>
            <a:r>
              <a:rPr lang="sv-SE"/>
              <a:t>Klicka på ikonen för att lägga till en bild</a:t>
            </a:r>
          </a:p>
        </p:txBody>
      </p:sp>
      <p:pic>
        <p:nvPicPr>
          <p:cNvPr id="10" name="Bildobjekt 2"/>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0" y="4968203"/>
            <a:ext cx="12196800" cy="1917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ubrik 1"/>
          <p:cNvSpPr>
            <a:spLocks noGrp="1"/>
          </p:cNvSpPr>
          <p:nvPr>
            <p:ph type="ctrTitle" hasCustomPrompt="1"/>
          </p:nvPr>
        </p:nvSpPr>
        <p:spPr>
          <a:xfrm>
            <a:off x="719999" y="5356800"/>
            <a:ext cx="8019507" cy="1142400"/>
          </a:xfrm>
        </p:spPr>
        <p:txBody>
          <a:bodyPr lIns="0" tIns="0" rIns="0" bIns="0" anchor="ctr" anchorCtr="0"/>
          <a:lstStyle>
            <a:lvl1pPr algn="l">
              <a:defRPr sz="5333" baseline="0">
                <a:solidFill>
                  <a:schemeClr val="tx2"/>
                </a:solidFill>
              </a:defRPr>
            </a:lvl1pPr>
          </a:lstStyle>
          <a:p>
            <a:r>
              <a:rPr lang="sv-SE"/>
              <a:t>Välj vit eller svart text för kontrast</a:t>
            </a:r>
          </a:p>
        </p:txBody>
      </p:sp>
      <p:pic>
        <p:nvPicPr>
          <p:cNvPr id="3" name="Bildobjekt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2033" y="5920089"/>
            <a:ext cx="2400000" cy="483692"/>
          </a:xfrm>
          <a:prstGeom prst="rect">
            <a:avLst/>
          </a:prstGeom>
        </p:spPr>
      </p:pic>
    </p:spTree>
    <p:extLst>
      <p:ext uri="{BB962C8B-B14F-4D97-AF65-F5344CB8AC3E}">
        <p14:creationId xmlns:p14="http://schemas.microsoft.com/office/powerpoint/2010/main" val="2320293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rtbild_Alt 2">
    <p:spTree>
      <p:nvGrpSpPr>
        <p:cNvPr id="1" name=""/>
        <p:cNvGrpSpPr/>
        <p:nvPr/>
      </p:nvGrpSpPr>
      <p:grpSpPr>
        <a:xfrm>
          <a:off x="0" y="0"/>
          <a:ext cx="0" cy="0"/>
          <a:chOff x="0" y="0"/>
          <a:chExt cx="0" cy="0"/>
        </a:xfrm>
      </p:grpSpPr>
      <p:sp>
        <p:nvSpPr>
          <p:cNvPr id="13" name="Platshållare för bild 12"/>
          <p:cNvSpPr>
            <a:spLocks noGrp="1"/>
          </p:cNvSpPr>
          <p:nvPr>
            <p:ph type="pic" sz="quarter" idx="13"/>
          </p:nvPr>
        </p:nvSpPr>
        <p:spPr>
          <a:xfrm>
            <a:off x="0" y="-1"/>
            <a:ext cx="12192000" cy="6624000"/>
          </a:xfrm>
          <a:noFill/>
        </p:spPr>
        <p:txBody>
          <a:bodyPr>
            <a:noAutofit/>
          </a:bodyPr>
          <a:lstStyle>
            <a:lvl1pPr marL="0" indent="0">
              <a:buFontTx/>
              <a:buNone/>
              <a:defRPr/>
            </a:lvl1pPr>
          </a:lstStyle>
          <a:p>
            <a:r>
              <a:rPr lang="sv-SE"/>
              <a:t>Klicka på ikonen för att lägga till en bild</a:t>
            </a:r>
          </a:p>
        </p:txBody>
      </p:sp>
      <p:sp>
        <p:nvSpPr>
          <p:cNvPr id="9" name="Rubrik 1"/>
          <p:cNvSpPr>
            <a:spLocks noGrp="1"/>
          </p:cNvSpPr>
          <p:nvPr>
            <p:ph type="ctrTitle" hasCustomPrompt="1"/>
          </p:nvPr>
        </p:nvSpPr>
        <p:spPr>
          <a:xfrm>
            <a:off x="787200" y="1051200"/>
            <a:ext cx="10972800" cy="1142400"/>
          </a:xfrm>
        </p:spPr>
        <p:txBody>
          <a:bodyPr lIns="0" tIns="0" rIns="0" bIns="0" anchor="ctr" anchorCtr="0"/>
          <a:lstStyle>
            <a:lvl1pPr algn="l">
              <a:defRPr sz="5333" baseline="0"/>
            </a:lvl1pPr>
          </a:lstStyle>
          <a:p>
            <a:r>
              <a:rPr lang="sv-SE"/>
              <a:t>Välj vit eller svart text för kontrast</a:t>
            </a:r>
          </a:p>
        </p:txBody>
      </p:sp>
      <p:sp>
        <p:nvSpPr>
          <p:cNvPr id="4" name="Platshållare för text 6"/>
          <p:cNvSpPr>
            <a:spLocks noGrp="1"/>
          </p:cNvSpPr>
          <p:nvPr>
            <p:ph type="body" sz="quarter" idx="14" hasCustomPrompt="1"/>
          </p:nvPr>
        </p:nvSpPr>
        <p:spPr>
          <a:xfrm>
            <a:off x="9072000" y="5918400"/>
            <a:ext cx="2376000" cy="484800"/>
          </a:xfrm>
          <a:blipFill>
            <a:blip r:embed="rId2"/>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1514207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rtbild_Alt 3">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2034"/>
            <a:ext cx="12196800" cy="6862732"/>
          </a:xfrm>
          <a:prstGeom prst="rect">
            <a:avLst/>
          </a:prstGeom>
        </p:spPr>
      </p:pic>
      <p:sp>
        <p:nvSpPr>
          <p:cNvPr id="2" name="Rubrik 1"/>
          <p:cNvSpPr>
            <a:spLocks noGrp="1"/>
          </p:cNvSpPr>
          <p:nvPr>
            <p:ph type="ctrTitle" hasCustomPrompt="1"/>
          </p:nvPr>
        </p:nvSpPr>
        <p:spPr>
          <a:xfrm>
            <a:off x="719999" y="4296000"/>
            <a:ext cx="10793180" cy="1344000"/>
          </a:xfrm>
        </p:spPr>
        <p:txBody>
          <a:bodyPr lIns="0" tIns="0" rIns="0" bIns="0" anchor="ctr" anchorCtr="0"/>
          <a:lstStyle>
            <a:lvl1pPr algn="l">
              <a:defRPr sz="5333" baseline="0">
                <a:solidFill>
                  <a:srgbClr val="000000"/>
                </a:solidFill>
              </a:defRPr>
            </a:lvl1pPr>
          </a:lstStyle>
          <a:p>
            <a:r>
              <a:rPr lang="sv-SE"/>
              <a:t>Välj vit eller svart text för kontrast</a:t>
            </a:r>
          </a:p>
        </p:txBody>
      </p:sp>
      <p:sp>
        <p:nvSpPr>
          <p:cNvPr id="10" name="Platshållare för bild 9"/>
          <p:cNvSpPr>
            <a:spLocks noGrp="1"/>
          </p:cNvSpPr>
          <p:nvPr>
            <p:ph type="pic" sz="quarter" idx="15"/>
          </p:nvPr>
        </p:nvSpPr>
        <p:spPr>
          <a:xfrm>
            <a:off x="-3" y="1828152"/>
            <a:ext cx="12192000" cy="2112000"/>
          </a:xfrm>
        </p:spPr>
        <p:txBody>
          <a:bodyPr/>
          <a:lstStyle>
            <a:lvl1pPr marL="0" indent="0">
              <a:buFontTx/>
              <a:buNone/>
              <a:defRPr/>
            </a:lvl1pPr>
          </a:lstStyle>
          <a:p>
            <a:r>
              <a:rPr lang="sv-SE"/>
              <a:t>Klicka på ikonen för att lägga till en bild</a:t>
            </a:r>
          </a:p>
        </p:txBody>
      </p:sp>
      <p:pic>
        <p:nvPicPr>
          <p:cNvPr id="5" name="Bildobjekt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47209" y="5921570"/>
            <a:ext cx="2400000" cy="483692"/>
          </a:xfrm>
          <a:prstGeom prst="rect">
            <a:avLst/>
          </a:prstGeom>
        </p:spPr>
      </p:pic>
    </p:spTree>
    <p:extLst>
      <p:ext uri="{BB962C8B-B14F-4D97-AF65-F5344CB8AC3E}">
        <p14:creationId xmlns:p14="http://schemas.microsoft.com/office/powerpoint/2010/main" val="4186728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rtbild_Alt 4">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1833280"/>
            <a:ext cx="12196800" cy="3231631"/>
          </a:xfrm>
          <a:prstGeom prst="rect">
            <a:avLst/>
          </a:prstGeom>
        </p:spPr>
      </p:pic>
      <p:sp>
        <p:nvSpPr>
          <p:cNvPr id="2" name="Rubrik 1"/>
          <p:cNvSpPr>
            <a:spLocks noGrp="1"/>
          </p:cNvSpPr>
          <p:nvPr>
            <p:ph type="ctrTitle" hasCustomPrompt="1"/>
          </p:nvPr>
        </p:nvSpPr>
        <p:spPr>
          <a:xfrm>
            <a:off x="838201" y="2554171"/>
            <a:ext cx="10898820" cy="1536000"/>
          </a:xfrm>
        </p:spPr>
        <p:txBody>
          <a:bodyPr lIns="0" tIns="0" rIns="0" bIns="0" anchor="ctr" anchorCtr="0"/>
          <a:lstStyle>
            <a:lvl1pPr algn="l">
              <a:defRPr sz="5333" baseline="0">
                <a:solidFill>
                  <a:srgbClr val="000000"/>
                </a:solidFill>
              </a:defRPr>
            </a:lvl1pPr>
          </a:lstStyle>
          <a:p>
            <a:r>
              <a:rPr lang="sv-SE"/>
              <a:t>Välj vit eller svart text för kontrast</a:t>
            </a:r>
          </a:p>
        </p:txBody>
      </p:sp>
      <p:pic>
        <p:nvPicPr>
          <p:cNvPr id="3" name="Bildobjekt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17159" y="4301098"/>
            <a:ext cx="2400000" cy="483692"/>
          </a:xfrm>
          <a:prstGeom prst="rect">
            <a:avLst/>
          </a:prstGeom>
        </p:spPr>
      </p:pic>
    </p:spTree>
    <p:extLst>
      <p:ext uri="{BB962C8B-B14F-4D97-AF65-F5344CB8AC3E}">
        <p14:creationId xmlns:p14="http://schemas.microsoft.com/office/powerpoint/2010/main" val="3679149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artbild_Alt 5">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4164252"/>
            <a:ext cx="12239061" cy="740297"/>
          </a:xfrm>
          <a:prstGeom prst="rect">
            <a:avLst/>
          </a:prstGeom>
        </p:spPr>
      </p:pic>
      <p:sp>
        <p:nvSpPr>
          <p:cNvPr id="8" name="Platshållare för bild 9"/>
          <p:cNvSpPr>
            <a:spLocks noGrp="1"/>
          </p:cNvSpPr>
          <p:nvPr>
            <p:ph type="pic" sz="quarter" idx="15"/>
          </p:nvPr>
        </p:nvSpPr>
        <p:spPr>
          <a:xfrm>
            <a:off x="0" y="1828152"/>
            <a:ext cx="3888000" cy="2112000"/>
          </a:xfrm>
        </p:spPr>
        <p:txBody>
          <a:bodyPr/>
          <a:lstStyle>
            <a:lvl1pPr marL="0" indent="0">
              <a:buFontTx/>
              <a:buNone/>
              <a:defRPr/>
            </a:lvl1pPr>
          </a:lstStyle>
          <a:p>
            <a:r>
              <a:rPr lang="sv-SE"/>
              <a:t>Klicka på ikonen för att lägga till en bild</a:t>
            </a:r>
          </a:p>
        </p:txBody>
      </p:sp>
      <p:sp>
        <p:nvSpPr>
          <p:cNvPr id="9" name="Platshållare för bild 9"/>
          <p:cNvSpPr>
            <a:spLocks noGrp="1"/>
          </p:cNvSpPr>
          <p:nvPr>
            <p:ph type="pic" sz="quarter" idx="16"/>
          </p:nvPr>
        </p:nvSpPr>
        <p:spPr>
          <a:xfrm>
            <a:off x="4152000" y="1828152"/>
            <a:ext cx="3888000" cy="2112000"/>
          </a:xfrm>
        </p:spPr>
        <p:txBody>
          <a:bodyPr/>
          <a:lstStyle>
            <a:lvl1pPr marL="0" indent="0">
              <a:buFontTx/>
              <a:buNone/>
              <a:defRPr/>
            </a:lvl1pPr>
          </a:lstStyle>
          <a:p>
            <a:r>
              <a:rPr lang="sv-SE"/>
              <a:t>Klicka på ikonen för att lägga till en bild</a:t>
            </a:r>
          </a:p>
        </p:txBody>
      </p:sp>
      <p:sp>
        <p:nvSpPr>
          <p:cNvPr id="10" name="Platshållare för bild 9"/>
          <p:cNvSpPr>
            <a:spLocks noGrp="1"/>
          </p:cNvSpPr>
          <p:nvPr>
            <p:ph type="pic" sz="quarter" idx="17"/>
          </p:nvPr>
        </p:nvSpPr>
        <p:spPr>
          <a:xfrm>
            <a:off x="8304000" y="1828152"/>
            <a:ext cx="3888000" cy="2112000"/>
          </a:xfrm>
        </p:spPr>
        <p:txBody>
          <a:bodyPr/>
          <a:lstStyle>
            <a:lvl1pPr marL="0" indent="0">
              <a:buFontTx/>
              <a:buNone/>
              <a:defRPr/>
            </a:lvl1pPr>
          </a:lstStyle>
          <a:p>
            <a:r>
              <a:rPr lang="sv-SE"/>
              <a:t>Klicka på ikonen för att lägga till en bild</a:t>
            </a:r>
          </a:p>
        </p:txBody>
      </p:sp>
      <p:sp>
        <p:nvSpPr>
          <p:cNvPr id="11" name="Rubrik 1"/>
          <p:cNvSpPr>
            <a:spLocks noGrp="1"/>
          </p:cNvSpPr>
          <p:nvPr>
            <p:ph type="ctrTitle" hasCustomPrompt="1"/>
          </p:nvPr>
        </p:nvSpPr>
        <p:spPr>
          <a:xfrm>
            <a:off x="712347" y="4222070"/>
            <a:ext cx="8182875" cy="835260"/>
          </a:xfrm>
        </p:spPr>
        <p:txBody>
          <a:bodyPr lIns="0" tIns="0" rIns="0" bIns="0" anchor="t" anchorCtr="0">
            <a:normAutofit/>
          </a:bodyPr>
          <a:lstStyle>
            <a:lvl1pPr algn="l">
              <a:defRPr sz="4267" baseline="0">
                <a:solidFill>
                  <a:srgbClr val="000000"/>
                </a:solidFill>
              </a:defRPr>
            </a:lvl1pPr>
          </a:lstStyle>
          <a:p>
            <a:r>
              <a:rPr lang="sv-SE"/>
              <a:t>Välj vit eller svart text för kontrast</a:t>
            </a:r>
          </a:p>
        </p:txBody>
      </p:sp>
      <p:pic>
        <p:nvPicPr>
          <p:cNvPr id="2" name="Bildobjekt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94179" y="4310839"/>
            <a:ext cx="2400000" cy="483692"/>
          </a:xfrm>
          <a:prstGeom prst="rect">
            <a:avLst/>
          </a:prstGeom>
        </p:spPr>
      </p:pic>
    </p:spTree>
    <p:extLst>
      <p:ext uri="{BB962C8B-B14F-4D97-AF65-F5344CB8AC3E}">
        <p14:creationId xmlns:p14="http://schemas.microsoft.com/office/powerpoint/2010/main" val="2388895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datum 3"/>
          <p:cNvSpPr>
            <a:spLocks noGrp="1"/>
          </p:cNvSpPr>
          <p:nvPr>
            <p:ph type="dt" sz="half" idx="2"/>
          </p:nvPr>
        </p:nvSpPr>
        <p:spPr>
          <a:xfrm>
            <a:off x="650901" y="6191147"/>
            <a:ext cx="1628905" cy="366183"/>
          </a:xfrm>
          <a:prstGeom prst="rect">
            <a:avLst/>
          </a:prstGeom>
        </p:spPr>
        <p:txBody>
          <a:bodyPr vert="horz" lIns="91440" tIns="45720" rIns="91440" bIns="45720" rtlCol="0" anchor="ctr"/>
          <a:lstStyle>
            <a:lvl1pPr algn="l">
              <a:defRPr sz="1600">
                <a:solidFill>
                  <a:srgbClr val="000000"/>
                </a:solidFill>
              </a:defRPr>
            </a:lvl1pPr>
          </a:lstStyle>
          <a:p>
            <a:fld id="{E82650AE-06A9-2D4E-84FA-95DA3038D778}" type="datetime1">
              <a:rPr lang="sv-SE" smtClean="0"/>
              <a:pPr/>
              <a:t>2022-02-24</a:t>
            </a:fld>
            <a:endParaRPr lang="sv-SE"/>
          </a:p>
        </p:txBody>
      </p:sp>
      <p:sp>
        <p:nvSpPr>
          <p:cNvPr id="11" name="Platshållare för sidfot 4"/>
          <p:cNvSpPr>
            <a:spLocks noGrp="1"/>
          </p:cNvSpPr>
          <p:nvPr>
            <p:ph type="ftr" sz="quarter" idx="3"/>
          </p:nvPr>
        </p:nvSpPr>
        <p:spPr>
          <a:xfrm>
            <a:off x="2321106" y="6191147"/>
            <a:ext cx="5955577" cy="366183"/>
          </a:xfrm>
          <a:prstGeom prst="rect">
            <a:avLst/>
          </a:prstGeom>
        </p:spPr>
        <p:txBody>
          <a:bodyPr vert="horz" lIns="91440" tIns="45720" rIns="91440" bIns="45720" rtlCol="0" anchor="ctr"/>
          <a:lstStyle>
            <a:lvl1pPr algn="l">
              <a:defRPr sz="1600">
                <a:solidFill>
                  <a:srgbClr val="000000"/>
                </a:solidFill>
              </a:defRPr>
            </a:lvl1pPr>
          </a:lstStyle>
          <a:p>
            <a:r>
              <a:rPr lang="sv-SE"/>
              <a:t>Här skriver du in sidfot</a:t>
            </a:r>
          </a:p>
        </p:txBody>
      </p:sp>
    </p:spTree>
    <p:extLst>
      <p:ext uri="{BB962C8B-B14F-4D97-AF65-F5344CB8AC3E}">
        <p14:creationId xmlns:p14="http://schemas.microsoft.com/office/powerpoint/2010/main" val="2031735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2"/>
          <p:cNvSpPr>
            <a:spLocks noGrp="1"/>
          </p:cNvSpPr>
          <p:nvPr>
            <p:ph type="dt" sz="half" idx="10"/>
          </p:nvPr>
        </p:nvSpPr>
        <p:spPr/>
        <p:txBody>
          <a:bodyPr/>
          <a:lstStyle/>
          <a:p>
            <a:fld id="{E82650AE-06A9-2D4E-84FA-95DA3038D778}" type="datetime1">
              <a:rPr lang="sv-SE" smtClean="0"/>
              <a:pPr/>
              <a:t>2022-02-24</a:t>
            </a:fld>
            <a:endParaRPr lang="sv-SE"/>
          </a:p>
        </p:txBody>
      </p:sp>
      <p:sp>
        <p:nvSpPr>
          <p:cNvPr id="4" name="Platshållare för sidfot 3"/>
          <p:cNvSpPr>
            <a:spLocks noGrp="1"/>
          </p:cNvSpPr>
          <p:nvPr>
            <p:ph type="ftr" sz="quarter" idx="11"/>
          </p:nvPr>
        </p:nvSpPr>
        <p:spPr/>
        <p:txBody>
          <a:bodyPr/>
          <a:lstStyle/>
          <a:p>
            <a:r>
              <a:rPr lang="sv-SE"/>
              <a:t>Här skriver du in sidfot</a:t>
            </a:r>
          </a:p>
        </p:txBody>
      </p:sp>
      <p:sp>
        <p:nvSpPr>
          <p:cNvPr id="5" name="Platshållare för innehåll 2"/>
          <p:cNvSpPr>
            <a:spLocks noGrp="1"/>
          </p:cNvSpPr>
          <p:nvPr>
            <p:ph idx="1"/>
          </p:nvPr>
        </p:nvSpPr>
        <p:spPr>
          <a:xfrm>
            <a:off x="710400" y="2400000"/>
            <a:ext cx="10771200" cy="3600000"/>
          </a:xfrm>
        </p:spPr>
        <p:txBody>
          <a:bodyPr numCol="2" spcCol="18000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1235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och hög bild">
    <p:spTree>
      <p:nvGrpSpPr>
        <p:cNvPr id="1" name=""/>
        <p:cNvGrpSpPr/>
        <p:nvPr/>
      </p:nvGrpSpPr>
      <p:grpSpPr>
        <a:xfrm>
          <a:off x="0" y="0"/>
          <a:ext cx="0" cy="0"/>
          <a:chOff x="0" y="0"/>
          <a:chExt cx="0" cy="0"/>
        </a:xfrm>
      </p:grpSpPr>
      <p:sp>
        <p:nvSpPr>
          <p:cNvPr id="2" name="Rubrik 1"/>
          <p:cNvSpPr>
            <a:spLocks noGrp="1"/>
          </p:cNvSpPr>
          <p:nvPr>
            <p:ph type="title"/>
          </p:nvPr>
        </p:nvSpPr>
        <p:spPr>
          <a:xfrm>
            <a:off x="710400" y="960000"/>
            <a:ext cx="6345600" cy="1382400"/>
          </a:xfrm>
        </p:spPr>
        <p:txBody>
          <a:bodyPr/>
          <a:lstStyle/>
          <a:p>
            <a:r>
              <a:rPr lang="sv-SE"/>
              <a:t>Klicka här för att ändra mall för rubrikformat</a:t>
            </a:r>
          </a:p>
        </p:txBody>
      </p:sp>
      <p:sp>
        <p:nvSpPr>
          <p:cNvPr id="3" name="Platshållare för innehåll 2"/>
          <p:cNvSpPr>
            <a:spLocks noGrp="1"/>
          </p:cNvSpPr>
          <p:nvPr>
            <p:ph idx="1"/>
          </p:nvPr>
        </p:nvSpPr>
        <p:spPr>
          <a:xfrm>
            <a:off x="710400" y="2400000"/>
            <a:ext cx="6345600" cy="361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bild 7"/>
          <p:cNvSpPr>
            <a:spLocks noGrp="1"/>
          </p:cNvSpPr>
          <p:nvPr>
            <p:ph type="pic" sz="quarter" idx="13"/>
          </p:nvPr>
        </p:nvSpPr>
        <p:spPr>
          <a:xfrm>
            <a:off x="7488000" y="0"/>
            <a:ext cx="4704000" cy="6624000"/>
          </a:xfrm>
        </p:spPr>
        <p:txBody>
          <a:bodyPr/>
          <a:lstStyle>
            <a:lvl1pPr marL="0" indent="0">
              <a:buFontTx/>
              <a:buNone/>
              <a:defRPr/>
            </a:lvl1pPr>
          </a:lstStyle>
          <a:p>
            <a:r>
              <a:rPr lang="sv-SE"/>
              <a:t>Klicka på ikonen för att lägga till en bild</a:t>
            </a:r>
          </a:p>
        </p:txBody>
      </p:sp>
      <p:pic>
        <p:nvPicPr>
          <p:cNvPr id="10" name="Bildobjekt 4"/>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0" y="6626614"/>
            <a:ext cx="12192000" cy="2347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Platshållare för datum 3"/>
          <p:cNvSpPr>
            <a:spLocks noGrp="1"/>
          </p:cNvSpPr>
          <p:nvPr>
            <p:ph type="dt" sz="half" idx="2"/>
          </p:nvPr>
        </p:nvSpPr>
        <p:spPr>
          <a:xfrm>
            <a:off x="650901" y="6191147"/>
            <a:ext cx="1628905" cy="366183"/>
          </a:xfrm>
          <a:prstGeom prst="rect">
            <a:avLst/>
          </a:prstGeom>
        </p:spPr>
        <p:txBody>
          <a:bodyPr vert="horz" lIns="91440" tIns="45720" rIns="91440" bIns="45720" rtlCol="0" anchor="ctr"/>
          <a:lstStyle>
            <a:lvl1pPr algn="l">
              <a:defRPr sz="1600">
                <a:solidFill>
                  <a:srgbClr val="000000"/>
                </a:solidFill>
              </a:defRPr>
            </a:lvl1pPr>
          </a:lstStyle>
          <a:p>
            <a:fld id="{E82650AE-06A9-2D4E-84FA-95DA3038D778}" type="datetime1">
              <a:rPr lang="sv-SE" smtClean="0"/>
              <a:pPr/>
              <a:t>2022-02-24</a:t>
            </a:fld>
            <a:endParaRPr lang="sv-SE"/>
          </a:p>
        </p:txBody>
      </p:sp>
      <p:sp>
        <p:nvSpPr>
          <p:cNvPr id="11" name="Platshållare för sidfot 4"/>
          <p:cNvSpPr>
            <a:spLocks noGrp="1"/>
          </p:cNvSpPr>
          <p:nvPr>
            <p:ph type="ftr" sz="quarter" idx="3"/>
          </p:nvPr>
        </p:nvSpPr>
        <p:spPr>
          <a:xfrm>
            <a:off x="2321106" y="6191147"/>
            <a:ext cx="5955577" cy="366183"/>
          </a:xfrm>
          <a:prstGeom prst="rect">
            <a:avLst/>
          </a:prstGeom>
        </p:spPr>
        <p:txBody>
          <a:bodyPr vert="horz" lIns="91440" tIns="45720" rIns="91440" bIns="45720" rtlCol="0" anchor="ctr"/>
          <a:lstStyle>
            <a:lvl1pPr algn="l">
              <a:defRPr sz="1600">
                <a:solidFill>
                  <a:srgbClr val="000000"/>
                </a:solidFill>
              </a:defRPr>
            </a:lvl1pPr>
          </a:lstStyle>
          <a:p>
            <a:r>
              <a:rPr lang="sv-SE"/>
              <a:t>Här skriver du in sidfot</a:t>
            </a:r>
          </a:p>
        </p:txBody>
      </p:sp>
    </p:spTree>
    <p:extLst>
      <p:ext uri="{BB962C8B-B14F-4D97-AF65-F5344CB8AC3E}">
        <p14:creationId xmlns:p14="http://schemas.microsoft.com/office/powerpoint/2010/main" val="783036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560A13A-DB3F-4AD5-B6AF-BDA0278A0A39}" type="datetimeFigureOut">
              <a:rPr lang="sv-SE" smtClean="0"/>
              <a:t>2022-02-24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1322720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och bild">
    <p:spTree>
      <p:nvGrpSpPr>
        <p:cNvPr id="1" name=""/>
        <p:cNvGrpSpPr/>
        <p:nvPr/>
      </p:nvGrpSpPr>
      <p:grpSpPr>
        <a:xfrm>
          <a:off x="0" y="0"/>
          <a:ext cx="0" cy="0"/>
          <a:chOff x="0" y="0"/>
          <a:chExt cx="0" cy="0"/>
        </a:xfrm>
      </p:grpSpPr>
      <p:sp>
        <p:nvSpPr>
          <p:cNvPr id="2" name="Rubrik 1"/>
          <p:cNvSpPr>
            <a:spLocks noGrp="1"/>
          </p:cNvSpPr>
          <p:nvPr>
            <p:ph type="title"/>
          </p:nvPr>
        </p:nvSpPr>
        <p:spPr>
          <a:xfrm>
            <a:off x="710400" y="960000"/>
            <a:ext cx="5703113" cy="1382400"/>
          </a:xfrm>
        </p:spPr>
        <p:txBody>
          <a:bodyPr/>
          <a:lstStyle/>
          <a:p>
            <a:r>
              <a:rPr lang="sv-SE"/>
              <a:t>Klicka här för att ändra mall för rubrikformat</a:t>
            </a:r>
          </a:p>
        </p:txBody>
      </p:sp>
      <p:sp>
        <p:nvSpPr>
          <p:cNvPr id="3" name="Platshållare för innehåll 2"/>
          <p:cNvSpPr>
            <a:spLocks noGrp="1"/>
          </p:cNvSpPr>
          <p:nvPr>
            <p:ph idx="1"/>
          </p:nvPr>
        </p:nvSpPr>
        <p:spPr>
          <a:xfrm>
            <a:off x="710400" y="2400000"/>
            <a:ext cx="5703113" cy="360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bild 7"/>
          <p:cNvSpPr>
            <a:spLocks noGrp="1"/>
          </p:cNvSpPr>
          <p:nvPr>
            <p:ph type="pic" sz="quarter" idx="13"/>
          </p:nvPr>
        </p:nvSpPr>
        <p:spPr>
          <a:xfrm>
            <a:off x="6864000" y="1315200"/>
            <a:ext cx="5328000" cy="3648000"/>
          </a:xfrm>
        </p:spPr>
        <p:txBody>
          <a:bodyPr/>
          <a:lstStyle>
            <a:lvl1pPr marL="0" indent="0">
              <a:buFontTx/>
              <a:buNone/>
              <a:defRPr/>
            </a:lvl1pPr>
          </a:lstStyle>
          <a:p>
            <a:r>
              <a:rPr lang="sv-SE"/>
              <a:t>Klicka på ikonen för att lägga till en bild</a:t>
            </a:r>
          </a:p>
        </p:txBody>
      </p:sp>
      <p:pic>
        <p:nvPicPr>
          <p:cNvPr id="10" name="Bildobjekt 4"/>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0" y="6626614"/>
            <a:ext cx="12192000" cy="2347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Platshållare för datum 3"/>
          <p:cNvSpPr>
            <a:spLocks noGrp="1"/>
          </p:cNvSpPr>
          <p:nvPr>
            <p:ph type="dt" sz="half" idx="2"/>
          </p:nvPr>
        </p:nvSpPr>
        <p:spPr>
          <a:xfrm>
            <a:off x="650901" y="6191147"/>
            <a:ext cx="1628905" cy="366183"/>
          </a:xfrm>
          <a:prstGeom prst="rect">
            <a:avLst/>
          </a:prstGeom>
        </p:spPr>
        <p:txBody>
          <a:bodyPr vert="horz" lIns="91440" tIns="45720" rIns="91440" bIns="45720" rtlCol="0" anchor="ctr"/>
          <a:lstStyle>
            <a:lvl1pPr algn="l">
              <a:defRPr sz="1600">
                <a:solidFill>
                  <a:srgbClr val="000000"/>
                </a:solidFill>
              </a:defRPr>
            </a:lvl1pPr>
          </a:lstStyle>
          <a:p>
            <a:fld id="{E82650AE-06A9-2D4E-84FA-95DA3038D778}" type="datetime1">
              <a:rPr lang="sv-SE" smtClean="0"/>
              <a:pPr/>
              <a:t>2022-02-24</a:t>
            </a:fld>
            <a:endParaRPr lang="sv-SE"/>
          </a:p>
        </p:txBody>
      </p:sp>
      <p:sp>
        <p:nvSpPr>
          <p:cNvPr id="11" name="Platshållare för sidfot 4"/>
          <p:cNvSpPr>
            <a:spLocks noGrp="1"/>
          </p:cNvSpPr>
          <p:nvPr>
            <p:ph type="ftr" sz="quarter" idx="3"/>
          </p:nvPr>
        </p:nvSpPr>
        <p:spPr>
          <a:xfrm>
            <a:off x="2321106" y="6191147"/>
            <a:ext cx="5955577" cy="366183"/>
          </a:xfrm>
          <a:prstGeom prst="rect">
            <a:avLst/>
          </a:prstGeom>
        </p:spPr>
        <p:txBody>
          <a:bodyPr vert="horz" lIns="91440" tIns="45720" rIns="91440" bIns="45720" rtlCol="0" anchor="ctr"/>
          <a:lstStyle>
            <a:lvl1pPr algn="l">
              <a:defRPr sz="1600">
                <a:solidFill>
                  <a:srgbClr val="000000"/>
                </a:solidFill>
              </a:defRPr>
            </a:lvl1pPr>
          </a:lstStyle>
          <a:p>
            <a:r>
              <a:rPr lang="sv-SE"/>
              <a:t>Här skriver du in sidfot</a:t>
            </a:r>
          </a:p>
        </p:txBody>
      </p:sp>
    </p:spTree>
    <p:extLst>
      <p:ext uri="{BB962C8B-B14F-4D97-AF65-F5344CB8AC3E}">
        <p14:creationId xmlns:p14="http://schemas.microsoft.com/office/powerpoint/2010/main" val="73178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och 2 bilder">
    <p:spTree>
      <p:nvGrpSpPr>
        <p:cNvPr id="1" name=""/>
        <p:cNvGrpSpPr/>
        <p:nvPr/>
      </p:nvGrpSpPr>
      <p:grpSpPr>
        <a:xfrm>
          <a:off x="0" y="0"/>
          <a:ext cx="0" cy="0"/>
          <a:chOff x="0" y="0"/>
          <a:chExt cx="0" cy="0"/>
        </a:xfrm>
      </p:grpSpPr>
      <p:sp>
        <p:nvSpPr>
          <p:cNvPr id="2" name="Rubrik 1"/>
          <p:cNvSpPr>
            <a:spLocks noGrp="1"/>
          </p:cNvSpPr>
          <p:nvPr>
            <p:ph type="title"/>
          </p:nvPr>
        </p:nvSpPr>
        <p:spPr>
          <a:xfrm>
            <a:off x="710400" y="960000"/>
            <a:ext cx="7038717" cy="1382400"/>
          </a:xfrm>
        </p:spPr>
        <p:txBody>
          <a:bodyPr/>
          <a:lstStyle/>
          <a:p>
            <a:r>
              <a:rPr lang="sv-SE"/>
              <a:t>Klicka här för att ändra mall för rubrikformat</a:t>
            </a:r>
          </a:p>
        </p:txBody>
      </p:sp>
      <p:sp>
        <p:nvSpPr>
          <p:cNvPr id="3" name="Platshållare för innehåll 2"/>
          <p:cNvSpPr>
            <a:spLocks noGrp="1"/>
          </p:cNvSpPr>
          <p:nvPr>
            <p:ph idx="1"/>
          </p:nvPr>
        </p:nvSpPr>
        <p:spPr>
          <a:xfrm>
            <a:off x="710400" y="2400000"/>
            <a:ext cx="7038717" cy="360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bild 7"/>
          <p:cNvSpPr>
            <a:spLocks noGrp="1"/>
          </p:cNvSpPr>
          <p:nvPr>
            <p:ph type="pic" sz="quarter" idx="13"/>
          </p:nvPr>
        </p:nvSpPr>
        <p:spPr>
          <a:xfrm>
            <a:off x="8208000" y="441600"/>
            <a:ext cx="3984000" cy="2688000"/>
          </a:xfrm>
        </p:spPr>
        <p:txBody>
          <a:bodyPr/>
          <a:lstStyle>
            <a:lvl1pPr marL="0" indent="0">
              <a:buFontTx/>
              <a:buNone/>
              <a:defRPr/>
            </a:lvl1pPr>
          </a:lstStyle>
          <a:p>
            <a:r>
              <a:rPr lang="sv-SE"/>
              <a:t>Klicka på ikonen för att lägga till en bild</a:t>
            </a:r>
          </a:p>
        </p:txBody>
      </p:sp>
      <p:sp>
        <p:nvSpPr>
          <p:cNvPr id="10" name="Platshållare för bild 7"/>
          <p:cNvSpPr>
            <a:spLocks noGrp="1"/>
          </p:cNvSpPr>
          <p:nvPr>
            <p:ph type="pic" sz="quarter" idx="14"/>
          </p:nvPr>
        </p:nvSpPr>
        <p:spPr>
          <a:xfrm>
            <a:off x="8208000" y="3331149"/>
            <a:ext cx="3984000" cy="2688000"/>
          </a:xfrm>
        </p:spPr>
        <p:txBody>
          <a:bodyPr/>
          <a:lstStyle>
            <a:lvl1pPr marL="0" indent="0">
              <a:buFontTx/>
              <a:buNone/>
              <a:defRPr/>
            </a:lvl1pPr>
          </a:lstStyle>
          <a:p>
            <a:r>
              <a:rPr lang="sv-SE"/>
              <a:t>Klicka på ikonen för att lägga till en bild</a:t>
            </a:r>
          </a:p>
        </p:txBody>
      </p:sp>
      <p:pic>
        <p:nvPicPr>
          <p:cNvPr id="11" name="Bildobjekt 4"/>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0" y="6626614"/>
            <a:ext cx="12192000" cy="2347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Platshållare för datum 3"/>
          <p:cNvSpPr>
            <a:spLocks noGrp="1"/>
          </p:cNvSpPr>
          <p:nvPr>
            <p:ph type="dt" sz="half" idx="2"/>
          </p:nvPr>
        </p:nvSpPr>
        <p:spPr>
          <a:xfrm>
            <a:off x="650901" y="6191147"/>
            <a:ext cx="1628905" cy="366183"/>
          </a:xfrm>
          <a:prstGeom prst="rect">
            <a:avLst/>
          </a:prstGeom>
        </p:spPr>
        <p:txBody>
          <a:bodyPr vert="horz" lIns="91440" tIns="45720" rIns="91440" bIns="45720" rtlCol="0" anchor="ctr"/>
          <a:lstStyle>
            <a:lvl1pPr algn="l">
              <a:defRPr sz="1600">
                <a:solidFill>
                  <a:srgbClr val="000000"/>
                </a:solidFill>
              </a:defRPr>
            </a:lvl1pPr>
          </a:lstStyle>
          <a:p>
            <a:fld id="{E82650AE-06A9-2D4E-84FA-95DA3038D778}" type="datetime1">
              <a:rPr lang="sv-SE" smtClean="0"/>
              <a:pPr/>
              <a:t>2022-02-24</a:t>
            </a:fld>
            <a:endParaRPr lang="sv-SE"/>
          </a:p>
        </p:txBody>
      </p:sp>
      <p:sp>
        <p:nvSpPr>
          <p:cNvPr id="13" name="Platshållare för sidfot 4"/>
          <p:cNvSpPr>
            <a:spLocks noGrp="1"/>
          </p:cNvSpPr>
          <p:nvPr>
            <p:ph type="ftr" sz="quarter" idx="3"/>
          </p:nvPr>
        </p:nvSpPr>
        <p:spPr>
          <a:xfrm>
            <a:off x="2321106" y="6191147"/>
            <a:ext cx="5955577" cy="366183"/>
          </a:xfrm>
          <a:prstGeom prst="rect">
            <a:avLst/>
          </a:prstGeom>
        </p:spPr>
        <p:txBody>
          <a:bodyPr vert="horz" lIns="91440" tIns="45720" rIns="91440" bIns="45720" rtlCol="0" anchor="ctr"/>
          <a:lstStyle>
            <a:lvl1pPr algn="l">
              <a:defRPr sz="1600">
                <a:solidFill>
                  <a:srgbClr val="000000"/>
                </a:solidFill>
              </a:defRPr>
            </a:lvl1pPr>
          </a:lstStyle>
          <a:p>
            <a:r>
              <a:rPr lang="sv-SE"/>
              <a:t>Här skriver du in sidfot</a:t>
            </a:r>
          </a:p>
        </p:txBody>
      </p:sp>
    </p:spTree>
    <p:extLst>
      <p:ext uri="{BB962C8B-B14F-4D97-AF65-F5344CB8AC3E}">
        <p14:creationId xmlns:p14="http://schemas.microsoft.com/office/powerpoint/2010/main" val="856050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6" name="Platshållare för datum 3"/>
          <p:cNvSpPr>
            <a:spLocks noGrp="1"/>
          </p:cNvSpPr>
          <p:nvPr>
            <p:ph type="dt" sz="half" idx="2"/>
          </p:nvPr>
        </p:nvSpPr>
        <p:spPr>
          <a:xfrm>
            <a:off x="650901" y="6191147"/>
            <a:ext cx="1628905" cy="366183"/>
          </a:xfrm>
          <a:prstGeom prst="rect">
            <a:avLst/>
          </a:prstGeom>
        </p:spPr>
        <p:txBody>
          <a:bodyPr vert="horz" lIns="91440" tIns="45720" rIns="91440" bIns="45720" rtlCol="0" anchor="ctr"/>
          <a:lstStyle>
            <a:lvl1pPr algn="l">
              <a:defRPr sz="1600">
                <a:solidFill>
                  <a:srgbClr val="000000"/>
                </a:solidFill>
              </a:defRPr>
            </a:lvl1pPr>
          </a:lstStyle>
          <a:p>
            <a:fld id="{E82650AE-06A9-2D4E-84FA-95DA3038D778}" type="datetime1">
              <a:rPr lang="sv-SE" smtClean="0"/>
              <a:pPr/>
              <a:t>2022-02-24</a:t>
            </a:fld>
            <a:endParaRPr lang="sv-SE"/>
          </a:p>
        </p:txBody>
      </p:sp>
      <p:sp>
        <p:nvSpPr>
          <p:cNvPr id="7" name="Platshållare för sidfot 4"/>
          <p:cNvSpPr>
            <a:spLocks noGrp="1"/>
          </p:cNvSpPr>
          <p:nvPr>
            <p:ph type="ftr" sz="quarter" idx="3"/>
          </p:nvPr>
        </p:nvSpPr>
        <p:spPr>
          <a:xfrm>
            <a:off x="2321106" y="6191147"/>
            <a:ext cx="5955577" cy="366183"/>
          </a:xfrm>
          <a:prstGeom prst="rect">
            <a:avLst/>
          </a:prstGeom>
        </p:spPr>
        <p:txBody>
          <a:bodyPr vert="horz" lIns="91440" tIns="45720" rIns="91440" bIns="45720" rtlCol="0" anchor="ctr"/>
          <a:lstStyle>
            <a:lvl1pPr algn="l">
              <a:defRPr sz="1600">
                <a:solidFill>
                  <a:srgbClr val="000000"/>
                </a:solidFill>
              </a:defRPr>
            </a:lvl1pPr>
          </a:lstStyle>
          <a:p>
            <a:r>
              <a:rPr lang="sv-SE"/>
              <a:t>Här skriver du in sidfot</a:t>
            </a:r>
          </a:p>
        </p:txBody>
      </p:sp>
    </p:spTree>
    <p:extLst>
      <p:ext uri="{BB962C8B-B14F-4D97-AF65-F5344CB8AC3E}">
        <p14:creationId xmlns:p14="http://schemas.microsoft.com/office/powerpoint/2010/main" val="2019849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1790" y="6620935"/>
            <a:ext cx="12188421" cy="2347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Platshållare för innehåll 2"/>
          <p:cNvSpPr>
            <a:spLocks noGrp="1"/>
          </p:cNvSpPr>
          <p:nvPr>
            <p:ph idx="1"/>
          </p:nvPr>
        </p:nvSpPr>
        <p:spPr>
          <a:xfrm>
            <a:off x="0" y="0"/>
            <a:ext cx="12192000" cy="6624651"/>
          </a:xfrm>
        </p:spPr>
        <p:txBody>
          <a:bodyPr/>
          <a:lstStyle>
            <a:lvl1pPr marL="0" indent="0">
              <a:buNone/>
              <a:defRPr/>
            </a:lvl1pPr>
          </a:lstStyle>
          <a:p>
            <a:pPr lvl="0"/>
            <a:r>
              <a:rPr lang="sv-SE"/>
              <a:t>Klicka här för att ändra format på bakgrundstexten</a:t>
            </a:r>
          </a:p>
        </p:txBody>
      </p:sp>
    </p:spTree>
    <p:extLst>
      <p:ext uri="{BB962C8B-B14F-4D97-AF65-F5344CB8AC3E}">
        <p14:creationId xmlns:p14="http://schemas.microsoft.com/office/powerpoint/2010/main" val="2087222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vslutningsbild">
    <p:spTree>
      <p:nvGrpSpPr>
        <p:cNvPr id="1" name=""/>
        <p:cNvGrpSpPr/>
        <p:nvPr/>
      </p:nvGrpSpPr>
      <p:grpSpPr>
        <a:xfrm>
          <a:off x="0" y="0"/>
          <a:ext cx="0" cy="0"/>
          <a:chOff x="0" y="0"/>
          <a:chExt cx="0" cy="0"/>
        </a:xfrm>
      </p:grpSpPr>
      <p:sp>
        <p:nvSpPr>
          <p:cNvPr id="6" name="Rubrik 5"/>
          <p:cNvSpPr>
            <a:spLocks noGrp="1"/>
          </p:cNvSpPr>
          <p:nvPr>
            <p:ph type="title"/>
          </p:nvPr>
        </p:nvSpPr>
        <p:spPr>
          <a:xfrm>
            <a:off x="569951" y="2331600"/>
            <a:ext cx="11052099" cy="1382400"/>
          </a:xfrm>
        </p:spPr>
        <p:txBody>
          <a:bodyPr/>
          <a:lstStyle>
            <a:lvl1pPr algn="ctr">
              <a:defRPr/>
            </a:lvl1pPr>
          </a:lstStyle>
          <a:p>
            <a:r>
              <a:rPr lang="sv-SE"/>
              <a:t>Klicka här för att ändra mall för rubrikformat</a:t>
            </a:r>
          </a:p>
        </p:txBody>
      </p:sp>
      <p:pic>
        <p:nvPicPr>
          <p:cNvPr id="2" name="Bildobjekt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54400" y="3930911"/>
            <a:ext cx="5280000" cy="1056000"/>
          </a:xfrm>
          <a:prstGeom prst="rect">
            <a:avLst/>
          </a:prstGeom>
        </p:spPr>
      </p:pic>
    </p:spTree>
    <p:extLst>
      <p:ext uri="{BB962C8B-B14F-4D97-AF65-F5344CB8AC3E}">
        <p14:creationId xmlns:p14="http://schemas.microsoft.com/office/powerpoint/2010/main" val="6948896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tartbild_Alt 1">
    <p:spTree>
      <p:nvGrpSpPr>
        <p:cNvPr id="1" name=""/>
        <p:cNvGrpSpPr/>
        <p:nvPr/>
      </p:nvGrpSpPr>
      <p:grpSpPr>
        <a:xfrm>
          <a:off x="0" y="0"/>
          <a:ext cx="0" cy="0"/>
          <a:chOff x="0" y="0"/>
          <a:chExt cx="0" cy="0"/>
        </a:xfrm>
      </p:grpSpPr>
      <p:sp>
        <p:nvSpPr>
          <p:cNvPr id="13" name="Platshållare för bild 12"/>
          <p:cNvSpPr>
            <a:spLocks noGrp="1"/>
          </p:cNvSpPr>
          <p:nvPr>
            <p:ph type="pic" sz="quarter" idx="13"/>
          </p:nvPr>
        </p:nvSpPr>
        <p:spPr>
          <a:xfrm>
            <a:off x="0" y="1"/>
            <a:ext cx="12192000" cy="4967817"/>
          </a:xfrm>
          <a:noFill/>
        </p:spPr>
        <p:txBody>
          <a:bodyPr>
            <a:noAutofit/>
          </a:bodyPr>
          <a:lstStyle>
            <a:lvl1pPr marL="0" indent="0">
              <a:buFontTx/>
              <a:buNone/>
              <a:defRPr/>
            </a:lvl1pPr>
          </a:lstStyle>
          <a:p>
            <a:r>
              <a:rPr lang="sv-SE"/>
              <a:t>Klicka på ikonen för att lägga till en bild</a:t>
            </a:r>
          </a:p>
        </p:txBody>
      </p:sp>
      <p:pic>
        <p:nvPicPr>
          <p:cNvPr id="10" name="Bildobjekt 2"/>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3" y="4968203"/>
            <a:ext cx="12196795" cy="1917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8"/>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9236876" y="5920318"/>
            <a:ext cx="2047331" cy="484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ubrik 1"/>
          <p:cNvSpPr>
            <a:spLocks noGrp="1"/>
          </p:cNvSpPr>
          <p:nvPr>
            <p:ph type="ctrTitle" hasCustomPrompt="1"/>
          </p:nvPr>
        </p:nvSpPr>
        <p:spPr>
          <a:xfrm>
            <a:off x="720000" y="5356800"/>
            <a:ext cx="7941649" cy="1142400"/>
          </a:xfrm>
        </p:spPr>
        <p:txBody>
          <a:bodyPr lIns="0" tIns="0" rIns="0" bIns="0" anchor="ctr" anchorCtr="0"/>
          <a:lstStyle>
            <a:lvl1pPr algn="l">
              <a:defRPr sz="5333" baseline="0">
                <a:solidFill>
                  <a:schemeClr val="bg1"/>
                </a:solidFill>
              </a:defRPr>
            </a:lvl1pPr>
          </a:lstStyle>
          <a:p>
            <a:r>
              <a:rPr lang="sv-SE"/>
              <a:t>Klicka här för att lägga till rubrik</a:t>
            </a:r>
          </a:p>
        </p:txBody>
      </p:sp>
    </p:spTree>
    <p:extLst>
      <p:ext uri="{BB962C8B-B14F-4D97-AF65-F5344CB8AC3E}">
        <p14:creationId xmlns:p14="http://schemas.microsoft.com/office/powerpoint/2010/main" val="3165899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tartbild_Alt 2">
    <p:spTree>
      <p:nvGrpSpPr>
        <p:cNvPr id="1" name=""/>
        <p:cNvGrpSpPr/>
        <p:nvPr/>
      </p:nvGrpSpPr>
      <p:grpSpPr>
        <a:xfrm>
          <a:off x="0" y="0"/>
          <a:ext cx="0" cy="0"/>
          <a:chOff x="0" y="0"/>
          <a:chExt cx="0" cy="0"/>
        </a:xfrm>
      </p:grpSpPr>
      <p:sp>
        <p:nvSpPr>
          <p:cNvPr id="13" name="Platshållare för bild 12"/>
          <p:cNvSpPr>
            <a:spLocks noGrp="1"/>
          </p:cNvSpPr>
          <p:nvPr>
            <p:ph type="pic" sz="quarter" idx="13"/>
          </p:nvPr>
        </p:nvSpPr>
        <p:spPr>
          <a:xfrm>
            <a:off x="0" y="-1"/>
            <a:ext cx="12192000" cy="6624000"/>
          </a:xfrm>
          <a:noFill/>
        </p:spPr>
        <p:txBody>
          <a:bodyPr>
            <a:noAutofit/>
          </a:bodyPr>
          <a:lstStyle>
            <a:lvl1pPr marL="0" indent="0">
              <a:buFontTx/>
              <a:buNone/>
              <a:defRPr/>
            </a:lvl1pPr>
          </a:lstStyle>
          <a:p>
            <a:r>
              <a:rPr lang="sv-SE"/>
              <a:t>Klicka på ikonen för att lägga till en bild</a:t>
            </a:r>
          </a:p>
        </p:txBody>
      </p:sp>
      <p:sp>
        <p:nvSpPr>
          <p:cNvPr id="9" name="Rubrik 1"/>
          <p:cNvSpPr>
            <a:spLocks noGrp="1"/>
          </p:cNvSpPr>
          <p:nvPr>
            <p:ph type="ctrTitle" hasCustomPrompt="1"/>
          </p:nvPr>
        </p:nvSpPr>
        <p:spPr>
          <a:xfrm>
            <a:off x="787200" y="1051200"/>
            <a:ext cx="10972800" cy="1142400"/>
          </a:xfrm>
        </p:spPr>
        <p:txBody>
          <a:bodyPr lIns="0" tIns="0" rIns="0" bIns="0" anchor="ctr" anchorCtr="0"/>
          <a:lstStyle>
            <a:lvl1pPr algn="l">
              <a:defRPr sz="5333" baseline="0"/>
            </a:lvl1pPr>
          </a:lstStyle>
          <a:p>
            <a:r>
              <a:rPr lang="sv-SE"/>
              <a:t>Välj vit eller svart text för kontrast</a:t>
            </a:r>
          </a:p>
        </p:txBody>
      </p:sp>
      <p:sp>
        <p:nvSpPr>
          <p:cNvPr id="5" name="Platshållare för text 6"/>
          <p:cNvSpPr>
            <a:spLocks noGrp="1"/>
          </p:cNvSpPr>
          <p:nvPr>
            <p:ph type="body" sz="quarter" idx="15" hasCustomPrompt="1"/>
          </p:nvPr>
        </p:nvSpPr>
        <p:spPr>
          <a:xfrm>
            <a:off x="9275201" y="5929495"/>
            <a:ext cx="2212800" cy="523200"/>
          </a:xfrm>
          <a:blipFill rotWithShape="1">
            <a:blip r:embed="rId2"/>
            <a:stretch>
              <a:fillRect/>
            </a:stretch>
          </a:blipFill>
        </p:spPr>
        <p:txBody>
          <a:bodyPr/>
          <a:lstStyle>
            <a:lvl1pPr marL="0" indent="0">
              <a:buFontTx/>
              <a:buNone/>
              <a:defRPr/>
            </a:lvl1pPr>
          </a:lstStyle>
          <a:p>
            <a:pPr lvl="0"/>
            <a:r>
              <a:rPr lang="sv-SE"/>
              <a:t> </a:t>
            </a:r>
          </a:p>
        </p:txBody>
      </p:sp>
    </p:spTree>
    <p:extLst>
      <p:ext uri="{BB962C8B-B14F-4D97-AF65-F5344CB8AC3E}">
        <p14:creationId xmlns:p14="http://schemas.microsoft.com/office/powerpoint/2010/main" val="2571377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tartbild_Alt 3">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2" y="2034"/>
            <a:ext cx="12196797" cy="6862732"/>
          </a:xfrm>
          <a:prstGeom prst="rect">
            <a:avLst/>
          </a:prstGeom>
        </p:spPr>
      </p:pic>
      <p:sp>
        <p:nvSpPr>
          <p:cNvPr id="2" name="Rubrik 1"/>
          <p:cNvSpPr>
            <a:spLocks noGrp="1"/>
          </p:cNvSpPr>
          <p:nvPr>
            <p:ph type="ctrTitle" hasCustomPrompt="1"/>
          </p:nvPr>
        </p:nvSpPr>
        <p:spPr>
          <a:xfrm>
            <a:off x="719999" y="4296000"/>
            <a:ext cx="10793180" cy="1344000"/>
          </a:xfrm>
        </p:spPr>
        <p:txBody>
          <a:bodyPr lIns="0" tIns="0" rIns="0" bIns="0" anchor="ctr" anchorCtr="0"/>
          <a:lstStyle>
            <a:lvl1pPr algn="l">
              <a:defRPr sz="5333" baseline="0">
                <a:solidFill>
                  <a:srgbClr val="FFFFFF"/>
                </a:solidFill>
              </a:defRPr>
            </a:lvl1pPr>
          </a:lstStyle>
          <a:p>
            <a:r>
              <a:rPr lang="sv-SE"/>
              <a:t>Klicka här för att lägga till rubrik</a:t>
            </a:r>
          </a:p>
        </p:txBody>
      </p:sp>
      <p:sp>
        <p:nvSpPr>
          <p:cNvPr id="10" name="Platshållare för bild 9"/>
          <p:cNvSpPr>
            <a:spLocks noGrp="1"/>
          </p:cNvSpPr>
          <p:nvPr>
            <p:ph type="pic" sz="quarter" idx="15"/>
          </p:nvPr>
        </p:nvSpPr>
        <p:spPr>
          <a:xfrm>
            <a:off x="-3" y="1828152"/>
            <a:ext cx="12192000" cy="2112000"/>
          </a:xfrm>
        </p:spPr>
        <p:txBody>
          <a:bodyPr/>
          <a:lstStyle>
            <a:lvl1pPr marL="0" indent="0">
              <a:buFontTx/>
              <a:buNone/>
              <a:defRPr/>
            </a:lvl1pPr>
          </a:lstStyle>
          <a:p>
            <a:r>
              <a:rPr lang="sv-SE"/>
              <a:t>Klicka på ikonen för att lägga till en bild</a:t>
            </a:r>
          </a:p>
        </p:txBody>
      </p:sp>
      <p:pic>
        <p:nvPicPr>
          <p:cNvPr id="11" name="Picture 8"/>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9402320" y="5920318"/>
            <a:ext cx="2047331" cy="484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242695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Startbild_Alt 4">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1" y="1833280"/>
            <a:ext cx="12196799" cy="3231631"/>
          </a:xfrm>
          <a:prstGeom prst="rect">
            <a:avLst/>
          </a:prstGeom>
        </p:spPr>
      </p:pic>
      <p:sp>
        <p:nvSpPr>
          <p:cNvPr id="2" name="Rubrik 1"/>
          <p:cNvSpPr>
            <a:spLocks noGrp="1"/>
          </p:cNvSpPr>
          <p:nvPr>
            <p:ph type="ctrTitle" hasCustomPrompt="1"/>
          </p:nvPr>
        </p:nvSpPr>
        <p:spPr>
          <a:xfrm>
            <a:off x="838200" y="2554171"/>
            <a:ext cx="10791767" cy="1536000"/>
          </a:xfrm>
        </p:spPr>
        <p:txBody>
          <a:bodyPr lIns="0" tIns="0" rIns="0" bIns="0" anchor="ctr" anchorCtr="0"/>
          <a:lstStyle>
            <a:lvl1pPr algn="l">
              <a:defRPr sz="5333" baseline="0">
                <a:solidFill>
                  <a:srgbClr val="FFFFFF"/>
                </a:solidFill>
              </a:defRPr>
            </a:lvl1pPr>
          </a:lstStyle>
          <a:p>
            <a:r>
              <a:rPr lang="sv-SE"/>
              <a:t>Klicka här för att lägga till rubrik</a:t>
            </a:r>
          </a:p>
        </p:txBody>
      </p:sp>
      <p:pic>
        <p:nvPicPr>
          <p:cNvPr id="5" name="Picture 8"/>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9484681" y="4301327"/>
            <a:ext cx="2047331" cy="484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675907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Startbild_Alt 5">
    <p:spTree>
      <p:nvGrpSpPr>
        <p:cNvPr id="1" name=""/>
        <p:cNvGrpSpPr/>
        <p:nvPr/>
      </p:nvGrpSpPr>
      <p:grpSpPr>
        <a:xfrm>
          <a:off x="0" y="0"/>
          <a:ext cx="0" cy="0"/>
          <a:chOff x="0" y="0"/>
          <a:chExt cx="0" cy="0"/>
        </a:xfrm>
      </p:grpSpPr>
      <p:pic>
        <p:nvPicPr>
          <p:cNvPr id="3" name="Bildobjekt 2"/>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4172298"/>
            <a:ext cx="12239061" cy="724204"/>
          </a:xfrm>
          <a:prstGeom prst="rect">
            <a:avLst/>
          </a:prstGeom>
        </p:spPr>
      </p:pic>
      <p:sp>
        <p:nvSpPr>
          <p:cNvPr id="8" name="Platshållare för bild 9"/>
          <p:cNvSpPr>
            <a:spLocks noGrp="1"/>
          </p:cNvSpPr>
          <p:nvPr>
            <p:ph type="pic" sz="quarter" idx="15"/>
          </p:nvPr>
        </p:nvSpPr>
        <p:spPr>
          <a:xfrm>
            <a:off x="0" y="1828152"/>
            <a:ext cx="3888000" cy="2112000"/>
          </a:xfrm>
        </p:spPr>
        <p:txBody>
          <a:bodyPr/>
          <a:lstStyle>
            <a:lvl1pPr marL="0" indent="0">
              <a:buFontTx/>
              <a:buNone/>
              <a:defRPr/>
            </a:lvl1pPr>
          </a:lstStyle>
          <a:p>
            <a:r>
              <a:rPr lang="sv-SE"/>
              <a:t>Klicka på ikonen för att lägga till en bild</a:t>
            </a:r>
          </a:p>
        </p:txBody>
      </p:sp>
      <p:sp>
        <p:nvSpPr>
          <p:cNvPr id="9" name="Platshållare för bild 9"/>
          <p:cNvSpPr>
            <a:spLocks noGrp="1"/>
          </p:cNvSpPr>
          <p:nvPr>
            <p:ph type="pic" sz="quarter" idx="16"/>
          </p:nvPr>
        </p:nvSpPr>
        <p:spPr>
          <a:xfrm>
            <a:off x="4152000" y="1828152"/>
            <a:ext cx="3888000" cy="2112000"/>
          </a:xfrm>
        </p:spPr>
        <p:txBody>
          <a:bodyPr/>
          <a:lstStyle>
            <a:lvl1pPr marL="0" indent="0">
              <a:buFontTx/>
              <a:buNone/>
              <a:defRPr/>
            </a:lvl1pPr>
          </a:lstStyle>
          <a:p>
            <a:r>
              <a:rPr lang="sv-SE"/>
              <a:t>Klicka på ikonen för att lägga till en bild</a:t>
            </a:r>
          </a:p>
        </p:txBody>
      </p:sp>
      <p:sp>
        <p:nvSpPr>
          <p:cNvPr id="10" name="Platshållare för bild 9"/>
          <p:cNvSpPr>
            <a:spLocks noGrp="1"/>
          </p:cNvSpPr>
          <p:nvPr>
            <p:ph type="pic" sz="quarter" idx="17"/>
          </p:nvPr>
        </p:nvSpPr>
        <p:spPr>
          <a:xfrm>
            <a:off x="8304000" y="1828152"/>
            <a:ext cx="3888000" cy="2112000"/>
          </a:xfrm>
        </p:spPr>
        <p:txBody>
          <a:bodyPr/>
          <a:lstStyle>
            <a:lvl1pPr marL="0" indent="0">
              <a:buFontTx/>
              <a:buNone/>
              <a:defRPr/>
            </a:lvl1pPr>
          </a:lstStyle>
          <a:p>
            <a:r>
              <a:rPr lang="sv-SE"/>
              <a:t>Klicka på ikonen för att lägga till en bild</a:t>
            </a:r>
          </a:p>
        </p:txBody>
      </p:sp>
      <p:sp>
        <p:nvSpPr>
          <p:cNvPr id="11" name="Rubrik 1"/>
          <p:cNvSpPr>
            <a:spLocks noGrp="1"/>
          </p:cNvSpPr>
          <p:nvPr>
            <p:ph type="ctrTitle" hasCustomPrompt="1"/>
          </p:nvPr>
        </p:nvSpPr>
        <p:spPr>
          <a:xfrm>
            <a:off x="712347" y="4222070"/>
            <a:ext cx="8377519" cy="835260"/>
          </a:xfrm>
        </p:spPr>
        <p:txBody>
          <a:bodyPr lIns="0" tIns="0" rIns="0" bIns="0" anchor="t" anchorCtr="0">
            <a:normAutofit/>
          </a:bodyPr>
          <a:lstStyle>
            <a:lvl1pPr algn="l">
              <a:defRPr sz="4267" baseline="0">
                <a:solidFill>
                  <a:srgbClr val="FFFFFF"/>
                </a:solidFill>
              </a:defRPr>
            </a:lvl1pPr>
          </a:lstStyle>
          <a:p>
            <a:r>
              <a:rPr lang="sv-SE"/>
              <a:t>Klicka här för att lägga till rubrik</a:t>
            </a:r>
          </a:p>
        </p:txBody>
      </p:sp>
      <p:pic>
        <p:nvPicPr>
          <p:cNvPr id="12" name="Picture 8"/>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9559021" y="4309587"/>
            <a:ext cx="2047331" cy="484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17377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1560A13A-DB3F-4AD5-B6AF-BDA0278A0A39}" type="datetimeFigureOut">
              <a:rPr lang="sv-SE" smtClean="0"/>
              <a:t>2022-02-24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41867282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datum 2"/>
          <p:cNvSpPr>
            <a:spLocks noGrp="1"/>
          </p:cNvSpPr>
          <p:nvPr>
            <p:ph type="dt" sz="half" idx="10"/>
          </p:nvPr>
        </p:nvSpPr>
        <p:spPr/>
        <p:txBody>
          <a:bodyPr/>
          <a:lstStyle/>
          <a:p>
            <a:fld id="{E82650AE-06A9-2D4E-84FA-95DA3038D778}" type="datetime1">
              <a:rPr lang="sv-SE" smtClean="0"/>
              <a:pPr/>
              <a:t>2022-02-24</a:t>
            </a:fld>
            <a:endParaRPr lang="sv-SE"/>
          </a:p>
        </p:txBody>
      </p:sp>
      <p:sp>
        <p:nvSpPr>
          <p:cNvPr id="4" name="Platshållare för sidfot 3"/>
          <p:cNvSpPr>
            <a:spLocks noGrp="1"/>
          </p:cNvSpPr>
          <p:nvPr>
            <p:ph type="ftr" sz="quarter" idx="11"/>
          </p:nvPr>
        </p:nvSpPr>
        <p:spPr/>
        <p:txBody>
          <a:bodyPr/>
          <a:lstStyle/>
          <a:p>
            <a:r>
              <a:rPr lang="sv-SE"/>
              <a:t>Här skriver du in sidfot</a:t>
            </a:r>
          </a:p>
        </p:txBody>
      </p:sp>
      <p:sp>
        <p:nvSpPr>
          <p:cNvPr id="5" name="Platshållare för innehåll 2"/>
          <p:cNvSpPr>
            <a:spLocks noGrp="1"/>
          </p:cNvSpPr>
          <p:nvPr>
            <p:ph idx="1"/>
          </p:nvPr>
        </p:nvSpPr>
        <p:spPr>
          <a:xfrm>
            <a:off x="710400" y="2400000"/>
            <a:ext cx="10771200" cy="3600000"/>
          </a:xfrm>
        </p:spPr>
        <p:txBody>
          <a:bodyPr numCol="2" spcCol="18000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694631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Rubrik och innehåll och hög bild">
    <p:spTree>
      <p:nvGrpSpPr>
        <p:cNvPr id="1" name=""/>
        <p:cNvGrpSpPr/>
        <p:nvPr/>
      </p:nvGrpSpPr>
      <p:grpSpPr>
        <a:xfrm>
          <a:off x="0" y="0"/>
          <a:ext cx="0" cy="0"/>
          <a:chOff x="0" y="0"/>
          <a:chExt cx="0" cy="0"/>
        </a:xfrm>
      </p:grpSpPr>
      <p:sp>
        <p:nvSpPr>
          <p:cNvPr id="2" name="Rubrik 1"/>
          <p:cNvSpPr>
            <a:spLocks noGrp="1"/>
          </p:cNvSpPr>
          <p:nvPr>
            <p:ph type="title"/>
          </p:nvPr>
        </p:nvSpPr>
        <p:spPr>
          <a:xfrm>
            <a:off x="710400" y="960000"/>
            <a:ext cx="6345600" cy="1382400"/>
          </a:xfrm>
        </p:spPr>
        <p:txBody>
          <a:bodyPr/>
          <a:lstStyle/>
          <a:p>
            <a:r>
              <a:rPr lang="sv-SE"/>
              <a:t>Klicka här för att ändra mall för rubrikformat</a:t>
            </a:r>
          </a:p>
        </p:txBody>
      </p:sp>
      <p:sp>
        <p:nvSpPr>
          <p:cNvPr id="3" name="Platshållare för innehåll 2"/>
          <p:cNvSpPr>
            <a:spLocks noGrp="1"/>
          </p:cNvSpPr>
          <p:nvPr>
            <p:ph idx="1"/>
          </p:nvPr>
        </p:nvSpPr>
        <p:spPr>
          <a:xfrm>
            <a:off x="710400" y="2400000"/>
            <a:ext cx="6345600" cy="3619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bild 7"/>
          <p:cNvSpPr>
            <a:spLocks noGrp="1"/>
          </p:cNvSpPr>
          <p:nvPr>
            <p:ph type="pic" sz="quarter" idx="13"/>
          </p:nvPr>
        </p:nvSpPr>
        <p:spPr>
          <a:xfrm>
            <a:off x="7488000" y="0"/>
            <a:ext cx="4704000" cy="6624000"/>
          </a:xfrm>
        </p:spPr>
        <p:txBody>
          <a:bodyPr/>
          <a:lstStyle>
            <a:lvl1pPr marL="0" indent="0">
              <a:buFontTx/>
              <a:buNone/>
              <a:defRPr/>
            </a:lvl1pPr>
          </a:lstStyle>
          <a:p>
            <a:r>
              <a:rPr lang="sv-SE"/>
              <a:t>Klicka på ikonen för att lägga till en bild</a:t>
            </a:r>
          </a:p>
        </p:txBody>
      </p:sp>
      <p:pic>
        <p:nvPicPr>
          <p:cNvPr id="10" name="Bildobjekt 4"/>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24" y="6626614"/>
            <a:ext cx="12191952" cy="2347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Platshållare för datum 3"/>
          <p:cNvSpPr>
            <a:spLocks noGrp="1"/>
          </p:cNvSpPr>
          <p:nvPr>
            <p:ph type="dt" sz="half" idx="2"/>
          </p:nvPr>
        </p:nvSpPr>
        <p:spPr>
          <a:xfrm>
            <a:off x="650901" y="6191147"/>
            <a:ext cx="1628905" cy="366183"/>
          </a:xfrm>
          <a:prstGeom prst="rect">
            <a:avLst/>
          </a:prstGeom>
        </p:spPr>
        <p:txBody>
          <a:bodyPr vert="horz" lIns="91440" tIns="45720" rIns="91440" bIns="45720" rtlCol="0" anchor="ctr"/>
          <a:lstStyle>
            <a:lvl1pPr algn="l">
              <a:defRPr sz="1600">
                <a:solidFill>
                  <a:srgbClr val="000000"/>
                </a:solidFill>
              </a:defRPr>
            </a:lvl1pPr>
          </a:lstStyle>
          <a:p>
            <a:fld id="{E82650AE-06A9-2D4E-84FA-95DA3038D778}" type="datetime1">
              <a:rPr lang="sv-SE" smtClean="0"/>
              <a:pPr/>
              <a:t>2022-02-24</a:t>
            </a:fld>
            <a:endParaRPr lang="sv-SE"/>
          </a:p>
        </p:txBody>
      </p:sp>
      <p:sp>
        <p:nvSpPr>
          <p:cNvPr id="11" name="Platshållare för sidfot 4"/>
          <p:cNvSpPr>
            <a:spLocks noGrp="1"/>
          </p:cNvSpPr>
          <p:nvPr>
            <p:ph type="ftr" sz="quarter" idx="3"/>
          </p:nvPr>
        </p:nvSpPr>
        <p:spPr>
          <a:xfrm>
            <a:off x="2321106" y="6191147"/>
            <a:ext cx="5955577" cy="366183"/>
          </a:xfrm>
          <a:prstGeom prst="rect">
            <a:avLst/>
          </a:prstGeom>
        </p:spPr>
        <p:txBody>
          <a:bodyPr vert="horz" lIns="91440" tIns="45720" rIns="91440" bIns="45720" rtlCol="0" anchor="ctr"/>
          <a:lstStyle>
            <a:lvl1pPr algn="l">
              <a:defRPr sz="1600">
                <a:solidFill>
                  <a:srgbClr val="000000"/>
                </a:solidFill>
              </a:defRPr>
            </a:lvl1pPr>
          </a:lstStyle>
          <a:p>
            <a:r>
              <a:rPr lang="sv-SE"/>
              <a:t>Här skriver du in sidfot</a:t>
            </a:r>
          </a:p>
        </p:txBody>
      </p:sp>
    </p:spTree>
    <p:extLst>
      <p:ext uri="{BB962C8B-B14F-4D97-AF65-F5344CB8AC3E}">
        <p14:creationId xmlns:p14="http://schemas.microsoft.com/office/powerpoint/2010/main" val="30544544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Rubrik och innehåll och bild">
    <p:spTree>
      <p:nvGrpSpPr>
        <p:cNvPr id="1" name=""/>
        <p:cNvGrpSpPr/>
        <p:nvPr/>
      </p:nvGrpSpPr>
      <p:grpSpPr>
        <a:xfrm>
          <a:off x="0" y="0"/>
          <a:ext cx="0" cy="0"/>
          <a:chOff x="0" y="0"/>
          <a:chExt cx="0" cy="0"/>
        </a:xfrm>
      </p:grpSpPr>
      <p:sp>
        <p:nvSpPr>
          <p:cNvPr id="2" name="Rubrik 1"/>
          <p:cNvSpPr>
            <a:spLocks noGrp="1"/>
          </p:cNvSpPr>
          <p:nvPr>
            <p:ph type="title"/>
          </p:nvPr>
        </p:nvSpPr>
        <p:spPr>
          <a:xfrm>
            <a:off x="710400" y="960000"/>
            <a:ext cx="5732309" cy="1382400"/>
          </a:xfrm>
        </p:spPr>
        <p:txBody>
          <a:bodyPr/>
          <a:lstStyle/>
          <a:p>
            <a:r>
              <a:rPr lang="sv-SE"/>
              <a:t>Klicka här för att ändra mall för rubrikformat</a:t>
            </a:r>
          </a:p>
        </p:txBody>
      </p:sp>
      <p:sp>
        <p:nvSpPr>
          <p:cNvPr id="3" name="Platshållare för innehåll 2"/>
          <p:cNvSpPr>
            <a:spLocks noGrp="1"/>
          </p:cNvSpPr>
          <p:nvPr>
            <p:ph idx="1"/>
          </p:nvPr>
        </p:nvSpPr>
        <p:spPr>
          <a:xfrm>
            <a:off x="710400" y="2400000"/>
            <a:ext cx="5732309" cy="360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bild 7"/>
          <p:cNvSpPr>
            <a:spLocks noGrp="1"/>
          </p:cNvSpPr>
          <p:nvPr>
            <p:ph type="pic" sz="quarter" idx="13"/>
          </p:nvPr>
        </p:nvSpPr>
        <p:spPr>
          <a:xfrm>
            <a:off x="6864000" y="1315200"/>
            <a:ext cx="5328000" cy="3648000"/>
          </a:xfrm>
        </p:spPr>
        <p:txBody>
          <a:bodyPr/>
          <a:lstStyle>
            <a:lvl1pPr marL="0" indent="0">
              <a:buFontTx/>
              <a:buNone/>
              <a:defRPr/>
            </a:lvl1pPr>
          </a:lstStyle>
          <a:p>
            <a:r>
              <a:rPr lang="sv-SE"/>
              <a:t>Klicka på ikonen för att lägga till en bild</a:t>
            </a:r>
          </a:p>
        </p:txBody>
      </p:sp>
      <p:pic>
        <p:nvPicPr>
          <p:cNvPr id="10" name="Bildobjekt 4"/>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24" y="6626614"/>
            <a:ext cx="12191952" cy="2347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Platshållare för datum 3"/>
          <p:cNvSpPr>
            <a:spLocks noGrp="1"/>
          </p:cNvSpPr>
          <p:nvPr>
            <p:ph type="dt" sz="half" idx="2"/>
          </p:nvPr>
        </p:nvSpPr>
        <p:spPr>
          <a:xfrm>
            <a:off x="650901" y="6191147"/>
            <a:ext cx="1628905" cy="366183"/>
          </a:xfrm>
          <a:prstGeom prst="rect">
            <a:avLst/>
          </a:prstGeom>
        </p:spPr>
        <p:txBody>
          <a:bodyPr vert="horz" lIns="91440" tIns="45720" rIns="91440" bIns="45720" rtlCol="0" anchor="ctr"/>
          <a:lstStyle>
            <a:lvl1pPr algn="l">
              <a:defRPr sz="1600">
                <a:solidFill>
                  <a:srgbClr val="000000"/>
                </a:solidFill>
              </a:defRPr>
            </a:lvl1pPr>
          </a:lstStyle>
          <a:p>
            <a:fld id="{E82650AE-06A9-2D4E-84FA-95DA3038D778}" type="datetime1">
              <a:rPr lang="sv-SE" smtClean="0"/>
              <a:pPr/>
              <a:t>2022-02-24</a:t>
            </a:fld>
            <a:endParaRPr lang="sv-SE"/>
          </a:p>
        </p:txBody>
      </p:sp>
      <p:sp>
        <p:nvSpPr>
          <p:cNvPr id="11" name="Platshållare för sidfot 4"/>
          <p:cNvSpPr>
            <a:spLocks noGrp="1"/>
          </p:cNvSpPr>
          <p:nvPr>
            <p:ph type="ftr" sz="quarter" idx="3"/>
          </p:nvPr>
        </p:nvSpPr>
        <p:spPr>
          <a:xfrm>
            <a:off x="2321106" y="6191147"/>
            <a:ext cx="5955577" cy="366183"/>
          </a:xfrm>
          <a:prstGeom prst="rect">
            <a:avLst/>
          </a:prstGeom>
        </p:spPr>
        <p:txBody>
          <a:bodyPr vert="horz" lIns="91440" tIns="45720" rIns="91440" bIns="45720" rtlCol="0" anchor="ctr"/>
          <a:lstStyle>
            <a:lvl1pPr algn="l">
              <a:defRPr sz="1600">
                <a:solidFill>
                  <a:srgbClr val="000000"/>
                </a:solidFill>
              </a:defRPr>
            </a:lvl1pPr>
          </a:lstStyle>
          <a:p>
            <a:r>
              <a:rPr lang="sv-SE"/>
              <a:t>Här skriver du in sidfot</a:t>
            </a:r>
          </a:p>
        </p:txBody>
      </p:sp>
    </p:spTree>
    <p:extLst>
      <p:ext uri="{BB962C8B-B14F-4D97-AF65-F5344CB8AC3E}">
        <p14:creationId xmlns:p14="http://schemas.microsoft.com/office/powerpoint/2010/main" val="42531935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Rubrik och innehåll och 2 bilder">
    <p:spTree>
      <p:nvGrpSpPr>
        <p:cNvPr id="1" name=""/>
        <p:cNvGrpSpPr/>
        <p:nvPr/>
      </p:nvGrpSpPr>
      <p:grpSpPr>
        <a:xfrm>
          <a:off x="0" y="0"/>
          <a:ext cx="0" cy="0"/>
          <a:chOff x="0" y="0"/>
          <a:chExt cx="0" cy="0"/>
        </a:xfrm>
      </p:grpSpPr>
      <p:sp>
        <p:nvSpPr>
          <p:cNvPr id="2" name="Rubrik 1"/>
          <p:cNvSpPr>
            <a:spLocks noGrp="1"/>
          </p:cNvSpPr>
          <p:nvPr>
            <p:ph type="title"/>
          </p:nvPr>
        </p:nvSpPr>
        <p:spPr>
          <a:xfrm>
            <a:off x="710400" y="960000"/>
            <a:ext cx="7038717" cy="1382400"/>
          </a:xfrm>
        </p:spPr>
        <p:txBody>
          <a:bodyPr/>
          <a:lstStyle/>
          <a:p>
            <a:r>
              <a:rPr lang="sv-SE"/>
              <a:t>Klicka här för att ändra mall för rubrikformat</a:t>
            </a:r>
          </a:p>
        </p:txBody>
      </p:sp>
      <p:sp>
        <p:nvSpPr>
          <p:cNvPr id="3" name="Platshållare för innehåll 2"/>
          <p:cNvSpPr>
            <a:spLocks noGrp="1"/>
          </p:cNvSpPr>
          <p:nvPr>
            <p:ph idx="1"/>
          </p:nvPr>
        </p:nvSpPr>
        <p:spPr>
          <a:xfrm>
            <a:off x="710400" y="2400000"/>
            <a:ext cx="7038717" cy="360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bild 7"/>
          <p:cNvSpPr>
            <a:spLocks noGrp="1"/>
          </p:cNvSpPr>
          <p:nvPr>
            <p:ph type="pic" sz="quarter" idx="13"/>
          </p:nvPr>
        </p:nvSpPr>
        <p:spPr>
          <a:xfrm>
            <a:off x="8208000" y="441600"/>
            <a:ext cx="3984000" cy="2688000"/>
          </a:xfrm>
        </p:spPr>
        <p:txBody>
          <a:bodyPr/>
          <a:lstStyle>
            <a:lvl1pPr marL="0" indent="0">
              <a:buFontTx/>
              <a:buNone/>
              <a:defRPr/>
            </a:lvl1pPr>
          </a:lstStyle>
          <a:p>
            <a:r>
              <a:rPr lang="sv-SE"/>
              <a:t>Klicka på ikonen för att lägga till en bild</a:t>
            </a:r>
          </a:p>
        </p:txBody>
      </p:sp>
      <p:sp>
        <p:nvSpPr>
          <p:cNvPr id="10" name="Platshållare för bild 7"/>
          <p:cNvSpPr>
            <a:spLocks noGrp="1"/>
          </p:cNvSpPr>
          <p:nvPr>
            <p:ph type="pic" sz="quarter" idx="14"/>
          </p:nvPr>
        </p:nvSpPr>
        <p:spPr>
          <a:xfrm>
            <a:off x="8208000" y="3331149"/>
            <a:ext cx="3984000" cy="2688000"/>
          </a:xfrm>
        </p:spPr>
        <p:txBody>
          <a:bodyPr/>
          <a:lstStyle>
            <a:lvl1pPr marL="0" indent="0">
              <a:buFontTx/>
              <a:buNone/>
              <a:defRPr/>
            </a:lvl1pPr>
          </a:lstStyle>
          <a:p>
            <a:r>
              <a:rPr lang="sv-SE"/>
              <a:t>Klicka på ikonen för att lägga till en bild</a:t>
            </a:r>
          </a:p>
        </p:txBody>
      </p:sp>
      <p:pic>
        <p:nvPicPr>
          <p:cNvPr id="11" name="Bildobjekt 4"/>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24" y="6626614"/>
            <a:ext cx="12191952" cy="2347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Platshållare för datum 3"/>
          <p:cNvSpPr>
            <a:spLocks noGrp="1"/>
          </p:cNvSpPr>
          <p:nvPr>
            <p:ph type="dt" sz="half" idx="2"/>
          </p:nvPr>
        </p:nvSpPr>
        <p:spPr>
          <a:xfrm>
            <a:off x="650901" y="6191147"/>
            <a:ext cx="1628905" cy="366183"/>
          </a:xfrm>
          <a:prstGeom prst="rect">
            <a:avLst/>
          </a:prstGeom>
        </p:spPr>
        <p:txBody>
          <a:bodyPr vert="horz" lIns="91440" tIns="45720" rIns="91440" bIns="45720" rtlCol="0" anchor="ctr"/>
          <a:lstStyle>
            <a:lvl1pPr algn="l">
              <a:defRPr sz="1600">
                <a:solidFill>
                  <a:srgbClr val="000000"/>
                </a:solidFill>
              </a:defRPr>
            </a:lvl1pPr>
          </a:lstStyle>
          <a:p>
            <a:fld id="{E82650AE-06A9-2D4E-84FA-95DA3038D778}" type="datetime1">
              <a:rPr lang="sv-SE" smtClean="0"/>
              <a:pPr/>
              <a:t>2022-02-24</a:t>
            </a:fld>
            <a:endParaRPr lang="sv-SE"/>
          </a:p>
        </p:txBody>
      </p:sp>
      <p:sp>
        <p:nvSpPr>
          <p:cNvPr id="13" name="Platshållare för sidfot 4"/>
          <p:cNvSpPr>
            <a:spLocks noGrp="1"/>
          </p:cNvSpPr>
          <p:nvPr>
            <p:ph type="ftr" sz="quarter" idx="3"/>
          </p:nvPr>
        </p:nvSpPr>
        <p:spPr>
          <a:xfrm>
            <a:off x="2321106" y="6191147"/>
            <a:ext cx="5955577" cy="366183"/>
          </a:xfrm>
          <a:prstGeom prst="rect">
            <a:avLst/>
          </a:prstGeom>
        </p:spPr>
        <p:txBody>
          <a:bodyPr vert="horz" lIns="91440" tIns="45720" rIns="91440" bIns="45720" rtlCol="0" anchor="ctr"/>
          <a:lstStyle>
            <a:lvl1pPr algn="l">
              <a:defRPr sz="1600">
                <a:solidFill>
                  <a:srgbClr val="000000"/>
                </a:solidFill>
              </a:defRPr>
            </a:lvl1pPr>
          </a:lstStyle>
          <a:p>
            <a:r>
              <a:rPr lang="sv-SE"/>
              <a:t>Här skriver du in sidfot</a:t>
            </a:r>
          </a:p>
        </p:txBody>
      </p:sp>
    </p:spTree>
    <p:extLst>
      <p:ext uri="{BB962C8B-B14F-4D97-AF65-F5344CB8AC3E}">
        <p14:creationId xmlns:p14="http://schemas.microsoft.com/office/powerpoint/2010/main" val="20078524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Tom">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bwMode="auto">
          <a:xfrm>
            <a:off x="1790" y="6630666"/>
            <a:ext cx="12188421" cy="2347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Platshållare för innehåll 2"/>
          <p:cNvSpPr>
            <a:spLocks noGrp="1"/>
          </p:cNvSpPr>
          <p:nvPr>
            <p:ph idx="1"/>
          </p:nvPr>
        </p:nvSpPr>
        <p:spPr>
          <a:xfrm>
            <a:off x="0" y="0"/>
            <a:ext cx="12192000" cy="6624651"/>
          </a:xfrm>
        </p:spPr>
        <p:txBody>
          <a:bodyPr/>
          <a:lstStyle>
            <a:lvl1pPr marL="0" indent="0">
              <a:buNone/>
              <a:defRPr/>
            </a:lvl1pPr>
          </a:lstStyle>
          <a:p>
            <a:pPr lvl="0"/>
            <a:r>
              <a:rPr lang="sv-SE"/>
              <a:t>Klicka här för att ändra format på bakgrundstexten</a:t>
            </a:r>
          </a:p>
        </p:txBody>
      </p:sp>
    </p:spTree>
    <p:extLst>
      <p:ext uri="{BB962C8B-B14F-4D97-AF65-F5344CB8AC3E}">
        <p14:creationId xmlns:p14="http://schemas.microsoft.com/office/powerpoint/2010/main" val="1642725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Avslutningsbild">
    <p:spTree>
      <p:nvGrpSpPr>
        <p:cNvPr id="1" name=""/>
        <p:cNvGrpSpPr/>
        <p:nvPr/>
      </p:nvGrpSpPr>
      <p:grpSpPr>
        <a:xfrm>
          <a:off x="0" y="0"/>
          <a:ext cx="0" cy="0"/>
          <a:chOff x="0" y="0"/>
          <a:chExt cx="0" cy="0"/>
        </a:xfrm>
      </p:grpSpPr>
      <p:pic>
        <p:nvPicPr>
          <p:cNvPr id="5" name="Platshållare för innehåll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37210" y="3930911"/>
            <a:ext cx="4517581" cy="1069560"/>
          </a:xfrm>
          <a:prstGeom prst="rect">
            <a:avLst/>
          </a:prstGeom>
        </p:spPr>
      </p:pic>
      <p:sp>
        <p:nvSpPr>
          <p:cNvPr id="6" name="Rubrik 5"/>
          <p:cNvSpPr>
            <a:spLocks noGrp="1"/>
          </p:cNvSpPr>
          <p:nvPr>
            <p:ph type="title"/>
          </p:nvPr>
        </p:nvSpPr>
        <p:spPr>
          <a:xfrm>
            <a:off x="569951" y="2331600"/>
            <a:ext cx="11052099" cy="1382400"/>
          </a:xfrm>
        </p:spPr>
        <p:txBody>
          <a:bodyPr/>
          <a:lstStyle>
            <a:lvl1pPr algn="ctr">
              <a:defRPr/>
            </a:lvl1pPr>
          </a:lstStyle>
          <a:p>
            <a:r>
              <a:rPr lang="sv-SE"/>
              <a:t>Klicka här för att ändra mall för rubrikformat</a:t>
            </a:r>
          </a:p>
        </p:txBody>
      </p:sp>
    </p:spTree>
    <p:extLst>
      <p:ext uri="{BB962C8B-B14F-4D97-AF65-F5344CB8AC3E}">
        <p14:creationId xmlns:p14="http://schemas.microsoft.com/office/powerpoint/2010/main" val="17437424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1560A13A-DB3F-4AD5-B6AF-BDA0278A0A39}" type="datetimeFigureOut">
              <a:rPr lang="sv-SE" smtClean="0"/>
              <a:t>2022-02-24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2948630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1560A13A-DB3F-4AD5-B6AF-BDA0278A0A39}" type="datetimeFigureOut">
              <a:rPr lang="sv-SE" smtClean="0"/>
              <a:t>2022-02-24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592360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1560A13A-DB3F-4AD5-B6AF-BDA0278A0A39}" type="datetimeFigureOut">
              <a:rPr lang="sv-SE" smtClean="0"/>
              <a:t>2022-02-24</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277650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1560A13A-DB3F-4AD5-B6AF-BDA0278A0A39}" type="datetimeFigureOut">
              <a:rPr lang="sv-SE" smtClean="0"/>
              <a:t>2022-02-24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256609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560A13A-DB3F-4AD5-B6AF-BDA0278A0A39}" type="datetimeFigureOut">
              <a:rPr lang="sv-SE" smtClean="0"/>
              <a:t>2022-02-24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311076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1560A13A-DB3F-4AD5-B6AF-BDA0278A0A39}" type="datetimeFigureOut">
              <a:rPr lang="sv-SE" smtClean="0"/>
              <a:t>2022-02-24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1548965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1560A13A-DB3F-4AD5-B6AF-BDA0278A0A39}" type="datetimeFigureOut">
              <a:rPr lang="sv-SE" smtClean="0"/>
              <a:t>2022-02-24</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4171453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image" Target="file://localhost/Volumes/Centralen/HD1/Vastra%20Gotalandsregionen/VGR%2015-2735%20Utveckling%20grafisk%20profil/Mallar%202015/Dekorer%20till%20Wordfiler/Dekor_powerpoint/Grey/Dekor_ppt_undersidor_grey.png" TargetMode="Externa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image" Target="../media/image1.png"/><Relationship Id="rId30" Type="http://schemas.openxmlformats.org/officeDocument/2006/relationships/image" Target="file://localhost/Volumes/Centralen/HD1/Vastra%20Gotalandsregionen/VGR%2015-2735%20Utveckling%20grafisk%20profil/Mallar%202015/Dekorer%20till%20Wordfiler/Dekor_powerpoint/Grey/Bullet_grey.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60A13A-DB3F-4AD5-B6AF-BDA0278A0A39}" type="datetimeFigureOut">
              <a:rPr lang="sv-SE" smtClean="0"/>
              <a:t>2022-02-24</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2F05B-BAF9-488D-83DE-20A7CCFAC190}" type="slidenum">
              <a:rPr lang="sv-SE" smtClean="0"/>
              <a:t>‹#›</a:t>
            </a:fld>
            <a:endParaRPr lang="sv-SE"/>
          </a:p>
        </p:txBody>
      </p:sp>
    </p:spTree>
    <p:extLst>
      <p:ext uri="{BB962C8B-B14F-4D97-AF65-F5344CB8AC3E}">
        <p14:creationId xmlns:p14="http://schemas.microsoft.com/office/powerpoint/2010/main" val="3707285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10400" y="960000"/>
            <a:ext cx="10771200" cy="1382400"/>
          </a:xfrm>
          <a:prstGeom prst="rect">
            <a:avLst/>
          </a:prstGeom>
        </p:spPr>
        <p:txBody>
          <a:bodyPr vert="horz" lIns="0" tIns="0" rIns="0" bIns="0" rtlCol="0" anchor="ctr">
            <a:normAutofit/>
          </a:bodyPr>
          <a:lstStyle/>
          <a:p>
            <a:r>
              <a:rPr lang="sv-SE"/>
              <a:t>Klicka här för att ändra format</a:t>
            </a:r>
          </a:p>
        </p:txBody>
      </p:sp>
      <p:sp>
        <p:nvSpPr>
          <p:cNvPr id="3" name="Platshållare för text 2"/>
          <p:cNvSpPr>
            <a:spLocks noGrp="1"/>
          </p:cNvSpPr>
          <p:nvPr>
            <p:ph type="body" idx="1"/>
          </p:nvPr>
        </p:nvSpPr>
        <p:spPr>
          <a:xfrm>
            <a:off x="710400" y="2400000"/>
            <a:ext cx="10771200" cy="3600000"/>
          </a:xfrm>
          <a:prstGeom prst="rect">
            <a:avLst/>
          </a:prstGeom>
        </p:spPr>
        <p:txBody>
          <a:bodyPr vert="horz" lIns="0" tIns="0" rIns="0" bIns="0" spcCol="18000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7" name="Bildobjekt 4"/>
          <p:cNvPicPr>
            <a:picLocks noChangeAspect="1"/>
          </p:cNvPicPr>
          <p:nvPr/>
        </p:nvPicPr>
        <p:blipFill>
          <a:blip r:embed="rId27" r:link="rId28">
            <a:extLst>
              <a:ext uri="{28A0092B-C50C-407E-A947-70E740481C1C}">
                <a14:useLocalDpi xmlns:a14="http://schemas.microsoft.com/office/drawing/2010/main" val="0"/>
              </a:ext>
            </a:extLst>
          </a:blip>
          <a:stretch>
            <a:fillRect/>
          </a:stretch>
        </p:blipFill>
        <p:spPr bwMode="auto">
          <a:xfrm>
            <a:off x="25" y="6626020"/>
            <a:ext cx="12195760" cy="234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Platshållare för datum 3"/>
          <p:cNvSpPr>
            <a:spLocks noGrp="1"/>
          </p:cNvSpPr>
          <p:nvPr>
            <p:ph type="dt" sz="half" idx="2"/>
          </p:nvPr>
        </p:nvSpPr>
        <p:spPr>
          <a:xfrm>
            <a:off x="650901" y="6191147"/>
            <a:ext cx="1628905" cy="366183"/>
          </a:xfrm>
          <a:prstGeom prst="rect">
            <a:avLst/>
          </a:prstGeom>
        </p:spPr>
        <p:txBody>
          <a:bodyPr vert="horz" lIns="91440" tIns="45720" rIns="91440" bIns="45720" rtlCol="0" anchor="ctr"/>
          <a:lstStyle>
            <a:lvl1pPr algn="l">
              <a:defRPr sz="1600">
                <a:solidFill>
                  <a:schemeClr val="tx1"/>
                </a:solidFill>
              </a:defRPr>
            </a:lvl1pPr>
          </a:lstStyle>
          <a:p>
            <a:fld id="{E82650AE-06A9-2D4E-84FA-95DA3038D778}" type="datetime1">
              <a:rPr lang="sv-SE" smtClean="0"/>
              <a:pPr/>
              <a:t>2022-02-24</a:t>
            </a:fld>
            <a:endParaRPr lang="sv-SE"/>
          </a:p>
        </p:txBody>
      </p:sp>
      <p:sp>
        <p:nvSpPr>
          <p:cNvPr id="9" name="Platshållare för sidfot 4"/>
          <p:cNvSpPr>
            <a:spLocks noGrp="1"/>
          </p:cNvSpPr>
          <p:nvPr>
            <p:ph type="ftr" sz="quarter" idx="3"/>
          </p:nvPr>
        </p:nvSpPr>
        <p:spPr>
          <a:xfrm>
            <a:off x="2321106" y="6191147"/>
            <a:ext cx="5955577" cy="366183"/>
          </a:xfrm>
          <a:prstGeom prst="rect">
            <a:avLst/>
          </a:prstGeom>
        </p:spPr>
        <p:txBody>
          <a:bodyPr vert="horz" lIns="91440" tIns="45720" rIns="91440" bIns="45720" rtlCol="0" anchor="ctr"/>
          <a:lstStyle>
            <a:lvl1pPr algn="l">
              <a:defRPr sz="1600">
                <a:solidFill>
                  <a:srgbClr val="000000"/>
                </a:solidFill>
              </a:defRPr>
            </a:lvl1pPr>
          </a:lstStyle>
          <a:p>
            <a:r>
              <a:rPr lang="sv-SE"/>
              <a:t>Här skriver du in sidfot</a:t>
            </a:r>
          </a:p>
        </p:txBody>
      </p:sp>
    </p:spTree>
    <p:extLst>
      <p:ext uri="{BB962C8B-B14F-4D97-AF65-F5344CB8AC3E}">
        <p14:creationId xmlns:p14="http://schemas.microsoft.com/office/powerpoint/2010/main" val="130700211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61" r:id="rId14"/>
    <p:sldLayoutId id="2147483662" r:id="rId15"/>
    <p:sldLayoutId id="2147483663" r:id="rId16"/>
    <p:sldLayoutId id="2147483664" r:id="rId17"/>
    <p:sldLayoutId id="2147483665" r:id="rId18"/>
    <p:sldLayoutId id="2147483667" r:id="rId19"/>
    <p:sldLayoutId id="2147483668" r:id="rId20"/>
    <p:sldLayoutId id="2147483669" r:id="rId21"/>
    <p:sldLayoutId id="2147483670" r:id="rId22"/>
    <p:sldLayoutId id="2147483672" r:id="rId23"/>
    <p:sldLayoutId id="2147483673" r:id="rId24"/>
    <p:sldLayoutId id="2147483743" r:id="rId25"/>
  </p:sldLayoutIdLst>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480472" marR="0" indent="-480472" algn="l" defTabSz="914377" rtl="0" eaLnBrk="1" fontAlgn="auto" latinLnBrk="0" hangingPunct="1">
        <a:lnSpc>
          <a:spcPct val="100000"/>
        </a:lnSpc>
        <a:spcBef>
          <a:spcPts val="1000"/>
        </a:spcBef>
        <a:spcAft>
          <a:spcPts val="0"/>
        </a:spcAft>
        <a:buClrTx/>
        <a:buSzPct val="100000"/>
        <a:buFontTx/>
        <a:buBlip>
          <a:blip r:embed="rId29" r:link="rId30"/>
        </a:buBlip>
        <a:tabLst/>
        <a:defRPr sz="2800" kern="1200">
          <a:solidFill>
            <a:schemeClr val="tx1"/>
          </a:solidFill>
          <a:latin typeface="+mn-lt"/>
          <a:ea typeface="+mn-ea"/>
          <a:cs typeface="+mn-cs"/>
        </a:defRPr>
      </a:lvl1pPr>
      <a:lvl2pPr marL="719649" marR="0" indent="-241294" algn="l" defTabSz="914377" rtl="0" eaLnBrk="1" fontAlgn="auto" latinLnBrk="0" hangingPunct="1">
        <a:lnSpc>
          <a:spcPct val="100000"/>
        </a:lnSpc>
        <a:spcBef>
          <a:spcPts val="500"/>
        </a:spcBef>
        <a:spcAft>
          <a:spcPts val="0"/>
        </a:spcAft>
        <a:buClr>
          <a:schemeClr val="accent4"/>
        </a:buClr>
        <a:buSzPct val="100000"/>
        <a:buFont typeface="Calibri" panose="020F0502020204030204" pitchFamily="34" charset="0"/>
        <a:buChar char="‒"/>
        <a:tabLst/>
        <a:defRPr sz="2400" kern="1200">
          <a:solidFill>
            <a:schemeClr val="tx1"/>
          </a:solidFill>
          <a:latin typeface="+mn-lt"/>
          <a:ea typeface="+mn-ea"/>
          <a:cs typeface="+mn-cs"/>
        </a:defRPr>
      </a:lvl2pPr>
      <a:lvl3pPr marL="956709" marR="0" indent="-239178" algn="l" defTabSz="914377" rtl="0" eaLnBrk="1" fontAlgn="auto" latinLnBrk="0" hangingPunct="1">
        <a:lnSpc>
          <a:spcPct val="100000"/>
        </a:lnSpc>
        <a:spcBef>
          <a:spcPts val="500"/>
        </a:spcBef>
        <a:spcAft>
          <a:spcPts val="0"/>
        </a:spcAft>
        <a:buClr>
          <a:schemeClr val="accent4"/>
        </a:buClr>
        <a:buSzPct val="100000"/>
        <a:buFont typeface="Calibri" panose="020F0502020204030204" pitchFamily="34" charset="0"/>
        <a:buChar char="‒"/>
        <a:tabLst/>
        <a:defRPr sz="2000" kern="1200">
          <a:solidFill>
            <a:schemeClr val="tx1"/>
          </a:solidFill>
          <a:latin typeface="+mn-lt"/>
          <a:ea typeface="+mn-ea"/>
          <a:cs typeface="+mn-cs"/>
        </a:defRPr>
      </a:lvl3pPr>
      <a:lvl4pPr marL="1195887" marR="0" indent="-239178" algn="l" defTabSz="914377" rtl="0" eaLnBrk="1" fontAlgn="auto" latinLnBrk="0" hangingPunct="1">
        <a:lnSpc>
          <a:spcPct val="100000"/>
        </a:lnSpc>
        <a:spcBef>
          <a:spcPts val="500"/>
        </a:spcBef>
        <a:spcAft>
          <a:spcPts val="0"/>
        </a:spcAft>
        <a:buClr>
          <a:schemeClr val="accent4"/>
        </a:buClr>
        <a:buSzPct val="100000"/>
        <a:buFont typeface="Calibri" panose="020F0502020204030204" pitchFamily="34" charset="0"/>
        <a:buChar char="‒"/>
        <a:tabLst/>
        <a:defRPr sz="1800" kern="1200">
          <a:solidFill>
            <a:schemeClr val="tx1"/>
          </a:solidFill>
          <a:latin typeface="+mn-lt"/>
          <a:ea typeface="+mn-ea"/>
          <a:cs typeface="+mn-cs"/>
        </a:defRPr>
      </a:lvl4pPr>
      <a:lvl5pPr marL="1435064" marR="0" indent="-239178" algn="l" defTabSz="914377" rtl="0" eaLnBrk="1" fontAlgn="auto" latinLnBrk="0" hangingPunct="1">
        <a:lnSpc>
          <a:spcPct val="100000"/>
        </a:lnSpc>
        <a:spcBef>
          <a:spcPts val="500"/>
        </a:spcBef>
        <a:spcAft>
          <a:spcPts val="0"/>
        </a:spcAft>
        <a:buClr>
          <a:schemeClr val="accent4"/>
        </a:buClr>
        <a:buSzPct val="100000"/>
        <a:buFont typeface="Calibri" panose="020F0502020204030204" pitchFamily="34" charset="0"/>
        <a:buChar char="‒"/>
        <a:tabLst/>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hyperlink" Target="https://mellanarkiv-offentlig.vgregion.se/alfresco/s/archive/stream/public/v1/source/available/sofia/hs4760-1478132396-181/native/Krav-%20och%20kvalitetsbok%20V%c3%a5rdval%20V%c3%a5rdcentral%202022-2023%20-%20PUBLICERAT.pdf" TargetMode="External"/><Relationship Id="rId3" Type="http://schemas.openxmlformats.org/officeDocument/2006/relationships/image" Target="../media/image20.png"/><Relationship Id="rId7" Type="http://schemas.openxmlformats.org/officeDocument/2006/relationships/hyperlink" Target="https://mellanarkiv-offentlig.vgregion.se/alfresco/s/archive/stream/public/v1/source/available/sofia/hs4760-1478132396-179/native/Krav-%20och%20kvalitetsbok%20V%c3%a5rdval%20Rehab%202022-2023%20-%20PUBLICERAT.pdf"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www.vgregion.se/halsa-och-vard/vardgivarwebben/uppdrag-och-avtal/vardval-vardcentral/krav--och-kvalitetsbok-vg-primarvard/" TargetMode="External"/><Relationship Id="rId5" Type="http://schemas.openxmlformats.org/officeDocument/2006/relationships/hyperlink" Target="https://www.vgregion.se/halsa-och-vard/vardgivarwebben/uppdrag-och-avtal/vardval-rehab/krav-och-kvalitetsbok/" TargetMode="Externa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hyperlink" Target="https://www.mynewsdesk.com/se/gronbla-samverkan-vgr/pressreleases/stor-satsning-paa-vaarden-foer-aeldre-3130036"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latshållare för innehåll 12">
            <a:extLst>
              <a:ext uri="{FF2B5EF4-FFF2-40B4-BE49-F238E27FC236}">
                <a16:creationId xmlns:a16="http://schemas.microsoft.com/office/drawing/2014/main" id="{1AAD3AD3-3D73-461C-A5DD-05E6D7A50584}"/>
              </a:ext>
            </a:extLst>
          </p:cNvPr>
          <p:cNvPicPr>
            <a:picLocks noGrp="1" noChangeAspect="1"/>
          </p:cNvPicPr>
          <p:nvPr>
            <p:ph idx="1"/>
          </p:nvPr>
        </p:nvPicPr>
        <p:blipFill rotWithShape="1">
          <a:blip r:embed="rId3"/>
          <a:srcRect l="14707" r="1399"/>
          <a:stretch/>
        </p:blipFill>
        <p:spPr>
          <a:xfrm>
            <a:off x="2522356" y="10"/>
            <a:ext cx="9669642" cy="6857990"/>
          </a:xfrm>
          <a:prstGeom prst="rect">
            <a:avLst/>
          </a:prstGeom>
        </p:spPr>
      </p:pic>
      <p:sp>
        <p:nvSpPr>
          <p:cNvPr id="28" name="Rectangle 2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9EA0CC84-D9FE-4406-9EB1-E65012689CAD}"/>
              </a:ext>
            </a:extLst>
          </p:cNvPr>
          <p:cNvSpPr>
            <a:spLocks noGrp="1"/>
          </p:cNvSpPr>
          <p:nvPr>
            <p:ph type="title"/>
          </p:nvPr>
        </p:nvSpPr>
        <p:spPr>
          <a:xfrm>
            <a:off x="685800" y="365124"/>
            <a:ext cx="8019288" cy="2423795"/>
          </a:xfrm>
          <a:solidFill>
            <a:schemeClr val="bg1"/>
          </a:solidFill>
        </p:spPr>
        <p:txBody>
          <a:bodyPr vert="horz" lIns="91440" tIns="45720" rIns="91440" bIns="45720" rtlCol="0" anchor="ctr">
            <a:normAutofit/>
          </a:bodyPr>
          <a:lstStyle/>
          <a:p>
            <a:r>
              <a:rPr lang="sv-SE" sz="4000" dirty="0"/>
              <a:t>Satsningar på äldre i uppdraget för vårdcentral med fokus på läkarmedverkan i kommunal hälso- och sjukvård</a:t>
            </a:r>
            <a:endParaRPr lang="en-US" sz="4000" dirty="0"/>
          </a:p>
        </p:txBody>
      </p:sp>
      <p:sp>
        <p:nvSpPr>
          <p:cNvPr id="7" name="Content Placeholder 44">
            <a:extLst>
              <a:ext uri="{FF2B5EF4-FFF2-40B4-BE49-F238E27FC236}">
                <a16:creationId xmlns:a16="http://schemas.microsoft.com/office/drawing/2014/main" id="{2BAFE368-3098-430D-84EB-F352471CE892}"/>
              </a:ext>
            </a:extLst>
          </p:cNvPr>
          <p:cNvSpPr txBox="1">
            <a:spLocks/>
          </p:cNvSpPr>
          <p:nvPr/>
        </p:nvSpPr>
        <p:spPr>
          <a:xfrm>
            <a:off x="841813" y="6321182"/>
            <a:ext cx="11317571" cy="4407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sv-SE" sz="1700">
                <a:solidFill>
                  <a:schemeClr val="tx1">
                    <a:alpha val="80000"/>
                  </a:schemeClr>
                </a:solidFill>
              </a:rPr>
              <a:t>Koncernkontoret, enhet primärvård och fördjupad uppföljning </a:t>
            </a:r>
          </a:p>
        </p:txBody>
      </p:sp>
    </p:spTree>
    <p:extLst>
      <p:ext uri="{BB962C8B-B14F-4D97-AF65-F5344CB8AC3E}">
        <p14:creationId xmlns:p14="http://schemas.microsoft.com/office/powerpoint/2010/main" val="3371588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ABFE404-8D65-4573-A3EF-6DF477936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 name="Rubrik 5">
            <a:extLst>
              <a:ext uri="{FF2B5EF4-FFF2-40B4-BE49-F238E27FC236}">
                <a16:creationId xmlns:a16="http://schemas.microsoft.com/office/drawing/2014/main" id="{3D07C1F0-D09A-492C-9B7D-C2340DFB46F5}"/>
              </a:ext>
            </a:extLst>
          </p:cNvPr>
          <p:cNvSpPr>
            <a:spLocks noGrp="1"/>
          </p:cNvSpPr>
          <p:nvPr>
            <p:ph type="title"/>
          </p:nvPr>
        </p:nvSpPr>
        <p:spPr>
          <a:xfrm>
            <a:off x="673749" y="4610244"/>
            <a:ext cx="3649703" cy="1714500"/>
          </a:xfrm>
        </p:spPr>
        <p:txBody>
          <a:bodyPr vert="horz" lIns="91440" tIns="45720" rIns="91440" bIns="45720" rtlCol="0" anchor="ctr">
            <a:normAutofit/>
          </a:bodyPr>
          <a:lstStyle/>
          <a:p>
            <a:r>
              <a:rPr lang="en-US" sz="2600" kern="1200">
                <a:solidFill>
                  <a:schemeClr val="tx1"/>
                </a:solidFill>
                <a:latin typeface="+mj-lt"/>
                <a:ea typeface="+mj-ea"/>
                <a:cs typeface="+mj-cs"/>
              </a:rPr>
              <a:t>På vårdgivarwebben finns information om krav- och kvalitetsböckerna med tillhörande underlag.</a:t>
            </a:r>
          </a:p>
        </p:txBody>
      </p:sp>
      <p:pic>
        <p:nvPicPr>
          <p:cNvPr id="11" name="Platshållare för innehåll 10">
            <a:extLst>
              <a:ext uri="{FF2B5EF4-FFF2-40B4-BE49-F238E27FC236}">
                <a16:creationId xmlns:a16="http://schemas.microsoft.com/office/drawing/2014/main" id="{A91C5291-396D-4A86-8EEA-B315933139C1}"/>
              </a:ext>
            </a:extLst>
          </p:cNvPr>
          <p:cNvPicPr>
            <a:picLocks noGrp="1" noChangeAspect="1"/>
          </p:cNvPicPr>
          <p:nvPr>
            <p:ph sz="half" idx="2"/>
          </p:nvPr>
        </p:nvPicPr>
        <p:blipFill rotWithShape="1">
          <a:blip r:embed="rId3"/>
          <a:srcRect t="13482" r="3" b="13485"/>
          <a:stretch/>
        </p:blipFill>
        <p:spPr>
          <a:xfrm>
            <a:off x="673749" y="370320"/>
            <a:ext cx="3716238" cy="4051011"/>
          </a:xfrm>
          <a:prstGeom prst="rect">
            <a:avLst/>
          </a:prstGeom>
        </p:spPr>
      </p:pic>
      <p:pic>
        <p:nvPicPr>
          <p:cNvPr id="10" name="Platshållare för innehåll 9">
            <a:extLst>
              <a:ext uri="{FF2B5EF4-FFF2-40B4-BE49-F238E27FC236}">
                <a16:creationId xmlns:a16="http://schemas.microsoft.com/office/drawing/2014/main" id="{A1DE6571-6E11-4AC2-A868-8ECDDCEF70BC}"/>
              </a:ext>
            </a:extLst>
          </p:cNvPr>
          <p:cNvPicPr>
            <a:picLocks noChangeAspect="1"/>
          </p:cNvPicPr>
          <p:nvPr/>
        </p:nvPicPr>
        <p:blipFill rotWithShape="1">
          <a:blip r:embed="rId4"/>
          <a:srcRect t="35982" r="1" b="21714"/>
          <a:stretch/>
        </p:blipFill>
        <p:spPr>
          <a:xfrm>
            <a:off x="4719344" y="370320"/>
            <a:ext cx="6798905" cy="4051011"/>
          </a:xfrm>
          <a:prstGeom prst="rect">
            <a:avLst/>
          </a:prstGeom>
        </p:spPr>
      </p:pic>
      <p:cxnSp>
        <p:nvCxnSpPr>
          <p:cNvPr id="27" name="Straight Connector 26">
            <a:extLst>
              <a:ext uri="{FF2B5EF4-FFF2-40B4-BE49-F238E27FC236}">
                <a16:creationId xmlns:a16="http://schemas.microsoft.com/office/drawing/2014/main" id="{AF5191F1-A1C8-4AEE-8007-DF304E42B1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47363" y="4750763"/>
            <a:ext cx="0" cy="1371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ontent Placeholder 14">
            <a:extLst>
              <a:ext uri="{FF2B5EF4-FFF2-40B4-BE49-F238E27FC236}">
                <a16:creationId xmlns:a16="http://schemas.microsoft.com/office/drawing/2014/main" id="{4C41868D-5FB9-4E01-8944-AC923AF6DCAC}"/>
              </a:ext>
            </a:extLst>
          </p:cNvPr>
          <p:cNvSpPr>
            <a:spLocks noGrp="1"/>
          </p:cNvSpPr>
          <p:nvPr>
            <p:ph sz="half" idx="1"/>
          </p:nvPr>
        </p:nvSpPr>
        <p:spPr>
          <a:xfrm>
            <a:off x="4793019" y="4610244"/>
            <a:ext cx="6725232" cy="1714500"/>
          </a:xfrm>
        </p:spPr>
        <p:txBody>
          <a:bodyPr vert="horz" lIns="91440" tIns="45720" rIns="91440" bIns="45720" rtlCol="0" anchor="ctr">
            <a:normAutofit/>
          </a:bodyPr>
          <a:lstStyle/>
          <a:p>
            <a:r>
              <a:rPr lang="sv-SE" sz="1600"/>
              <a:t>Genom att klicka på bild för respektive krav och kvalitetsbok kommer du direkt till förfrågningsunderlaget för 2022-2023</a:t>
            </a:r>
          </a:p>
          <a:p>
            <a:r>
              <a:rPr lang="sv-SE" sz="1600"/>
              <a:t>På vårdgivarwebben finns också en sammanställning av förändringarna samt fördjupning under frågor och svar</a:t>
            </a:r>
          </a:p>
          <a:p>
            <a:pPr lvl="1"/>
            <a:r>
              <a:rPr lang="sv-SE" sz="1600">
                <a:hlinkClick r:id="rId5"/>
              </a:rPr>
              <a:t>Rehab</a:t>
            </a:r>
            <a:endParaRPr lang="sv-SE" sz="1600"/>
          </a:p>
          <a:p>
            <a:pPr lvl="1"/>
            <a:r>
              <a:rPr lang="sv-SE" sz="1600">
                <a:hlinkClick r:id="rId6"/>
              </a:rPr>
              <a:t>Vårdcentral</a:t>
            </a:r>
            <a:endParaRPr lang="sv-SE" sz="1600"/>
          </a:p>
        </p:txBody>
      </p:sp>
      <p:sp>
        <p:nvSpPr>
          <p:cNvPr id="14" name="Ellips 13">
            <a:extLst>
              <a:ext uri="{FF2B5EF4-FFF2-40B4-BE49-F238E27FC236}">
                <a16:creationId xmlns:a16="http://schemas.microsoft.com/office/drawing/2014/main" id="{E91F49D1-1F1E-49FA-BBE3-CFA3E7505F18}"/>
              </a:ext>
            </a:extLst>
          </p:cNvPr>
          <p:cNvSpPr/>
          <p:nvPr/>
        </p:nvSpPr>
        <p:spPr>
          <a:xfrm>
            <a:off x="794824" y="672776"/>
            <a:ext cx="1041010" cy="9872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a:ln w="0"/>
                <a:solidFill>
                  <a:schemeClr val="tx1"/>
                </a:solidFill>
                <a:effectLst>
                  <a:outerShdw blurRad="38100" dist="19050" dir="2700000" algn="tl" rotWithShape="0">
                    <a:schemeClr val="dk1">
                      <a:alpha val="40000"/>
                    </a:schemeClr>
                  </a:outerShdw>
                </a:effectLst>
                <a:hlinkClick r:id="rId7"/>
              </a:rPr>
              <a:t>Klicka här</a:t>
            </a:r>
            <a:endParaRPr lang="sv-SE">
              <a:ln w="0"/>
              <a:solidFill>
                <a:schemeClr val="tx1"/>
              </a:solidFill>
              <a:effectLst>
                <a:outerShdw blurRad="38100" dist="19050" dir="2700000" algn="tl" rotWithShape="0">
                  <a:schemeClr val="dk1">
                    <a:alpha val="40000"/>
                  </a:schemeClr>
                </a:outerShdw>
              </a:effectLst>
            </a:endParaRPr>
          </a:p>
        </p:txBody>
      </p:sp>
      <p:sp>
        <p:nvSpPr>
          <p:cNvPr id="21" name="Ellips 20">
            <a:extLst>
              <a:ext uri="{FF2B5EF4-FFF2-40B4-BE49-F238E27FC236}">
                <a16:creationId xmlns:a16="http://schemas.microsoft.com/office/drawing/2014/main" id="{3D9330D2-6A07-48E2-89BD-0D5B8241186E}"/>
              </a:ext>
            </a:extLst>
          </p:cNvPr>
          <p:cNvSpPr/>
          <p:nvPr/>
        </p:nvSpPr>
        <p:spPr>
          <a:xfrm>
            <a:off x="10049021" y="533256"/>
            <a:ext cx="1041010" cy="98721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a:ln w="0"/>
                <a:solidFill>
                  <a:schemeClr val="tx1"/>
                </a:solidFill>
                <a:effectLst>
                  <a:outerShdw blurRad="38100" dist="19050" dir="2700000" algn="tl" rotWithShape="0">
                    <a:schemeClr val="dk1">
                      <a:alpha val="40000"/>
                    </a:schemeClr>
                  </a:outerShdw>
                </a:effectLst>
                <a:hlinkClick r:id="rId8"/>
              </a:rPr>
              <a:t>Klicka här</a:t>
            </a:r>
            <a:endParaRPr lang="sv-SE">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8088600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DCEAB3F-6DFE-4714-AEF0-63775DDA520B}"/>
              </a:ext>
            </a:extLst>
          </p:cNvPr>
          <p:cNvSpPr>
            <a:spLocks noGrp="1"/>
          </p:cNvSpPr>
          <p:nvPr>
            <p:ph type="title"/>
          </p:nvPr>
        </p:nvSpPr>
        <p:spPr>
          <a:xfrm>
            <a:off x="569950" y="1087000"/>
            <a:ext cx="11052099" cy="1961000"/>
          </a:xfrm>
        </p:spPr>
        <p:txBody>
          <a:bodyPr>
            <a:normAutofit/>
          </a:bodyPr>
          <a:lstStyle/>
          <a:p>
            <a:pPr algn="l"/>
            <a:endParaRPr lang="sv-SE" sz="2400"/>
          </a:p>
        </p:txBody>
      </p:sp>
    </p:spTree>
    <p:extLst>
      <p:ext uri="{BB962C8B-B14F-4D97-AF65-F5344CB8AC3E}">
        <p14:creationId xmlns:p14="http://schemas.microsoft.com/office/powerpoint/2010/main" val="3461920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1CBAD7-C204-43B5-8BD0-E1D551440DD4}"/>
              </a:ext>
            </a:extLst>
          </p:cNvPr>
          <p:cNvSpPr>
            <a:spLocks noGrp="1"/>
          </p:cNvSpPr>
          <p:nvPr>
            <p:ph type="title"/>
          </p:nvPr>
        </p:nvSpPr>
        <p:spPr/>
        <p:txBody>
          <a:bodyPr/>
          <a:lstStyle/>
          <a:p>
            <a:r>
              <a:rPr lang="sv-SE"/>
              <a:t>Politisk satsning på vårdcentralernas läkarmedverkan i kommunal hälso- och sjukvård </a:t>
            </a:r>
          </a:p>
        </p:txBody>
      </p:sp>
      <p:sp>
        <p:nvSpPr>
          <p:cNvPr id="3" name="Platshållare för innehåll 2">
            <a:extLst>
              <a:ext uri="{FF2B5EF4-FFF2-40B4-BE49-F238E27FC236}">
                <a16:creationId xmlns:a16="http://schemas.microsoft.com/office/drawing/2014/main" id="{BB1A9204-3CAE-4111-AE89-B34D70D1493B}"/>
              </a:ext>
            </a:extLst>
          </p:cNvPr>
          <p:cNvSpPr>
            <a:spLocks noGrp="1"/>
          </p:cNvSpPr>
          <p:nvPr>
            <p:ph idx="1"/>
          </p:nvPr>
        </p:nvSpPr>
        <p:spPr/>
        <p:txBody>
          <a:bodyPr/>
          <a:lstStyle/>
          <a:p>
            <a:r>
              <a:rPr lang="sv-SE" b="0" i="1">
                <a:solidFill>
                  <a:srgbClr val="444444"/>
                </a:solidFill>
                <a:effectLst/>
                <a:hlinkClick r:id="rId3"/>
              </a:rPr>
              <a:t>”Pandemin har tydliggjort hur viktig vården är för de äldre, särskilt för dem som bor på äldreboenden i kommunerna eller har kommunal hemtjänst. Därför införs: Ökad ersättning för de äldsta patienterna. Ökad ersättning för läkarmedverkan i kommunala boenden. Ökad ersättning för medicinskt rådgivningsansvar till kommunala boenden.”</a:t>
            </a:r>
            <a:endParaRPr lang="sv-SE" i="1"/>
          </a:p>
        </p:txBody>
      </p:sp>
      <p:sp>
        <p:nvSpPr>
          <p:cNvPr id="4" name="Platshållare för datum 3">
            <a:extLst>
              <a:ext uri="{FF2B5EF4-FFF2-40B4-BE49-F238E27FC236}">
                <a16:creationId xmlns:a16="http://schemas.microsoft.com/office/drawing/2014/main" id="{DF25CE3F-70E4-4E73-8E01-59C7AA87283A}"/>
              </a:ext>
            </a:extLst>
          </p:cNvPr>
          <p:cNvSpPr>
            <a:spLocks noGrp="1"/>
          </p:cNvSpPr>
          <p:nvPr>
            <p:ph type="dt" sz="half" idx="2"/>
          </p:nvPr>
        </p:nvSpPr>
        <p:spPr/>
        <p:txBody>
          <a:bodyPr/>
          <a:lstStyle/>
          <a:p>
            <a:fld id="{E82650AE-06A9-2D4E-84FA-95DA3038D778}" type="datetime1">
              <a:rPr lang="sv-SE" smtClean="0"/>
              <a:pPr/>
              <a:t>2022-02-24</a:t>
            </a:fld>
            <a:endParaRPr lang="sv-SE"/>
          </a:p>
        </p:txBody>
      </p:sp>
    </p:spTree>
    <p:extLst>
      <p:ext uri="{BB962C8B-B14F-4D97-AF65-F5344CB8AC3E}">
        <p14:creationId xmlns:p14="http://schemas.microsoft.com/office/powerpoint/2010/main" val="182851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B69FCE-1512-45E5-85AF-BC20CD6D22AA}"/>
              </a:ext>
            </a:extLst>
          </p:cNvPr>
          <p:cNvSpPr>
            <a:spLocks noGrp="1"/>
          </p:cNvSpPr>
          <p:nvPr>
            <p:ph type="title"/>
          </p:nvPr>
        </p:nvSpPr>
        <p:spPr/>
        <p:txBody>
          <a:bodyPr>
            <a:normAutofit/>
          </a:bodyPr>
          <a:lstStyle/>
          <a:p>
            <a:r>
              <a:rPr lang="sv-SE" dirty="0"/>
              <a:t>Förändring av grundersättning</a:t>
            </a:r>
          </a:p>
        </p:txBody>
      </p:sp>
      <p:sp>
        <p:nvSpPr>
          <p:cNvPr id="3" name="Platshållare för innehåll 2">
            <a:extLst>
              <a:ext uri="{FF2B5EF4-FFF2-40B4-BE49-F238E27FC236}">
                <a16:creationId xmlns:a16="http://schemas.microsoft.com/office/drawing/2014/main" id="{86AD2830-8DD4-4385-A602-188CA519688A}"/>
              </a:ext>
            </a:extLst>
          </p:cNvPr>
          <p:cNvSpPr>
            <a:spLocks noGrp="1"/>
          </p:cNvSpPr>
          <p:nvPr>
            <p:ph idx="1"/>
          </p:nvPr>
        </p:nvSpPr>
        <p:spPr/>
        <p:txBody>
          <a:bodyPr/>
          <a:lstStyle/>
          <a:p>
            <a:r>
              <a:rPr lang="sv-SE" dirty="0"/>
              <a:t>160 miljoner kronor har förts in som nya satsningar i grundersättningen, riktat mot äldre </a:t>
            </a:r>
          </a:p>
          <a:p>
            <a:r>
              <a:rPr lang="sv-SE" dirty="0"/>
              <a:t>Utöver det har även särskilda ersättningar ökat för målgruppen </a:t>
            </a:r>
          </a:p>
        </p:txBody>
      </p:sp>
      <p:graphicFrame>
        <p:nvGraphicFramePr>
          <p:cNvPr id="6" name="Platshållare för bild 5">
            <a:extLst>
              <a:ext uri="{FF2B5EF4-FFF2-40B4-BE49-F238E27FC236}">
                <a16:creationId xmlns:a16="http://schemas.microsoft.com/office/drawing/2014/main" id="{AA61EA06-E399-4991-AC65-433E2AFC28B1}"/>
              </a:ext>
            </a:extLst>
          </p:cNvPr>
          <p:cNvGraphicFramePr>
            <a:graphicFrameLocks noGrp="1"/>
          </p:cNvGraphicFramePr>
          <p:nvPr>
            <p:ph type="pic" sz="quarter" idx="13"/>
            <p:extLst>
              <p:ext uri="{D42A27DB-BD31-4B8C-83A1-F6EECF244321}">
                <p14:modId xmlns:p14="http://schemas.microsoft.com/office/powerpoint/2010/main" val="3561553606"/>
              </p:ext>
            </p:extLst>
          </p:nvPr>
        </p:nvGraphicFramePr>
        <p:xfrm>
          <a:off x="6413513" y="1314450"/>
          <a:ext cx="5778487" cy="4171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0117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1F213019-A63D-4D28-8CA8-C06CB35EF1DB}"/>
              </a:ext>
            </a:extLst>
          </p:cNvPr>
          <p:cNvSpPr>
            <a:spLocks noGrp="1"/>
          </p:cNvSpPr>
          <p:nvPr>
            <p:ph type="title"/>
          </p:nvPr>
        </p:nvSpPr>
        <p:spPr/>
        <p:txBody>
          <a:bodyPr/>
          <a:lstStyle/>
          <a:p>
            <a:r>
              <a:rPr lang="sv-SE" dirty="0"/>
              <a:t>Patientansvar</a:t>
            </a:r>
            <a:br>
              <a:rPr lang="sv-SE" dirty="0"/>
            </a:br>
            <a:r>
              <a:rPr lang="sv-SE" dirty="0"/>
              <a:t>- </a:t>
            </a:r>
            <a:r>
              <a:rPr lang="sv-SE" sz="4000" dirty="0"/>
              <a:t>det största uppdraget</a:t>
            </a:r>
            <a:endParaRPr lang="sv-SE" b="1" dirty="0"/>
          </a:p>
        </p:txBody>
      </p:sp>
      <p:sp>
        <p:nvSpPr>
          <p:cNvPr id="7" name="Platshållare för innehåll 6">
            <a:extLst>
              <a:ext uri="{FF2B5EF4-FFF2-40B4-BE49-F238E27FC236}">
                <a16:creationId xmlns:a16="http://schemas.microsoft.com/office/drawing/2014/main" id="{DA10B7AA-CAC2-41D1-80A9-8CB172B871BC}"/>
              </a:ext>
            </a:extLst>
          </p:cNvPr>
          <p:cNvSpPr>
            <a:spLocks noGrp="1"/>
          </p:cNvSpPr>
          <p:nvPr>
            <p:ph idx="1"/>
          </p:nvPr>
        </p:nvSpPr>
        <p:spPr>
          <a:xfrm>
            <a:off x="710400" y="2400000"/>
            <a:ext cx="6072365" cy="3619200"/>
          </a:xfrm>
        </p:spPr>
        <p:txBody>
          <a:bodyPr/>
          <a:lstStyle/>
          <a:p>
            <a:pPr marL="480060" indent="-480060"/>
            <a:r>
              <a:rPr lang="sv-SE" dirty="0"/>
              <a:t>Innefattar alla patienter i kommunal hälso- och sjukvård</a:t>
            </a:r>
          </a:p>
          <a:p>
            <a:pPr marL="480060" indent="-480060"/>
            <a:r>
              <a:rPr lang="sv-SE" dirty="0"/>
              <a:t>Inbegriper planerade och akuta insatser för patient och stöd i patientärende till kommunens personal</a:t>
            </a:r>
          </a:p>
          <a:p>
            <a:pPr marL="0" indent="0">
              <a:buNone/>
            </a:pPr>
            <a:endParaRPr lang="sv-SE" dirty="0">
              <a:cs typeface="Calibri"/>
            </a:endParaRPr>
          </a:p>
          <a:p>
            <a:pPr marL="0" indent="0">
              <a:buNone/>
            </a:pPr>
            <a:endParaRPr lang="sv-SE" dirty="0"/>
          </a:p>
        </p:txBody>
      </p:sp>
      <p:sp>
        <p:nvSpPr>
          <p:cNvPr id="8" name="Platshållare för bild 7">
            <a:extLst>
              <a:ext uri="{FF2B5EF4-FFF2-40B4-BE49-F238E27FC236}">
                <a16:creationId xmlns:a16="http://schemas.microsoft.com/office/drawing/2014/main" id="{483CD508-C86C-4237-8DBF-23E5035164BD}"/>
              </a:ext>
            </a:extLst>
          </p:cNvPr>
          <p:cNvSpPr>
            <a:spLocks noGrp="1"/>
          </p:cNvSpPr>
          <p:nvPr>
            <p:ph type="pic" sz="quarter" idx="13"/>
          </p:nvPr>
        </p:nvSpPr>
        <p:spPr/>
      </p:sp>
      <p:sp>
        <p:nvSpPr>
          <p:cNvPr id="4" name="Platshållare för datum 3">
            <a:extLst>
              <a:ext uri="{FF2B5EF4-FFF2-40B4-BE49-F238E27FC236}">
                <a16:creationId xmlns:a16="http://schemas.microsoft.com/office/drawing/2014/main" id="{AA060F16-1304-41BB-A470-49641B0ED809}"/>
              </a:ext>
            </a:extLst>
          </p:cNvPr>
          <p:cNvSpPr>
            <a:spLocks noGrp="1"/>
          </p:cNvSpPr>
          <p:nvPr>
            <p:ph type="dt" sz="half" idx="2"/>
          </p:nvPr>
        </p:nvSpPr>
        <p:spPr/>
        <p:txBody>
          <a:bodyPr/>
          <a:lstStyle/>
          <a:p>
            <a:fld id="{E82650AE-06A9-2D4E-84FA-95DA3038D778}" type="datetime1">
              <a:rPr lang="sv-SE" smtClean="0"/>
              <a:pPr/>
              <a:t>2022-02-24</a:t>
            </a:fld>
            <a:endParaRPr lang="sv-SE"/>
          </a:p>
        </p:txBody>
      </p:sp>
      <p:pic>
        <p:nvPicPr>
          <p:cNvPr id="9" name="Platshållare för bild 11">
            <a:extLst>
              <a:ext uri="{FF2B5EF4-FFF2-40B4-BE49-F238E27FC236}">
                <a16:creationId xmlns:a16="http://schemas.microsoft.com/office/drawing/2014/main" id="{75D4812F-84C9-4A77-BF32-A2B194B66DE0}"/>
              </a:ext>
            </a:extLst>
          </p:cNvPr>
          <p:cNvPicPr>
            <a:picLocks noChangeAspect="1"/>
          </p:cNvPicPr>
          <p:nvPr/>
        </p:nvPicPr>
        <p:blipFill rotWithShape="1">
          <a:blip r:embed="rId3"/>
          <a:srcRect l="26692" r="26692"/>
          <a:stretch/>
        </p:blipFill>
        <p:spPr>
          <a:xfrm rot="545552">
            <a:off x="7047290" y="65141"/>
            <a:ext cx="4832446" cy="645155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03050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88FECFCE-1D32-4099-B9C4-6B16D995B8F1}"/>
              </a:ext>
            </a:extLst>
          </p:cNvPr>
          <p:cNvSpPr>
            <a:spLocks noGrp="1"/>
          </p:cNvSpPr>
          <p:nvPr>
            <p:ph type="title"/>
          </p:nvPr>
        </p:nvSpPr>
        <p:spPr/>
        <p:txBody>
          <a:bodyPr/>
          <a:lstStyle/>
          <a:p>
            <a:r>
              <a:rPr lang="sv-SE" dirty="0"/>
              <a:t>Särskilda ersättningar</a:t>
            </a:r>
          </a:p>
        </p:txBody>
      </p:sp>
      <p:sp>
        <p:nvSpPr>
          <p:cNvPr id="5" name="Platshållare för datum 4">
            <a:extLst>
              <a:ext uri="{FF2B5EF4-FFF2-40B4-BE49-F238E27FC236}">
                <a16:creationId xmlns:a16="http://schemas.microsoft.com/office/drawing/2014/main" id="{0A5C204F-5B9A-4A2B-BE4E-7FB50DAA53BB}"/>
              </a:ext>
            </a:extLst>
          </p:cNvPr>
          <p:cNvSpPr>
            <a:spLocks noGrp="1"/>
          </p:cNvSpPr>
          <p:nvPr>
            <p:ph type="dt" sz="half" idx="10"/>
          </p:nvPr>
        </p:nvSpPr>
        <p:spPr/>
        <p:txBody>
          <a:bodyPr/>
          <a:lstStyle/>
          <a:p>
            <a:fld id="{E82650AE-06A9-2D4E-84FA-95DA3038D778}" type="datetime1">
              <a:rPr lang="sv-SE" smtClean="0"/>
              <a:pPr/>
              <a:t>2022-02-24</a:t>
            </a:fld>
            <a:endParaRPr lang="sv-SE"/>
          </a:p>
        </p:txBody>
      </p:sp>
      <p:sp>
        <p:nvSpPr>
          <p:cNvPr id="11" name="Platshållare för innehåll 10">
            <a:extLst>
              <a:ext uri="{FF2B5EF4-FFF2-40B4-BE49-F238E27FC236}">
                <a16:creationId xmlns:a16="http://schemas.microsoft.com/office/drawing/2014/main" id="{9F2C4156-1A6C-4FD2-8974-4AFA274DB287}"/>
              </a:ext>
            </a:extLst>
          </p:cNvPr>
          <p:cNvSpPr>
            <a:spLocks noGrp="1"/>
          </p:cNvSpPr>
          <p:nvPr>
            <p:ph idx="1"/>
          </p:nvPr>
        </p:nvSpPr>
        <p:spPr/>
        <p:txBody>
          <a:bodyPr numCol="1"/>
          <a:lstStyle/>
          <a:p>
            <a:r>
              <a:rPr lang="sv-SE" dirty="0"/>
              <a:t>Det har även tillförts medel till vissa specifika uppdrag, utöver höjd grundersättning för patientansvaret:</a:t>
            </a:r>
          </a:p>
          <a:p>
            <a:pPr lvl="1"/>
            <a:r>
              <a:rPr lang="sv-SE" dirty="0"/>
              <a:t>Läkarmedverkan på kommunal boendeenhet</a:t>
            </a:r>
          </a:p>
          <a:p>
            <a:pPr lvl="1"/>
            <a:r>
              <a:rPr lang="sv-SE" dirty="0"/>
              <a:t>Medicinskt rådgivningsansvar på kommunal enhet</a:t>
            </a:r>
          </a:p>
          <a:p>
            <a:pPr lvl="1"/>
            <a:r>
              <a:rPr lang="sv-SE" dirty="0"/>
              <a:t>Höjd ersättning läkarmedverkan korttidsboende</a:t>
            </a:r>
          </a:p>
        </p:txBody>
      </p:sp>
    </p:spTree>
    <p:extLst>
      <p:ext uri="{BB962C8B-B14F-4D97-AF65-F5344CB8AC3E}">
        <p14:creationId xmlns:p14="http://schemas.microsoft.com/office/powerpoint/2010/main" val="1893171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84BB48-46A8-4294-AA0B-6BBEDE92F737}"/>
              </a:ext>
            </a:extLst>
          </p:cNvPr>
          <p:cNvSpPr>
            <a:spLocks noGrp="1"/>
          </p:cNvSpPr>
          <p:nvPr>
            <p:ph type="title"/>
          </p:nvPr>
        </p:nvSpPr>
        <p:spPr/>
        <p:txBody>
          <a:bodyPr/>
          <a:lstStyle/>
          <a:p>
            <a:r>
              <a:rPr lang="sv-SE" dirty="0"/>
              <a:t>Läkarmedverkan på kommunal boendeenhet (ny) </a:t>
            </a:r>
          </a:p>
        </p:txBody>
      </p:sp>
      <p:sp>
        <p:nvSpPr>
          <p:cNvPr id="3" name="Platshållare för innehåll 2">
            <a:extLst>
              <a:ext uri="{FF2B5EF4-FFF2-40B4-BE49-F238E27FC236}">
                <a16:creationId xmlns:a16="http://schemas.microsoft.com/office/drawing/2014/main" id="{DAB49283-58C7-4FD1-920B-8F9CFAA13957}"/>
              </a:ext>
            </a:extLst>
          </p:cNvPr>
          <p:cNvSpPr>
            <a:spLocks noGrp="1"/>
          </p:cNvSpPr>
          <p:nvPr>
            <p:ph idx="1"/>
          </p:nvPr>
        </p:nvSpPr>
        <p:spPr/>
        <p:txBody>
          <a:bodyPr>
            <a:normAutofit fontScale="77500" lnSpcReduction="20000"/>
          </a:bodyPr>
          <a:lstStyle/>
          <a:p>
            <a:pPr marL="480060" indent="-480060"/>
            <a:r>
              <a:rPr lang="en-US" dirty="0"/>
              <a:t>S</a:t>
            </a:r>
            <a:r>
              <a:rPr lang="sv-SE" dirty="0" err="1"/>
              <a:t>ammanslaget</a:t>
            </a:r>
            <a:r>
              <a:rPr lang="sv-SE" dirty="0"/>
              <a:t> patientansvar och medicinskt rådgivningsansvar på kommunal boendeenhet</a:t>
            </a:r>
          </a:p>
          <a:p>
            <a:pPr marL="480060" indent="-480060"/>
            <a:r>
              <a:rPr lang="sv-SE" sz="2800" b="0" i="0" u="none" kern="1200" dirty="0">
                <a:solidFill>
                  <a:schemeClr val="dk1"/>
                </a:solidFill>
                <a:effectLst/>
                <a:latin typeface="+mn-lt"/>
                <a:ea typeface="+mn-ea"/>
                <a:cs typeface="+mn-cs"/>
              </a:rPr>
              <a:t>När en person flyttar in erbjuds den, med respekt för det fria vårdvalet, att lista sig på den vårdcentral som har ansvaret </a:t>
            </a:r>
            <a:endParaRPr lang="sv-SE" dirty="0">
              <a:cs typeface="Calibri"/>
            </a:endParaRPr>
          </a:p>
          <a:p>
            <a:pPr marL="480060" indent="-480060"/>
            <a:r>
              <a:rPr lang="sv-SE" dirty="0"/>
              <a:t>planerad läkarmedverkan minst en gång i veckan på särskilda boenden för äldre, om inget annat är överenskommet. </a:t>
            </a:r>
          </a:p>
          <a:p>
            <a:pPr marL="480060" indent="-480060"/>
            <a:r>
              <a:rPr lang="sv-SE" dirty="0"/>
              <a:t>planerad läkarmedverkan på boenden för personer med funktionsnedsättning kontinuerligt.</a:t>
            </a:r>
          </a:p>
          <a:p>
            <a:pPr marL="480060" indent="-480060"/>
            <a:r>
              <a:rPr lang="sv-SE" dirty="0"/>
              <a:t>bemanna och avsätta tid för konsultation och läkarbesök på boendet när invånarens tillstånd kräver det eller då det kan antas förhindra en för invånaren onödig sjukhusvistelse</a:t>
            </a:r>
          </a:p>
          <a:p>
            <a:pPr marL="480060" indent="-480060"/>
            <a:r>
              <a:rPr lang="sv-SE" dirty="0"/>
              <a:t>Ersätts med per plats och år</a:t>
            </a:r>
          </a:p>
          <a:p>
            <a:pPr marL="0" indent="0">
              <a:buNone/>
            </a:pPr>
            <a:endParaRPr lang="sv-SE" dirty="0"/>
          </a:p>
        </p:txBody>
      </p:sp>
      <p:sp>
        <p:nvSpPr>
          <p:cNvPr id="4" name="Platshållare för datum 3">
            <a:extLst>
              <a:ext uri="{FF2B5EF4-FFF2-40B4-BE49-F238E27FC236}">
                <a16:creationId xmlns:a16="http://schemas.microsoft.com/office/drawing/2014/main" id="{219971E0-4F82-475B-BC4F-A3AE93C8F1F0}"/>
              </a:ext>
            </a:extLst>
          </p:cNvPr>
          <p:cNvSpPr>
            <a:spLocks noGrp="1"/>
          </p:cNvSpPr>
          <p:nvPr>
            <p:ph type="dt" sz="half" idx="2"/>
          </p:nvPr>
        </p:nvSpPr>
        <p:spPr/>
        <p:txBody>
          <a:bodyPr/>
          <a:lstStyle/>
          <a:p>
            <a:fld id="{E82650AE-06A9-2D4E-84FA-95DA3038D778}" type="datetime1">
              <a:rPr lang="sv-SE" smtClean="0"/>
              <a:pPr/>
              <a:t>2022-02-24</a:t>
            </a:fld>
            <a:endParaRPr lang="sv-SE"/>
          </a:p>
        </p:txBody>
      </p:sp>
    </p:spTree>
    <p:extLst>
      <p:ext uri="{BB962C8B-B14F-4D97-AF65-F5344CB8AC3E}">
        <p14:creationId xmlns:p14="http://schemas.microsoft.com/office/powerpoint/2010/main" val="3635511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1CD484BE-61C1-437A-BE0F-23D88FF82108}"/>
              </a:ext>
            </a:extLst>
          </p:cNvPr>
          <p:cNvSpPr>
            <a:spLocks noGrp="1"/>
          </p:cNvSpPr>
          <p:nvPr>
            <p:ph type="title"/>
          </p:nvPr>
        </p:nvSpPr>
        <p:spPr/>
        <p:txBody>
          <a:bodyPr/>
          <a:lstStyle/>
          <a:p>
            <a:r>
              <a:rPr lang="sv-SE" dirty="0"/>
              <a:t>Medicinskt rådgivningsansvar på kommunal enhet</a:t>
            </a:r>
          </a:p>
        </p:txBody>
      </p:sp>
      <p:sp>
        <p:nvSpPr>
          <p:cNvPr id="8" name="Platshållare för innehåll 7">
            <a:extLst>
              <a:ext uri="{FF2B5EF4-FFF2-40B4-BE49-F238E27FC236}">
                <a16:creationId xmlns:a16="http://schemas.microsoft.com/office/drawing/2014/main" id="{45644D15-0AB2-4BED-BB99-F0F8A0FAAF5B}"/>
              </a:ext>
            </a:extLst>
          </p:cNvPr>
          <p:cNvSpPr>
            <a:spLocks noGrp="1"/>
          </p:cNvSpPr>
          <p:nvPr>
            <p:ph idx="1"/>
          </p:nvPr>
        </p:nvSpPr>
        <p:spPr/>
        <p:txBody>
          <a:bodyPr>
            <a:normAutofit fontScale="85000" lnSpcReduction="10000"/>
          </a:bodyPr>
          <a:lstStyle/>
          <a:p>
            <a:r>
              <a:rPr lang="sv-SE" dirty="0"/>
              <a:t>Ansvara för råd och stöd till personal i övergripande hälso- och sjukvårdsfrågor</a:t>
            </a:r>
          </a:p>
          <a:p>
            <a:r>
              <a:rPr lang="sv-SE" dirty="0"/>
              <a:t>Medverka i att ta fram gemensamma riktlinjer och rutiner samt vara behjälplig i uppföljning av avvikelser</a:t>
            </a:r>
          </a:p>
          <a:p>
            <a:r>
              <a:rPr lang="sv-SE" dirty="0"/>
              <a:t>Bistå ledningen för den kommunala verksamheten i planering av verksamheten</a:t>
            </a:r>
          </a:p>
          <a:p>
            <a:r>
              <a:rPr lang="sv-SE" dirty="0"/>
              <a:t>Ta emot kasserade läkemedel från kommunalt akutläkemedelsförråd</a:t>
            </a:r>
          </a:p>
          <a:p>
            <a:r>
              <a:rPr lang="sv-SE" dirty="0"/>
              <a:t>Ersätts via utökad ersättning per plats och år</a:t>
            </a:r>
          </a:p>
          <a:p>
            <a:r>
              <a:rPr lang="sv-SE" dirty="0"/>
              <a:t>Ersättningen går även ut för fler verksamheter än tidigare; bostäder med särskild service, daglig verksamhet och mot de kommunala enheter som arbetar med hemsjukvård i ordinärt boende</a:t>
            </a:r>
          </a:p>
          <a:p>
            <a:pPr marL="0" indent="0">
              <a:buNone/>
            </a:pPr>
            <a:endParaRPr lang="sv-SE" dirty="0"/>
          </a:p>
        </p:txBody>
      </p:sp>
      <p:sp>
        <p:nvSpPr>
          <p:cNvPr id="5" name="Platshållare för datum 4">
            <a:extLst>
              <a:ext uri="{FF2B5EF4-FFF2-40B4-BE49-F238E27FC236}">
                <a16:creationId xmlns:a16="http://schemas.microsoft.com/office/drawing/2014/main" id="{D2A6564A-4CD9-48C8-8FBF-083280B89C06}"/>
              </a:ext>
            </a:extLst>
          </p:cNvPr>
          <p:cNvSpPr>
            <a:spLocks noGrp="1"/>
          </p:cNvSpPr>
          <p:nvPr>
            <p:ph type="dt" sz="half" idx="2"/>
          </p:nvPr>
        </p:nvSpPr>
        <p:spPr/>
        <p:txBody>
          <a:bodyPr/>
          <a:lstStyle/>
          <a:p>
            <a:fld id="{E82650AE-06A9-2D4E-84FA-95DA3038D778}" type="datetime1">
              <a:rPr lang="sv-SE" smtClean="0"/>
              <a:pPr/>
              <a:t>2022-02-24</a:t>
            </a:fld>
            <a:endParaRPr lang="sv-SE"/>
          </a:p>
        </p:txBody>
      </p:sp>
    </p:spTree>
    <p:extLst>
      <p:ext uri="{BB962C8B-B14F-4D97-AF65-F5344CB8AC3E}">
        <p14:creationId xmlns:p14="http://schemas.microsoft.com/office/powerpoint/2010/main" val="109755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5B93CC-8A84-4CA6-A056-DB21119FBDE0}"/>
              </a:ext>
            </a:extLst>
          </p:cNvPr>
          <p:cNvSpPr>
            <a:spLocks noGrp="1"/>
          </p:cNvSpPr>
          <p:nvPr>
            <p:ph type="title"/>
          </p:nvPr>
        </p:nvSpPr>
        <p:spPr>
          <a:xfrm>
            <a:off x="710400" y="636615"/>
            <a:ext cx="11009532" cy="1382400"/>
          </a:xfrm>
        </p:spPr>
        <p:txBody>
          <a:bodyPr anchor="ctr">
            <a:normAutofit/>
          </a:bodyPr>
          <a:lstStyle/>
          <a:p>
            <a:r>
              <a:rPr lang="sv-SE" sz="3200" dirty="0"/>
              <a:t>Stärkt uppdrag läkarmedverkan i kommunal hälso- och sjukvård – </a:t>
            </a:r>
            <a:r>
              <a:rPr lang="sv-SE" sz="2700" dirty="0"/>
              <a:t>höjd ersättning, nytt uppdrag läkarmedverkan på kommunal boendeenhet och nytt begrepp medicinskt rådgivningsansvar på kommunal enhet</a:t>
            </a:r>
            <a:endParaRPr lang="sv-SE" sz="3100" i="1" dirty="0">
              <a:highlight>
                <a:srgbClr val="FFFF00"/>
              </a:highlight>
            </a:endParaRPr>
          </a:p>
        </p:txBody>
      </p:sp>
      <p:graphicFrame>
        <p:nvGraphicFramePr>
          <p:cNvPr id="33" name="Platshållare för innehåll 4">
            <a:extLst>
              <a:ext uri="{FF2B5EF4-FFF2-40B4-BE49-F238E27FC236}">
                <a16:creationId xmlns:a16="http://schemas.microsoft.com/office/drawing/2014/main" id="{74102FB5-291B-4D3F-9AC9-E25EA269CCF9}"/>
              </a:ext>
            </a:extLst>
          </p:cNvPr>
          <p:cNvGraphicFramePr>
            <a:graphicFrameLocks noGrp="1"/>
          </p:cNvGraphicFramePr>
          <p:nvPr>
            <p:ph idx="1"/>
            <p:extLst>
              <p:ext uri="{D42A27DB-BD31-4B8C-83A1-F6EECF244321}">
                <p14:modId xmlns:p14="http://schemas.microsoft.com/office/powerpoint/2010/main" val="2034755903"/>
              </p:ext>
            </p:extLst>
          </p:nvPr>
        </p:nvGraphicFramePr>
        <p:xfrm>
          <a:off x="568712" y="2019015"/>
          <a:ext cx="11366613" cy="4381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llips 2">
            <a:extLst>
              <a:ext uri="{FF2B5EF4-FFF2-40B4-BE49-F238E27FC236}">
                <a16:creationId xmlns:a16="http://schemas.microsoft.com/office/drawing/2014/main" id="{BC35AD2F-B47C-4C0B-B6F5-921880C3F12C}"/>
              </a:ext>
            </a:extLst>
          </p:cNvPr>
          <p:cNvSpPr/>
          <p:nvPr/>
        </p:nvSpPr>
        <p:spPr>
          <a:xfrm>
            <a:off x="5098993" y="1666431"/>
            <a:ext cx="2310212" cy="4949119"/>
          </a:xfrm>
          <a:prstGeom prst="ellipse">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96578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2FACC4-B506-453D-ADA3-8B3C10716AF9}"/>
              </a:ext>
            </a:extLst>
          </p:cNvPr>
          <p:cNvSpPr>
            <a:spLocks noGrp="1"/>
          </p:cNvSpPr>
          <p:nvPr>
            <p:ph type="title"/>
          </p:nvPr>
        </p:nvSpPr>
        <p:spPr>
          <a:xfrm>
            <a:off x="541936" y="148845"/>
            <a:ext cx="10771200" cy="1382400"/>
          </a:xfrm>
        </p:spPr>
        <p:txBody>
          <a:bodyPr/>
          <a:lstStyle/>
          <a:p>
            <a:r>
              <a:rPr lang="sv-SE"/>
              <a:t>Särskild ersättning läkarmedverkan i kommunal hälso- och sjukvård (utöver primärvårdspeng)</a:t>
            </a:r>
          </a:p>
        </p:txBody>
      </p:sp>
      <p:graphicFrame>
        <p:nvGraphicFramePr>
          <p:cNvPr id="6" name="Tabell 6">
            <a:extLst>
              <a:ext uri="{FF2B5EF4-FFF2-40B4-BE49-F238E27FC236}">
                <a16:creationId xmlns:a16="http://schemas.microsoft.com/office/drawing/2014/main" id="{451A3482-EF32-403C-AA3F-B22DDCA05F36}"/>
              </a:ext>
            </a:extLst>
          </p:cNvPr>
          <p:cNvGraphicFramePr>
            <a:graphicFrameLocks noGrp="1"/>
          </p:cNvGraphicFramePr>
          <p:nvPr>
            <p:ph idx="1"/>
            <p:extLst>
              <p:ext uri="{D42A27DB-BD31-4B8C-83A1-F6EECF244321}">
                <p14:modId xmlns:p14="http://schemas.microsoft.com/office/powerpoint/2010/main" val="2267467542"/>
              </p:ext>
            </p:extLst>
          </p:nvPr>
        </p:nvGraphicFramePr>
        <p:xfrm>
          <a:off x="465513" y="1596048"/>
          <a:ext cx="11557235" cy="5010870"/>
        </p:xfrm>
        <a:graphic>
          <a:graphicData uri="http://schemas.openxmlformats.org/drawingml/2006/table">
            <a:tbl>
              <a:tblPr firstRow="1" bandRow="1">
                <a:tableStyleId>{00A15C55-8517-42AA-B614-E9B94910E393}</a:tableStyleId>
              </a:tblPr>
              <a:tblGrid>
                <a:gridCol w="2267609">
                  <a:extLst>
                    <a:ext uri="{9D8B030D-6E8A-4147-A177-3AD203B41FA5}">
                      <a16:colId xmlns:a16="http://schemas.microsoft.com/office/drawing/2014/main" val="2359572907"/>
                    </a:ext>
                  </a:extLst>
                </a:gridCol>
                <a:gridCol w="2445707">
                  <a:extLst>
                    <a:ext uri="{9D8B030D-6E8A-4147-A177-3AD203B41FA5}">
                      <a16:colId xmlns:a16="http://schemas.microsoft.com/office/drawing/2014/main" val="2600182868"/>
                    </a:ext>
                  </a:extLst>
                </a:gridCol>
                <a:gridCol w="2726575">
                  <a:extLst>
                    <a:ext uri="{9D8B030D-6E8A-4147-A177-3AD203B41FA5}">
                      <a16:colId xmlns:a16="http://schemas.microsoft.com/office/drawing/2014/main" val="4153160337"/>
                    </a:ext>
                  </a:extLst>
                </a:gridCol>
                <a:gridCol w="1895301">
                  <a:extLst>
                    <a:ext uri="{9D8B030D-6E8A-4147-A177-3AD203B41FA5}">
                      <a16:colId xmlns:a16="http://schemas.microsoft.com/office/drawing/2014/main" val="2185905168"/>
                    </a:ext>
                  </a:extLst>
                </a:gridCol>
                <a:gridCol w="2222043">
                  <a:extLst>
                    <a:ext uri="{9D8B030D-6E8A-4147-A177-3AD203B41FA5}">
                      <a16:colId xmlns:a16="http://schemas.microsoft.com/office/drawing/2014/main" val="1440699875"/>
                    </a:ext>
                  </a:extLst>
                </a:gridCol>
              </a:tblGrid>
              <a:tr h="874538">
                <a:tc>
                  <a:txBody>
                    <a:bodyPr/>
                    <a:lstStyle/>
                    <a:p>
                      <a:r>
                        <a:rPr lang="sv-SE"/>
                        <a:t>Verksamhet</a:t>
                      </a:r>
                    </a:p>
                  </a:txBody>
                  <a:tcPr/>
                </a:tc>
                <a:tc>
                  <a:txBody>
                    <a:bodyPr/>
                    <a:lstStyle/>
                    <a:p>
                      <a:r>
                        <a:rPr lang="sv-SE"/>
                        <a:t>Medicinskt rådgivnings-ansvar (utökad)</a:t>
                      </a:r>
                    </a:p>
                  </a:txBody>
                  <a:tcPr/>
                </a:tc>
                <a:tc>
                  <a:txBody>
                    <a:bodyPr/>
                    <a:lstStyle/>
                    <a:p>
                      <a:r>
                        <a:rPr lang="sv-SE"/>
                        <a:t>Läkarmedverkan kommunal boendeenhet (ny)</a:t>
                      </a:r>
                    </a:p>
                  </a:txBody>
                  <a:tcPr/>
                </a:tc>
                <a:tc>
                  <a:txBody>
                    <a:bodyPr/>
                    <a:lstStyle/>
                    <a:p>
                      <a:r>
                        <a:rPr lang="sv-SE"/>
                        <a:t>Behandlings-ansvar korttid (utökad)</a:t>
                      </a:r>
                    </a:p>
                  </a:txBody>
                  <a:tcPr/>
                </a:tc>
                <a:tc>
                  <a:txBody>
                    <a:bodyPr/>
                    <a:lstStyle/>
                    <a:p>
                      <a:r>
                        <a:rPr lang="sv-SE" sz="2000" b="1"/>
                        <a:t>Totalt</a:t>
                      </a:r>
                    </a:p>
                  </a:txBody>
                  <a:tcPr/>
                </a:tc>
                <a:extLst>
                  <a:ext uri="{0D108BD9-81ED-4DB2-BD59-A6C34878D82A}">
                    <a16:rowId xmlns:a16="http://schemas.microsoft.com/office/drawing/2014/main" val="1936677790"/>
                  </a:ext>
                </a:extLst>
              </a:tr>
              <a:tr h="612177">
                <a:tc>
                  <a:txBody>
                    <a:bodyPr/>
                    <a:lstStyle/>
                    <a:p>
                      <a:r>
                        <a:rPr lang="sv-SE" err="1"/>
                        <a:t>SäBo</a:t>
                      </a:r>
                      <a:endParaRPr lang="sv-SE"/>
                    </a:p>
                  </a:txBody>
                  <a:tcPr/>
                </a:tc>
                <a:tc>
                  <a:txBody>
                    <a:bodyPr/>
                    <a:lstStyle/>
                    <a:p>
                      <a:r>
                        <a:rPr lang="sv-SE"/>
                        <a:t>1 500 kr/plats/år</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sv-SE"/>
                        <a:t>1 500 kr/plats/år</a:t>
                      </a:r>
                    </a:p>
                  </a:txBody>
                  <a:tcPr/>
                </a:tc>
                <a:tc>
                  <a:txBody>
                    <a:bodyPr/>
                    <a:lstStyle/>
                    <a:p>
                      <a:endParaRPr lang="sv-SE"/>
                    </a:p>
                  </a:txBody>
                  <a:tcPr/>
                </a:tc>
                <a:tc>
                  <a:txBody>
                    <a:bodyPr/>
                    <a:lstStyle/>
                    <a:p>
                      <a:r>
                        <a:rPr lang="sv-SE" b="1"/>
                        <a:t>3 000 kr/plats /år</a:t>
                      </a:r>
                    </a:p>
                  </a:txBody>
                  <a:tcPr/>
                </a:tc>
                <a:extLst>
                  <a:ext uri="{0D108BD9-81ED-4DB2-BD59-A6C34878D82A}">
                    <a16:rowId xmlns:a16="http://schemas.microsoft.com/office/drawing/2014/main" val="919993441"/>
                  </a:ext>
                </a:extLst>
              </a:tr>
              <a:tr h="874538">
                <a:tc>
                  <a:txBody>
                    <a:bodyPr/>
                    <a:lstStyle/>
                    <a:p>
                      <a:r>
                        <a:rPr lang="sv-SE"/>
                        <a:t>Korttid</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sv-SE"/>
                        <a:t>1 500 kr/plats/år</a:t>
                      </a:r>
                    </a:p>
                    <a:p>
                      <a:endParaRPr lang="sv-SE"/>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sv-SE">
                        <a:solidFill>
                          <a:schemeClr val="bg2">
                            <a:lumMod val="40000"/>
                            <a:lumOff val="60000"/>
                          </a:schemeClr>
                        </a:solidFill>
                      </a:endParaRPr>
                    </a:p>
                  </a:txBody>
                  <a:tcPr/>
                </a:tc>
                <a:tc>
                  <a:txBody>
                    <a:bodyPr/>
                    <a:lstStyle/>
                    <a:p>
                      <a:r>
                        <a:rPr lang="sv-SE"/>
                        <a:t>15 000 kr/plats/år </a:t>
                      </a:r>
                    </a:p>
                  </a:txBody>
                  <a:tcPr/>
                </a:tc>
                <a:tc>
                  <a:txBody>
                    <a:bodyPr/>
                    <a:lstStyle/>
                    <a:p>
                      <a:r>
                        <a:rPr lang="sv-SE" b="1"/>
                        <a:t>16 500 kr/plats/år</a:t>
                      </a:r>
                    </a:p>
                  </a:txBody>
                  <a:tcPr/>
                </a:tc>
                <a:extLst>
                  <a:ext uri="{0D108BD9-81ED-4DB2-BD59-A6C34878D82A}">
                    <a16:rowId xmlns:a16="http://schemas.microsoft.com/office/drawing/2014/main" val="1737769371"/>
                  </a:ext>
                </a:extLst>
              </a:tr>
              <a:tr h="874538">
                <a:tc>
                  <a:txBody>
                    <a:bodyPr/>
                    <a:lstStyle/>
                    <a:p>
                      <a:pPr lvl="0" algn="l">
                        <a:lnSpc>
                          <a:spcPct val="100000"/>
                        </a:lnSpc>
                        <a:spcBef>
                          <a:spcPts val="0"/>
                        </a:spcBef>
                        <a:spcAft>
                          <a:spcPts val="0"/>
                        </a:spcAft>
                        <a:buNone/>
                      </a:pPr>
                      <a:r>
                        <a:rPr lang="sv-SE" sz="1800" b="0" u="none" strike="noStrike" noProof="0"/>
                        <a:t>bostäder med särskild</a:t>
                      </a:r>
                      <a:endParaRPr lang="sv-SE"/>
                    </a:p>
                    <a:p>
                      <a:pPr lvl="0">
                        <a:buNone/>
                      </a:pPr>
                      <a:r>
                        <a:rPr lang="sv-SE" sz="1800" b="0" u="none" strike="noStrike" noProof="0"/>
                        <a:t>service</a:t>
                      </a:r>
                      <a:endParaRPr lang="sv-SE"/>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sv-SE"/>
                        <a:t>1 500 kr/plats/år</a:t>
                      </a:r>
                    </a:p>
                    <a:p>
                      <a:endParaRPr lang="sv-SE"/>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sv-SE"/>
                        <a:t>1 500 kr/plats/år</a:t>
                      </a:r>
                    </a:p>
                    <a:p>
                      <a:endParaRPr lang="sv-SE"/>
                    </a:p>
                  </a:txBody>
                  <a:tcPr/>
                </a:tc>
                <a:tc>
                  <a:txBody>
                    <a:bodyPr/>
                    <a:lstStyle/>
                    <a:p>
                      <a:endParaRPr lang="sv-SE"/>
                    </a:p>
                  </a:txBody>
                  <a:tcPr/>
                </a:tc>
                <a:tc>
                  <a:txBody>
                    <a:bodyPr/>
                    <a:lstStyle/>
                    <a:p>
                      <a:r>
                        <a:rPr lang="sv-SE" b="1"/>
                        <a:t>3 000 kr/plats/år</a:t>
                      </a:r>
                    </a:p>
                  </a:txBody>
                  <a:tcPr/>
                </a:tc>
                <a:extLst>
                  <a:ext uri="{0D108BD9-81ED-4DB2-BD59-A6C34878D82A}">
                    <a16:rowId xmlns:a16="http://schemas.microsoft.com/office/drawing/2014/main" val="3844215395"/>
                  </a:ext>
                </a:extLst>
              </a:tr>
              <a:tr h="874538">
                <a:tc>
                  <a:txBody>
                    <a:bodyPr/>
                    <a:lstStyle/>
                    <a:p>
                      <a:r>
                        <a:rPr lang="sv-SE"/>
                        <a:t>Hemsjukvård ordinärt boende</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sv-SE"/>
                        <a:t>1 500 kr/plats/år</a:t>
                      </a:r>
                    </a:p>
                    <a:p>
                      <a:endParaRPr lang="sv-SE"/>
                    </a:p>
                  </a:txBody>
                  <a:tcPr/>
                </a:tc>
                <a:tc>
                  <a:txBody>
                    <a:bodyPr/>
                    <a:lstStyle/>
                    <a:p>
                      <a:endParaRPr lang="sv-SE"/>
                    </a:p>
                  </a:txBody>
                  <a:tcPr/>
                </a:tc>
                <a:tc>
                  <a:txBody>
                    <a:bodyPr/>
                    <a:lstStyle/>
                    <a:p>
                      <a:endParaRPr lang="sv-SE"/>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sv-SE" b="1"/>
                        <a:t>1 500 kr/plats/år</a:t>
                      </a:r>
                    </a:p>
                    <a:p>
                      <a:endParaRPr lang="sv-SE" b="1"/>
                    </a:p>
                  </a:txBody>
                  <a:tcPr/>
                </a:tc>
                <a:extLst>
                  <a:ext uri="{0D108BD9-81ED-4DB2-BD59-A6C34878D82A}">
                    <a16:rowId xmlns:a16="http://schemas.microsoft.com/office/drawing/2014/main" val="2926508244"/>
                  </a:ext>
                </a:extLst>
              </a:tr>
              <a:tr h="860679">
                <a:tc>
                  <a:txBody>
                    <a:bodyPr/>
                    <a:lstStyle/>
                    <a:p>
                      <a:r>
                        <a:rPr lang="sv-SE"/>
                        <a:t>Daglig verksamhet och dagverksamhet</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sv-SE"/>
                        <a:t>1 500 kr/plats/år</a:t>
                      </a:r>
                    </a:p>
                  </a:txBody>
                  <a:tcPr/>
                </a:tc>
                <a:tc>
                  <a:txBody>
                    <a:bodyPr/>
                    <a:lstStyle/>
                    <a:p>
                      <a:endParaRPr lang="sv-SE"/>
                    </a:p>
                  </a:txBody>
                  <a:tcPr/>
                </a:tc>
                <a:tc>
                  <a:txBody>
                    <a:bodyPr/>
                    <a:lstStyle/>
                    <a:p>
                      <a:endParaRPr lang="sv-SE"/>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sv-SE" b="1"/>
                        <a:t>1 500 kr/plats/år</a:t>
                      </a:r>
                    </a:p>
                  </a:txBody>
                  <a:tcPr/>
                </a:tc>
                <a:extLst>
                  <a:ext uri="{0D108BD9-81ED-4DB2-BD59-A6C34878D82A}">
                    <a16:rowId xmlns:a16="http://schemas.microsoft.com/office/drawing/2014/main" val="4048299005"/>
                  </a:ext>
                </a:extLst>
              </a:tr>
            </a:tbl>
          </a:graphicData>
        </a:graphic>
      </p:graphicFrame>
      <p:sp>
        <p:nvSpPr>
          <p:cNvPr id="5" name="Ellips 4">
            <a:extLst>
              <a:ext uri="{FF2B5EF4-FFF2-40B4-BE49-F238E27FC236}">
                <a16:creationId xmlns:a16="http://schemas.microsoft.com/office/drawing/2014/main" id="{8D59A0A3-0997-4B85-86AB-73C83D09BFD0}"/>
              </a:ext>
            </a:extLst>
          </p:cNvPr>
          <p:cNvSpPr/>
          <p:nvPr/>
        </p:nvSpPr>
        <p:spPr>
          <a:xfrm>
            <a:off x="10603523" y="683928"/>
            <a:ext cx="1419226" cy="129171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2365169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VGR_vitt_blue">
  <a:themeElements>
    <a:clrScheme name="VG">
      <a:dk1>
        <a:srgbClr val="000000"/>
      </a:dk1>
      <a:lt1>
        <a:srgbClr val="FFFFFF"/>
      </a:lt1>
      <a:dk2>
        <a:srgbClr val="000000"/>
      </a:dk2>
      <a:lt2>
        <a:srgbClr val="808080"/>
      </a:lt2>
      <a:accent1>
        <a:srgbClr val="006298"/>
      </a:accent1>
      <a:accent2>
        <a:srgbClr val="367B1E"/>
      </a:accent2>
      <a:accent3>
        <a:srgbClr val="F2A900"/>
      </a:accent3>
      <a:accent4>
        <a:srgbClr val="9EA2A2"/>
      </a:accent4>
      <a:accent5>
        <a:srgbClr val="9D2235"/>
      </a:accent5>
      <a:accent6>
        <a:srgbClr val="71B2C9"/>
      </a:accent6>
      <a:hlink>
        <a:srgbClr val="006298"/>
      </a:hlink>
      <a:folHlink>
        <a:srgbClr val="9EA2A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dirty="0" smtClean="0"/>
        </a:defPPr>
      </a:lstStyle>
    </a:txDef>
  </a:objectDefaults>
  <a:extraClrSchemeLst/>
  <a:custClrLst>
    <a:custClr name="VG Komplement 1">
      <a:srgbClr val="008755"/>
    </a:custClr>
    <a:custClr name="VG Komplement 2">
      <a:srgbClr val="71B2C9"/>
    </a:custClr>
    <a:custClr name="VG Komplement 3">
      <a:srgbClr val="A8AD00"/>
    </a:custClr>
    <a:custClr name="VG Komplement 4">
      <a:srgbClr val="C8102E"/>
    </a:custClr>
    <a:custClr name="VG Komplement 5">
      <a:srgbClr val="FF6600"/>
    </a:custClr>
    <a:custClr name="VG Komplement 6">
      <a:srgbClr val="91966E"/>
    </a:custClr>
    <a:custClr name="VG Komplement 7">
      <a:srgbClr val="582C83"/>
    </a:custClr>
    <a:custClr name="VG Komplement 8">
      <a:srgbClr val="AF1685"/>
    </a:custClr>
    <a:custClr name="VG Diagram 1">
      <a:srgbClr val="71B2C9"/>
    </a:custClr>
    <a:custClr name="VG Diagram 2">
      <a:srgbClr val="F2A900"/>
    </a:custClr>
    <a:custClr name="VG Diagram 3">
      <a:srgbClr val="C8102E"/>
    </a:custClr>
    <a:custClr name="VG Diagram 4">
      <a:srgbClr val="006298"/>
    </a:custClr>
    <a:custClr name="VG Diagram 5">
      <a:srgbClr val="A8AD00"/>
    </a:custClr>
  </a:custClrLst>
  <a:extLst>
    <a:ext uri="{05A4C25C-085E-4340-85A3-A5531E510DB2}">
      <thm15:themeFamily xmlns:thm15="http://schemas.microsoft.com/office/thememl/2012/main" name="PPT grå mall" id="{DC886565-7637-46DA-AA2D-59997C1BD55B}" vid="{A7020DBD-AB1F-46A7-85BD-F568F59DDCFB}"/>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VGR_Sekretess xmlns="597d7713-8a3d-4bd2-ae30-edced55b2c1b">Allmän handling - Offentlig</VGR_Sekretess>
    <VGR_AtkomstRatt xmlns="597d7713-8a3d-4bd2-ae30-edced55b2c1b">1</VGR_AtkomstRatt>
    <_dlc_DocId xmlns="fb93f258-3bf5-4efd-baef-b76833f0241b">HS4760-1478132396-206</_dlc_DocId>
    <VGR_DokStatus xmlns="597d7713-8a3d-4bd2-ae30-edced55b2c1b">Fel vid allmän handling</VGR_DokStatus>
    <_dlc_DocIdUrl xmlns="fb93f258-3bf5-4efd-baef-b76833f0241b">
      <Url>https://vgregion.sharepoint.com/sites/sy-hs-kokbok-2022/_layouts/15/DocIdRedir.aspx?ID=HS4760-1478132396-206</Url>
      <Description>HS4760-1478132396-206</Description>
    </_dlc_DocIdUrl>
    <TaxCatchAll xmlns="fb93f258-3bf5-4efd-baef-b76833f0241b">
      <Value>96</Value>
      <Value>2</Value>
      <Value>1</Value>
    </TaxCatchAll>
    <ec6953a5eee3424faece5c2353cf0721 xmlns="597d7713-8a3d-4bd2-ae30-edced55b2c1b">
      <Terms xmlns="http://schemas.microsoft.com/office/infopath/2007/PartnerControls"/>
    </ec6953a5eee3424faece5c2353cf0721>
    <VGR_DokBeskrivning xmlns="597d7713-8a3d-4bd2-ae30-edced55b2c1b" xsi:nil="true"/>
    <Handlingstyp xmlns="27ed1cda-2837-4ddc-ba66-c6ca6e8ea3bb" xsi:nil="true"/>
    <VGR_EgenAmnesindelning xmlns="597d7713-8a3d-4bd2-ae30-edced55b2c1b" xsi:nil="true"/>
    <a7144f27c6ef407e8fb4465121afbe2b xmlns="597d7713-8a3d-4bd2-ae30-edced55b2c1b">
      <Terms xmlns="http://schemas.microsoft.com/office/infopath/2007/PartnerControls">
        <TermInfo xmlns="http://schemas.microsoft.com/office/infopath/2007/PartnerControls">
          <TermName xmlns="http://schemas.microsoft.com/office/infopath/2007/PartnerControls">Västra Götalandsregionen</TermName>
          <TermId xmlns="http://schemas.microsoft.com/office/infopath/2007/PartnerControls">4d2df4ef-426d-4ad7-b9ae-30c86e709bec</TermId>
        </TermInfo>
      </Terms>
    </a7144f27c6ef407e8fb4465121afbe2b>
    <i1597c54c9084fe5ae9163fac681e86b xmlns="597d7713-8a3d-4bd2-ae30-edced55b2c1b">
      <Terms xmlns="http://schemas.microsoft.com/office/infopath/2007/PartnerControls"/>
    </i1597c54c9084fe5ae9163fac681e86b>
    <m534ae9efef34a1ab5a1291502fec5e5 xmlns="597d7713-8a3d-4bd2-ae30-edced55b2c1b">
      <Terms xmlns="http://schemas.microsoft.com/office/infopath/2007/PartnerControls">
        <TermInfo xmlns="http://schemas.microsoft.com/office/infopath/2007/PartnerControls">
          <TermName xmlns="http://schemas.microsoft.com/office/infopath/2007/PartnerControls">Vårdval och fördjupad uppföljning</TermName>
          <TermId xmlns="http://schemas.microsoft.com/office/infopath/2007/PartnerControls">231b3f6e-664d-47b8-ab8d-fdef82dc1e78</TermId>
        </TermInfo>
      </Terms>
    </m534ae9efef34a1ab5a1291502fec5e5>
    <e56b93e6a83148c9a912616798bf032e xmlns="4552c23f-a756-462f-8287-3ff35245ed68">
      <Terms xmlns="http://schemas.microsoft.com/office/infopath/2007/PartnerControls">
        <TermInfo xmlns="http://schemas.microsoft.com/office/infopath/2007/PartnerControls">
          <TermName xmlns="http://schemas.microsoft.com/office/infopath/2007/PartnerControls">Information på hemsida/intranät, av betydelse</TermName>
          <TermId xmlns="http://schemas.microsoft.com/office/infopath/2007/PartnerControls">eb09e414-769d-413d-b3d1-c58088eb9fbd</TermId>
        </TermInfo>
      </Terms>
    </e56b93e6a83148c9a912616798bf032e>
    <V_x00e5_rdval xmlns="27ed1cda-2837-4ddc-ba66-c6ca6e8ea3bb" xsi:nil="true"/>
    <Forum xmlns="27ed1cda-2837-4ddc-ba66-c6ca6e8ea3bb" xsi:nil="true"/>
    <TaxKeywordTaxHTField xmlns="fb93f258-3bf5-4efd-baef-b76833f0241b">
      <Terms xmlns="http://schemas.microsoft.com/office/infopath/2007/PartnerControls"/>
    </TaxKeywordTaxHTField>
    <VGR_TillgangligFran xmlns="597d7713-8a3d-4bd2-ae30-edced55b2c1b">2021-10-14T12:23:00+00:00</VGR_TillgangligFran>
    <VGR_TillgangligTill xmlns="597d7713-8a3d-4bd2-ae30-edced55b2c1b">2022-01-31T13:23:00+00:00</VGR_TillgangligTill>
    <VGR_PubliceratAv xmlns="597d7713-8a3d-4bd2-ae30-edced55b2c1b">
      <UserInfo>
        <DisplayName>Anna Lundberg</DisplayName>
        <AccountId>15</AccountId>
        <AccountType/>
      </UserInfo>
    </VGR_PubliceratAv>
    <VGR_PubliceratDatum xmlns="597d7713-8a3d-4bd2-ae30-edced55b2c1b">2021-10-14T12:24:40+00:00</VGR_PubliceratDatum>
    <VGR_DokStatusMessage xmlns="597d7713-8a3d-4bd2-ae30-edced55b2c1b">
2021-10-14 14:24:47: Låst för arkivering
2021-10-14 14:27:13: Väntar på arkivering
2021-10-14 14:27:29: Skickat till mellanarkiv
2021-10-14 14:33:10 Felkod: 501 Felmeddelande: Failed to validate file as PDFA/A SourceId: 7e4f14a8-18c1-4cd6-b1b8-a7eb49cdbf34</VGR_DokStatusMessage>
    <VGR_Gallras xmlns="597d7713-8a3d-4bd2-ae30-edced55b2c1b">Bevaras</VGR_Gallras>
    <VGR_DokItemId xmlns="597d7713-8a3d-4bd2-ae30-edced55b2c1b">a31c2df2-22c2-4348-825e-4c0ef357b979</VGR_DokItemId>
    <SharedWithUsers xmlns="4552c23f-a756-462f-8287-3ff35245ed68">
      <UserInfo>
        <DisplayName>Karin Overgaard</DisplayName>
        <AccountId>66</AccountId>
        <AccountType/>
      </UserInfo>
      <UserInfo>
        <DisplayName>Lena Karlsson</DisplayName>
        <AccountId>13</AccountId>
        <AccountType/>
      </UserInfo>
      <UserInfo>
        <DisplayName>Pavel Basiouk</DisplayName>
        <AccountId>21</AccountId>
        <AccountType/>
      </UserInfo>
      <UserInfo>
        <DisplayName>Stefan Bengtsson</DisplayName>
        <AccountId>41</AccountId>
        <AccountType/>
      </UserInfo>
      <UserInfo>
        <DisplayName>Anna Lundberg</DisplayName>
        <AccountId>15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VGR Dokument HS" ma:contentTypeID="0x01010006EBECDF67F89F4D8BC5FAF3B8FA559B1D009C08848AA1D0C2499B4213B7DB767195" ma:contentTypeVersion="14" ma:contentTypeDescription="" ma:contentTypeScope="" ma:versionID="4f3820f04f98fa599a3c5ecdf3e79952">
  <xsd:schema xmlns:xsd="http://www.w3.org/2001/XMLSchema" xmlns:xs="http://www.w3.org/2001/XMLSchema" xmlns:p="http://schemas.microsoft.com/office/2006/metadata/properties" xmlns:ns2="fb93f258-3bf5-4efd-baef-b76833f0241b" xmlns:ns3="597d7713-8a3d-4bd2-ae30-edced55b2c1b" xmlns:ns6="4552c23f-a756-462f-8287-3ff35245ed68" xmlns:ns7="27ed1cda-2837-4ddc-ba66-c6ca6e8ea3bb" targetNamespace="http://schemas.microsoft.com/office/2006/metadata/properties" ma:root="true" ma:fieldsID="584381dc6bb4763636811687954c88bc" ns2:_="" ns3:_="" ns6:_="" ns7:_="">
    <xsd:import namespace="fb93f258-3bf5-4efd-baef-b76833f0241b"/>
    <xsd:import namespace="597d7713-8a3d-4bd2-ae30-edced55b2c1b"/>
    <xsd:import namespace="4552c23f-a756-462f-8287-3ff35245ed68"/>
    <xsd:import namespace="27ed1cda-2837-4ddc-ba66-c6ca6e8ea3bb"/>
    <xsd:element name="properties">
      <xsd:complexType>
        <xsd:sequence>
          <xsd:element name="documentManagement">
            <xsd:complexType>
              <xsd:all>
                <xsd:element ref="ns2:_dlc_DocId" minOccurs="0"/>
                <xsd:element ref="ns2:_dlc_DocIdUrl" minOccurs="0"/>
                <xsd:element ref="ns2:_dlc_DocIdPersistId" minOccurs="0"/>
                <xsd:element ref="ns3:m534ae9efef34a1ab5a1291502fec5e5" minOccurs="0"/>
                <xsd:element ref="ns2:TaxCatchAll" minOccurs="0"/>
                <xsd:element ref="ns2:TaxCatchAllLabel" minOccurs="0"/>
                <xsd:element ref="ns3:a7144f27c6ef407e8fb4465121afbe2b" minOccurs="0"/>
                <xsd:element ref="ns3:ec6953a5eee3424faece5c2353cf0721" minOccurs="0"/>
                <xsd:element ref="ns3:VGR_EgenAmnesindelning" minOccurs="0"/>
                <xsd:element ref="ns2:TaxKeywordTaxHTField" minOccurs="0"/>
                <xsd:element ref="ns3:VGR_DokBeskrivning" minOccurs="0"/>
                <xsd:element ref="ns3:VGR_TillgangligFran" minOccurs="0"/>
                <xsd:element ref="ns3:VGR_TillgangligTill" minOccurs="0"/>
                <xsd:element ref="ns3:VGR_AtkomstRatt" minOccurs="0"/>
                <xsd:element ref="ns3:VGR_Sekretess" minOccurs="0"/>
                <xsd:element ref="ns3:i1597c54c9084fe5ae9163fac681e86b" minOccurs="0"/>
                <xsd:element ref="ns3:VGR_PubliceratAv" minOccurs="0"/>
                <xsd:element ref="ns3:VGR_PubliceratDatum" minOccurs="0"/>
                <xsd:element ref="ns3:VGR_DokStatus" minOccurs="0"/>
                <xsd:element ref="ns3:VGR_DokStatusMessage" minOccurs="0"/>
                <xsd:element ref="ns3:VGR_DokItemId" minOccurs="0"/>
                <xsd:element ref="ns3:VGR_MellanarkivId" minOccurs="0"/>
                <xsd:element ref="ns3:VGR_MellanarkivUrl" minOccurs="0"/>
                <xsd:element ref="ns3:VGR_MellanarkivWebbUrl" minOccurs="0"/>
                <xsd:element ref="ns3:VGR_ArkivDatum" minOccurs="0"/>
                <xsd:element ref="ns3:VGR_Gallras" minOccurs="0"/>
                <xsd:element ref="ns6:e56b93e6a83148c9a912616798bf032e" minOccurs="0"/>
                <xsd:element ref="ns7:MediaServiceMetadata" minOccurs="0"/>
                <xsd:element ref="ns7:MediaServiceFastMetadata" minOccurs="0"/>
                <xsd:element ref="ns7:V_x00e5_rdval" minOccurs="0"/>
                <xsd:element ref="ns7:Handlingstyp" minOccurs="0"/>
                <xsd:element ref="ns7:Forum" minOccurs="0"/>
                <xsd:element ref="ns6:SharedWithUsers" minOccurs="0"/>
                <xsd:element ref="ns6:SharedWithDetails" minOccurs="0"/>
                <xsd:element ref="ns7:MediaServiceAutoKeyPoints" minOccurs="0"/>
                <xsd:element ref="ns7: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93f258-3bf5-4efd-baef-b76833f0241b" elementFormDefault="qualified">
    <xsd:import namespace="http://schemas.microsoft.com/office/2006/documentManagement/types"/>
    <xsd:import namespace="http://schemas.microsoft.com/office/infopath/2007/PartnerControls"/>
    <xsd:element name="_dlc_DocId" ma:index="8" nillable="true" ma:displayName="Dokument-ID-värde" ma:description="Värdet för dokument-ID som tilldelats till det här objektet." ma:indexed="true" ma:internalName="_dlc_DocId" ma:readOnly="true">
      <xsd:simpleType>
        <xsd:restriction base="dms:Text"/>
      </xsd:simpleType>
    </xsd:element>
    <xsd:element name="_dlc_DocIdUrl" ma:index="9"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Spara ID" ma:description="Behåll ID vid tillägg." ma:hidden="true" ma:internalName="_dlc_DocIdPersistId" ma:readOnly="true">
      <xsd:simpleType>
        <xsd:restriction base="dms:Boolean"/>
      </xsd:simpleType>
    </xsd:element>
    <xsd:element name="TaxCatchAll" ma:index="12" nillable="true" ma:displayName="Taxonomy Catch All Column" ma:hidden="true" ma:list="{871cf2ff-ec0e-4fa5-aef5-10eb250ea861}" ma:internalName="TaxCatchAll" ma:showField="CatchAllData" ma:web="fb93f258-3bf5-4efd-baef-b76833f0241b">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871cf2ff-ec0e-4fa5-aef5-10eb250ea861}" ma:internalName="TaxCatchAllLabel" ma:readOnly="true" ma:showField="CatchAllDataLabel" ma:web="fb93f258-3bf5-4efd-baef-b76833f0241b">
      <xsd:complexType>
        <xsd:complexContent>
          <xsd:extension base="dms:MultiChoiceLookup">
            <xsd:sequence>
              <xsd:element name="Value" type="dms:Lookup" maxOccurs="unbounded" minOccurs="0" nillable="true"/>
            </xsd:sequence>
          </xsd:extension>
        </xsd:complexContent>
      </xsd:complexType>
    </xsd:element>
    <xsd:element name="TaxKeywordTaxHTField" ma:index="20" nillable="true" ma:taxonomy="true" ma:internalName="TaxKeywordTaxHTField" ma:taxonomyFieldName="TaxKeyword" ma:displayName="Företagsnyckelord" ma:fieldId="{23f27201-bee3-471e-b2e7-b64fd8b7ca38}" ma:taxonomyMulti="true" ma:sspId="5c300478-92f1-4a1e-b2db-7f8c75821d37"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97d7713-8a3d-4bd2-ae30-edced55b2c1b" elementFormDefault="qualified">
    <xsd:import namespace="http://schemas.microsoft.com/office/2006/documentManagement/types"/>
    <xsd:import namespace="http://schemas.microsoft.com/office/infopath/2007/PartnerControls"/>
    <xsd:element name="m534ae9efef34a1ab5a1291502fec5e5" ma:index="11" nillable="true" ma:taxonomy="true" ma:internalName="m534ae9efef34a1ab5a1291502fec5e5" ma:taxonomyFieldName="VGR_SkapatEnhet" ma:displayName="Upprättad av enhet" ma:default="" ma:fieldId="{6534ae9e-fef3-4a1a-b5a1-291502fec5e5}" ma:sspId="5c300478-92f1-4a1e-b2db-7f8c75821d37" ma:termSetId="9cea25d0-9008-4d39-abcf-763a6009e600" ma:anchorId="00000000-0000-0000-0000-000000000000" ma:open="false" ma:isKeyword="false">
      <xsd:complexType>
        <xsd:sequence>
          <xsd:element ref="pc:Terms" minOccurs="0" maxOccurs="1"/>
        </xsd:sequence>
      </xsd:complexType>
    </xsd:element>
    <xsd:element name="a7144f27c6ef407e8fb4465121afbe2b" ma:index="15" nillable="true" ma:taxonomy="true" ma:internalName="a7144f27c6ef407e8fb4465121afbe2b" ma:taxonomyFieldName="VGR_UpprattadForEnheter" ma:displayName="Upprättad för enhet" ma:default="" ma:fieldId="{a7144f27-c6ef-407e-8fb4-465121afbe2b}" ma:taxonomyMulti="true" ma:sspId="5c300478-92f1-4a1e-b2db-7f8c75821d37" ma:termSetId="9cea25d0-9008-4d39-abcf-763a6009e600" ma:anchorId="00000000-0000-0000-0000-000000000000" ma:open="false" ma:isKeyword="false">
      <xsd:complexType>
        <xsd:sequence>
          <xsd:element ref="pc:Terms" minOccurs="0" maxOccurs="1"/>
        </xsd:sequence>
      </xsd:complexType>
    </xsd:element>
    <xsd:element name="ec6953a5eee3424faece5c2353cf0721" ma:index="17" nillable="true" ma:taxonomy="true" ma:internalName="ec6953a5eee3424faece5c2353cf0721" ma:taxonomyFieldName="VGR_AmnesIndelning" ma:displayName="Regional ämnesindelning" ma:default="" ma:fieldId="{ec6953a5-eee3-424f-aece-5c2353cf0721}" ma:taxonomyMulti="true" ma:sspId="5c300478-92f1-4a1e-b2db-7f8c75821d37" ma:termSetId="66c52c7a-5036-4d83-ab03-8b3f33605b60" ma:anchorId="00000000-0000-0000-0000-000000000000" ma:open="false" ma:isKeyword="false">
      <xsd:complexType>
        <xsd:sequence>
          <xsd:element ref="pc:Terms" minOccurs="0" maxOccurs="1"/>
        </xsd:sequence>
      </xsd:complexType>
    </xsd:element>
    <xsd:element name="VGR_EgenAmnesindelning" ma:index="19" nillable="true" ma:displayName="Egen ämnesindelning" ma:description="Används för att samla upprättade handlingar utifrån egna ämnesindelningar. Flera ämnen separeras med kommatecken. Används vid publicering på webben." ma:hidden="true" ma:internalName="VGR_EgenAmnesindelning">
      <xsd:simpleType>
        <xsd:restriction base="dms:Text">
          <xsd:maxLength value="255"/>
        </xsd:restriction>
      </xsd:simpleType>
    </xsd:element>
    <xsd:element name="VGR_DokBeskrivning" ma:index="22" nillable="true" ma:displayName="Dokumentbeskrivning" ma:description="Kort beskrivning av innehållet i handlingen." ma:internalName="VGR_DokBeskrivning">
      <xsd:simpleType>
        <xsd:restriction base="dms:Note">
          <xsd:maxLength value="255"/>
        </xsd:restriction>
      </xsd:simpleType>
    </xsd:element>
    <xsd:element name="VGR_TillgangligFran" ma:index="23" nillable="true" ma:displayName="Tillgänglig från" ma:description="Tidpunkt när den upprättade handlingen blir publik och därmed nås från söktjänster och eventuella websidor." ma:format="DateTime" ma:hidden="true" ma:internalName="VGR_TillgangligFran" ma:readOnly="true">
      <xsd:simpleType>
        <xsd:restriction base="dms:DateTime"/>
      </xsd:simpleType>
    </xsd:element>
    <xsd:element name="VGR_TillgangligTill" ma:index="24" nillable="true" ma:displayName="Tillgänglig till" ma:description="Tidpunkt när den upprättade handlingen inte längre är publik och inte längre nås från söktjänster och eventuella websidor." ma:format="DateTime" ma:hidden="true" ma:internalName="VGR_TillgangligTill" ma:readOnly="true">
      <xsd:simpleType>
        <xsd:restriction base="dms:DateTime"/>
      </xsd:simpleType>
    </xsd:element>
    <xsd:element name="VGR_AtkomstRatt" ma:index="25" nillable="true" ma:displayName="Åtkomsträtt (värde)" ma:default="0" ma:description="Vilken spridning den upprättade handlingen ska ha. Vilka som ska kunna komma åt handlingen från mellanarkivet, söktjänster och eventuella websidor." ma:format="Dropdown" ma:hidden="true" ma:internalName="VGR_AtkomstRatt" ma:readOnly="true">
      <xsd:simpleType>
        <xsd:restriction base="dms:Choice">
          <xsd:enumeration value="0"/>
          <xsd:enumeration value="1"/>
          <xsd:enumeration value="2"/>
          <xsd:enumeration value="3"/>
          <xsd:enumeration value="4"/>
        </xsd:restriction>
      </xsd:simpleType>
    </xsd:element>
    <xsd:element name="VGR_Sekretess" ma:index="26" nillable="true" ma:displayName="Skyddskod" ma:default="Allmän handling - Offentlig" ma:description="Skyddsbehov av informationen i den upprättade handlingen. Vid sekretess eller känsliga personuppgifter ska detta anges." ma:format="Dropdown" ma:hidden="true" ma:internalName="VGR_Sekretess" ma:readOnly="true">
      <xsd:simpleType>
        <xsd:restriction base="dms:Choice">
          <xsd:enumeration value="Allmän handling - Offentlig"/>
          <xsd:enumeration value="Sekretess - Allmän handling - skyddad enligt sekretess"/>
          <xsd:enumeration value="GDPR - Allmän handling - skyddad enligt GDPR"/>
        </xsd:restriction>
      </xsd:simpleType>
    </xsd:element>
    <xsd:element name="i1597c54c9084fe5ae9163fac681e86b" ma:index="27" nillable="true" ma:taxonomy="true" ma:internalName="i1597c54c9084fe5ae9163fac681e86b" ma:taxonomyFieldName="VGR_Lagparagraf" ma:displayName="Lagparagraf" ma:default="" ma:fieldId="{21597c54-c908-4fe5-ae91-63fac681e86b}" ma:sspId="5c300478-92f1-4a1e-b2db-7f8c75821d37" ma:termSetId="ddb163ed-d655-4cf1-bb2c-a91ec57f9ce0" ma:anchorId="00000000-0000-0000-0000-000000000000" ma:open="false" ma:isKeyword="false">
      <xsd:complexType>
        <xsd:sequence>
          <xsd:element ref="pc:Terms" minOccurs="0" maxOccurs="1"/>
        </xsd:sequence>
      </xsd:complexType>
    </xsd:element>
    <xsd:element name="VGR_PubliceratAv" ma:index="29" nillable="true" ma:displayName="Upprättad av" ma:description="Inloggad person som upprättat dokumentet" ma:hidden="true" ma:list="UserInfo" ma:SharePointGroup="0" ma:internalName="VGR_PubliceratAv" ma:readOnly="tru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VGR_PubliceratDatum" ma:index="30" nillable="true" ma:displayName="Upprättad datum" ma:description="Tidpunkt när dokumentet upprättades och levererades som allmän handling till mellanarkivet" ma:format="DateTime" ma:hidden="true" ma:internalName="VGR_PubliceratDatum" ma:readOnly="true">
      <xsd:simpleType>
        <xsd:restriction base="dms:DateTime"/>
      </xsd:simpleType>
    </xsd:element>
    <xsd:element name="VGR_DokStatus" ma:index="31" nillable="true" ma:displayName="Mellanarkivstatus" ma:default="Arbetsmaterial" ma:description="Statusmärkning för dokument som beskriver var i processen dokumentet finns." ma:format="Dropdown" ma:hidden="true" ma:internalName="VGR_DokStatus" ma:readOnly="true">
      <xsd:simpleType>
        <xsd:restriction base="dms:Choice">
          <xsd:enumeration value="Arbetsmaterial"/>
          <xsd:enumeration value="Väntar på allmän handling"/>
          <xsd:enumeration value="Allmän handling"/>
          <xsd:enumeration value="Fel vid allmän handling"/>
        </xsd:restriction>
      </xsd:simpleType>
    </xsd:element>
    <xsd:element name="VGR_DokStatusMessage" ma:index="34" nillable="true" ma:displayName="Dokumentlogg" ma:hidden="true" ma:internalName="VGR_DokStatusMessage" ma:readOnly="true">
      <xsd:simpleType>
        <xsd:restriction base="dms:Note">
          <xsd:maxLength value="62000"/>
        </xsd:restriction>
      </xsd:simpleType>
    </xsd:element>
    <xsd:element name="VGR_DokItemId" ma:index="35" nillable="true" ma:displayName="DokItemId" ma:hidden="true" ma:internalName="VGR_DokItemId" ma:readOnly="true">
      <xsd:simpleType>
        <xsd:restriction base="dms:Text">
          <xsd:maxLength value="255"/>
        </xsd:restriction>
      </xsd:simpleType>
    </xsd:element>
    <xsd:element name="VGR_MellanarkivId" ma:index="36" nillable="true" ma:displayName="MellanarkivId" ma:hidden="true" ma:internalName="VGR_MellanarkivId" ma:readOnly="true">
      <xsd:simpleType>
        <xsd:restriction base="dms:Text">
          <xsd:maxLength value="255"/>
        </xsd:restriction>
      </xsd:simpleType>
    </xsd:element>
    <xsd:element name="VGR_MellanarkivUrl" ma:index="37" nillable="true" ma:displayName="Arkivlänk" ma:format="Hyperlink" ma:hidden="true" ma:internalName="VGR_Mellanarkiv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VGR_MellanarkivWebbUrl" ma:index="38" nillable="true" ma:displayName="Arkivlänk för webben" ma:hidden="true" ma:internalName="VGR_MellanarkivWebbUrl" ma:readOnly="true">
      <xsd:simpleType>
        <xsd:restriction base="dms:Text">
          <xsd:maxLength value="255"/>
        </xsd:restriction>
      </xsd:simpleType>
    </xsd:element>
    <xsd:element name="VGR_ArkivDatum" ma:index="39" nillable="true" ma:displayName="ArkivDatum" ma:format="DateTime" ma:hidden="true" ma:internalName="VGR_ArkivDatum" ma:readOnly="true">
      <xsd:simpleType>
        <xsd:restriction base="dms:DateTime"/>
      </xsd:simpleType>
    </xsd:element>
    <xsd:element name="VGR_Gallras" ma:index="40" nillable="true" ma:displayName="Gallras" ma:description="" ma:hidden="true" ma:internalName="VGR_Gallras" ma:readOnly="tru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52c23f-a756-462f-8287-3ff35245ed68" elementFormDefault="qualified">
    <xsd:import namespace="http://schemas.microsoft.com/office/2006/documentManagement/types"/>
    <xsd:import namespace="http://schemas.microsoft.com/office/infopath/2007/PartnerControls"/>
    <xsd:element name="e56b93e6a83148c9a912616798bf032e" ma:index="44" nillable="true" ma:taxonomy="true" ma:internalName="e56b93e6a83148c9a912616798bf032e" ma:taxonomyFieldName="Handlingstyp_HS" ma:displayName="Handlingstyp HS" ma:fieldId="{e56b93e6-a831-48c9-a912-616798bf032e}" ma:sspId="5c300478-92f1-4a1e-b2db-7f8c75821d37" ma:termSetId="bc317226-39c1-44d5-9294-7aca39fbdb1d" ma:anchorId="00000000-0000-0000-0000-000000000000" ma:open="false" ma:isKeyword="false">
      <xsd:complexType>
        <xsd:sequence>
          <xsd:element ref="pc:Terms" minOccurs="0" maxOccurs="1"/>
        </xsd:sequence>
      </xsd:complexType>
    </xsd:element>
    <xsd:element name="SharedWithUsers" ma:index="5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2"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ed1cda-2837-4ddc-ba66-c6ca6e8ea3bb" elementFormDefault="qualified">
    <xsd:import namespace="http://schemas.microsoft.com/office/2006/documentManagement/types"/>
    <xsd:import namespace="http://schemas.microsoft.com/office/infopath/2007/PartnerControls"/>
    <xsd:element name="MediaServiceMetadata" ma:index="46" nillable="true" ma:displayName="MediaServiceMetadata" ma:hidden="true" ma:internalName="MediaServiceMetadata" ma:readOnly="true">
      <xsd:simpleType>
        <xsd:restriction base="dms:Note"/>
      </xsd:simpleType>
    </xsd:element>
    <xsd:element name="MediaServiceFastMetadata" ma:index="47" nillable="true" ma:displayName="MediaServiceFastMetadata" ma:hidden="true" ma:internalName="MediaServiceFastMetadata" ma:readOnly="true">
      <xsd:simpleType>
        <xsd:restriction base="dms:Note"/>
      </xsd:simpleType>
    </xsd:element>
    <xsd:element name="V_x00e5_rdval" ma:index="48" nillable="true" ma:displayName="Vårdval" ma:format="Dropdown" ma:internalName="V_x00e5_rdval">
      <xsd:simpleType>
        <xsd:restriction base="dms:Choice">
          <xsd:enumeration value="Rehab"/>
          <xsd:enumeration value="Vårdcentral"/>
          <xsd:enumeration value="Båda"/>
        </xsd:restriction>
      </xsd:simpleType>
    </xsd:element>
    <xsd:element name="Handlingstyp" ma:index="49" nillable="true" ma:displayName="Handlingstyp" ma:format="Dropdown" ma:internalName="Handlingstyp">
      <xsd:simpleType>
        <xsd:restriction base="dms:Choice">
          <xsd:enumeration value="Mötesanteckning"/>
          <xsd:enumeration value="Presentationsmaterial"/>
          <xsd:enumeration value="Sammanställning"/>
          <xsd:enumeration value="Underlag revidering"/>
        </xsd:restriction>
      </xsd:simpleType>
    </xsd:element>
    <xsd:element name="Forum" ma:index="50" nillable="true" ma:displayName="Forum" ma:format="Dropdown" ma:internalName="Forum">
      <xsd:complexType>
        <xsd:complexContent>
          <xsd:extension base="dms:MultiChoice">
            <xsd:sequence>
              <xsd:element name="Value" maxOccurs="unbounded" minOccurs="0" nillable="true">
                <xsd:simpleType>
                  <xsd:restriction base="dms:Choice">
                    <xsd:enumeration value="Facklig referensgrupp"/>
                    <xsd:enumeration value="Dialogforum"/>
                    <xsd:enumeration value="Koncernkontoret"/>
                    <xsd:enumeration value="Vårdvalsberedning"/>
                  </xsd:restriction>
                </xsd:simpleType>
              </xsd:element>
            </xsd:sequence>
          </xsd:extension>
        </xsd:complexContent>
      </xsd:complexType>
    </xsd:element>
    <xsd:element name="MediaServiceAutoKeyPoints" ma:index="53" nillable="true" ma:displayName="MediaServiceAutoKeyPoints" ma:hidden="true" ma:internalName="MediaServiceAutoKeyPoints" ma:readOnly="true">
      <xsd:simpleType>
        <xsd:restriction base="dms:Note"/>
      </xsd:simpleType>
    </xsd:element>
    <xsd:element name="MediaServiceKeyPoints" ma:index="5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5F06B3-F7DC-454E-A40A-627ECDD34BCF}">
  <ds:schemaRefs>
    <ds:schemaRef ds:uri="http://schemas.microsoft.com/office/infopath/2007/PartnerControls"/>
    <ds:schemaRef ds:uri="27ed1cda-2837-4ddc-ba66-c6ca6e8ea3bb"/>
    <ds:schemaRef ds:uri="http://purl.org/dc/terms/"/>
    <ds:schemaRef ds:uri="http://schemas.microsoft.com/office/2006/documentManagement/types"/>
    <ds:schemaRef ds:uri="4552c23f-a756-462f-8287-3ff35245ed68"/>
    <ds:schemaRef ds:uri="http://schemas.openxmlformats.org/package/2006/metadata/core-properties"/>
    <ds:schemaRef ds:uri="597d7713-8a3d-4bd2-ae30-edced55b2c1b"/>
    <ds:schemaRef ds:uri="http://purl.org/dc/elements/1.1/"/>
    <ds:schemaRef ds:uri="http://schemas.microsoft.com/office/2006/metadata/properties"/>
    <ds:schemaRef ds:uri="fb93f258-3bf5-4efd-baef-b76833f0241b"/>
    <ds:schemaRef ds:uri="http://www.w3.org/XML/1998/namespace"/>
    <ds:schemaRef ds:uri="http://purl.org/dc/dcmitype/"/>
  </ds:schemaRefs>
</ds:datastoreItem>
</file>

<file path=customXml/itemProps2.xml><?xml version="1.0" encoding="utf-8"?>
<ds:datastoreItem xmlns:ds="http://schemas.openxmlformats.org/officeDocument/2006/customXml" ds:itemID="{50B5C5B9-4C69-4D3C-86D8-9C7451775FEB}">
  <ds:schemaRefs>
    <ds:schemaRef ds:uri="http://schemas.microsoft.com/sharepoint/v3/contenttype/forms"/>
  </ds:schemaRefs>
</ds:datastoreItem>
</file>

<file path=customXml/itemProps3.xml><?xml version="1.0" encoding="utf-8"?>
<ds:datastoreItem xmlns:ds="http://schemas.openxmlformats.org/officeDocument/2006/customXml" ds:itemID="{0E71D735-31AA-4716-BE87-3CC94CA1A6A7}">
  <ds:schemaRefs>
    <ds:schemaRef ds:uri="http://schemas.microsoft.com/sharepoint/events"/>
  </ds:schemaRefs>
</ds:datastoreItem>
</file>

<file path=customXml/itemProps4.xml><?xml version="1.0" encoding="utf-8"?>
<ds:datastoreItem xmlns:ds="http://schemas.openxmlformats.org/officeDocument/2006/customXml" ds:itemID="{F2C16A18-B131-47EB-8DF1-7033FFDC8675}">
  <ds:schemaRefs>
    <ds:schemaRef ds:uri="27ed1cda-2837-4ddc-ba66-c6ca6e8ea3bb"/>
    <ds:schemaRef ds:uri="4552c23f-a756-462f-8287-3ff35245ed68"/>
    <ds:schemaRef ds:uri="597d7713-8a3d-4bd2-ae30-edced55b2c1b"/>
    <ds:schemaRef ds:uri="fb93f258-3bf5-4efd-baef-b76833f0241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140</TotalTime>
  <Words>1338</Words>
  <Application>Microsoft Office PowerPoint</Application>
  <PresentationFormat>Bredbild</PresentationFormat>
  <Paragraphs>138</Paragraphs>
  <Slides>11</Slides>
  <Notes>11</Notes>
  <HiddenSlides>2</HiddenSlides>
  <MMClips>0</MMClips>
  <ScaleCrop>false</ScaleCrop>
  <HeadingPairs>
    <vt:vector size="6" baseType="variant">
      <vt:variant>
        <vt:lpstr>Använt teckensnitt</vt:lpstr>
      </vt:variant>
      <vt:variant>
        <vt:i4>9</vt:i4>
      </vt:variant>
      <vt:variant>
        <vt:lpstr>Tema</vt:lpstr>
      </vt:variant>
      <vt:variant>
        <vt:i4>2</vt:i4>
      </vt:variant>
      <vt:variant>
        <vt:lpstr>Bildrubriker</vt:lpstr>
      </vt:variant>
      <vt:variant>
        <vt:i4>11</vt:i4>
      </vt:variant>
    </vt:vector>
  </HeadingPairs>
  <TitlesOfParts>
    <vt:vector size="22" baseType="lpstr">
      <vt:lpstr>Arial</vt:lpstr>
      <vt:lpstr>Calibri</vt:lpstr>
      <vt:lpstr>Calibri Light</vt:lpstr>
      <vt:lpstr>Corbel</vt:lpstr>
      <vt:lpstr>CorbelBold</vt:lpstr>
      <vt:lpstr>CorbelRegular</vt:lpstr>
      <vt:lpstr>Segoe UI</vt:lpstr>
      <vt:lpstr>Times New Roman</vt:lpstr>
      <vt:lpstr>Tw Cen MT</vt:lpstr>
      <vt:lpstr>Office-tema</vt:lpstr>
      <vt:lpstr>1_VGR_vitt_blue</vt:lpstr>
      <vt:lpstr>Satsningar på äldre i uppdraget för vårdcentral med fokus på läkarmedverkan i kommunal hälso- och sjukvård</vt:lpstr>
      <vt:lpstr>Politisk satsning på vårdcentralernas läkarmedverkan i kommunal hälso- och sjukvård </vt:lpstr>
      <vt:lpstr>Förändring av grundersättning</vt:lpstr>
      <vt:lpstr>Patientansvar - det största uppdraget</vt:lpstr>
      <vt:lpstr>Särskilda ersättningar</vt:lpstr>
      <vt:lpstr>Läkarmedverkan på kommunal boendeenhet (ny) </vt:lpstr>
      <vt:lpstr>Medicinskt rådgivningsansvar på kommunal enhet</vt:lpstr>
      <vt:lpstr>Stärkt uppdrag läkarmedverkan i kommunal hälso- och sjukvård – höjd ersättning, nytt uppdrag läkarmedverkan på kommunal boendeenhet och nytt begrepp medicinskt rådgivningsansvar på kommunal enhet</vt:lpstr>
      <vt:lpstr>Särskild ersättning läkarmedverkan i kommunal hälso- och sjukvård (utöver primärvårdspeng)</vt:lpstr>
      <vt:lpstr>På vårdgivarwebben finns information om krav- och kvalitetsböckerna med tillhörande underlag.</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om Krav- och kvalitetsböcker 2022-2023</dc:title>
  <dc:creator>Anna Persson</dc:creator>
  <cp:keywords/>
  <cp:lastModifiedBy>Camilla Tengström</cp:lastModifiedBy>
  <cp:revision>5</cp:revision>
  <dcterms:created xsi:type="dcterms:W3CDTF">2021-09-23T08:41:55Z</dcterms:created>
  <dcterms:modified xsi:type="dcterms:W3CDTF">2022-02-24T16:33:02Z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0x01010006EBECDF67F89F4D8BC5FAF3B8FA559B1D009C08848AA1D0C2499B4213B7DB767195</vt:lpwstr>
  </property>
  <property fmtid="{D5CDD505-2E9C-101B-9397-08002B2CF9AE}" pid="3" name="TaxKeyword">
    <vt:lpwstr/>
  </property>
  <property fmtid="{D5CDD505-2E9C-101B-9397-08002B2CF9AE}" pid="4" name="VGR_AmnesIndelning">
    <vt:lpwstr/>
  </property>
  <property fmtid="{D5CDD505-2E9C-101B-9397-08002B2CF9AE}" pid="5" name="VGR_UpprattadForEnheter">
    <vt:lpwstr>1;#Västra Götalandsregionen|4d2df4ef-426d-4ad7-b9ae-30c86e709bec</vt:lpwstr>
  </property>
  <property fmtid="{D5CDD505-2E9C-101B-9397-08002B2CF9AE}" pid="6" name="Handlingstyp_HS">
    <vt:lpwstr>96;#Information på hemsida/intranät, av betydelse|eb09e414-769d-413d-b3d1-c58088eb9fbd</vt:lpwstr>
  </property>
  <property fmtid="{D5CDD505-2E9C-101B-9397-08002B2CF9AE}" pid="7" name="VGR_Lagparagraf">
    <vt:lpwstr/>
  </property>
  <property fmtid="{D5CDD505-2E9C-101B-9397-08002B2CF9AE}" pid="8" name="VGR_SkapatEnhet">
    <vt:lpwstr>2;#Vårdval och fördjupad uppföljning|231b3f6e-664d-47b8-ab8d-fdef82dc1e78</vt:lpwstr>
  </property>
  <property fmtid="{D5CDD505-2E9C-101B-9397-08002B2CF9AE}" pid="9" name="_dlc_DocIdItemGuid">
    <vt:lpwstr>a4c57ebe-13f2-462c-8fdb-ee7f96df5359</vt:lpwstr>
  </property>
</Properties>
</file>