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67" r:id="rId2"/>
    <p:sldId id="346" r:id="rId3"/>
    <p:sldId id="345" r:id="rId4"/>
    <p:sldId id="348" r:id="rId5"/>
    <p:sldId id="284" r:id="rId6"/>
    <p:sldId id="308" r:id="rId7"/>
    <p:sldId id="320" r:id="rId8"/>
    <p:sldId id="328" r:id="rId9"/>
    <p:sldId id="293" r:id="rId10"/>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595">
          <p15:clr>
            <a:srgbClr val="A4A3A4"/>
          </p15:clr>
        </p15:guide>
        <p15:guide id="4" pos="36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EABB9-BF16-4945-86EF-8BF31A752E8F}" v="8" dt="2022-05-15T18:19:12.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1" autoAdjust="0"/>
  </p:normalViewPr>
  <p:slideViewPr>
    <p:cSldViewPr snapToGrid="0">
      <p:cViewPr varScale="1">
        <p:scale>
          <a:sx n="116" d="100"/>
          <a:sy n="116" d="100"/>
        </p:scale>
        <p:origin x="646" y="85"/>
      </p:cViewPr>
      <p:guideLst>
        <p:guide orient="horz" pos="1620"/>
        <p:guide pos="2880"/>
        <p:guide orient="horz" pos="1595"/>
        <p:guide pos="366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a Smedberg" userId="fe235616-5701-49f1-a574-f4dc03409ed9" providerId="ADAL" clId="{B8EEABB9-BF16-4945-86EF-8BF31A752E8F}"/>
    <pc:docChg chg="undo custSel addSld delSld modSld">
      <pc:chgData name="Charlotta Smedberg" userId="fe235616-5701-49f1-a574-f4dc03409ed9" providerId="ADAL" clId="{B8EEABB9-BF16-4945-86EF-8BF31A752E8F}" dt="2022-05-15T19:43:27.812" v="4166" actId="20577"/>
      <pc:docMkLst>
        <pc:docMk/>
      </pc:docMkLst>
      <pc:sldChg chg="modSp mod">
        <pc:chgData name="Charlotta Smedberg" userId="fe235616-5701-49f1-a574-f4dc03409ed9" providerId="ADAL" clId="{B8EEABB9-BF16-4945-86EF-8BF31A752E8F}" dt="2022-05-15T19:43:27.812" v="4166" actId="20577"/>
        <pc:sldMkLst>
          <pc:docMk/>
          <pc:sldMk cId="2406728324" sldId="284"/>
        </pc:sldMkLst>
        <pc:spChg chg="mod">
          <ac:chgData name="Charlotta Smedberg" userId="fe235616-5701-49f1-a574-f4dc03409ed9" providerId="ADAL" clId="{B8EEABB9-BF16-4945-86EF-8BF31A752E8F}" dt="2022-05-15T19:43:27.812" v="4166" actId="20577"/>
          <ac:spMkLst>
            <pc:docMk/>
            <pc:sldMk cId="2406728324" sldId="284"/>
            <ac:spMk id="3" creationId="{509C1EE2-FABF-412B-B269-925D197957A7}"/>
          </ac:spMkLst>
        </pc:spChg>
        <pc:picChg chg="mod">
          <ac:chgData name="Charlotta Smedberg" userId="fe235616-5701-49f1-a574-f4dc03409ed9" providerId="ADAL" clId="{B8EEABB9-BF16-4945-86EF-8BF31A752E8F}" dt="2022-05-15T17:13:35.638" v="1791" actId="1076"/>
          <ac:picMkLst>
            <pc:docMk/>
            <pc:sldMk cId="2406728324" sldId="284"/>
            <ac:picMk id="8" creationId="{A2F7681E-DFF5-4996-8A76-71AA04A9461B}"/>
          </ac:picMkLst>
        </pc:picChg>
        <pc:picChg chg="mod">
          <ac:chgData name="Charlotta Smedberg" userId="fe235616-5701-49f1-a574-f4dc03409ed9" providerId="ADAL" clId="{B8EEABB9-BF16-4945-86EF-8BF31A752E8F}" dt="2022-05-15T17:13:34.151" v="1790" actId="1076"/>
          <ac:picMkLst>
            <pc:docMk/>
            <pc:sldMk cId="2406728324" sldId="284"/>
            <ac:picMk id="10" creationId="{F3225747-1ED4-49D6-BC73-844223A435F2}"/>
          </ac:picMkLst>
        </pc:picChg>
      </pc:sldChg>
      <pc:sldChg chg="modSp mod">
        <pc:chgData name="Charlotta Smedberg" userId="fe235616-5701-49f1-a574-f4dc03409ed9" providerId="ADAL" clId="{B8EEABB9-BF16-4945-86EF-8BF31A752E8F}" dt="2022-05-15T17:50:10.654" v="3896" actId="20577"/>
        <pc:sldMkLst>
          <pc:docMk/>
          <pc:sldMk cId="1348636772" sldId="293"/>
        </pc:sldMkLst>
        <pc:spChg chg="mod">
          <ac:chgData name="Charlotta Smedberg" userId="fe235616-5701-49f1-a574-f4dc03409ed9" providerId="ADAL" clId="{B8EEABB9-BF16-4945-86EF-8BF31A752E8F}" dt="2022-05-15T17:50:10.654" v="3896" actId="20577"/>
          <ac:spMkLst>
            <pc:docMk/>
            <pc:sldMk cId="1348636772" sldId="293"/>
            <ac:spMk id="7" creationId="{E04DC2A7-416A-4375-AC76-20BB0DAF540A}"/>
          </ac:spMkLst>
        </pc:spChg>
      </pc:sldChg>
      <pc:sldChg chg="addSp delSp modSp mod">
        <pc:chgData name="Charlotta Smedberg" userId="fe235616-5701-49f1-a574-f4dc03409ed9" providerId="ADAL" clId="{B8EEABB9-BF16-4945-86EF-8BF31A752E8F}" dt="2022-05-15T18:22:42.042" v="3992" actId="20577"/>
        <pc:sldMkLst>
          <pc:docMk/>
          <pc:sldMk cId="3863804272" sldId="305"/>
        </pc:sldMkLst>
        <pc:spChg chg="mod">
          <ac:chgData name="Charlotta Smedberg" userId="fe235616-5701-49f1-a574-f4dc03409ed9" providerId="ADAL" clId="{B8EEABB9-BF16-4945-86EF-8BF31A752E8F}" dt="2022-05-15T18:22:42.042" v="3992" actId="20577"/>
          <ac:spMkLst>
            <pc:docMk/>
            <pc:sldMk cId="3863804272" sldId="305"/>
            <ac:spMk id="3" creationId="{FB128531-D174-4A8F-9A1C-78901E4E15E0}"/>
          </ac:spMkLst>
        </pc:spChg>
        <pc:picChg chg="del">
          <ac:chgData name="Charlotta Smedberg" userId="fe235616-5701-49f1-a574-f4dc03409ed9" providerId="ADAL" clId="{B8EEABB9-BF16-4945-86EF-8BF31A752E8F}" dt="2022-05-15T18:19:19.632" v="3984" actId="478"/>
          <ac:picMkLst>
            <pc:docMk/>
            <pc:sldMk cId="3863804272" sldId="305"/>
            <ac:picMk id="7" creationId="{BF180289-5508-4AA4-B421-673F9E49EBA9}"/>
          </ac:picMkLst>
        </pc:picChg>
        <pc:picChg chg="add mod">
          <ac:chgData name="Charlotta Smedberg" userId="fe235616-5701-49f1-a574-f4dc03409ed9" providerId="ADAL" clId="{B8EEABB9-BF16-4945-86EF-8BF31A752E8F}" dt="2022-05-15T18:19:37.392" v="3988" actId="1076"/>
          <ac:picMkLst>
            <pc:docMk/>
            <pc:sldMk cId="3863804272" sldId="305"/>
            <ac:picMk id="8" creationId="{06517798-D81D-4838-85A5-4C179A487B10}"/>
          </ac:picMkLst>
        </pc:picChg>
      </pc:sldChg>
      <pc:sldChg chg="modSp mod">
        <pc:chgData name="Charlotta Smedberg" userId="fe235616-5701-49f1-a574-f4dc03409ed9" providerId="ADAL" clId="{B8EEABB9-BF16-4945-86EF-8BF31A752E8F}" dt="2022-05-15T18:20:06.589" v="3991" actId="1076"/>
        <pc:sldMkLst>
          <pc:docMk/>
          <pc:sldMk cId="1561232052" sldId="308"/>
        </pc:sldMkLst>
        <pc:spChg chg="mod">
          <ac:chgData name="Charlotta Smedberg" userId="fe235616-5701-49f1-a574-f4dc03409ed9" providerId="ADAL" clId="{B8EEABB9-BF16-4945-86EF-8BF31A752E8F}" dt="2022-05-15T17:32:47.440" v="3050" actId="20577"/>
          <ac:spMkLst>
            <pc:docMk/>
            <pc:sldMk cId="1561232052" sldId="308"/>
            <ac:spMk id="2" creationId="{C7513E06-B90F-4FFC-8C6C-9B4D6011871C}"/>
          </ac:spMkLst>
        </pc:spChg>
        <pc:spChg chg="mod">
          <ac:chgData name="Charlotta Smedberg" userId="fe235616-5701-49f1-a574-f4dc03409ed9" providerId="ADAL" clId="{B8EEABB9-BF16-4945-86EF-8BF31A752E8F}" dt="2022-05-15T17:48:50.651" v="3845" actId="20577"/>
          <ac:spMkLst>
            <pc:docMk/>
            <pc:sldMk cId="1561232052" sldId="308"/>
            <ac:spMk id="3" creationId="{AE19E654-5F89-4B0A-AC8D-89B910AFC175}"/>
          </ac:spMkLst>
        </pc:spChg>
        <pc:picChg chg="mod">
          <ac:chgData name="Charlotta Smedberg" userId="fe235616-5701-49f1-a574-f4dc03409ed9" providerId="ADAL" clId="{B8EEABB9-BF16-4945-86EF-8BF31A752E8F}" dt="2022-05-15T18:20:04.670" v="3990" actId="1076"/>
          <ac:picMkLst>
            <pc:docMk/>
            <pc:sldMk cId="1561232052" sldId="308"/>
            <ac:picMk id="7" creationId="{2D183A94-FA29-4706-8F54-DCB27590B023}"/>
          </ac:picMkLst>
        </pc:picChg>
        <pc:picChg chg="mod">
          <ac:chgData name="Charlotta Smedberg" userId="fe235616-5701-49f1-a574-f4dc03409ed9" providerId="ADAL" clId="{B8EEABB9-BF16-4945-86EF-8BF31A752E8F}" dt="2022-05-15T18:20:06.589" v="3991" actId="1076"/>
          <ac:picMkLst>
            <pc:docMk/>
            <pc:sldMk cId="1561232052" sldId="308"/>
            <ac:picMk id="8" creationId="{C07CC810-9208-4801-930E-9216F996C215}"/>
          </ac:picMkLst>
        </pc:picChg>
        <pc:picChg chg="mod">
          <ac:chgData name="Charlotta Smedberg" userId="fe235616-5701-49f1-a574-f4dc03409ed9" providerId="ADAL" clId="{B8EEABB9-BF16-4945-86EF-8BF31A752E8F}" dt="2022-05-15T17:26:56.770" v="2887" actId="1076"/>
          <ac:picMkLst>
            <pc:docMk/>
            <pc:sldMk cId="1561232052" sldId="308"/>
            <ac:picMk id="10" creationId="{328991D7-5CAD-42E0-8026-B876F093A8B1}"/>
          </ac:picMkLst>
        </pc:picChg>
      </pc:sldChg>
      <pc:sldChg chg="modSp mod">
        <pc:chgData name="Charlotta Smedberg" userId="fe235616-5701-49f1-a574-f4dc03409ed9" providerId="ADAL" clId="{B8EEABB9-BF16-4945-86EF-8BF31A752E8F}" dt="2022-05-15T19:43:27.166" v="4165" actId="20577"/>
        <pc:sldMkLst>
          <pc:docMk/>
          <pc:sldMk cId="4051062559" sldId="328"/>
        </pc:sldMkLst>
        <pc:spChg chg="mod">
          <ac:chgData name="Charlotta Smedberg" userId="fe235616-5701-49f1-a574-f4dc03409ed9" providerId="ADAL" clId="{B8EEABB9-BF16-4945-86EF-8BF31A752E8F}" dt="2022-05-15T19:43:27.166" v="4165" actId="20577"/>
          <ac:spMkLst>
            <pc:docMk/>
            <pc:sldMk cId="4051062559" sldId="328"/>
            <ac:spMk id="3" creationId="{9935D5E1-4187-40B5-88FD-3576F6373B05}"/>
          </ac:spMkLst>
        </pc:spChg>
        <pc:picChg chg="mod">
          <ac:chgData name="Charlotta Smedberg" userId="fe235616-5701-49f1-a574-f4dc03409ed9" providerId="ADAL" clId="{B8EEABB9-BF16-4945-86EF-8BF31A752E8F}" dt="2022-05-15T17:35:10.461" v="3201" actId="1076"/>
          <ac:picMkLst>
            <pc:docMk/>
            <pc:sldMk cId="4051062559" sldId="328"/>
            <ac:picMk id="7" creationId="{E8DE2C8B-2435-415A-80C6-7A272A0BE04C}"/>
          </ac:picMkLst>
        </pc:picChg>
      </pc:sldChg>
      <pc:sldChg chg="modSp new del mod">
        <pc:chgData name="Charlotta Smedberg" userId="fe235616-5701-49f1-a574-f4dc03409ed9" providerId="ADAL" clId="{B8EEABB9-BF16-4945-86EF-8BF31A752E8F}" dt="2022-05-15T16:16:55.443" v="50" actId="2696"/>
        <pc:sldMkLst>
          <pc:docMk/>
          <pc:sldMk cId="3017503740" sldId="347"/>
        </pc:sldMkLst>
        <pc:spChg chg="mod">
          <ac:chgData name="Charlotta Smedberg" userId="fe235616-5701-49f1-a574-f4dc03409ed9" providerId="ADAL" clId="{B8EEABB9-BF16-4945-86EF-8BF31A752E8F}" dt="2022-05-15T16:16:41.188" v="49" actId="5793"/>
          <ac:spMkLst>
            <pc:docMk/>
            <pc:sldMk cId="3017503740" sldId="347"/>
            <ac:spMk id="3" creationId="{D81EF82C-AED3-4EFE-A8A6-005416EC5A7D}"/>
          </ac:spMkLst>
        </pc:spChg>
      </pc:sldChg>
      <pc:sldChg chg="addSp delSp modSp new del mod modClrScheme chgLayout">
        <pc:chgData name="Charlotta Smedberg" userId="fe235616-5701-49f1-a574-f4dc03409ed9" providerId="ADAL" clId="{B8EEABB9-BF16-4945-86EF-8BF31A752E8F}" dt="2022-05-15T18:19:52.106" v="3989" actId="2696"/>
        <pc:sldMkLst>
          <pc:docMk/>
          <pc:sldMk cId="3752427003" sldId="347"/>
        </pc:sldMkLst>
        <pc:spChg chg="del">
          <ac:chgData name="Charlotta Smedberg" userId="fe235616-5701-49f1-a574-f4dc03409ed9" providerId="ADAL" clId="{B8EEABB9-BF16-4945-86EF-8BF31A752E8F}" dt="2022-05-15T18:09:16.197" v="3914" actId="26606"/>
          <ac:spMkLst>
            <pc:docMk/>
            <pc:sldMk cId="3752427003" sldId="347"/>
            <ac:spMk id="2" creationId="{66F333DF-720E-4B96-8676-854C1C291EC4}"/>
          </ac:spMkLst>
        </pc:spChg>
        <pc:spChg chg="del">
          <ac:chgData name="Charlotta Smedberg" userId="fe235616-5701-49f1-a574-f4dc03409ed9" providerId="ADAL" clId="{B8EEABB9-BF16-4945-86EF-8BF31A752E8F}" dt="2022-05-15T18:07:12.347" v="3903"/>
          <ac:spMkLst>
            <pc:docMk/>
            <pc:sldMk cId="3752427003" sldId="347"/>
            <ac:spMk id="3" creationId="{EF4EF02F-ABB7-4548-8A55-9FAD75C89A37}"/>
          </ac:spMkLst>
        </pc:spChg>
        <pc:spChg chg="mod">
          <ac:chgData name="Charlotta Smedberg" userId="fe235616-5701-49f1-a574-f4dc03409ed9" providerId="ADAL" clId="{B8EEABB9-BF16-4945-86EF-8BF31A752E8F}" dt="2022-05-15T18:09:16.197" v="3914" actId="26606"/>
          <ac:spMkLst>
            <pc:docMk/>
            <pc:sldMk cId="3752427003" sldId="347"/>
            <ac:spMk id="4" creationId="{763BA9F8-F590-4EE8-A48C-5D7CCED44580}"/>
          </ac:spMkLst>
        </pc:spChg>
        <pc:spChg chg="mod">
          <ac:chgData name="Charlotta Smedberg" userId="fe235616-5701-49f1-a574-f4dc03409ed9" providerId="ADAL" clId="{B8EEABB9-BF16-4945-86EF-8BF31A752E8F}" dt="2022-05-15T18:09:16.197" v="3914" actId="26606"/>
          <ac:spMkLst>
            <pc:docMk/>
            <pc:sldMk cId="3752427003" sldId="347"/>
            <ac:spMk id="5" creationId="{D113E5B7-35AD-4CA0-A662-EF9F85BA4C3C}"/>
          </ac:spMkLst>
        </pc:spChg>
        <pc:spChg chg="add del mod">
          <ac:chgData name="Charlotta Smedberg" userId="fe235616-5701-49f1-a574-f4dc03409ed9" providerId="ADAL" clId="{B8EEABB9-BF16-4945-86EF-8BF31A752E8F}" dt="2022-05-15T18:06:52.022" v="3902" actId="478"/>
          <ac:spMkLst>
            <pc:docMk/>
            <pc:sldMk cId="3752427003" sldId="347"/>
            <ac:spMk id="7" creationId="{2F3CB3DF-AE70-4716-BA02-ADF0A4C95B86}"/>
          </ac:spMkLst>
        </pc:spChg>
        <pc:spChg chg="add del mod">
          <ac:chgData name="Charlotta Smedberg" userId="fe235616-5701-49f1-a574-f4dc03409ed9" providerId="ADAL" clId="{B8EEABB9-BF16-4945-86EF-8BF31A752E8F}" dt="2022-05-15T18:11:23.100" v="3938" actId="26606"/>
          <ac:spMkLst>
            <pc:docMk/>
            <pc:sldMk cId="3752427003" sldId="347"/>
            <ac:spMk id="13" creationId="{4EDBC113-5B83-47CD-9569-DB06273BC8B2}"/>
          </ac:spMkLst>
        </pc:spChg>
        <pc:spChg chg="add del mod">
          <ac:chgData name="Charlotta Smedberg" userId="fe235616-5701-49f1-a574-f4dc03409ed9" providerId="ADAL" clId="{B8EEABB9-BF16-4945-86EF-8BF31A752E8F}" dt="2022-05-15T18:09:58.769" v="3921" actId="26606"/>
          <ac:spMkLst>
            <pc:docMk/>
            <pc:sldMk cId="3752427003" sldId="347"/>
            <ac:spMk id="16" creationId="{925B5BC6-53E3-1102-73F9-F8E3BC5E0F38}"/>
          </ac:spMkLst>
        </pc:spChg>
        <pc:spChg chg="add del mod">
          <ac:chgData name="Charlotta Smedberg" userId="fe235616-5701-49f1-a574-f4dc03409ed9" providerId="ADAL" clId="{B8EEABB9-BF16-4945-86EF-8BF31A752E8F}" dt="2022-05-15T18:09:58.769" v="3921" actId="26606"/>
          <ac:spMkLst>
            <pc:docMk/>
            <pc:sldMk cId="3752427003" sldId="347"/>
            <ac:spMk id="18" creationId="{66A8D7E5-BC29-E4A9-8FA3-925E972476BD}"/>
          </ac:spMkLst>
        </pc:spChg>
        <pc:spChg chg="add del">
          <ac:chgData name="Charlotta Smedberg" userId="fe235616-5701-49f1-a574-f4dc03409ed9" providerId="ADAL" clId="{B8EEABB9-BF16-4945-86EF-8BF31A752E8F}" dt="2022-05-15T18:11:23.100" v="3938" actId="26606"/>
          <ac:spMkLst>
            <pc:docMk/>
            <pc:sldMk cId="3752427003" sldId="347"/>
            <ac:spMk id="23" creationId="{5A7DC2C3-4259-2521-9302-21C383D371CD}"/>
          </ac:spMkLst>
        </pc:spChg>
        <pc:spChg chg="add del">
          <ac:chgData name="Charlotta Smedberg" userId="fe235616-5701-49f1-a574-f4dc03409ed9" providerId="ADAL" clId="{B8EEABB9-BF16-4945-86EF-8BF31A752E8F}" dt="2022-05-15T18:11:19.413" v="3935"/>
          <ac:spMkLst>
            <pc:docMk/>
            <pc:sldMk cId="3752427003" sldId="347"/>
            <ac:spMk id="25" creationId="{2449C80E-0A1B-C293-CC4F-C669458817BD}"/>
          </ac:spMkLst>
        </pc:spChg>
        <pc:spChg chg="add">
          <ac:chgData name="Charlotta Smedberg" userId="fe235616-5701-49f1-a574-f4dc03409ed9" providerId="ADAL" clId="{B8EEABB9-BF16-4945-86EF-8BF31A752E8F}" dt="2022-05-15T18:11:23.100" v="3938" actId="26606"/>
          <ac:spMkLst>
            <pc:docMk/>
            <pc:sldMk cId="3752427003" sldId="347"/>
            <ac:spMk id="28" creationId="{33250B95-16AC-65E2-B0E9-5A8FD75DA644}"/>
          </ac:spMkLst>
        </pc:spChg>
        <pc:spChg chg="add">
          <ac:chgData name="Charlotta Smedberg" userId="fe235616-5701-49f1-a574-f4dc03409ed9" providerId="ADAL" clId="{B8EEABB9-BF16-4945-86EF-8BF31A752E8F}" dt="2022-05-15T18:11:23.100" v="3938" actId="26606"/>
          <ac:spMkLst>
            <pc:docMk/>
            <pc:sldMk cId="3752427003" sldId="347"/>
            <ac:spMk id="30" creationId="{21EB6881-4ACC-6625-55EF-B53EDFBA9C07}"/>
          </ac:spMkLst>
        </pc:spChg>
        <pc:picChg chg="add del mod">
          <ac:chgData name="Charlotta Smedberg" userId="fe235616-5701-49f1-a574-f4dc03409ed9" providerId="ADAL" clId="{B8EEABB9-BF16-4945-86EF-8BF31A752E8F}" dt="2022-05-15T18:10:59.114" v="3934" actId="478"/>
          <ac:picMkLst>
            <pc:docMk/>
            <pc:sldMk cId="3752427003" sldId="347"/>
            <ac:picMk id="9" creationId="{0E419B19-3B51-4B77-80D4-36A7B281AA7F}"/>
          </ac:picMkLst>
        </pc:picChg>
        <pc:picChg chg="add mod ord">
          <ac:chgData name="Charlotta Smedberg" userId="fe235616-5701-49f1-a574-f4dc03409ed9" providerId="ADAL" clId="{B8EEABB9-BF16-4945-86EF-8BF31A752E8F}" dt="2022-05-15T18:13:20.441" v="3949" actId="1076"/>
          <ac:picMkLst>
            <pc:docMk/>
            <pc:sldMk cId="3752427003" sldId="347"/>
            <ac:picMk id="11" creationId="{522996C0-2EEE-4ECC-BDDE-62E132F828C8}"/>
          </ac:picMkLst>
        </pc:picChg>
        <pc:picChg chg="add mod ord">
          <ac:chgData name="Charlotta Smedberg" userId="fe235616-5701-49f1-a574-f4dc03409ed9" providerId="ADAL" clId="{B8EEABB9-BF16-4945-86EF-8BF31A752E8F}" dt="2022-05-15T18:14:32.584" v="3951" actId="1076"/>
          <ac:picMkLst>
            <pc:docMk/>
            <pc:sldMk cId="3752427003" sldId="347"/>
            <ac:picMk id="15" creationId="{86A4167C-0099-472C-89C0-A3B317AD87F8}"/>
          </ac:picMkLst>
        </pc:picChg>
      </pc:sldChg>
      <pc:sldChg chg="addSp delSp modSp mod">
        <pc:chgData name="Charlotta Smedberg" userId="fe235616-5701-49f1-a574-f4dc03409ed9" providerId="ADAL" clId="{B8EEABB9-BF16-4945-86EF-8BF31A752E8F}" dt="2022-05-15T18:19:00.883" v="3981" actId="1076"/>
        <pc:sldMkLst>
          <pc:docMk/>
          <pc:sldMk cId="2807680295" sldId="348"/>
        </pc:sldMkLst>
        <pc:picChg chg="add mod">
          <ac:chgData name="Charlotta Smedberg" userId="fe235616-5701-49f1-a574-f4dc03409ed9" providerId="ADAL" clId="{B8EEABB9-BF16-4945-86EF-8BF31A752E8F}" dt="2022-05-15T18:18:25.294" v="3980" actId="1076"/>
          <ac:picMkLst>
            <pc:docMk/>
            <pc:sldMk cId="2807680295" sldId="348"/>
            <ac:picMk id="7" creationId="{9A8D7454-5940-41AF-B7A2-08F68E324884}"/>
          </ac:picMkLst>
        </pc:picChg>
        <pc:picChg chg="del">
          <ac:chgData name="Charlotta Smedberg" userId="fe235616-5701-49f1-a574-f4dc03409ed9" providerId="ADAL" clId="{B8EEABB9-BF16-4945-86EF-8BF31A752E8F}" dt="2022-05-15T18:15:14.357" v="3952" actId="478"/>
          <ac:picMkLst>
            <pc:docMk/>
            <pc:sldMk cId="2807680295" sldId="348"/>
            <ac:picMk id="7" creationId="{BF180289-5508-4AA4-B421-673F9E49EBA9}"/>
          </ac:picMkLst>
        </pc:picChg>
        <pc:picChg chg="add mod">
          <ac:chgData name="Charlotta Smedberg" userId="fe235616-5701-49f1-a574-f4dc03409ed9" providerId="ADAL" clId="{B8EEABB9-BF16-4945-86EF-8BF31A752E8F}" dt="2022-05-15T18:19:00.883" v="3981" actId="1076"/>
          <ac:picMkLst>
            <pc:docMk/>
            <pc:sldMk cId="2807680295" sldId="348"/>
            <ac:picMk id="8" creationId="{90DED343-0988-47D2-91A7-299F488F0629}"/>
          </ac:picMkLst>
        </pc:picChg>
        <pc:picChg chg="add del mod">
          <ac:chgData name="Charlotta Smedberg" userId="fe235616-5701-49f1-a574-f4dc03409ed9" providerId="ADAL" clId="{B8EEABB9-BF16-4945-86EF-8BF31A752E8F}" dt="2022-05-15T18:17:08.496" v="3966" actId="478"/>
          <ac:picMkLst>
            <pc:docMk/>
            <pc:sldMk cId="2807680295" sldId="348"/>
            <ac:picMk id="9" creationId="{8F8BCDB3-AE42-407A-99AB-F772AAEEA43A}"/>
          </ac:picMkLst>
        </pc:picChg>
      </pc:sldChg>
    </pc:docChg>
  </pc:docChgLst>
  <pc:docChgLst>
    <pc:chgData name="Charlotta Smedberg" userId="fe235616-5701-49f1-a574-f4dc03409ed9" providerId="ADAL" clId="{CC261AE9-0D54-4E3F-BC4E-1570A12A70A1}"/>
    <pc:docChg chg="undo custSel delSld modSld sldOrd">
      <pc:chgData name="Charlotta Smedberg" userId="fe235616-5701-49f1-a574-f4dc03409ed9" providerId="ADAL" clId="{CC261AE9-0D54-4E3F-BC4E-1570A12A70A1}" dt="2022-05-12T09:58:47.526" v="416"/>
      <pc:docMkLst>
        <pc:docMk/>
      </pc:docMkLst>
      <pc:sldChg chg="modSp del mod">
        <pc:chgData name="Charlotta Smedberg" userId="fe235616-5701-49f1-a574-f4dc03409ed9" providerId="ADAL" clId="{CC261AE9-0D54-4E3F-BC4E-1570A12A70A1}" dt="2022-05-12T08:01:53.638" v="65" actId="2696"/>
        <pc:sldMkLst>
          <pc:docMk/>
          <pc:sldMk cId="3875844816" sldId="302"/>
        </pc:sldMkLst>
        <pc:spChg chg="mod">
          <ac:chgData name="Charlotta Smedberg" userId="fe235616-5701-49f1-a574-f4dc03409ed9" providerId="ADAL" clId="{CC261AE9-0D54-4E3F-BC4E-1570A12A70A1}" dt="2022-05-12T07:20:54.506" v="3" actId="20577"/>
          <ac:spMkLst>
            <pc:docMk/>
            <pc:sldMk cId="3875844816" sldId="302"/>
            <ac:spMk id="3" creationId="{2B1C2A64-63F5-4BA0-8548-70C340C40FDB}"/>
          </ac:spMkLst>
        </pc:spChg>
      </pc:sldChg>
      <pc:sldChg chg="modSp mod">
        <pc:chgData name="Charlotta Smedberg" userId="fe235616-5701-49f1-a574-f4dc03409ed9" providerId="ADAL" clId="{CC261AE9-0D54-4E3F-BC4E-1570A12A70A1}" dt="2022-05-12T09:35:56.730" v="377" actId="20577"/>
        <pc:sldMkLst>
          <pc:docMk/>
          <pc:sldMk cId="3863804272" sldId="305"/>
        </pc:sldMkLst>
        <pc:spChg chg="mod">
          <ac:chgData name="Charlotta Smedberg" userId="fe235616-5701-49f1-a574-f4dc03409ed9" providerId="ADAL" clId="{CC261AE9-0D54-4E3F-BC4E-1570A12A70A1}" dt="2022-05-12T09:35:56.730" v="377" actId="20577"/>
          <ac:spMkLst>
            <pc:docMk/>
            <pc:sldMk cId="3863804272" sldId="305"/>
            <ac:spMk id="3" creationId="{FB128531-D174-4A8F-9A1C-78901E4E15E0}"/>
          </ac:spMkLst>
        </pc:spChg>
      </pc:sldChg>
      <pc:sldChg chg="del">
        <pc:chgData name="Charlotta Smedberg" userId="fe235616-5701-49f1-a574-f4dc03409ed9" providerId="ADAL" clId="{CC261AE9-0D54-4E3F-BC4E-1570A12A70A1}" dt="2022-05-12T08:05:02.005" v="103" actId="2696"/>
        <pc:sldMkLst>
          <pc:docMk/>
          <pc:sldMk cId="4128950187" sldId="306"/>
        </pc:sldMkLst>
      </pc:sldChg>
      <pc:sldChg chg="modSp mod">
        <pc:chgData name="Charlotta Smedberg" userId="fe235616-5701-49f1-a574-f4dc03409ed9" providerId="ADAL" clId="{CC261AE9-0D54-4E3F-BC4E-1570A12A70A1}" dt="2022-05-12T08:10:11.238" v="295" actId="20577"/>
        <pc:sldMkLst>
          <pc:docMk/>
          <pc:sldMk cId="1561232052" sldId="308"/>
        </pc:sldMkLst>
        <pc:spChg chg="mod">
          <ac:chgData name="Charlotta Smedberg" userId="fe235616-5701-49f1-a574-f4dc03409ed9" providerId="ADAL" clId="{CC261AE9-0D54-4E3F-BC4E-1570A12A70A1}" dt="2022-05-12T08:10:11.238" v="295" actId="20577"/>
          <ac:spMkLst>
            <pc:docMk/>
            <pc:sldMk cId="1561232052" sldId="308"/>
            <ac:spMk id="3" creationId="{AE19E654-5F89-4B0A-AC8D-89B910AFC175}"/>
          </ac:spMkLst>
        </pc:spChg>
      </pc:sldChg>
      <pc:sldChg chg="ord">
        <pc:chgData name="Charlotta Smedberg" userId="fe235616-5701-49f1-a574-f4dc03409ed9" providerId="ADAL" clId="{CC261AE9-0D54-4E3F-BC4E-1570A12A70A1}" dt="2022-05-12T08:04:52.351" v="100"/>
        <pc:sldMkLst>
          <pc:docMk/>
          <pc:sldMk cId="19375804" sldId="319"/>
        </pc:sldMkLst>
      </pc:sldChg>
      <pc:sldChg chg="ord">
        <pc:chgData name="Charlotta Smedberg" userId="fe235616-5701-49f1-a574-f4dc03409ed9" providerId="ADAL" clId="{CC261AE9-0D54-4E3F-BC4E-1570A12A70A1}" dt="2022-05-12T08:04:43.950" v="98"/>
        <pc:sldMkLst>
          <pc:docMk/>
          <pc:sldMk cId="3985039158" sldId="320"/>
        </pc:sldMkLst>
      </pc:sldChg>
      <pc:sldChg chg="ord">
        <pc:chgData name="Charlotta Smedberg" userId="fe235616-5701-49f1-a574-f4dc03409ed9" providerId="ADAL" clId="{CC261AE9-0D54-4E3F-BC4E-1570A12A70A1}" dt="2022-05-12T08:04:58.727" v="102"/>
        <pc:sldMkLst>
          <pc:docMk/>
          <pc:sldMk cId="4051062559" sldId="328"/>
        </pc:sldMkLst>
      </pc:sldChg>
      <pc:sldChg chg="ord">
        <pc:chgData name="Charlotta Smedberg" userId="fe235616-5701-49f1-a574-f4dc03409ed9" providerId="ADAL" clId="{CC261AE9-0D54-4E3F-BC4E-1570A12A70A1}" dt="2022-05-12T09:58:47.526" v="416"/>
        <pc:sldMkLst>
          <pc:docMk/>
          <pc:sldMk cId="3823009593" sldId="345"/>
        </pc:sldMkLst>
      </pc:sldChg>
      <pc:sldChg chg="modSp mod">
        <pc:chgData name="Charlotta Smedberg" userId="fe235616-5701-49f1-a574-f4dc03409ed9" providerId="ADAL" clId="{CC261AE9-0D54-4E3F-BC4E-1570A12A70A1}" dt="2022-05-12T09:53:37.955" v="414" actId="20577"/>
        <pc:sldMkLst>
          <pc:docMk/>
          <pc:sldMk cId="2814191707" sldId="346"/>
        </pc:sldMkLst>
        <pc:spChg chg="mod">
          <ac:chgData name="Charlotta Smedberg" userId="fe235616-5701-49f1-a574-f4dc03409ed9" providerId="ADAL" clId="{CC261AE9-0D54-4E3F-BC4E-1570A12A70A1}" dt="2022-05-12T09:53:37.955" v="414" actId="20577"/>
          <ac:spMkLst>
            <pc:docMk/>
            <pc:sldMk cId="2814191707" sldId="346"/>
            <ac:spMk id="3" creationId="{2B1C2A64-63F5-4BA0-8548-70C340C40FD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dirty="0"/>
              <a:t>SkaS </a:t>
            </a:r>
            <a:r>
              <a:rPr lang="en-US" sz="1400" dirty="0" err="1"/>
              <a:t>mobila</a:t>
            </a:r>
            <a:r>
              <a:rPr lang="en-US" sz="1400" dirty="0"/>
              <a:t> </a:t>
            </a:r>
            <a:r>
              <a:rPr lang="en-US" sz="1400" dirty="0" err="1"/>
              <a:t>närsjukvårdsteam</a:t>
            </a:r>
            <a:r>
              <a:rPr lang="en-US" sz="1400" dirty="0"/>
              <a:t> </a:t>
            </a:r>
            <a:r>
              <a:rPr lang="en-US" sz="1400" dirty="0" err="1"/>
              <a:t>feb</a:t>
            </a:r>
            <a:r>
              <a:rPr lang="en-US" sz="1400" baseline="0" dirty="0"/>
              <a:t> 2022</a:t>
            </a:r>
            <a:r>
              <a:rPr lang="en-US" sz="1400" dirty="0"/>
              <a:t>                         139 </a:t>
            </a:r>
            <a:r>
              <a:rPr lang="en-US" sz="1400" dirty="0" err="1"/>
              <a:t>fysiska</a:t>
            </a:r>
            <a:r>
              <a:rPr lang="en-US" sz="1400" dirty="0"/>
              <a:t> </a:t>
            </a:r>
            <a:r>
              <a:rPr lang="en-US" sz="1400" dirty="0" err="1"/>
              <a:t>hembesök</a:t>
            </a:r>
            <a:r>
              <a:rPr lang="en-US" sz="1400" dirty="0"/>
              <a:t> </a:t>
            </a:r>
            <a:r>
              <a:rPr lang="en-US" sz="1400" dirty="0" err="1"/>
              <a:t>skattade</a:t>
            </a:r>
            <a:r>
              <a:rPr lang="en-US" sz="1400" baseline="0" dirty="0"/>
              <a:t> (</a:t>
            </a:r>
            <a:r>
              <a:rPr lang="en-US" sz="1400" baseline="0" dirty="0" err="1"/>
              <a:t>totalt</a:t>
            </a:r>
            <a:r>
              <a:rPr lang="en-US" sz="1400" baseline="0" dirty="0"/>
              <a:t> 147st)</a:t>
            </a:r>
            <a:endParaRPr lang="en-US" sz="1400" dirty="0"/>
          </a:p>
        </c:rich>
      </c:tx>
      <c:layout>
        <c:manualLayout>
          <c:xMode val="edge"/>
          <c:yMode val="edge"/>
          <c:x val="0.10900678040244971"/>
          <c:y val="3.240740740740740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5504629629629627"/>
          <c:w val="0.93888888888888888"/>
          <c:h val="0.52215113735783025"/>
        </c:manualLayout>
      </c:layout>
      <c:pie3DChart>
        <c:varyColors val="1"/>
        <c:ser>
          <c:idx val="0"/>
          <c:order val="0"/>
          <c:tx>
            <c:strRef>
              <c:f>Blad7!$F$9</c:f>
              <c:strCache>
                <c:ptCount val="1"/>
                <c:pt idx="0">
                  <c:v>SkaS mobila närsjukvårdsteam feb 2022 139 fysiska hembesök skattade av 147 st.</c:v>
                </c:pt>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D96-4604-A6F3-75DFC5FD2FE1}"/>
              </c:ext>
            </c:extLst>
          </c:dPt>
          <c:dPt>
            <c:idx val="1"/>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D96-4604-A6F3-75DFC5FD2FE1}"/>
              </c:ext>
            </c:extLst>
          </c:dPt>
          <c:dPt>
            <c:idx val="2"/>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D96-4604-A6F3-75DFC5FD2FE1}"/>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D96-4604-A6F3-75DFC5FD2FE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Blad7!$E$10:$E$13</c:f>
              <c:strCache>
                <c:ptCount val="4"/>
                <c:pt idx="0">
                  <c:v>Ersatt besök: Akutmott/slutenvård</c:v>
                </c:pt>
                <c:pt idx="1">
                  <c:v>Ersatt besök: Öppenvård sjukhus</c:v>
                </c:pt>
                <c:pt idx="2">
                  <c:v>Ersatt besök: Primärvård</c:v>
                </c:pt>
                <c:pt idx="3">
                  <c:v>Transport till Akutmott/slutenvård</c:v>
                </c:pt>
              </c:strCache>
            </c:strRef>
          </c:cat>
          <c:val>
            <c:numRef>
              <c:f>Blad7!$F$10:$F$13</c:f>
              <c:numCache>
                <c:formatCode>General</c:formatCode>
                <c:ptCount val="4"/>
                <c:pt idx="0">
                  <c:v>47</c:v>
                </c:pt>
                <c:pt idx="1">
                  <c:v>72</c:v>
                </c:pt>
                <c:pt idx="2">
                  <c:v>10</c:v>
                </c:pt>
                <c:pt idx="3">
                  <c:v>7</c:v>
                </c:pt>
              </c:numCache>
            </c:numRef>
          </c:val>
          <c:extLst>
            <c:ext xmlns:c16="http://schemas.microsoft.com/office/drawing/2014/chart" uri="{C3380CC4-5D6E-409C-BE32-E72D297353CC}">
              <c16:uniqueId val="{00000008-0D96-4604-A6F3-75DFC5FD2FE1}"/>
            </c:ext>
          </c:extLst>
        </c:ser>
        <c:ser>
          <c:idx val="1"/>
          <c:order val="1"/>
          <c:tx>
            <c:strRef>
              <c:f>Blad7!$G$9</c:f>
              <c:strCache>
                <c:ptCount val="1"/>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0D96-4604-A6F3-75DFC5FD2FE1}"/>
              </c:ext>
            </c:extLst>
          </c:dPt>
          <c:dPt>
            <c:idx val="1"/>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0D96-4604-A6F3-75DFC5FD2FE1}"/>
              </c:ext>
            </c:extLst>
          </c:dPt>
          <c:dPt>
            <c:idx val="2"/>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0D96-4604-A6F3-75DFC5FD2FE1}"/>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0D96-4604-A6F3-75DFC5FD2FE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Blad7!$E$10:$E$13</c:f>
              <c:strCache>
                <c:ptCount val="4"/>
                <c:pt idx="0">
                  <c:v>Ersatt besök: Akutmott/slutenvård</c:v>
                </c:pt>
                <c:pt idx="1">
                  <c:v>Ersatt besök: Öppenvård sjukhus</c:v>
                </c:pt>
                <c:pt idx="2">
                  <c:v>Ersatt besök: Primärvård</c:v>
                </c:pt>
                <c:pt idx="3">
                  <c:v>Transport till Akutmott/slutenvård</c:v>
                </c:pt>
              </c:strCache>
            </c:strRef>
          </c:cat>
          <c:val>
            <c:numRef>
              <c:f>Blad7!$G$10:$G$13</c:f>
              <c:numCache>
                <c:formatCode>General</c:formatCode>
                <c:ptCount val="4"/>
              </c:numCache>
            </c:numRef>
          </c:val>
          <c:extLst>
            <c:ext xmlns:c16="http://schemas.microsoft.com/office/drawing/2014/chart" uri="{C3380CC4-5D6E-409C-BE32-E72D297353CC}">
              <c16:uniqueId val="{00000011-0D96-4604-A6F3-75DFC5FD2FE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dirty="0"/>
              <a:t>SkaS </a:t>
            </a:r>
            <a:r>
              <a:rPr lang="en-US" sz="1400" dirty="0" err="1"/>
              <a:t>mobila</a:t>
            </a:r>
            <a:r>
              <a:rPr lang="en-US" sz="1400" dirty="0"/>
              <a:t> </a:t>
            </a:r>
            <a:r>
              <a:rPr lang="en-US" sz="1400" dirty="0" err="1"/>
              <a:t>närsjukvårdsteam</a:t>
            </a:r>
            <a:r>
              <a:rPr lang="en-US" sz="1400" dirty="0"/>
              <a:t> </a:t>
            </a:r>
            <a:r>
              <a:rPr lang="en-US" sz="1400" dirty="0" err="1"/>
              <a:t>maj</a:t>
            </a:r>
            <a:r>
              <a:rPr lang="en-US" sz="1400" baseline="0" dirty="0"/>
              <a:t> 2021</a:t>
            </a:r>
            <a:r>
              <a:rPr lang="en-US" sz="1400" dirty="0"/>
              <a:t>                          131 </a:t>
            </a:r>
            <a:r>
              <a:rPr lang="en-US" sz="1400" dirty="0" err="1"/>
              <a:t>fysiska</a:t>
            </a:r>
            <a:r>
              <a:rPr lang="en-US" sz="1400" dirty="0"/>
              <a:t> </a:t>
            </a:r>
            <a:r>
              <a:rPr lang="en-US" sz="1400" dirty="0" err="1"/>
              <a:t>hembesök</a:t>
            </a:r>
            <a:r>
              <a:rPr lang="en-US" sz="1400" dirty="0"/>
              <a:t> </a:t>
            </a:r>
            <a:r>
              <a:rPr lang="en-US" sz="1400" dirty="0" err="1"/>
              <a:t>skattade</a:t>
            </a:r>
            <a:r>
              <a:rPr lang="en-US" sz="1400" baseline="0" dirty="0"/>
              <a:t> </a:t>
            </a:r>
            <a:endParaRPr lang="en-US" sz="1400" dirty="0"/>
          </a:p>
        </c:rich>
      </c:tx>
      <c:layout>
        <c:manualLayout>
          <c:xMode val="edge"/>
          <c:yMode val="edge"/>
          <c:x val="0.10900678040244971"/>
          <c:y val="3.240740740740740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5504629629629627"/>
          <c:w val="0.93888888888888888"/>
          <c:h val="0.52215113735783025"/>
        </c:manualLayout>
      </c:layout>
      <c:pie3DChart>
        <c:varyColors val="1"/>
        <c:ser>
          <c:idx val="0"/>
          <c:order val="0"/>
          <c:tx>
            <c:strRef>
              <c:f>Blad7!$F$9</c:f>
              <c:strCache>
                <c:ptCount val="1"/>
                <c:pt idx="0">
                  <c:v>SkaS mobila närsjukvårdsteam feb 2022 139 fysiska hembesök skattade av 147 st.</c:v>
                </c:pt>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C22-4619-80FF-8B0CF981EF4E}"/>
              </c:ext>
            </c:extLst>
          </c:dPt>
          <c:dPt>
            <c:idx val="1"/>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C22-4619-80FF-8B0CF981EF4E}"/>
              </c:ext>
            </c:extLst>
          </c:dPt>
          <c:dPt>
            <c:idx val="2"/>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C22-4619-80FF-8B0CF981EF4E}"/>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C22-4619-80FF-8B0CF981EF4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Blad7!$E$10:$E$13</c:f>
              <c:strCache>
                <c:ptCount val="4"/>
                <c:pt idx="0">
                  <c:v>Ersatt besök: Akutmott/slutenvård</c:v>
                </c:pt>
                <c:pt idx="1">
                  <c:v>Ersatt besök: Öppenvård sjukhus</c:v>
                </c:pt>
                <c:pt idx="2">
                  <c:v>Ersatt besök: Primärvård</c:v>
                </c:pt>
                <c:pt idx="3">
                  <c:v>Transport till Akutmott/slutenvård</c:v>
                </c:pt>
              </c:strCache>
            </c:strRef>
          </c:cat>
          <c:val>
            <c:numRef>
              <c:f>Blad7!$F$10:$F$13</c:f>
              <c:numCache>
                <c:formatCode>General</c:formatCode>
                <c:ptCount val="4"/>
                <c:pt idx="0">
                  <c:v>19</c:v>
                </c:pt>
                <c:pt idx="1">
                  <c:v>85</c:v>
                </c:pt>
                <c:pt idx="2">
                  <c:v>16</c:v>
                </c:pt>
                <c:pt idx="3">
                  <c:v>10</c:v>
                </c:pt>
              </c:numCache>
            </c:numRef>
          </c:val>
          <c:extLst>
            <c:ext xmlns:c16="http://schemas.microsoft.com/office/drawing/2014/chart" uri="{C3380CC4-5D6E-409C-BE32-E72D297353CC}">
              <c16:uniqueId val="{00000008-FC22-4619-80FF-8B0CF981EF4E}"/>
            </c:ext>
          </c:extLst>
        </c:ser>
        <c:ser>
          <c:idx val="1"/>
          <c:order val="1"/>
          <c:tx>
            <c:strRef>
              <c:f>Blad7!$G$9</c:f>
              <c:strCache>
                <c:ptCount val="1"/>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FC22-4619-80FF-8B0CF981EF4E}"/>
              </c:ext>
            </c:extLst>
          </c:dPt>
          <c:dPt>
            <c:idx val="1"/>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FC22-4619-80FF-8B0CF981EF4E}"/>
              </c:ext>
            </c:extLst>
          </c:dPt>
          <c:dPt>
            <c:idx val="2"/>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FC22-4619-80FF-8B0CF981EF4E}"/>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FC22-4619-80FF-8B0CF981EF4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Blad7!$E$10:$E$13</c:f>
              <c:strCache>
                <c:ptCount val="4"/>
                <c:pt idx="0">
                  <c:v>Ersatt besök: Akutmott/slutenvård</c:v>
                </c:pt>
                <c:pt idx="1">
                  <c:v>Ersatt besök: Öppenvård sjukhus</c:v>
                </c:pt>
                <c:pt idx="2">
                  <c:v>Ersatt besök: Primärvård</c:v>
                </c:pt>
                <c:pt idx="3">
                  <c:v>Transport till Akutmott/slutenvård</c:v>
                </c:pt>
              </c:strCache>
            </c:strRef>
          </c:cat>
          <c:val>
            <c:numRef>
              <c:f>Blad7!$G$10:$G$13</c:f>
              <c:numCache>
                <c:formatCode>General</c:formatCode>
                <c:ptCount val="4"/>
              </c:numCache>
            </c:numRef>
          </c:val>
          <c:extLst>
            <c:ext xmlns:c16="http://schemas.microsoft.com/office/drawing/2014/chart" uri="{C3380CC4-5D6E-409C-BE32-E72D297353CC}">
              <c16:uniqueId val="{00000011-FC22-4619-80FF-8B0CF981EF4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CCA91C-0401-3E42-B13F-98F8D13CBA2D}" type="datetimeFigureOut">
              <a:rPr lang="sv-SE" smtClean="0"/>
              <a:t>2022-05-16</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36A3B8-DDC8-EB47-954C-1015D3CA7DBE}" type="slidenum">
              <a:rPr lang="sv-SE" smtClean="0"/>
              <a:t>‹#›</a:t>
            </a:fld>
            <a:endParaRPr lang="sv-SE"/>
          </a:p>
        </p:txBody>
      </p:sp>
    </p:spTree>
    <p:extLst>
      <p:ext uri="{BB962C8B-B14F-4D97-AF65-F5344CB8AC3E}">
        <p14:creationId xmlns:p14="http://schemas.microsoft.com/office/powerpoint/2010/main" val="2640865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28BF5-D6B6-EE4D-9D45-1FFBBDD3C6B6}" type="datetimeFigureOut">
              <a:rPr lang="sv-SE" smtClean="0"/>
              <a:t>2022-05-16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60D78-0732-444B-B0D5-1543BC9666EF}" type="slidenum">
              <a:rPr lang="sv-SE" smtClean="0"/>
              <a:t>‹#›</a:t>
            </a:fld>
            <a:endParaRPr lang="sv-SE"/>
          </a:p>
        </p:txBody>
      </p:sp>
    </p:spTree>
    <p:extLst>
      <p:ext uri="{BB962C8B-B14F-4D97-AF65-F5344CB8AC3E}">
        <p14:creationId xmlns:p14="http://schemas.microsoft.com/office/powerpoint/2010/main" val="4183794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1.p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6.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_blue_4.png"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5.png"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6.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6.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6.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6.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pic>
        <p:nvPicPr>
          <p:cNvPr id="10" name="Bildobjekt 2"/>
          <p:cNvPicPr>
            <a:picLocks noChangeAspect="1"/>
          </p:cNvPicPr>
          <p:nvPr userDrawn="1"/>
        </p:nvPicPr>
        <p:blipFill rotWithShape="1">
          <a:blip r:embed="rId2" r:link="rId3">
            <a:extLst>
              <a:ext uri="{28A0092B-C50C-407E-A947-70E740481C1C}">
                <a14:useLocalDpi xmlns:a14="http://schemas.microsoft.com/office/drawing/2010/main" val="0"/>
              </a:ext>
            </a:extLst>
          </a:blip>
          <a:srcRect t="-441" b="-2924"/>
          <a:stretch>
            <a:fillRect/>
          </a:stretch>
        </p:blipFill>
        <p:spPr bwMode="auto">
          <a:xfrm>
            <a:off x="2" y="3719805"/>
            <a:ext cx="9147596" cy="1486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Platshållare för bild 12"/>
          <p:cNvSpPr>
            <a:spLocks noGrp="1"/>
          </p:cNvSpPr>
          <p:nvPr>
            <p:ph type="pic" sz="quarter" idx="13"/>
          </p:nvPr>
        </p:nvSpPr>
        <p:spPr>
          <a:xfrm>
            <a:off x="0" y="0"/>
            <a:ext cx="9144000" cy="3725863"/>
          </a:xfrm>
          <a:noFill/>
        </p:spPr>
        <p:txBody>
          <a:bodyPr>
            <a:noAutofit/>
          </a:bodyPr>
          <a:lstStyle>
            <a:lvl1pPr marL="0" indent="0">
              <a:buFontTx/>
              <a:buNone/>
              <a:defRPr/>
            </a:lvl1pPr>
          </a:lstStyle>
          <a:p>
            <a:r>
              <a:rPr lang="sv-SE"/>
              <a:t>Klicka på ikonen för att lägga till en bild</a:t>
            </a:r>
          </a:p>
        </p:txBody>
      </p:sp>
      <p:sp>
        <p:nvSpPr>
          <p:cNvPr id="2" name="Rubrik 1"/>
          <p:cNvSpPr>
            <a:spLocks noGrp="1"/>
          </p:cNvSpPr>
          <p:nvPr>
            <p:ph type="ctrTitle" hasCustomPrompt="1"/>
          </p:nvPr>
        </p:nvSpPr>
        <p:spPr>
          <a:xfrm>
            <a:off x="539999" y="4017600"/>
            <a:ext cx="5956237" cy="856800"/>
          </a:xfrm>
        </p:spPr>
        <p:txBody>
          <a:bodyPr lIns="0" tIns="0" rIns="0" bIns="0" anchor="ctr" anchorCtr="0"/>
          <a:lstStyle>
            <a:lvl1pPr algn="l">
              <a:defRPr sz="4000" baseline="0">
                <a:solidFill>
                  <a:schemeClr val="bg1"/>
                </a:solidFill>
              </a:defRPr>
            </a:lvl1pPr>
          </a:lstStyle>
          <a:p>
            <a:r>
              <a:rPr lang="sv-SE" dirty="0"/>
              <a:t>Klicka här för att lägga till rubrik</a:t>
            </a:r>
          </a:p>
        </p:txBody>
      </p:sp>
      <p:pic>
        <p:nvPicPr>
          <p:cNvPr id="6" name="Bildobjekt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13398" y="4393383"/>
            <a:ext cx="1797473" cy="370897"/>
          </a:xfrm>
          <a:prstGeom prst="rect">
            <a:avLst/>
          </a:prstGeom>
        </p:spPr>
      </p:pic>
    </p:spTree>
    <p:extLst>
      <p:ext uri="{BB962C8B-B14F-4D97-AF65-F5344CB8AC3E}">
        <p14:creationId xmlns:p14="http://schemas.microsoft.com/office/powerpoint/2010/main" val="282120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532800" y="411163"/>
            <a:ext cx="8078400" cy="1036800"/>
          </a:xfrm>
        </p:spPr>
        <p:txBody>
          <a:bodyPr/>
          <a:lstStyle/>
          <a:p>
            <a:r>
              <a:rPr lang="sv-SE"/>
              <a:t>Klicka här för att ändra mall för rubrikformat</a:t>
            </a:r>
          </a:p>
        </p:txBody>
      </p:sp>
      <p:sp>
        <p:nvSpPr>
          <p:cNvPr id="6" name="Platshållare för datum 3"/>
          <p:cNvSpPr>
            <a:spLocks noGrp="1"/>
          </p:cNvSpPr>
          <p:nvPr>
            <p:ph type="dt" sz="half" idx="2"/>
          </p:nvPr>
        </p:nvSpPr>
        <p:spPr>
          <a:xfrm>
            <a:off x="488175" y="4773985"/>
            <a:ext cx="1221679" cy="274637"/>
          </a:xfrm>
          <a:prstGeom prst="rect">
            <a:avLst/>
          </a:prstGeom>
        </p:spPr>
        <p:txBody>
          <a:bodyPr vert="horz" lIns="91440" tIns="45720" rIns="91440" bIns="45720" rtlCol="0" anchor="ctr"/>
          <a:lstStyle>
            <a:lvl1pPr algn="l">
              <a:defRPr sz="1000">
                <a:solidFill>
                  <a:schemeClr val="bg1"/>
                </a:solidFill>
              </a:defRPr>
            </a:lvl1pPr>
          </a:lstStyle>
          <a:p>
            <a:fld id="{9E39F8CF-0616-4866-8D16-922758D43256}" type="datetime1">
              <a:rPr lang="sv-SE" smtClean="0"/>
              <a:pPr/>
              <a:t>2022-05-16</a:t>
            </a:fld>
            <a:endParaRPr lang="sv-SE" dirty="0"/>
          </a:p>
        </p:txBody>
      </p:sp>
      <p:sp>
        <p:nvSpPr>
          <p:cNvPr id="7" name="Platshållare för sidfot 4"/>
          <p:cNvSpPr>
            <a:spLocks noGrp="1"/>
          </p:cNvSpPr>
          <p:nvPr>
            <p:ph type="ftr" sz="quarter" idx="3"/>
          </p:nvPr>
        </p:nvSpPr>
        <p:spPr>
          <a:xfrm>
            <a:off x="1740829" y="4773985"/>
            <a:ext cx="4466683" cy="274637"/>
          </a:xfrm>
          <a:prstGeom prst="rect">
            <a:avLst/>
          </a:prstGeom>
        </p:spPr>
        <p:txBody>
          <a:bodyPr vert="horz" lIns="91440" tIns="45720" rIns="91440" bIns="45720" rtlCol="0" anchor="ctr"/>
          <a:lstStyle>
            <a:lvl1pPr algn="l">
              <a:defRPr sz="1100">
                <a:solidFill>
                  <a:schemeClr val="bg1"/>
                </a:solidFill>
              </a:defRPr>
            </a:lvl1pPr>
          </a:lstStyle>
          <a:p>
            <a:r>
              <a:rPr lang="sv-SE" sz="1200" dirty="0"/>
              <a:t>Det goda livet</a:t>
            </a:r>
          </a:p>
          <a:p>
            <a:r>
              <a:rPr lang="sv-SE" sz="1000" dirty="0"/>
              <a:t>– Tillsammans för god vård och hälsa</a:t>
            </a:r>
          </a:p>
        </p:txBody>
      </p:sp>
    </p:spTree>
    <p:extLst>
      <p:ext uri="{BB962C8B-B14F-4D97-AF65-F5344CB8AC3E}">
        <p14:creationId xmlns:p14="http://schemas.microsoft.com/office/powerpoint/2010/main" val="324419662"/>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rotWithShape="1">
          <a:blip r:embed="rId2" r:link="rId3">
            <a:extLst>
              <a:ext uri="{28A0092B-C50C-407E-A947-70E740481C1C}">
                <a14:useLocalDpi xmlns:a14="http://schemas.microsoft.com/office/drawing/2010/main" val="0"/>
              </a:ext>
            </a:extLst>
          </a:blip>
          <a:srcRect r="317"/>
          <a:stretch>
            <a:fillRect/>
          </a:stretch>
        </p:blipFill>
        <p:spPr>
          <a:xfrm>
            <a:off x="-3110" y="4600532"/>
            <a:ext cx="9147110" cy="542968"/>
          </a:xfrm>
          <a:prstGeom prst="rect">
            <a:avLst/>
          </a:prstGeom>
        </p:spPr>
      </p:pic>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0252" y="4710623"/>
            <a:ext cx="1797473" cy="370897"/>
          </a:xfrm>
          <a:prstGeom prst="rect">
            <a:avLst/>
          </a:prstGeom>
        </p:spPr>
      </p:pic>
      <p:sp>
        <p:nvSpPr>
          <p:cNvPr id="8" name="Platshållare för datum 3">
            <a:extLst>
              <a:ext uri="{FF2B5EF4-FFF2-40B4-BE49-F238E27FC236}">
                <a16:creationId xmlns:a16="http://schemas.microsoft.com/office/drawing/2014/main" id="{3304361C-F38A-4704-A959-DDA645855BB0}"/>
              </a:ext>
            </a:extLst>
          </p:cNvPr>
          <p:cNvSpPr>
            <a:spLocks noGrp="1"/>
          </p:cNvSpPr>
          <p:nvPr>
            <p:ph type="dt" sz="half" idx="2"/>
          </p:nvPr>
        </p:nvSpPr>
        <p:spPr>
          <a:xfrm>
            <a:off x="488175" y="4773985"/>
            <a:ext cx="1221679" cy="274637"/>
          </a:xfrm>
          <a:prstGeom prst="rect">
            <a:avLst/>
          </a:prstGeom>
        </p:spPr>
        <p:txBody>
          <a:bodyPr vert="horz" lIns="91440" tIns="45720" rIns="91440" bIns="45720" rtlCol="0" anchor="ctr"/>
          <a:lstStyle>
            <a:lvl1pPr algn="l">
              <a:defRPr sz="1000">
                <a:solidFill>
                  <a:schemeClr val="bg1"/>
                </a:solidFill>
              </a:defRPr>
            </a:lvl1pPr>
          </a:lstStyle>
          <a:p>
            <a:fld id="{9E39F8CF-0616-4866-8D16-922758D43256}" type="datetime1">
              <a:rPr lang="sv-SE" smtClean="0"/>
              <a:pPr/>
              <a:t>2022-05-16</a:t>
            </a:fld>
            <a:endParaRPr lang="sv-SE" dirty="0"/>
          </a:p>
        </p:txBody>
      </p:sp>
      <p:sp>
        <p:nvSpPr>
          <p:cNvPr id="9" name="Platshållare för sidfot 4">
            <a:extLst>
              <a:ext uri="{FF2B5EF4-FFF2-40B4-BE49-F238E27FC236}">
                <a16:creationId xmlns:a16="http://schemas.microsoft.com/office/drawing/2014/main" id="{7FD38528-445B-4E80-B7A4-CF94AD35CE3E}"/>
              </a:ext>
            </a:extLst>
          </p:cNvPr>
          <p:cNvSpPr>
            <a:spLocks noGrp="1"/>
          </p:cNvSpPr>
          <p:nvPr>
            <p:ph type="ftr" sz="quarter" idx="3"/>
          </p:nvPr>
        </p:nvSpPr>
        <p:spPr>
          <a:xfrm>
            <a:off x="1740829" y="4773985"/>
            <a:ext cx="4466683" cy="274637"/>
          </a:xfrm>
          <a:prstGeom prst="rect">
            <a:avLst/>
          </a:prstGeom>
        </p:spPr>
        <p:txBody>
          <a:bodyPr vert="horz" lIns="91440" tIns="45720" rIns="91440" bIns="45720" rtlCol="0" anchor="ctr"/>
          <a:lstStyle>
            <a:lvl1pPr algn="l">
              <a:defRPr sz="1100">
                <a:solidFill>
                  <a:schemeClr val="bg1"/>
                </a:solidFill>
              </a:defRPr>
            </a:lvl1pPr>
          </a:lstStyle>
          <a:p>
            <a:r>
              <a:rPr lang="sv-SE" sz="1200" dirty="0"/>
              <a:t>Det goda livet</a:t>
            </a:r>
          </a:p>
          <a:p>
            <a:r>
              <a:rPr lang="sv-SE" sz="1000" dirty="0"/>
              <a:t>– Tillsammans för god vård och hälsa</a:t>
            </a:r>
          </a:p>
        </p:txBody>
      </p:sp>
    </p:spTree>
    <p:extLst>
      <p:ext uri="{BB962C8B-B14F-4D97-AF65-F5344CB8AC3E}">
        <p14:creationId xmlns:p14="http://schemas.microsoft.com/office/powerpoint/2010/main" val="70393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sp>
        <p:nvSpPr>
          <p:cNvPr id="6" name="Rubrik 5"/>
          <p:cNvSpPr>
            <a:spLocks noGrp="1"/>
          </p:cNvSpPr>
          <p:nvPr>
            <p:ph type="title"/>
          </p:nvPr>
        </p:nvSpPr>
        <p:spPr>
          <a:xfrm>
            <a:off x="427463" y="1748700"/>
            <a:ext cx="8289074" cy="1036800"/>
          </a:xfrm>
        </p:spPr>
        <p:txBody>
          <a:bodyPr/>
          <a:lstStyle>
            <a:lvl1pPr algn="ctr">
              <a:defRPr/>
            </a:lvl1pPr>
          </a:lstStyle>
          <a:p>
            <a:r>
              <a:rPr lang="sv-SE"/>
              <a:t>Klicka här för att ändra mall för rubrikformat</a:t>
            </a:r>
            <a:endParaRPr lang="sv-SE" dirty="0"/>
          </a:p>
        </p:txBody>
      </p:sp>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801" y="3015822"/>
            <a:ext cx="3962398" cy="818736"/>
          </a:xfrm>
          <a:prstGeom prst="rect">
            <a:avLst/>
          </a:prstGeom>
        </p:spPr>
      </p:pic>
    </p:spTree>
    <p:extLst>
      <p:ext uri="{BB962C8B-B14F-4D97-AF65-F5344CB8AC3E}">
        <p14:creationId xmlns:p14="http://schemas.microsoft.com/office/powerpoint/2010/main" val="397208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4587876"/>
          </a:xfrm>
          <a:noFill/>
        </p:spPr>
        <p:txBody>
          <a:bodyPr>
            <a:noAutofit/>
          </a:bodyPr>
          <a:lstStyle>
            <a:lvl1pPr marL="0" indent="0">
              <a:buFontTx/>
              <a:buNone/>
              <a:defRPr/>
            </a:lvl1pPr>
          </a:lstStyle>
          <a:p>
            <a:r>
              <a:rPr lang="sv-SE"/>
              <a:t>Klicka på ikonen för att lägga till en bild</a:t>
            </a:r>
            <a:endParaRPr lang="sv-SE" dirty="0"/>
          </a:p>
        </p:txBody>
      </p:sp>
      <p:sp>
        <p:nvSpPr>
          <p:cNvPr id="9" name="Rubrik 1"/>
          <p:cNvSpPr>
            <a:spLocks noGrp="1"/>
          </p:cNvSpPr>
          <p:nvPr>
            <p:ph type="ctrTitle" hasCustomPrompt="1"/>
          </p:nvPr>
        </p:nvSpPr>
        <p:spPr>
          <a:xfrm>
            <a:off x="590400" y="788400"/>
            <a:ext cx="8229600" cy="856800"/>
          </a:xfrm>
        </p:spPr>
        <p:txBody>
          <a:bodyPr lIns="0" tIns="0" rIns="0" bIns="0" anchor="ctr" anchorCtr="0"/>
          <a:lstStyle>
            <a:lvl1pPr algn="l">
              <a:defRPr sz="4000" baseline="0"/>
            </a:lvl1pPr>
          </a:lstStyle>
          <a:p>
            <a:r>
              <a:rPr lang="sv-SE" dirty="0"/>
              <a:t>Välj svart eller vit text för kontrast</a:t>
            </a:r>
          </a:p>
        </p:txBody>
      </p:sp>
      <p:sp>
        <p:nvSpPr>
          <p:cNvPr id="7" name="Platshållare för datum 3"/>
          <p:cNvSpPr>
            <a:spLocks noGrp="1"/>
          </p:cNvSpPr>
          <p:nvPr>
            <p:ph type="dt" sz="half" idx="2"/>
          </p:nvPr>
        </p:nvSpPr>
        <p:spPr>
          <a:xfrm>
            <a:off x="488175" y="4769658"/>
            <a:ext cx="1221679" cy="274637"/>
          </a:xfrm>
          <a:prstGeom prst="rect">
            <a:avLst/>
          </a:prstGeom>
        </p:spPr>
        <p:txBody>
          <a:bodyPr vert="horz" lIns="91440" tIns="45720" rIns="91440" bIns="45720" rtlCol="0" anchor="ctr"/>
          <a:lstStyle>
            <a:lvl1pPr algn="l">
              <a:defRPr sz="1000">
                <a:solidFill>
                  <a:schemeClr val="bg1"/>
                </a:solidFill>
              </a:defRPr>
            </a:lvl1pPr>
          </a:lstStyle>
          <a:p>
            <a:fld id="{CC7000B2-B698-4886-8A6F-2A763D5650E8}" type="datetime1">
              <a:rPr lang="sv-SE" smtClean="0"/>
              <a:pPr/>
              <a:t>2022-05-16</a:t>
            </a:fld>
            <a:endParaRPr lang="sv-SE" dirty="0"/>
          </a:p>
        </p:txBody>
      </p:sp>
      <p:sp>
        <p:nvSpPr>
          <p:cNvPr id="8" name="Platshållare för sidfot 4"/>
          <p:cNvSpPr>
            <a:spLocks noGrp="1"/>
          </p:cNvSpPr>
          <p:nvPr>
            <p:ph type="ftr" sz="quarter" idx="3"/>
          </p:nvPr>
        </p:nvSpPr>
        <p:spPr>
          <a:xfrm>
            <a:off x="1740829" y="4769658"/>
            <a:ext cx="4466683" cy="274637"/>
          </a:xfrm>
          <a:prstGeom prst="rect">
            <a:avLst/>
          </a:prstGeom>
        </p:spPr>
        <p:txBody>
          <a:bodyPr vert="horz" lIns="91440" tIns="45720" rIns="91440" bIns="45720" rtlCol="0" anchor="ctr"/>
          <a:lstStyle>
            <a:lvl1pPr algn="l">
              <a:defRPr sz="1100">
                <a:solidFill>
                  <a:schemeClr val="bg1"/>
                </a:solidFill>
              </a:defRPr>
            </a:lvl1pPr>
          </a:lstStyle>
          <a:p>
            <a:r>
              <a:rPr lang="sv-SE" sz="1200" dirty="0"/>
              <a:t>Det goda livet</a:t>
            </a:r>
          </a:p>
          <a:p>
            <a:r>
              <a:rPr lang="sv-SE" sz="1000" dirty="0"/>
              <a:t>– Tillsammans för god vård och hälsa</a:t>
            </a:r>
          </a:p>
        </p:txBody>
      </p:sp>
    </p:spTree>
    <p:extLst>
      <p:ext uri="{BB962C8B-B14F-4D97-AF65-F5344CB8AC3E}">
        <p14:creationId xmlns:p14="http://schemas.microsoft.com/office/powerpoint/2010/main" val="420690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1525"/>
            <a:ext cx="9147598" cy="5147049"/>
          </a:xfrm>
          <a:prstGeom prst="rect">
            <a:avLst/>
          </a:prstGeom>
        </p:spPr>
      </p:pic>
      <p:sp>
        <p:nvSpPr>
          <p:cNvPr id="2" name="Rubrik 1"/>
          <p:cNvSpPr>
            <a:spLocks noGrp="1"/>
          </p:cNvSpPr>
          <p:nvPr>
            <p:ph type="ctrTitle" hasCustomPrompt="1"/>
          </p:nvPr>
        </p:nvSpPr>
        <p:spPr>
          <a:xfrm>
            <a:off x="670705" y="1267746"/>
            <a:ext cx="7802590" cy="1008000"/>
          </a:xfrm>
        </p:spPr>
        <p:txBody>
          <a:bodyPr lIns="0" tIns="0" rIns="0" bIns="0" anchor="ctr" anchorCtr="0"/>
          <a:lstStyle>
            <a:lvl1pPr algn="ctr">
              <a:defRPr sz="4000" baseline="0">
                <a:solidFill>
                  <a:srgbClr val="FFFFFF"/>
                </a:solidFill>
                <a:latin typeface="+mn-lt"/>
              </a:defRPr>
            </a:lvl1pPr>
          </a:lstStyle>
          <a:p>
            <a:r>
              <a:rPr lang="sv-SE" dirty="0"/>
              <a:t>Klicka här för att lägga till rubrik</a:t>
            </a:r>
          </a:p>
        </p:txBody>
      </p:sp>
      <p:pic>
        <p:nvPicPr>
          <p:cNvPr id="6" name="Bildobjekt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13398" y="4474245"/>
            <a:ext cx="1797473" cy="370897"/>
          </a:xfrm>
          <a:prstGeom prst="rect">
            <a:avLst/>
          </a:prstGeom>
        </p:spPr>
      </p:pic>
      <p:sp>
        <p:nvSpPr>
          <p:cNvPr id="5" name="Platshållare för text 4"/>
          <p:cNvSpPr>
            <a:spLocks noGrp="1"/>
          </p:cNvSpPr>
          <p:nvPr>
            <p:ph type="body" sz="quarter" idx="10" hasCustomPrompt="1"/>
          </p:nvPr>
        </p:nvSpPr>
        <p:spPr>
          <a:xfrm>
            <a:off x="670719" y="2517775"/>
            <a:ext cx="7802563" cy="706438"/>
          </a:xfrm>
        </p:spPr>
        <p:txBody>
          <a:bodyP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texten</a:t>
            </a:r>
          </a:p>
        </p:txBody>
      </p:sp>
    </p:spTree>
    <p:extLst>
      <p:ext uri="{BB962C8B-B14F-4D97-AF65-F5344CB8AC3E}">
        <p14:creationId xmlns:p14="http://schemas.microsoft.com/office/powerpoint/2010/main" val="312125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374960"/>
            <a:ext cx="9147599" cy="2423723"/>
          </a:xfrm>
          <a:prstGeom prst="rect">
            <a:avLst/>
          </a:prstGeom>
        </p:spPr>
      </p:pic>
      <p:sp>
        <p:nvSpPr>
          <p:cNvPr id="2" name="Rubrik 1"/>
          <p:cNvSpPr>
            <a:spLocks noGrp="1"/>
          </p:cNvSpPr>
          <p:nvPr>
            <p:ph type="ctrTitle" hasCustomPrompt="1"/>
          </p:nvPr>
        </p:nvSpPr>
        <p:spPr>
          <a:xfrm>
            <a:off x="628650" y="1915628"/>
            <a:ext cx="8093825" cy="1152000"/>
          </a:xfrm>
        </p:spPr>
        <p:txBody>
          <a:bodyPr lIns="0" tIns="0" rIns="0" bIns="0" anchor="ctr" anchorCtr="0"/>
          <a:lstStyle>
            <a:lvl1pPr algn="l">
              <a:defRPr sz="4000" baseline="0">
                <a:solidFill>
                  <a:srgbClr val="FFFFFF"/>
                </a:solidFill>
              </a:defRPr>
            </a:lvl1pPr>
          </a:lstStyle>
          <a:p>
            <a:r>
              <a:rPr lang="sv-SE" dirty="0"/>
              <a:t>Klicka här för att lägga till rubrik</a:t>
            </a:r>
          </a:p>
        </p:txBody>
      </p:sp>
      <p:pic>
        <p:nvPicPr>
          <p:cNvPr id="3" name="Bildobjekt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75169" y="3268796"/>
            <a:ext cx="1797473" cy="370897"/>
          </a:xfrm>
          <a:prstGeom prst="rect">
            <a:avLst/>
          </a:prstGeom>
        </p:spPr>
      </p:pic>
    </p:spTree>
    <p:extLst>
      <p:ext uri="{BB962C8B-B14F-4D97-AF65-F5344CB8AC3E}">
        <p14:creationId xmlns:p14="http://schemas.microsoft.com/office/powerpoint/2010/main" val="177831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13" name="Bildobjekt 12"/>
          <p:cNvPicPr>
            <a:picLocks noChangeAspect="1"/>
          </p:cNvPicPr>
          <p:nvPr userDrawn="1"/>
        </p:nvPicPr>
        <p:blipFill rotWithShape="1">
          <a:blip r:embed="rId2" r:link="rId3">
            <a:extLst>
              <a:ext uri="{28A0092B-C50C-407E-A947-70E740481C1C}">
                <a14:useLocalDpi xmlns:a14="http://schemas.microsoft.com/office/drawing/2010/main" val="0"/>
              </a:ext>
            </a:extLst>
          </a:blip>
          <a:srcRect r="317"/>
          <a:stretch>
            <a:fillRect/>
          </a:stretch>
        </p:blipFill>
        <p:spPr>
          <a:xfrm>
            <a:off x="-3110" y="3132536"/>
            <a:ext cx="9147110" cy="542968"/>
          </a:xfrm>
          <a:prstGeom prst="rect">
            <a:avLst/>
          </a:prstGeom>
        </p:spPr>
      </p:pic>
      <p:sp>
        <p:nvSpPr>
          <p:cNvPr id="8" name="Platshållare för bild 9"/>
          <p:cNvSpPr>
            <a:spLocks noGrp="1"/>
          </p:cNvSpPr>
          <p:nvPr>
            <p:ph type="pic" sz="quarter" idx="15"/>
          </p:nvPr>
        </p:nvSpPr>
        <p:spPr>
          <a:xfrm>
            <a:off x="0" y="1371114"/>
            <a:ext cx="2916000" cy="1584000"/>
          </a:xfrm>
        </p:spPr>
        <p:txBody>
          <a:bodyPr/>
          <a:lstStyle>
            <a:lvl1pPr marL="0" indent="0">
              <a:buFontTx/>
              <a:buNone/>
              <a:defRPr/>
            </a:lvl1pPr>
          </a:lstStyle>
          <a:p>
            <a:r>
              <a:rPr lang="sv-SE"/>
              <a:t>Klicka på ikonen för att lägga till en bild</a:t>
            </a:r>
          </a:p>
        </p:txBody>
      </p:sp>
      <p:sp>
        <p:nvSpPr>
          <p:cNvPr id="9" name="Platshållare för bild 9"/>
          <p:cNvSpPr>
            <a:spLocks noGrp="1"/>
          </p:cNvSpPr>
          <p:nvPr>
            <p:ph type="pic" sz="quarter" idx="16"/>
          </p:nvPr>
        </p:nvSpPr>
        <p:spPr>
          <a:xfrm>
            <a:off x="3114000" y="1371114"/>
            <a:ext cx="2916000" cy="1584000"/>
          </a:xfrm>
        </p:spPr>
        <p:txBody>
          <a:bodyPr/>
          <a:lstStyle>
            <a:lvl1pPr marL="0" indent="0">
              <a:buFontTx/>
              <a:buNone/>
              <a:defRPr/>
            </a:lvl1pPr>
          </a:lstStyle>
          <a:p>
            <a:r>
              <a:rPr lang="sv-SE"/>
              <a:t>Klicka på ikonen för att lägga till en bild</a:t>
            </a:r>
          </a:p>
        </p:txBody>
      </p:sp>
      <p:sp>
        <p:nvSpPr>
          <p:cNvPr id="10" name="Platshållare för bild 9"/>
          <p:cNvSpPr>
            <a:spLocks noGrp="1"/>
          </p:cNvSpPr>
          <p:nvPr>
            <p:ph type="pic" sz="quarter" idx="17"/>
          </p:nvPr>
        </p:nvSpPr>
        <p:spPr>
          <a:xfrm>
            <a:off x="6228000" y="1371114"/>
            <a:ext cx="2916000" cy="1584000"/>
          </a:xfrm>
        </p:spPr>
        <p:txBody>
          <a:bodyPr/>
          <a:lstStyle>
            <a:lvl1pPr marL="0" indent="0">
              <a:buFontTx/>
              <a:buNone/>
              <a:defRPr/>
            </a:lvl1pPr>
          </a:lstStyle>
          <a:p>
            <a:r>
              <a:rPr lang="sv-SE"/>
              <a:t>Klicka på ikonen för att lägga till en bild</a:t>
            </a:r>
          </a:p>
        </p:txBody>
      </p:sp>
      <p:sp>
        <p:nvSpPr>
          <p:cNvPr id="11" name="Rubrik 1"/>
          <p:cNvSpPr>
            <a:spLocks noGrp="1"/>
          </p:cNvSpPr>
          <p:nvPr>
            <p:ph type="ctrTitle" hasCustomPrompt="1"/>
          </p:nvPr>
        </p:nvSpPr>
        <p:spPr>
          <a:xfrm>
            <a:off x="534260" y="3166552"/>
            <a:ext cx="6283139" cy="626445"/>
          </a:xfrm>
        </p:spPr>
        <p:txBody>
          <a:bodyPr lIns="0" tIns="0" rIns="0" bIns="0" anchor="t" anchorCtr="0">
            <a:normAutofit/>
          </a:bodyPr>
          <a:lstStyle>
            <a:lvl1pPr algn="l">
              <a:defRPr sz="3200" baseline="0">
                <a:solidFill>
                  <a:srgbClr val="FFFFFF"/>
                </a:solidFill>
              </a:defRPr>
            </a:lvl1pPr>
          </a:lstStyle>
          <a:p>
            <a:r>
              <a:rPr lang="sv-SE" dirty="0"/>
              <a:t>Klicka här för att lägga till rubrik</a:t>
            </a:r>
          </a:p>
        </p:txBody>
      </p:sp>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54489" y="3232190"/>
            <a:ext cx="1765052"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126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32800" y="411163"/>
            <a:ext cx="8078400" cy="10368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32800" y="1600200"/>
            <a:ext cx="8078400" cy="2899800"/>
          </a:xfrm>
        </p:spPr>
        <p:txBody>
          <a:bodyPr/>
          <a:lstStyle>
            <a:lvl1pPr>
              <a:buSzPct val="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3"/>
          <p:cNvSpPr>
            <a:spLocks noGrp="1"/>
          </p:cNvSpPr>
          <p:nvPr>
            <p:ph type="dt" sz="half" idx="2"/>
          </p:nvPr>
        </p:nvSpPr>
        <p:spPr>
          <a:xfrm>
            <a:off x="488175" y="4767762"/>
            <a:ext cx="1221679" cy="274637"/>
          </a:xfrm>
          <a:prstGeom prst="rect">
            <a:avLst/>
          </a:prstGeom>
        </p:spPr>
        <p:txBody>
          <a:bodyPr vert="horz" lIns="91440" tIns="45720" rIns="91440" bIns="45720" rtlCol="0" anchor="ctr"/>
          <a:lstStyle>
            <a:lvl1pPr algn="l">
              <a:defRPr sz="1000">
                <a:solidFill>
                  <a:schemeClr val="bg1"/>
                </a:solidFill>
              </a:defRPr>
            </a:lvl1pPr>
          </a:lstStyle>
          <a:p>
            <a:fld id="{E5532047-26A6-4F71-A68E-6EC0FCAEF15C}" type="datetime1">
              <a:rPr lang="sv-SE" smtClean="0"/>
              <a:pPr/>
              <a:t>2022-05-16</a:t>
            </a:fld>
            <a:endParaRPr lang="sv-SE" dirty="0"/>
          </a:p>
        </p:txBody>
      </p:sp>
      <p:sp>
        <p:nvSpPr>
          <p:cNvPr id="11" name="Platshållare för sidfot 4"/>
          <p:cNvSpPr>
            <a:spLocks noGrp="1"/>
          </p:cNvSpPr>
          <p:nvPr>
            <p:ph type="ftr" sz="quarter" idx="3"/>
          </p:nvPr>
        </p:nvSpPr>
        <p:spPr>
          <a:xfrm>
            <a:off x="1740829" y="4767762"/>
            <a:ext cx="4466683" cy="274637"/>
          </a:xfrm>
          <a:prstGeom prst="rect">
            <a:avLst/>
          </a:prstGeom>
        </p:spPr>
        <p:txBody>
          <a:bodyPr vert="horz" lIns="91440" tIns="45720" rIns="91440" bIns="45720" rtlCol="0" anchor="ctr"/>
          <a:lstStyle>
            <a:lvl1pPr algn="l">
              <a:defRPr sz="1100">
                <a:solidFill>
                  <a:schemeClr val="bg1"/>
                </a:solidFill>
              </a:defRPr>
            </a:lvl1pPr>
          </a:lstStyle>
          <a:p>
            <a:r>
              <a:rPr lang="sv-SE" sz="1200" dirty="0"/>
              <a:t>Det goda livet</a:t>
            </a:r>
          </a:p>
          <a:p>
            <a:r>
              <a:rPr lang="sv-SE" sz="1000" dirty="0"/>
              <a:t>– Tillsammans för god vård och hälsa</a:t>
            </a:r>
          </a:p>
        </p:txBody>
      </p:sp>
    </p:spTree>
    <p:extLst>
      <p:ext uri="{BB962C8B-B14F-4D97-AF65-F5344CB8AC3E}">
        <p14:creationId xmlns:p14="http://schemas.microsoft.com/office/powerpoint/2010/main" val="1411494608"/>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guide id="3" orient="horz" pos="9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r:link="rId3">
            <a:extLst>
              <a:ext uri="{28A0092B-C50C-407E-A947-70E740481C1C}">
                <a14:useLocalDpi xmlns:a14="http://schemas.microsoft.com/office/drawing/2010/main" val="0"/>
              </a:ext>
            </a:extLst>
          </a:blip>
          <a:srcRect r="317"/>
          <a:stretch>
            <a:fillRect/>
          </a:stretch>
        </p:blipFill>
        <p:spPr>
          <a:xfrm>
            <a:off x="-3110" y="4600532"/>
            <a:ext cx="9147110" cy="542968"/>
          </a:xfrm>
          <a:prstGeom prst="rect">
            <a:avLst/>
          </a:prstGeom>
        </p:spPr>
      </p:pic>
      <p:sp>
        <p:nvSpPr>
          <p:cNvPr id="2" name="Rubrik 1"/>
          <p:cNvSpPr>
            <a:spLocks noGrp="1"/>
          </p:cNvSpPr>
          <p:nvPr>
            <p:ph type="title"/>
          </p:nvPr>
        </p:nvSpPr>
        <p:spPr>
          <a:xfrm>
            <a:off x="532800" y="415816"/>
            <a:ext cx="4759200" cy="1036800"/>
          </a:xfrm>
        </p:spPr>
        <p:txBody>
          <a:bodyPr/>
          <a:lstStyle/>
          <a:p>
            <a:r>
              <a:rPr lang="sv-SE"/>
              <a:t>Klicka här för att ändra mall för rubrikformat</a:t>
            </a:r>
          </a:p>
        </p:txBody>
      </p:sp>
      <p:sp>
        <p:nvSpPr>
          <p:cNvPr id="3" name="Platshållare för innehåll 2"/>
          <p:cNvSpPr>
            <a:spLocks noGrp="1"/>
          </p:cNvSpPr>
          <p:nvPr>
            <p:ph idx="1"/>
          </p:nvPr>
        </p:nvSpPr>
        <p:spPr>
          <a:xfrm>
            <a:off x="532800" y="1600200"/>
            <a:ext cx="4759200" cy="2914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3"/>
          </p:nvPr>
        </p:nvSpPr>
        <p:spPr>
          <a:xfrm>
            <a:off x="5616000" y="0"/>
            <a:ext cx="3528000" cy="4600347"/>
          </a:xfrm>
        </p:spPr>
        <p:txBody>
          <a:bodyPr/>
          <a:lstStyle>
            <a:lvl1pPr marL="0" indent="0">
              <a:buFontTx/>
              <a:buNone/>
              <a:defRPr/>
            </a:lvl1pPr>
          </a:lstStyle>
          <a:p>
            <a:r>
              <a:rPr lang="sv-SE"/>
              <a:t>Klicka på ikonen för att lägga till en bild</a:t>
            </a:r>
            <a:endParaRPr lang="sv-SE" dirty="0"/>
          </a:p>
        </p:txBody>
      </p:sp>
      <p:sp>
        <p:nvSpPr>
          <p:cNvPr id="9" name="Platshållare för datum 3"/>
          <p:cNvSpPr>
            <a:spLocks noGrp="1"/>
          </p:cNvSpPr>
          <p:nvPr>
            <p:ph type="dt" sz="half" idx="2"/>
          </p:nvPr>
        </p:nvSpPr>
        <p:spPr>
          <a:xfrm>
            <a:off x="488175" y="4769658"/>
            <a:ext cx="1221679" cy="274637"/>
          </a:xfrm>
          <a:prstGeom prst="rect">
            <a:avLst/>
          </a:prstGeom>
        </p:spPr>
        <p:txBody>
          <a:bodyPr vert="horz" lIns="91440" tIns="45720" rIns="91440" bIns="45720" rtlCol="0" anchor="ctr"/>
          <a:lstStyle>
            <a:lvl1pPr algn="l">
              <a:defRPr sz="1000">
                <a:solidFill>
                  <a:schemeClr val="bg1"/>
                </a:solidFill>
              </a:defRPr>
            </a:lvl1pPr>
          </a:lstStyle>
          <a:p>
            <a:fld id="{E8711DBD-4C2D-40E0-86B8-38A04FA68971}" type="datetime1">
              <a:rPr lang="sv-SE" smtClean="0"/>
              <a:pPr/>
              <a:t>2022-05-16</a:t>
            </a:fld>
            <a:endParaRPr lang="sv-SE" dirty="0"/>
          </a:p>
        </p:txBody>
      </p:sp>
      <p:sp>
        <p:nvSpPr>
          <p:cNvPr id="11" name="Platshållare för sidfot 4"/>
          <p:cNvSpPr>
            <a:spLocks noGrp="1"/>
          </p:cNvSpPr>
          <p:nvPr>
            <p:ph type="ftr" sz="quarter" idx="3"/>
          </p:nvPr>
        </p:nvSpPr>
        <p:spPr>
          <a:xfrm>
            <a:off x="1740829" y="4769658"/>
            <a:ext cx="4466683" cy="274637"/>
          </a:xfrm>
          <a:prstGeom prst="rect">
            <a:avLst/>
          </a:prstGeom>
        </p:spPr>
        <p:txBody>
          <a:bodyPr vert="horz" lIns="91440" tIns="45720" rIns="91440" bIns="45720" rtlCol="0" anchor="ctr"/>
          <a:lstStyle>
            <a:lvl1pPr algn="l">
              <a:defRPr sz="1100">
                <a:solidFill>
                  <a:schemeClr val="bg1"/>
                </a:solidFill>
              </a:defRPr>
            </a:lvl1pPr>
          </a:lstStyle>
          <a:p>
            <a:r>
              <a:rPr lang="sv-SE" sz="1200" dirty="0"/>
              <a:t>Det goda livet</a:t>
            </a:r>
          </a:p>
          <a:p>
            <a:r>
              <a:rPr lang="sv-SE" sz="1000" dirty="0"/>
              <a:t>– Tillsammans för god vård och hälsa</a:t>
            </a:r>
          </a:p>
        </p:txBody>
      </p:sp>
      <p:pic>
        <p:nvPicPr>
          <p:cNvPr id="13" name="Bildobjekt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0252" y="4710623"/>
            <a:ext cx="1797473" cy="370897"/>
          </a:xfrm>
          <a:prstGeom prst="rect">
            <a:avLst/>
          </a:prstGeom>
        </p:spPr>
      </p:pic>
    </p:spTree>
    <p:extLst>
      <p:ext uri="{BB962C8B-B14F-4D97-AF65-F5344CB8AC3E}">
        <p14:creationId xmlns:p14="http://schemas.microsoft.com/office/powerpoint/2010/main" val="912731776"/>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guide id="3" orient="horz" pos="259" userDrawn="1">
          <p15:clr>
            <a:srgbClr val="FBAE40"/>
          </p15:clr>
        </p15:guide>
        <p15:guide id="4" orient="horz" pos="248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r:link="rId3">
            <a:extLst>
              <a:ext uri="{28A0092B-C50C-407E-A947-70E740481C1C}">
                <a14:useLocalDpi xmlns:a14="http://schemas.microsoft.com/office/drawing/2010/main" val="0"/>
              </a:ext>
            </a:extLst>
          </a:blip>
          <a:srcRect r="317"/>
          <a:stretch>
            <a:fillRect/>
          </a:stretch>
        </p:blipFill>
        <p:spPr>
          <a:xfrm>
            <a:off x="-3110" y="4600532"/>
            <a:ext cx="9147110" cy="542968"/>
          </a:xfrm>
          <a:prstGeom prst="rect">
            <a:avLst/>
          </a:prstGeom>
        </p:spPr>
      </p:pic>
      <p:sp>
        <p:nvSpPr>
          <p:cNvPr id="2" name="Rubrik 1"/>
          <p:cNvSpPr>
            <a:spLocks noGrp="1"/>
          </p:cNvSpPr>
          <p:nvPr>
            <p:ph type="title"/>
          </p:nvPr>
        </p:nvSpPr>
        <p:spPr>
          <a:xfrm>
            <a:off x="532800" y="422036"/>
            <a:ext cx="4299232" cy="10368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32800" y="1600200"/>
            <a:ext cx="4299232" cy="2899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3"/>
          </p:nvPr>
        </p:nvSpPr>
        <p:spPr>
          <a:xfrm>
            <a:off x="5148000" y="986400"/>
            <a:ext cx="3996000" cy="2736000"/>
          </a:xfrm>
        </p:spPr>
        <p:txBody>
          <a:bodyPr/>
          <a:lstStyle>
            <a:lvl1pPr marL="0" indent="0">
              <a:buFontTx/>
              <a:buNone/>
              <a:defRPr/>
            </a:lvl1pPr>
          </a:lstStyle>
          <a:p>
            <a:r>
              <a:rPr lang="sv-SE"/>
              <a:t>Klicka på ikonen för att lägga till en bild</a:t>
            </a:r>
            <a:endParaRPr lang="sv-SE" dirty="0"/>
          </a:p>
        </p:txBody>
      </p:sp>
      <p:sp>
        <p:nvSpPr>
          <p:cNvPr id="9" name="Platshållare för datum 3"/>
          <p:cNvSpPr>
            <a:spLocks noGrp="1"/>
          </p:cNvSpPr>
          <p:nvPr>
            <p:ph type="dt" sz="half" idx="2"/>
          </p:nvPr>
        </p:nvSpPr>
        <p:spPr>
          <a:xfrm>
            <a:off x="488175" y="4773985"/>
            <a:ext cx="1221679" cy="274637"/>
          </a:xfrm>
          <a:prstGeom prst="rect">
            <a:avLst/>
          </a:prstGeom>
        </p:spPr>
        <p:txBody>
          <a:bodyPr vert="horz" lIns="91440" tIns="45720" rIns="91440" bIns="45720" rtlCol="0" anchor="ctr"/>
          <a:lstStyle>
            <a:lvl1pPr algn="l">
              <a:defRPr sz="1000">
                <a:solidFill>
                  <a:schemeClr val="bg1"/>
                </a:solidFill>
              </a:defRPr>
            </a:lvl1pPr>
          </a:lstStyle>
          <a:p>
            <a:fld id="{C37896A6-BF37-48BC-A404-6D725FD6EE24}" type="datetime1">
              <a:rPr lang="sv-SE" smtClean="0"/>
              <a:pPr/>
              <a:t>2022-05-16</a:t>
            </a:fld>
            <a:endParaRPr lang="sv-SE" dirty="0"/>
          </a:p>
        </p:txBody>
      </p:sp>
      <p:sp>
        <p:nvSpPr>
          <p:cNvPr id="11" name="Platshållare för sidfot 4"/>
          <p:cNvSpPr>
            <a:spLocks noGrp="1"/>
          </p:cNvSpPr>
          <p:nvPr>
            <p:ph type="ftr" sz="quarter" idx="3"/>
          </p:nvPr>
        </p:nvSpPr>
        <p:spPr>
          <a:xfrm>
            <a:off x="1740829" y="4773985"/>
            <a:ext cx="4466683" cy="274637"/>
          </a:xfrm>
          <a:prstGeom prst="rect">
            <a:avLst/>
          </a:prstGeom>
        </p:spPr>
        <p:txBody>
          <a:bodyPr vert="horz" lIns="91440" tIns="45720" rIns="91440" bIns="45720" rtlCol="0" anchor="ctr"/>
          <a:lstStyle>
            <a:lvl1pPr algn="l">
              <a:defRPr sz="1100">
                <a:solidFill>
                  <a:schemeClr val="bg1"/>
                </a:solidFill>
              </a:defRPr>
            </a:lvl1pPr>
          </a:lstStyle>
          <a:p>
            <a:r>
              <a:rPr lang="sv-SE" sz="1200" dirty="0"/>
              <a:t>Det goda livet</a:t>
            </a:r>
          </a:p>
          <a:p>
            <a:r>
              <a:rPr lang="sv-SE" sz="1000" dirty="0"/>
              <a:t>– Tillsammans för god vård och hälsa</a:t>
            </a:r>
          </a:p>
        </p:txBody>
      </p:sp>
      <p:pic>
        <p:nvPicPr>
          <p:cNvPr id="13" name="Bildobjekt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0252" y="4710623"/>
            <a:ext cx="1797473" cy="370897"/>
          </a:xfrm>
          <a:prstGeom prst="rect">
            <a:avLst/>
          </a:prstGeom>
        </p:spPr>
      </p:pic>
    </p:spTree>
    <p:extLst>
      <p:ext uri="{BB962C8B-B14F-4D97-AF65-F5344CB8AC3E}">
        <p14:creationId xmlns:p14="http://schemas.microsoft.com/office/powerpoint/2010/main" val="390583205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guide id="3" orient="horz" pos="2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2" r:link="rId3">
            <a:extLst>
              <a:ext uri="{28A0092B-C50C-407E-A947-70E740481C1C}">
                <a14:useLocalDpi xmlns:a14="http://schemas.microsoft.com/office/drawing/2010/main" val="0"/>
              </a:ext>
            </a:extLst>
          </a:blip>
          <a:srcRect r="317"/>
          <a:stretch>
            <a:fillRect/>
          </a:stretch>
        </p:blipFill>
        <p:spPr>
          <a:xfrm>
            <a:off x="-3110" y="4600532"/>
            <a:ext cx="9147110" cy="542968"/>
          </a:xfrm>
          <a:prstGeom prst="rect">
            <a:avLst/>
          </a:prstGeom>
        </p:spPr>
      </p:pic>
      <p:sp>
        <p:nvSpPr>
          <p:cNvPr id="2" name="Rubrik 1"/>
          <p:cNvSpPr>
            <a:spLocks noGrp="1"/>
          </p:cNvSpPr>
          <p:nvPr>
            <p:ph type="title"/>
          </p:nvPr>
        </p:nvSpPr>
        <p:spPr>
          <a:xfrm>
            <a:off x="532800" y="415816"/>
            <a:ext cx="5279038" cy="10368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32800" y="1600200"/>
            <a:ext cx="5279038" cy="2899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3"/>
          </p:nvPr>
        </p:nvSpPr>
        <p:spPr>
          <a:xfrm>
            <a:off x="6156000" y="331200"/>
            <a:ext cx="2988000" cy="2016000"/>
          </a:xfrm>
        </p:spPr>
        <p:txBody>
          <a:bodyPr/>
          <a:lstStyle>
            <a:lvl1pPr marL="0" indent="0">
              <a:buFontTx/>
              <a:buNone/>
              <a:defRPr/>
            </a:lvl1pPr>
          </a:lstStyle>
          <a:p>
            <a:r>
              <a:rPr lang="sv-SE"/>
              <a:t>Klicka på ikonen för att lägga till en bild</a:t>
            </a:r>
            <a:endParaRPr lang="sv-SE" dirty="0"/>
          </a:p>
        </p:txBody>
      </p:sp>
      <p:sp>
        <p:nvSpPr>
          <p:cNvPr id="10" name="Platshållare för bild 7"/>
          <p:cNvSpPr>
            <a:spLocks noGrp="1"/>
          </p:cNvSpPr>
          <p:nvPr>
            <p:ph type="pic" sz="quarter" idx="14"/>
          </p:nvPr>
        </p:nvSpPr>
        <p:spPr>
          <a:xfrm>
            <a:off x="6156000" y="2498362"/>
            <a:ext cx="2988000" cy="2016000"/>
          </a:xfrm>
        </p:spPr>
        <p:txBody>
          <a:bodyPr/>
          <a:lstStyle>
            <a:lvl1pPr marL="0" indent="0">
              <a:buFontTx/>
              <a:buNone/>
              <a:defRPr/>
            </a:lvl1pPr>
          </a:lstStyle>
          <a:p>
            <a:r>
              <a:rPr lang="sv-SE"/>
              <a:t>Klicka på ikonen för att lägga till en bild</a:t>
            </a:r>
            <a:endParaRPr lang="sv-SE" dirty="0"/>
          </a:p>
        </p:txBody>
      </p:sp>
      <p:sp>
        <p:nvSpPr>
          <p:cNvPr id="12" name="Platshållare för datum 3"/>
          <p:cNvSpPr>
            <a:spLocks noGrp="1"/>
          </p:cNvSpPr>
          <p:nvPr>
            <p:ph type="dt" sz="half" idx="2"/>
          </p:nvPr>
        </p:nvSpPr>
        <p:spPr>
          <a:xfrm>
            <a:off x="488175" y="4773984"/>
            <a:ext cx="1221679" cy="274637"/>
          </a:xfrm>
          <a:prstGeom prst="rect">
            <a:avLst/>
          </a:prstGeom>
        </p:spPr>
        <p:txBody>
          <a:bodyPr vert="horz" lIns="91440" tIns="45720" rIns="91440" bIns="45720" rtlCol="0" anchor="ctr"/>
          <a:lstStyle>
            <a:lvl1pPr algn="l">
              <a:defRPr sz="1000">
                <a:solidFill>
                  <a:schemeClr val="bg1"/>
                </a:solidFill>
              </a:defRPr>
            </a:lvl1pPr>
          </a:lstStyle>
          <a:p>
            <a:fld id="{DAD7CBDE-83E4-4B56-9B37-738230DC0DE1}" type="datetime1">
              <a:rPr lang="sv-SE" smtClean="0"/>
              <a:pPr/>
              <a:t>2022-05-16</a:t>
            </a:fld>
            <a:endParaRPr lang="sv-SE" dirty="0"/>
          </a:p>
        </p:txBody>
      </p:sp>
      <p:sp>
        <p:nvSpPr>
          <p:cNvPr id="13" name="Platshållare för sidfot 4"/>
          <p:cNvSpPr>
            <a:spLocks noGrp="1"/>
          </p:cNvSpPr>
          <p:nvPr>
            <p:ph type="ftr" sz="quarter" idx="3"/>
          </p:nvPr>
        </p:nvSpPr>
        <p:spPr>
          <a:xfrm>
            <a:off x="1740829" y="4773984"/>
            <a:ext cx="4466683" cy="274637"/>
          </a:xfrm>
          <a:prstGeom prst="rect">
            <a:avLst/>
          </a:prstGeom>
        </p:spPr>
        <p:txBody>
          <a:bodyPr vert="horz" lIns="91440" tIns="45720" rIns="91440" bIns="45720" rtlCol="0" anchor="ctr"/>
          <a:lstStyle>
            <a:lvl1pPr algn="l">
              <a:defRPr sz="1100">
                <a:solidFill>
                  <a:schemeClr val="bg1"/>
                </a:solidFill>
              </a:defRPr>
            </a:lvl1pPr>
          </a:lstStyle>
          <a:p>
            <a:r>
              <a:rPr lang="sv-SE" sz="1200" dirty="0"/>
              <a:t>Det goda livet</a:t>
            </a:r>
          </a:p>
          <a:p>
            <a:r>
              <a:rPr lang="sv-SE" sz="1000" dirty="0"/>
              <a:t>– Tillsammans för god vård och hälsa</a:t>
            </a:r>
          </a:p>
        </p:txBody>
      </p:sp>
      <p:pic>
        <p:nvPicPr>
          <p:cNvPr id="14" name="Bildobjekt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0252" y="4710623"/>
            <a:ext cx="1797473" cy="370897"/>
          </a:xfrm>
          <a:prstGeom prst="rect">
            <a:avLst/>
          </a:prstGeom>
        </p:spPr>
      </p:pic>
    </p:spTree>
    <p:extLst>
      <p:ext uri="{BB962C8B-B14F-4D97-AF65-F5344CB8AC3E}">
        <p14:creationId xmlns:p14="http://schemas.microsoft.com/office/powerpoint/2010/main" val="2544853231"/>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guide id="3" orient="horz" pos="2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file://localhost/Volumes/Centralen/HD1/Vastra%20Gotalandsregionen/VGR%2015-2735%20Utveckling%20grafisk%20profil/Mallar%202015/Powerpoint/Dekor_powerpoint/Blue/Bullet_blue.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Volumes/Centralen/HD1/Vastra%20Gotalandsregionen/VGR%2015-2735%20Utveckling%20grafisk%20profil/Mallar%202015/Powerpoint/Dekor_powerpoint/Blue/Dekor_ppt_start_blue_6.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14" r:link="rId15">
            <a:extLst>
              <a:ext uri="{28A0092B-C50C-407E-A947-70E740481C1C}">
                <a14:useLocalDpi xmlns:a14="http://schemas.microsoft.com/office/drawing/2010/main" val="0"/>
              </a:ext>
            </a:extLst>
          </a:blip>
          <a:srcRect r="317"/>
          <a:stretch>
            <a:fillRect/>
          </a:stretch>
        </p:blipFill>
        <p:spPr>
          <a:xfrm>
            <a:off x="-3110" y="4600532"/>
            <a:ext cx="9147110" cy="542968"/>
          </a:xfrm>
          <a:prstGeom prst="rect">
            <a:avLst/>
          </a:prstGeom>
        </p:spPr>
      </p:pic>
      <p:sp>
        <p:nvSpPr>
          <p:cNvPr id="2" name="Platshållare för rubrik 1"/>
          <p:cNvSpPr>
            <a:spLocks noGrp="1"/>
          </p:cNvSpPr>
          <p:nvPr>
            <p:ph type="title"/>
          </p:nvPr>
        </p:nvSpPr>
        <p:spPr>
          <a:xfrm>
            <a:off x="532800" y="411163"/>
            <a:ext cx="8078400" cy="1036800"/>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532800" y="1600200"/>
            <a:ext cx="8078400" cy="2899800"/>
          </a:xfrm>
          <a:prstGeom prst="rect">
            <a:avLst/>
          </a:prstGeom>
        </p:spPr>
        <p:txBody>
          <a:bodyPr vert="horz" lIns="0" tIns="0" rIns="0" bIns="0" spcCol="18000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3"/>
          <p:cNvSpPr>
            <a:spLocks noGrp="1"/>
          </p:cNvSpPr>
          <p:nvPr>
            <p:ph type="dt" sz="half" idx="2"/>
          </p:nvPr>
        </p:nvSpPr>
        <p:spPr>
          <a:xfrm>
            <a:off x="488175" y="4780214"/>
            <a:ext cx="1221679" cy="274637"/>
          </a:xfrm>
          <a:prstGeom prst="rect">
            <a:avLst/>
          </a:prstGeom>
        </p:spPr>
        <p:txBody>
          <a:bodyPr vert="horz" lIns="91440" tIns="45720" rIns="91440" bIns="45720" rtlCol="0" anchor="ctr"/>
          <a:lstStyle>
            <a:lvl1pPr algn="l">
              <a:defRPr sz="1000">
                <a:solidFill>
                  <a:schemeClr val="bg1"/>
                </a:solidFill>
              </a:defRPr>
            </a:lvl1pPr>
          </a:lstStyle>
          <a:p>
            <a:fld id="{DB419393-779B-4A2F-ABB2-2F7DFB81AEAC}" type="datetime1">
              <a:rPr lang="sv-SE" smtClean="0"/>
              <a:pPr/>
              <a:t>2022-05-16</a:t>
            </a:fld>
            <a:endParaRPr lang="sv-SE" dirty="0"/>
          </a:p>
        </p:txBody>
      </p:sp>
      <p:sp>
        <p:nvSpPr>
          <p:cNvPr id="9" name="Platshållare för sidfot 4"/>
          <p:cNvSpPr>
            <a:spLocks noGrp="1"/>
          </p:cNvSpPr>
          <p:nvPr>
            <p:ph type="ftr" sz="quarter" idx="3"/>
          </p:nvPr>
        </p:nvSpPr>
        <p:spPr>
          <a:xfrm>
            <a:off x="1740829" y="4780214"/>
            <a:ext cx="4466683" cy="274637"/>
          </a:xfrm>
          <a:prstGeom prst="rect">
            <a:avLst/>
          </a:prstGeom>
        </p:spPr>
        <p:txBody>
          <a:bodyPr vert="horz" lIns="91440" tIns="45720" rIns="91440" bIns="45720" rtlCol="0" anchor="ctr"/>
          <a:lstStyle>
            <a:lvl1pPr algn="l">
              <a:defRPr sz="1200">
                <a:solidFill>
                  <a:schemeClr val="bg1"/>
                </a:solidFill>
              </a:defRPr>
            </a:lvl1pPr>
          </a:lstStyle>
          <a:p>
            <a:r>
              <a:rPr lang="sv-SE" dirty="0"/>
              <a:t>Det goda livet</a:t>
            </a:r>
          </a:p>
          <a:p>
            <a:r>
              <a:rPr lang="sv-SE" sz="1000" dirty="0"/>
              <a:t>– Tillsammans för god vård och hälsa</a:t>
            </a:r>
          </a:p>
        </p:txBody>
      </p:sp>
      <p:pic>
        <p:nvPicPr>
          <p:cNvPr id="8" name="Bildobjekt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50252" y="4710623"/>
            <a:ext cx="1797473" cy="370897"/>
          </a:xfrm>
          <a:prstGeom prst="rect">
            <a:avLst/>
          </a:prstGeom>
        </p:spPr>
      </p:pic>
    </p:spTree>
    <p:extLst>
      <p:ext uri="{BB962C8B-B14F-4D97-AF65-F5344CB8AC3E}">
        <p14:creationId xmlns:p14="http://schemas.microsoft.com/office/powerpoint/2010/main" val="236707176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50" r:id="rId6"/>
    <p:sldLayoutId id="2147483666" r:id="rId7"/>
    <p:sldLayoutId id="2147483667" r:id="rId8"/>
    <p:sldLayoutId id="2147483668" r:id="rId9"/>
    <p:sldLayoutId id="2147483654" r:id="rId10"/>
    <p:sldLayoutId id="2147483655" r:id="rId11"/>
    <p:sldLayoutId id="2147483669"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60363" marR="0" indent="-360363" algn="l" defTabSz="685800" rtl="0" eaLnBrk="1" fontAlgn="auto" latinLnBrk="0" hangingPunct="1">
        <a:lnSpc>
          <a:spcPct val="100000"/>
        </a:lnSpc>
        <a:spcBef>
          <a:spcPts val="750"/>
        </a:spcBef>
        <a:spcAft>
          <a:spcPts val="0"/>
        </a:spcAft>
        <a:buClrTx/>
        <a:buSzPct val="80000"/>
        <a:buFontTx/>
        <a:buBlip>
          <a:blip r:embed="rId17" r:link="rId18"/>
        </a:buBlip>
        <a:tabLst/>
        <a:defRPr sz="2100" kern="1200">
          <a:solidFill>
            <a:schemeClr val="tx1"/>
          </a:solidFill>
          <a:latin typeface="+mn-lt"/>
          <a:ea typeface="+mn-ea"/>
          <a:cs typeface="+mn-cs"/>
        </a:defRPr>
      </a:lvl1pPr>
      <a:lvl2pPr marL="539750" marR="0" indent="-180975" algn="l" defTabSz="685800" rtl="0" eaLnBrk="1" fontAlgn="auto" latinLnBrk="0" hangingPunct="1">
        <a:lnSpc>
          <a:spcPct val="100000"/>
        </a:lnSpc>
        <a:spcBef>
          <a:spcPts val="375"/>
        </a:spcBef>
        <a:spcAft>
          <a:spcPts val="0"/>
        </a:spcAft>
        <a:buClr>
          <a:schemeClr val="accent1"/>
        </a:buClr>
        <a:buSzPct val="100000"/>
        <a:buFont typeface="Calibri" panose="020F0502020204030204" pitchFamily="34" charset="0"/>
        <a:buChar char="‒"/>
        <a:tabLst/>
        <a:defRPr sz="1800" kern="1200">
          <a:solidFill>
            <a:schemeClr val="tx1"/>
          </a:solidFill>
          <a:latin typeface="+mn-lt"/>
          <a:ea typeface="+mn-ea"/>
          <a:cs typeface="+mn-cs"/>
        </a:defRPr>
      </a:lvl2pPr>
      <a:lvl3pPr marL="715963" marR="0" indent="-176213" algn="l" defTabSz="685800" rtl="0" eaLnBrk="1" fontAlgn="auto" latinLnBrk="0" hangingPunct="1">
        <a:lnSpc>
          <a:spcPct val="100000"/>
        </a:lnSpc>
        <a:spcBef>
          <a:spcPts val="375"/>
        </a:spcBef>
        <a:spcAft>
          <a:spcPts val="0"/>
        </a:spcAft>
        <a:buClr>
          <a:schemeClr val="accent1"/>
        </a:buClr>
        <a:buSzPct val="100000"/>
        <a:buFont typeface="Calibri" panose="020F0502020204030204" pitchFamily="34" charset="0"/>
        <a:buChar char="‒"/>
        <a:tabLst/>
        <a:defRPr sz="1500" kern="1200">
          <a:solidFill>
            <a:schemeClr val="tx1"/>
          </a:solidFill>
          <a:latin typeface="+mn-lt"/>
          <a:ea typeface="+mn-ea"/>
          <a:cs typeface="+mn-cs"/>
        </a:defRPr>
      </a:lvl3pPr>
      <a:lvl4pPr marL="898525" marR="0" indent="-182563" algn="l" defTabSz="685800" rtl="0" eaLnBrk="1" fontAlgn="auto" latinLnBrk="0" hangingPunct="1">
        <a:lnSpc>
          <a:spcPct val="100000"/>
        </a:lnSpc>
        <a:spcBef>
          <a:spcPts val="375"/>
        </a:spcBef>
        <a:spcAft>
          <a:spcPts val="0"/>
        </a:spcAft>
        <a:buClr>
          <a:schemeClr val="accent1"/>
        </a:buClr>
        <a:buSzPct val="100000"/>
        <a:buFont typeface="Calibri" panose="020F0502020204030204" pitchFamily="34" charset="0"/>
        <a:buChar char="‒"/>
        <a:tabLst/>
        <a:defRPr sz="1350" kern="1200">
          <a:solidFill>
            <a:schemeClr val="tx1"/>
          </a:solidFill>
          <a:latin typeface="+mn-lt"/>
          <a:ea typeface="+mn-ea"/>
          <a:cs typeface="+mn-cs"/>
        </a:defRPr>
      </a:lvl4pPr>
      <a:lvl5pPr marL="1073150" marR="0" indent="-174625" algn="l" defTabSz="685800" rtl="0" eaLnBrk="1" fontAlgn="auto" latinLnBrk="0" hangingPunct="1">
        <a:lnSpc>
          <a:spcPct val="100000"/>
        </a:lnSpc>
        <a:spcBef>
          <a:spcPts val="375"/>
        </a:spcBef>
        <a:spcAft>
          <a:spcPts val="0"/>
        </a:spcAft>
        <a:buClr>
          <a:schemeClr val="accent1"/>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userDrawn="1">
          <p15:clr>
            <a:srgbClr val="F26B43"/>
          </p15:clr>
        </p15:guide>
        <p15:guide id="2" pos="2880" userDrawn="1">
          <p15:clr>
            <a:srgbClr val="F26B43"/>
          </p15:clr>
        </p15:guide>
        <p15:guide id="3" orient="horz" pos="1008" userDrawn="1">
          <p15:clr>
            <a:srgbClr val="F26B43"/>
          </p15:clr>
        </p15:guide>
        <p15:guide id="4" orient="horz" pos="3003" userDrawn="1">
          <p15:clr>
            <a:srgbClr val="F26B43"/>
          </p15:clr>
        </p15:guide>
        <p15:guide id="5" orient="horz" pos="28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de.wikiversity.org/wiki/datei:yes_check.svg"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wallpaperflare.com/teamwork-together-objectives-create-puzzle-last-part-joining-together-wallpaper-gccrx" TargetMode="External"/><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mailto:charlotta.smedberg@vgregion.se"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2EC7F-9C92-40C0-9DB9-45A8D9EC9589}"/>
              </a:ext>
            </a:extLst>
          </p:cNvPr>
          <p:cNvSpPr>
            <a:spLocks noGrp="1"/>
          </p:cNvSpPr>
          <p:nvPr>
            <p:ph type="ctrTitle"/>
          </p:nvPr>
        </p:nvSpPr>
        <p:spPr/>
        <p:txBody>
          <a:bodyPr>
            <a:normAutofit fontScale="90000"/>
          </a:bodyPr>
          <a:lstStyle/>
          <a:p>
            <a:r>
              <a:rPr lang="sv-SE" dirty="0"/>
              <a:t>SkaS mobila Närsjukvårdsteam maj 2022</a:t>
            </a:r>
          </a:p>
        </p:txBody>
      </p:sp>
      <p:sp>
        <p:nvSpPr>
          <p:cNvPr id="3" name="Platshållare för text 2">
            <a:extLst>
              <a:ext uri="{FF2B5EF4-FFF2-40B4-BE49-F238E27FC236}">
                <a16:creationId xmlns:a16="http://schemas.microsoft.com/office/drawing/2014/main" id="{46D70E09-CF71-47C5-9880-6D752B8A6676}"/>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49554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D40A79-ECE4-4521-B7D0-AE9AAC86467C}"/>
              </a:ext>
            </a:extLst>
          </p:cNvPr>
          <p:cNvSpPr>
            <a:spLocks noGrp="1"/>
          </p:cNvSpPr>
          <p:nvPr>
            <p:ph type="title"/>
          </p:nvPr>
        </p:nvSpPr>
        <p:spPr>
          <a:xfrm>
            <a:off x="429809" y="0"/>
            <a:ext cx="8078400" cy="1036800"/>
          </a:xfrm>
        </p:spPr>
        <p:txBody>
          <a:bodyPr>
            <a:normAutofit/>
          </a:bodyPr>
          <a:lstStyle/>
          <a:p>
            <a:r>
              <a:rPr lang="sv-SE" sz="2400" dirty="0"/>
              <a:t>Förändrat uppdrag SkaS mobila Närsjukvårdsteam</a:t>
            </a:r>
          </a:p>
        </p:txBody>
      </p:sp>
      <p:sp>
        <p:nvSpPr>
          <p:cNvPr id="3" name="Platshållare för innehåll 2">
            <a:extLst>
              <a:ext uri="{FF2B5EF4-FFF2-40B4-BE49-F238E27FC236}">
                <a16:creationId xmlns:a16="http://schemas.microsoft.com/office/drawing/2014/main" id="{2B1C2A64-63F5-4BA0-8548-70C340C40FDB}"/>
              </a:ext>
            </a:extLst>
          </p:cNvPr>
          <p:cNvSpPr>
            <a:spLocks noGrp="1"/>
          </p:cNvSpPr>
          <p:nvPr>
            <p:ph idx="1"/>
          </p:nvPr>
        </p:nvSpPr>
        <p:spPr>
          <a:xfrm>
            <a:off x="110139" y="726311"/>
            <a:ext cx="8717740" cy="3473734"/>
          </a:xfrm>
        </p:spPr>
        <p:txBody>
          <a:bodyPr/>
          <a:lstStyle/>
          <a:p>
            <a:pPr marL="0" indent="0">
              <a:buNone/>
            </a:pPr>
            <a:r>
              <a:rPr lang="sv-SE" sz="1800" dirty="0"/>
              <a:t>  </a:t>
            </a:r>
          </a:p>
          <a:p>
            <a:r>
              <a:rPr lang="sv-SE" sz="1400" dirty="0"/>
              <a:t>Hösten 2019 beslutades om en organisationsförändring och förändrade arbetssätt för Närsjukvårdsteamen på SkaS.                                                                                                                                                                                                          Fyra verksamhetsområden inom den medicinskt somatiska vården på SkaS som gemensamt delar på uppdraget.                                                                                                                               Arbetet med att utveckla närsjukvårdsteamet är långsiktigt.                                                                                                                         Kommer att vara i ständig förändring och utvecklas i enhetlighet med omställningsarbetet och den Nära vården.                                                                                                           Samverka med kommun och primärvård – hjälpas åt </a:t>
            </a:r>
          </a:p>
          <a:p>
            <a:r>
              <a:rPr lang="sv-SE" sz="1400" dirty="0"/>
              <a:t>Våren 2020 kunde fyra nya team starta upp.                                                                                                          Organisatoriskt uppdelat på fyra team men vi arbetar som ett team för hela Skaraborg.</a:t>
            </a:r>
          </a:p>
          <a:p>
            <a:r>
              <a:rPr lang="sv-SE" sz="1400" dirty="0"/>
              <a:t>Läkare: Bemannas av internmedicinare från två av verksamhetsområdena. Specialister med konsultfunktion från de andra verksamhetsområdena.                                                                                                                                                                                  Sjuksköterskor: Från de olika verksamhetsområden, de flesta med rotationstjänst i teamet. </a:t>
            </a:r>
          </a:p>
          <a:p>
            <a:endParaRPr lang="sv-SE" sz="1400" dirty="0"/>
          </a:p>
          <a:p>
            <a:endParaRPr lang="sv-SE" sz="1200" dirty="0"/>
          </a:p>
        </p:txBody>
      </p:sp>
      <p:sp>
        <p:nvSpPr>
          <p:cNvPr id="4" name="Platshållare för datum 3">
            <a:extLst>
              <a:ext uri="{FF2B5EF4-FFF2-40B4-BE49-F238E27FC236}">
                <a16:creationId xmlns:a16="http://schemas.microsoft.com/office/drawing/2014/main" id="{42E93129-7157-415E-A084-C214EB5071E2}"/>
              </a:ext>
            </a:extLst>
          </p:cNvPr>
          <p:cNvSpPr>
            <a:spLocks noGrp="1"/>
          </p:cNvSpPr>
          <p:nvPr>
            <p:ph type="dt" sz="half" idx="2"/>
          </p:nvPr>
        </p:nvSpPr>
        <p:spPr/>
        <p:txBody>
          <a:bodyPr/>
          <a:lstStyle/>
          <a:p>
            <a:fld id="{E5532047-26A6-4F71-A68E-6EC0FCAEF15C}" type="datetime1">
              <a:rPr lang="sv-SE" smtClean="0"/>
              <a:pPr/>
              <a:t>2022-05-16</a:t>
            </a:fld>
            <a:endParaRPr lang="sv-SE" dirty="0"/>
          </a:p>
        </p:txBody>
      </p:sp>
      <p:sp>
        <p:nvSpPr>
          <p:cNvPr id="5" name="Platshållare för sidfot 4">
            <a:extLst>
              <a:ext uri="{FF2B5EF4-FFF2-40B4-BE49-F238E27FC236}">
                <a16:creationId xmlns:a16="http://schemas.microsoft.com/office/drawing/2014/main" id="{E2C132B9-1FCA-4808-B32D-048D00ABA856}"/>
              </a:ext>
            </a:extLst>
          </p:cNvPr>
          <p:cNvSpPr>
            <a:spLocks noGrp="1"/>
          </p:cNvSpPr>
          <p:nvPr>
            <p:ph type="ftr" sz="quarter" idx="3"/>
          </p:nvPr>
        </p:nvSpPr>
        <p:spPr/>
        <p:txBody>
          <a:bodyPr/>
          <a:lstStyle/>
          <a:p>
            <a:r>
              <a:rPr lang="sv-SE" sz="1200"/>
              <a:t>Det goda livet</a:t>
            </a:r>
          </a:p>
          <a:p>
            <a:r>
              <a:rPr lang="sv-SE" sz="1000"/>
              <a:t>– Tillsammans för god vård och hälsa</a:t>
            </a:r>
            <a:endParaRPr lang="sv-SE" sz="1000" dirty="0"/>
          </a:p>
        </p:txBody>
      </p:sp>
      <p:pic>
        <p:nvPicPr>
          <p:cNvPr id="6" name="Bildobjekt 5">
            <a:extLst>
              <a:ext uri="{FF2B5EF4-FFF2-40B4-BE49-F238E27FC236}">
                <a16:creationId xmlns:a16="http://schemas.microsoft.com/office/drawing/2014/main" id="{0CA760A5-856D-4C5C-8E59-994D03DA79D0}"/>
              </a:ext>
            </a:extLst>
          </p:cNvPr>
          <p:cNvPicPr>
            <a:picLocks noChangeAspect="1"/>
          </p:cNvPicPr>
          <p:nvPr/>
        </p:nvPicPr>
        <p:blipFill>
          <a:blip r:embed="rId2"/>
          <a:stretch>
            <a:fillRect/>
          </a:stretch>
        </p:blipFill>
        <p:spPr>
          <a:xfrm>
            <a:off x="6802647" y="3575703"/>
            <a:ext cx="2172223" cy="976415"/>
          </a:xfrm>
          <a:prstGeom prst="rect">
            <a:avLst/>
          </a:prstGeom>
        </p:spPr>
      </p:pic>
    </p:spTree>
    <p:extLst>
      <p:ext uri="{BB962C8B-B14F-4D97-AF65-F5344CB8AC3E}">
        <p14:creationId xmlns:p14="http://schemas.microsoft.com/office/powerpoint/2010/main" val="281419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10464-226F-4B0E-9B6D-1A95F72E38B4}"/>
              </a:ext>
            </a:extLst>
          </p:cNvPr>
          <p:cNvSpPr>
            <a:spLocks noGrp="1"/>
          </p:cNvSpPr>
          <p:nvPr>
            <p:ph type="title"/>
          </p:nvPr>
        </p:nvSpPr>
        <p:spPr>
          <a:xfrm>
            <a:off x="468113" y="154863"/>
            <a:ext cx="8243405" cy="1036800"/>
          </a:xfrm>
        </p:spPr>
        <p:txBody>
          <a:bodyPr>
            <a:normAutofit/>
          </a:bodyPr>
          <a:lstStyle/>
          <a:p>
            <a:r>
              <a:rPr lang="sv-SE" sz="2400" dirty="0"/>
              <a:t>Förändrat uppdrag SkaS mobila Närsjukvårdsteam</a:t>
            </a:r>
          </a:p>
        </p:txBody>
      </p:sp>
      <p:sp>
        <p:nvSpPr>
          <p:cNvPr id="3" name="Platshållare för innehåll 2">
            <a:extLst>
              <a:ext uri="{FF2B5EF4-FFF2-40B4-BE49-F238E27FC236}">
                <a16:creationId xmlns:a16="http://schemas.microsoft.com/office/drawing/2014/main" id="{57BF4D2C-3DB8-4B94-A1B1-88274BF4904C}"/>
              </a:ext>
            </a:extLst>
          </p:cNvPr>
          <p:cNvSpPr>
            <a:spLocks noGrp="1"/>
          </p:cNvSpPr>
          <p:nvPr>
            <p:ph idx="1"/>
          </p:nvPr>
        </p:nvSpPr>
        <p:spPr>
          <a:xfrm>
            <a:off x="258270" y="1121850"/>
            <a:ext cx="8078400" cy="2899800"/>
          </a:xfrm>
        </p:spPr>
        <p:txBody>
          <a:bodyPr/>
          <a:lstStyle/>
          <a:p>
            <a:r>
              <a:rPr lang="sv-SE" sz="1400" dirty="0"/>
              <a:t>Målgrupp: Patienten behov styr! Ett medicinskt eller omvårdnadsmässigt behov där en åtgärd, bedömning eller uppföljning kan tillgodoses i hemmet</a:t>
            </a:r>
          </a:p>
          <a:p>
            <a:r>
              <a:rPr lang="sv-SE" sz="1400" dirty="0"/>
              <a:t>Syfte: Öka förutsättningarna för en god, trygg och säker vård i hemmet som är värdeskapande för patienten och minska den oplanerad undvikbar slutenvård och/eller akutbesök. </a:t>
            </a:r>
          </a:p>
          <a:p>
            <a:r>
              <a:rPr lang="sv-SE" sz="1400" dirty="0"/>
              <a:t>Kriterier: Över 18 år, ej primär psykiatri eller missbruksproblematik.                                                                                                      En individuell bedömning görs alltid om vad som är rimligt och möjligt att utföra i hemmet på ett tryggt och säkert sätt.</a:t>
            </a:r>
          </a:p>
          <a:p>
            <a:r>
              <a:rPr lang="sv-SE" sz="1400" dirty="0"/>
              <a:t>Arbetssätt: Teamet skriver inte in patienten och har därmed inte det övergripande helhetsansvaret. Samverkar och samordnar med uppdragsgivare och/eller fasta vårdkontakten.</a:t>
            </a:r>
          </a:p>
          <a:p>
            <a:r>
              <a:rPr lang="sv-SE" sz="1400" dirty="0"/>
              <a:t>Kontaktväg: En väg in – uppdragsgivare ringer samordnande sjuksköterska. Remiss behövs ej. Dokumentation i respektive journal om vad uppdraget gäller.</a:t>
            </a:r>
          </a:p>
          <a:p>
            <a:endParaRPr lang="sv-SE" dirty="0"/>
          </a:p>
        </p:txBody>
      </p:sp>
      <p:sp>
        <p:nvSpPr>
          <p:cNvPr id="4" name="Platshållare för datum 3">
            <a:extLst>
              <a:ext uri="{FF2B5EF4-FFF2-40B4-BE49-F238E27FC236}">
                <a16:creationId xmlns:a16="http://schemas.microsoft.com/office/drawing/2014/main" id="{D58532E4-FE9F-41C4-B480-2FC2E6B8DC00}"/>
              </a:ext>
            </a:extLst>
          </p:cNvPr>
          <p:cNvSpPr>
            <a:spLocks noGrp="1"/>
          </p:cNvSpPr>
          <p:nvPr>
            <p:ph type="dt" sz="half" idx="2"/>
          </p:nvPr>
        </p:nvSpPr>
        <p:spPr/>
        <p:txBody>
          <a:bodyPr/>
          <a:lstStyle/>
          <a:p>
            <a:fld id="{E5532047-26A6-4F71-A68E-6EC0FCAEF15C}" type="datetime1">
              <a:rPr lang="sv-SE" smtClean="0"/>
              <a:pPr/>
              <a:t>2022-05-16</a:t>
            </a:fld>
            <a:endParaRPr lang="sv-SE" dirty="0"/>
          </a:p>
        </p:txBody>
      </p:sp>
      <p:sp>
        <p:nvSpPr>
          <p:cNvPr id="5" name="Platshållare för sidfot 4">
            <a:extLst>
              <a:ext uri="{FF2B5EF4-FFF2-40B4-BE49-F238E27FC236}">
                <a16:creationId xmlns:a16="http://schemas.microsoft.com/office/drawing/2014/main" id="{99D9E3A3-E952-4463-A348-09EB943D486A}"/>
              </a:ext>
            </a:extLst>
          </p:cNvPr>
          <p:cNvSpPr>
            <a:spLocks noGrp="1"/>
          </p:cNvSpPr>
          <p:nvPr>
            <p:ph type="ftr" sz="quarter" idx="3"/>
          </p:nvPr>
        </p:nvSpPr>
        <p:spPr/>
        <p:txBody>
          <a:bodyPr/>
          <a:lstStyle/>
          <a:p>
            <a:r>
              <a:rPr lang="sv-SE" sz="1200"/>
              <a:t>Det goda livet</a:t>
            </a:r>
          </a:p>
          <a:p>
            <a:r>
              <a:rPr lang="sv-SE" sz="1000"/>
              <a:t>– Tillsammans för god vård och hälsa</a:t>
            </a:r>
            <a:endParaRPr lang="sv-SE" sz="1000" dirty="0"/>
          </a:p>
        </p:txBody>
      </p:sp>
      <p:pic>
        <p:nvPicPr>
          <p:cNvPr id="7" name="Bildobjekt 6" descr="En bild som visar pil&#10;&#10;Automatiskt genererad beskrivning">
            <a:extLst>
              <a:ext uri="{FF2B5EF4-FFF2-40B4-BE49-F238E27FC236}">
                <a16:creationId xmlns:a16="http://schemas.microsoft.com/office/drawing/2014/main" id="{87B6A926-7AE4-4F0B-BDB4-4FD687CC838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58423" y="2754025"/>
            <a:ext cx="1321594" cy="1640681"/>
          </a:xfrm>
          <a:prstGeom prst="rect">
            <a:avLst/>
          </a:prstGeom>
        </p:spPr>
      </p:pic>
    </p:spTree>
    <p:extLst>
      <p:ext uri="{BB962C8B-B14F-4D97-AF65-F5344CB8AC3E}">
        <p14:creationId xmlns:p14="http://schemas.microsoft.com/office/powerpoint/2010/main" val="382300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803B68-EAD9-4B59-B25B-5C041F3F779A}"/>
              </a:ext>
            </a:extLst>
          </p:cNvPr>
          <p:cNvSpPr>
            <a:spLocks noGrp="1"/>
          </p:cNvSpPr>
          <p:nvPr>
            <p:ph type="title"/>
          </p:nvPr>
        </p:nvSpPr>
        <p:spPr>
          <a:xfrm>
            <a:off x="3480392" y="676345"/>
            <a:ext cx="8078400" cy="1036800"/>
          </a:xfrm>
        </p:spPr>
        <p:txBody>
          <a:bodyPr anchor="ctr">
            <a:normAutofit/>
          </a:bodyPr>
          <a:lstStyle/>
          <a:p>
            <a:r>
              <a:rPr lang="sv-SE" dirty="0"/>
              <a:t>Arbetssätt</a:t>
            </a:r>
          </a:p>
        </p:txBody>
      </p:sp>
      <p:sp>
        <p:nvSpPr>
          <p:cNvPr id="3" name="Platshållare för innehåll 2">
            <a:extLst>
              <a:ext uri="{FF2B5EF4-FFF2-40B4-BE49-F238E27FC236}">
                <a16:creationId xmlns:a16="http://schemas.microsoft.com/office/drawing/2014/main" id="{FB128531-D174-4A8F-9A1C-78901E4E15E0}"/>
              </a:ext>
            </a:extLst>
          </p:cNvPr>
          <p:cNvSpPr>
            <a:spLocks noGrp="1"/>
          </p:cNvSpPr>
          <p:nvPr>
            <p:ph idx="1"/>
          </p:nvPr>
        </p:nvSpPr>
        <p:spPr>
          <a:xfrm>
            <a:off x="276447" y="1850065"/>
            <a:ext cx="8609066" cy="2899800"/>
          </a:xfrm>
        </p:spPr>
        <p:txBody>
          <a:bodyPr>
            <a:normAutofit/>
          </a:bodyPr>
          <a:lstStyle/>
          <a:p>
            <a:pPr marL="0" indent="0">
              <a:lnSpc>
                <a:spcPct val="90000"/>
              </a:lnSpc>
              <a:buNone/>
            </a:pPr>
            <a:endParaRPr lang="sv-SE" sz="1500" dirty="0"/>
          </a:p>
          <a:p>
            <a:pPr marL="0" indent="0">
              <a:lnSpc>
                <a:spcPct val="90000"/>
              </a:lnSpc>
              <a:buNone/>
            </a:pPr>
            <a:endParaRPr lang="sv-SE" sz="1400" dirty="0"/>
          </a:p>
          <a:p>
            <a:pPr marL="0" indent="0">
              <a:lnSpc>
                <a:spcPct val="90000"/>
              </a:lnSpc>
              <a:buNone/>
            </a:pPr>
            <a:r>
              <a:rPr lang="sv-SE" sz="1400" dirty="0"/>
              <a:t>Närsjukvårdsteamet är bemannade för hela Skaraborg.                                                                                                           Jobbar tillsammans över teamgränserna där kompetens eller resurs fördelas för att hjälpa patienten på bästa sätt.                                                                                                                                                     Västra bilen utgår från sjukhuset i Lidköping                                                                                                                                   Södra och norra bilen utgår från sjukhuset i Skövde (tidigare Falköping och Mariestad)                                                                                                                                                                                                                                              Närsjukvårdsteamets akutbil utgår från ambulansstationen Skövde</a:t>
            </a:r>
          </a:p>
          <a:p>
            <a:pPr marL="0" indent="0">
              <a:lnSpc>
                <a:spcPct val="90000"/>
              </a:lnSpc>
              <a:buNone/>
            </a:pPr>
            <a:r>
              <a:rPr lang="sv-SE" sz="1400" dirty="0"/>
              <a:t>Hembesök görs i första hand av sjuksköterskor.                                                                                                                                           Läkare deltar i planering inför besök och kan delta vid ett hembesök via telefon, ett digitalt </a:t>
            </a:r>
            <a:r>
              <a:rPr lang="sv-SE" sz="1400" dirty="0" err="1"/>
              <a:t>vårdmöte</a:t>
            </a:r>
            <a:r>
              <a:rPr lang="sv-SE" sz="1400" dirty="0"/>
              <a:t> eller fysiskt då behov finns för bedömning och åtgärd.                                                                                                                                        Möjlighet till direktinläggning                                                                                                                              </a:t>
            </a:r>
          </a:p>
          <a:p>
            <a:pPr marL="0" indent="0">
              <a:lnSpc>
                <a:spcPct val="90000"/>
              </a:lnSpc>
              <a:buNone/>
            </a:pPr>
            <a:endParaRPr lang="sv-SE" sz="1800" dirty="0"/>
          </a:p>
        </p:txBody>
      </p:sp>
      <p:sp>
        <p:nvSpPr>
          <p:cNvPr id="4" name="Platshållare för datum 3">
            <a:extLst>
              <a:ext uri="{FF2B5EF4-FFF2-40B4-BE49-F238E27FC236}">
                <a16:creationId xmlns:a16="http://schemas.microsoft.com/office/drawing/2014/main" id="{FCCE96DB-3BFD-4C96-81EF-2355C845C523}"/>
              </a:ext>
            </a:extLst>
          </p:cNvPr>
          <p:cNvSpPr>
            <a:spLocks noGrp="1"/>
          </p:cNvSpPr>
          <p:nvPr>
            <p:ph type="dt" sz="half" idx="2"/>
          </p:nvPr>
        </p:nvSpPr>
        <p:spPr/>
        <p:txBody>
          <a:bodyPr anchor="ctr">
            <a:normAutofit/>
          </a:bodyPr>
          <a:lstStyle/>
          <a:p>
            <a:pPr>
              <a:spcAft>
                <a:spcPts val="600"/>
              </a:spcAft>
            </a:pPr>
            <a:fld id="{E5532047-26A6-4F71-A68E-6EC0FCAEF15C}" type="datetime1">
              <a:rPr lang="sv-SE" smtClean="0"/>
              <a:pPr>
                <a:spcAft>
                  <a:spcPts val="600"/>
                </a:spcAft>
              </a:pPr>
              <a:t>2022-05-16</a:t>
            </a:fld>
            <a:endParaRPr lang="sv-SE"/>
          </a:p>
        </p:txBody>
      </p:sp>
      <p:sp>
        <p:nvSpPr>
          <p:cNvPr id="5" name="Platshållare för sidfot 4">
            <a:extLst>
              <a:ext uri="{FF2B5EF4-FFF2-40B4-BE49-F238E27FC236}">
                <a16:creationId xmlns:a16="http://schemas.microsoft.com/office/drawing/2014/main" id="{6175B579-626F-49D8-B5A5-9C5345307162}"/>
              </a:ext>
            </a:extLst>
          </p:cNvPr>
          <p:cNvSpPr>
            <a:spLocks noGrp="1"/>
          </p:cNvSpPr>
          <p:nvPr>
            <p:ph type="ftr" sz="quarter" idx="3"/>
          </p:nvPr>
        </p:nvSpPr>
        <p:spPr/>
        <p:txBody>
          <a:bodyPr anchor="ctr">
            <a:normAutofit/>
          </a:bodyPr>
          <a:lstStyle/>
          <a:p>
            <a:pPr>
              <a:lnSpc>
                <a:spcPct val="90000"/>
              </a:lnSpc>
              <a:spcAft>
                <a:spcPts val="600"/>
              </a:spcAft>
            </a:pPr>
            <a:r>
              <a:rPr lang="sv-SE" sz="300"/>
              <a:t>Det goda livet</a:t>
            </a:r>
          </a:p>
          <a:p>
            <a:pPr>
              <a:lnSpc>
                <a:spcPct val="90000"/>
              </a:lnSpc>
              <a:spcAft>
                <a:spcPts val="600"/>
              </a:spcAft>
            </a:pPr>
            <a:r>
              <a:rPr lang="sv-SE" sz="300"/>
              <a:t>– Tillsammans för god vård och hälsa</a:t>
            </a:r>
          </a:p>
        </p:txBody>
      </p:sp>
      <p:pic>
        <p:nvPicPr>
          <p:cNvPr id="8" name="Bildobjekt 7" descr="En bild som visar träd, väg, utomhus, bil&#10;&#10;Automatiskt genererad beskrivning">
            <a:extLst>
              <a:ext uri="{FF2B5EF4-FFF2-40B4-BE49-F238E27FC236}">
                <a16:creationId xmlns:a16="http://schemas.microsoft.com/office/drawing/2014/main" id="{90DED343-0988-47D2-91A7-299F488F06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040"/>
          <a:stretch/>
        </p:blipFill>
        <p:spPr>
          <a:xfrm>
            <a:off x="276446" y="115860"/>
            <a:ext cx="2615609" cy="2067357"/>
          </a:xfrm>
          <a:prstGeom prst="rect">
            <a:avLst/>
          </a:prstGeom>
          <a:noFill/>
        </p:spPr>
      </p:pic>
      <p:pic>
        <p:nvPicPr>
          <p:cNvPr id="7" name="Bildobjekt 6" descr="En bild som visar text, bil, byggnad, väg&#10;&#10;Automatiskt genererad beskrivning">
            <a:extLst>
              <a:ext uri="{FF2B5EF4-FFF2-40B4-BE49-F238E27FC236}">
                <a16:creationId xmlns:a16="http://schemas.microsoft.com/office/drawing/2014/main" id="{9A8D7454-5940-41AF-B7A2-08F68E324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633" y="115860"/>
            <a:ext cx="2697880" cy="2067357"/>
          </a:xfrm>
          <a:prstGeom prst="rect">
            <a:avLst/>
          </a:prstGeom>
        </p:spPr>
      </p:pic>
    </p:spTree>
    <p:extLst>
      <p:ext uri="{BB962C8B-B14F-4D97-AF65-F5344CB8AC3E}">
        <p14:creationId xmlns:p14="http://schemas.microsoft.com/office/powerpoint/2010/main" val="280768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C97352-ADCC-4591-BFF0-746DB4CB5503}"/>
              </a:ext>
            </a:extLst>
          </p:cNvPr>
          <p:cNvSpPr>
            <a:spLocks noGrp="1"/>
          </p:cNvSpPr>
          <p:nvPr>
            <p:ph type="title"/>
          </p:nvPr>
        </p:nvSpPr>
        <p:spPr>
          <a:xfrm>
            <a:off x="413902" y="198430"/>
            <a:ext cx="8078400" cy="1036800"/>
          </a:xfrm>
        </p:spPr>
        <p:txBody>
          <a:bodyPr/>
          <a:lstStyle/>
          <a:p>
            <a:r>
              <a:rPr lang="sv-SE" dirty="0"/>
              <a:t>Läkemedel och utrustning</a:t>
            </a:r>
          </a:p>
        </p:txBody>
      </p:sp>
      <p:sp>
        <p:nvSpPr>
          <p:cNvPr id="3" name="Platshållare för innehåll 2">
            <a:extLst>
              <a:ext uri="{FF2B5EF4-FFF2-40B4-BE49-F238E27FC236}">
                <a16:creationId xmlns:a16="http://schemas.microsoft.com/office/drawing/2014/main" id="{509C1EE2-FABF-412B-B269-925D197957A7}"/>
              </a:ext>
            </a:extLst>
          </p:cNvPr>
          <p:cNvSpPr>
            <a:spLocks noGrp="1"/>
          </p:cNvSpPr>
          <p:nvPr>
            <p:ph idx="1"/>
          </p:nvPr>
        </p:nvSpPr>
        <p:spPr>
          <a:xfrm>
            <a:off x="161098" y="807644"/>
            <a:ext cx="8078400" cy="4335856"/>
          </a:xfrm>
        </p:spPr>
        <p:txBody>
          <a:bodyPr/>
          <a:lstStyle/>
          <a:p>
            <a:pPr marL="0" indent="0">
              <a:buNone/>
            </a:pPr>
            <a:endParaRPr lang="sv-SE" sz="1400" dirty="0"/>
          </a:p>
          <a:p>
            <a:r>
              <a:rPr lang="sv-SE" sz="1400" dirty="0"/>
              <a:t>Närsjukvårdsbilarna har mycket olika utrustningar för att utföra behandlingar, göra bedömningar och olika läkemedel för att kunna </a:t>
            </a:r>
            <a:r>
              <a:rPr lang="sv-SE" sz="1400"/>
              <a:t>starta upp behandling </a:t>
            </a:r>
            <a:r>
              <a:rPr lang="sv-SE" sz="1400" dirty="0"/>
              <a:t>på plats.                                                                                                                                                                                                 Datorer med tillgång till journal och digitala </a:t>
            </a:r>
            <a:r>
              <a:rPr lang="sv-SE" sz="1400" dirty="0" err="1"/>
              <a:t>vårdmöten</a:t>
            </a:r>
            <a:r>
              <a:rPr lang="sv-SE" sz="1400" dirty="0"/>
              <a:t>                                                                                    Planerad behandlingar och annat som inte finns i bilarna tas med utefter behov och situation.                                                                                                                    </a:t>
            </a:r>
          </a:p>
          <a:p>
            <a:pPr marL="0" indent="0">
              <a:buNone/>
            </a:pPr>
            <a:r>
              <a:rPr lang="sv-SE" sz="1400" dirty="0"/>
              <a:t>        </a:t>
            </a:r>
          </a:p>
          <a:p>
            <a:pPr marL="0" indent="0">
              <a:buNone/>
            </a:pPr>
            <a:r>
              <a:rPr lang="sv-SE" sz="1600" dirty="0"/>
              <a:t>                         </a:t>
            </a:r>
          </a:p>
          <a:p>
            <a:pPr marL="0" indent="0">
              <a:buNone/>
            </a:pPr>
            <a:endParaRPr lang="sv-SE" dirty="0"/>
          </a:p>
        </p:txBody>
      </p:sp>
      <p:sp>
        <p:nvSpPr>
          <p:cNvPr id="4" name="Platshållare för datum 3">
            <a:extLst>
              <a:ext uri="{FF2B5EF4-FFF2-40B4-BE49-F238E27FC236}">
                <a16:creationId xmlns:a16="http://schemas.microsoft.com/office/drawing/2014/main" id="{9BF2638A-5D13-4CE6-AF0D-0FC62A2D4D7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5532047-26A6-4F71-A68E-6EC0FCAEF15C}" type="datetime1">
              <a:rPr kumimoji="0" lang="sv-SE" sz="10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2022-05-16</a:t>
            </a:fld>
            <a:endParaRPr kumimoji="0" lang="sv-SE"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Platshållare för sidfot 4">
            <a:extLst>
              <a:ext uri="{FF2B5EF4-FFF2-40B4-BE49-F238E27FC236}">
                <a16:creationId xmlns:a16="http://schemas.microsoft.com/office/drawing/2014/main" id="{4C4ABBB7-86A8-46F4-99D8-5CD19146661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Det goda livet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FFFFFF"/>
                </a:solidFill>
                <a:effectLst/>
                <a:uLnTx/>
                <a:uFillTx/>
                <a:latin typeface="Calibri"/>
                <a:ea typeface="+mn-ea"/>
                <a:cs typeface="+mn-cs"/>
              </a:rPr>
              <a:t>– Tillsammans för god vård och hälsa</a:t>
            </a:r>
            <a:endParaRPr kumimoji="0" lang="sv-SE" sz="10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Bildobjekt 7" descr="En bild som visar inomhus, vägg, belamrad&#10;&#10;Automatiskt genererad beskrivning">
            <a:extLst>
              <a:ext uri="{FF2B5EF4-FFF2-40B4-BE49-F238E27FC236}">
                <a16:creationId xmlns:a16="http://schemas.microsoft.com/office/drawing/2014/main" id="{A2F7681E-DFF5-4996-8A76-71AA04A946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800082" y="2575519"/>
            <a:ext cx="2011812" cy="1508860"/>
          </a:xfrm>
          <a:prstGeom prst="rect">
            <a:avLst/>
          </a:prstGeom>
        </p:spPr>
      </p:pic>
      <p:pic>
        <p:nvPicPr>
          <p:cNvPr id="10" name="Bildobjekt 9" descr="En bild som visar person&#10;&#10;Automatiskt genererad beskrivning">
            <a:extLst>
              <a:ext uri="{FF2B5EF4-FFF2-40B4-BE49-F238E27FC236}">
                <a16:creationId xmlns:a16="http://schemas.microsoft.com/office/drawing/2014/main" id="{F3225747-1ED4-49D6-BC73-844223A43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652" y="2324043"/>
            <a:ext cx="1508860" cy="2011813"/>
          </a:xfrm>
          <a:prstGeom prst="rect">
            <a:avLst/>
          </a:prstGeom>
        </p:spPr>
      </p:pic>
    </p:spTree>
    <p:extLst>
      <p:ext uri="{BB962C8B-B14F-4D97-AF65-F5344CB8AC3E}">
        <p14:creationId xmlns:p14="http://schemas.microsoft.com/office/powerpoint/2010/main" val="240672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13E06-B90F-4FFC-8C6C-9B4D6011871C}"/>
              </a:ext>
            </a:extLst>
          </p:cNvPr>
          <p:cNvSpPr>
            <a:spLocks noGrp="1"/>
          </p:cNvSpPr>
          <p:nvPr>
            <p:ph type="title"/>
          </p:nvPr>
        </p:nvSpPr>
        <p:spPr>
          <a:xfrm>
            <a:off x="488175" y="-69512"/>
            <a:ext cx="8683199" cy="1036800"/>
          </a:xfrm>
        </p:spPr>
        <p:txBody>
          <a:bodyPr>
            <a:normAutofit/>
          </a:bodyPr>
          <a:lstStyle/>
          <a:p>
            <a:r>
              <a:rPr lang="sv-SE" sz="3200" dirty="0"/>
              <a:t>Uppdragen</a:t>
            </a:r>
            <a:endParaRPr lang="sv-SE" sz="2800" dirty="0"/>
          </a:p>
        </p:txBody>
      </p:sp>
      <p:sp>
        <p:nvSpPr>
          <p:cNvPr id="3" name="Platshållare för innehåll 2">
            <a:extLst>
              <a:ext uri="{FF2B5EF4-FFF2-40B4-BE49-F238E27FC236}">
                <a16:creationId xmlns:a16="http://schemas.microsoft.com/office/drawing/2014/main" id="{AE19E654-5F89-4B0A-AC8D-89B910AFC175}"/>
              </a:ext>
            </a:extLst>
          </p:cNvPr>
          <p:cNvSpPr>
            <a:spLocks noGrp="1"/>
          </p:cNvSpPr>
          <p:nvPr>
            <p:ph idx="1"/>
          </p:nvPr>
        </p:nvSpPr>
        <p:spPr>
          <a:xfrm>
            <a:off x="282219" y="748533"/>
            <a:ext cx="8078400" cy="3374648"/>
          </a:xfrm>
        </p:spPr>
        <p:txBody>
          <a:bodyPr/>
          <a:lstStyle/>
          <a:p>
            <a:pPr marL="0" indent="0">
              <a:buNone/>
            </a:pPr>
            <a:r>
              <a:rPr lang="sv-SE" sz="1400" dirty="0"/>
              <a:t>Sjukhusets förlängda arm och brygga mellan egna verksamheter och vårdgrannar.  </a:t>
            </a:r>
          </a:p>
          <a:p>
            <a:pPr marL="0" indent="0">
              <a:buNone/>
            </a:pPr>
            <a:r>
              <a:rPr lang="sv-SE" sz="1400" dirty="0"/>
              <a:t>Uppdragen är av enstaka karaktär eller under en begränsad period, planerade och icke planerade.  </a:t>
            </a:r>
          </a:p>
          <a:p>
            <a:pPr marL="0" indent="0">
              <a:buNone/>
            </a:pPr>
            <a:r>
              <a:rPr lang="sv-SE" sz="1400" dirty="0"/>
              <a:t>         Primärvård och kommun </a:t>
            </a:r>
          </a:p>
          <a:p>
            <a:pPr marL="0" indent="0">
              <a:buNone/>
            </a:pPr>
            <a:r>
              <a:rPr lang="sv-SE" sz="1400" dirty="0"/>
              <a:t>         Ambulans, bedömningsbilar och akutmottagningar - jourtid röstbrevlåda till teamet</a:t>
            </a:r>
          </a:p>
          <a:p>
            <a:pPr marL="0" indent="0">
              <a:buNone/>
            </a:pPr>
            <a:r>
              <a:rPr lang="sv-SE" sz="1400" dirty="0"/>
              <a:t>         Utskrivande enhet/avdelning                                                                                                                                             </a:t>
            </a:r>
          </a:p>
          <a:p>
            <a:pPr>
              <a:buFontTx/>
              <a:buChar char="-"/>
            </a:pPr>
            <a:r>
              <a:rPr lang="sv-SE" sz="1400" dirty="0"/>
              <a:t>Specialistmottagning </a:t>
            </a:r>
          </a:p>
          <a:p>
            <a:pPr marL="0" indent="0">
              <a:buNone/>
            </a:pPr>
            <a:r>
              <a:rPr lang="sv-SE" sz="1800" dirty="0"/>
              <a:t> </a:t>
            </a:r>
          </a:p>
          <a:p>
            <a:pPr>
              <a:buFontTx/>
              <a:buChar char="-"/>
            </a:pPr>
            <a:endParaRPr lang="sv-SE" sz="1800" dirty="0"/>
          </a:p>
          <a:p>
            <a:pPr marL="0" indent="0">
              <a:buNone/>
            </a:pPr>
            <a:endParaRPr lang="sv-SE" dirty="0"/>
          </a:p>
        </p:txBody>
      </p:sp>
      <p:sp>
        <p:nvSpPr>
          <p:cNvPr id="4" name="Platshållare för datum 3">
            <a:extLst>
              <a:ext uri="{FF2B5EF4-FFF2-40B4-BE49-F238E27FC236}">
                <a16:creationId xmlns:a16="http://schemas.microsoft.com/office/drawing/2014/main" id="{CE467D31-89B9-4F86-A794-DED13D008FBC}"/>
              </a:ext>
            </a:extLst>
          </p:cNvPr>
          <p:cNvSpPr>
            <a:spLocks noGrp="1"/>
          </p:cNvSpPr>
          <p:nvPr>
            <p:ph type="dt" sz="half" idx="2"/>
          </p:nvPr>
        </p:nvSpPr>
        <p:spPr/>
        <p:txBody>
          <a:bodyPr/>
          <a:lstStyle/>
          <a:p>
            <a:fld id="{E5532047-26A6-4F71-A68E-6EC0FCAEF15C}" type="datetime1">
              <a:rPr lang="sv-SE" smtClean="0"/>
              <a:pPr/>
              <a:t>2022-05-16</a:t>
            </a:fld>
            <a:endParaRPr lang="sv-SE" dirty="0"/>
          </a:p>
        </p:txBody>
      </p:sp>
      <p:sp>
        <p:nvSpPr>
          <p:cNvPr id="5" name="Platshållare för sidfot 4">
            <a:extLst>
              <a:ext uri="{FF2B5EF4-FFF2-40B4-BE49-F238E27FC236}">
                <a16:creationId xmlns:a16="http://schemas.microsoft.com/office/drawing/2014/main" id="{429D9E94-6DC1-4ACC-8873-0C074D8DDC8F}"/>
              </a:ext>
            </a:extLst>
          </p:cNvPr>
          <p:cNvSpPr>
            <a:spLocks noGrp="1"/>
          </p:cNvSpPr>
          <p:nvPr>
            <p:ph type="ftr" sz="quarter" idx="3"/>
          </p:nvPr>
        </p:nvSpPr>
        <p:spPr/>
        <p:txBody>
          <a:bodyPr/>
          <a:lstStyle/>
          <a:p>
            <a:r>
              <a:rPr lang="sv-SE" sz="1200"/>
              <a:t>Det goda livet</a:t>
            </a:r>
          </a:p>
          <a:p>
            <a:r>
              <a:rPr lang="sv-SE" sz="1000"/>
              <a:t>– Tillsammans för god vård och hälsa</a:t>
            </a:r>
            <a:endParaRPr lang="sv-SE" sz="1000" dirty="0"/>
          </a:p>
        </p:txBody>
      </p:sp>
      <p:pic>
        <p:nvPicPr>
          <p:cNvPr id="8" name="Bildobjekt 7" descr="En bild som visar person, inomhus&#10;&#10;Automatiskt genererad beskrivning">
            <a:extLst>
              <a:ext uri="{FF2B5EF4-FFF2-40B4-BE49-F238E27FC236}">
                <a16:creationId xmlns:a16="http://schemas.microsoft.com/office/drawing/2014/main" id="{C07CC810-9208-4801-930E-9216F996C2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81" y="2799924"/>
            <a:ext cx="1889550" cy="1595043"/>
          </a:xfrm>
          <a:prstGeom prst="rect">
            <a:avLst/>
          </a:prstGeom>
        </p:spPr>
      </p:pic>
      <p:pic>
        <p:nvPicPr>
          <p:cNvPr id="10" name="Bildobjekt 9" descr="En bild som visar person, kvinna&#10;&#10;Automatiskt genererad beskrivning">
            <a:extLst>
              <a:ext uri="{FF2B5EF4-FFF2-40B4-BE49-F238E27FC236}">
                <a16:creationId xmlns:a16="http://schemas.microsoft.com/office/drawing/2014/main" id="{328991D7-5CAD-42E0-8026-B876F093A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65112" y="2374210"/>
            <a:ext cx="2145589" cy="2104010"/>
          </a:xfrm>
          <a:prstGeom prst="rect">
            <a:avLst/>
          </a:prstGeom>
        </p:spPr>
      </p:pic>
      <p:pic>
        <p:nvPicPr>
          <p:cNvPr id="7" name="Bildobjekt 6" descr="En bild som visar text, träd, väg, utomhus&#10;&#10;Automatiskt genererad beskrivning">
            <a:extLst>
              <a:ext uri="{FF2B5EF4-FFF2-40B4-BE49-F238E27FC236}">
                <a16:creationId xmlns:a16="http://schemas.microsoft.com/office/drawing/2014/main" id="{2D183A94-FA29-4706-8F54-DCB27590B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362" y="2817680"/>
            <a:ext cx="1996115" cy="1595043"/>
          </a:xfrm>
          <a:prstGeom prst="rect">
            <a:avLst/>
          </a:prstGeom>
        </p:spPr>
      </p:pic>
    </p:spTree>
    <p:extLst>
      <p:ext uri="{BB962C8B-B14F-4D97-AF65-F5344CB8AC3E}">
        <p14:creationId xmlns:p14="http://schemas.microsoft.com/office/powerpoint/2010/main" val="156123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61658255-BE50-4E17-866F-1D779C38BE27}"/>
              </a:ext>
            </a:extLst>
          </p:cNvPr>
          <p:cNvSpPr>
            <a:spLocks noGrp="1"/>
          </p:cNvSpPr>
          <p:nvPr>
            <p:ph type="dt" sz="half" idx="2"/>
          </p:nvPr>
        </p:nvSpPr>
        <p:spPr/>
        <p:txBody>
          <a:bodyPr/>
          <a:lstStyle/>
          <a:p>
            <a:fld id="{E5532047-26A6-4F71-A68E-6EC0FCAEF15C}" type="datetime1">
              <a:rPr lang="sv-SE" smtClean="0"/>
              <a:pPr/>
              <a:t>2022-05-16</a:t>
            </a:fld>
            <a:endParaRPr lang="sv-SE" dirty="0"/>
          </a:p>
        </p:txBody>
      </p:sp>
      <p:sp>
        <p:nvSpPr>
          <p:cNvPr id="5" name="Platshållare för sidfot 4">
            <a:extLst>
              <a:ext uri="{FF2B5EF4-FFF2-40B4-BE49-F238E27FC236}">
                <a16:creationId xmlns:a16="http://schemas.microsoft.com/office/drawing/2014/main" id="{9859010F-CC2B-416F-B22C-DA0B8886DF81}"/>
              </a:ext>
            </a:extLst>
          </p:cNvPr>
          <p:cNvSpPr>
            <a:spLocks noGrp="1"/>
          </p:cNvSpPr>
          <p:nvPr>
            <p:ph type="ftr" sz="quarter" idx="3"/>
          </p:nvPr>
        </p:nvSpPr>
        <p:spPr/>
        <p:txBody>
          <a:bodyPr/>
          <a:lstStyle/>
          <a:p>
            <a:r>
              <a:rPr lang="sv-SE" sz="1200" dirty="0"/>
              <a:t>Det goda livet</a:t>
            </a:r>
          </a:p>
          <a:p>
            <a:r>
              <a:rPr lang="sv-SE" sz="1000" dirty="0"/>
              <a:t>– Tillsammans för god vård och hälsa</a:t>
            </a:r>
          </a:p>
        </p:txBody>
      </p:sp>
      <p:sp>
        <p:nvSpPr>
          <p:cNvPr id="2" name="Rubrik 1">
            <a:extLst>
              <a:ext uri="{FF2B5EF4-FFF2-40B4-BE49-F238E27FC236}">
                <a16:creationId xmlns:a16="http://schemas.microsoft.com/office/drawing/2014/main" id="{9857C938-D919-4848-A261-82A83A329E91}"/>
              </a:ext>
            </a:extLst>
          </p:cNvPr>
          <p:cNvSpPr>
            <a:spLocks noGrp="1"/>
          </p:cNvSpPr>
          <p:nvPr>
            <p:ph type="title" idx="4294967295"/>
          </p:nvPr>
        </p:nvSpPr>
        <p:spPr>
          <a:xfrm>
            <a:off x="533400" y="621324"/>
            <a:ext cx="8281988" cy="1036637"/>
          </a:xfrm>
        </p:spPr>
        <p:txBody>
          <a:bodyPr>
            <a:normAutofit fontScale="90000"/>
          </a:bodyPr>
          <a:lstStyle/>
          <a:p>
            <a:r>
              <a:rPr lang="sv-SE" sz="2200" dirty="0"/>
              <a:t>Subjektiva uppskattningar av medarbetare om vad varje enskilt besök ersatte för annat besök på vårdinrättning, samt de tillfällen transport till akutmottagning/slutenvård behövdes har utförts i maj 2021 och i februari 2022.</a:t>
            </a:r>
            <a:br>
              <a:rPr lang="sv-SE" dirty="0"/>
            </a:br>
            <a:endParaRPr lang="sv-SE" dirty="0"/>
          </a:p>
        </p:txBody>
      </p:sp>
      <p:graphicFrame>
        <p:nvGraphicFramePr>
          <p:cNvPr id="6" name="Diagram 5">
            <a:extLst>
              <a:ext uri="{FF2B5EF4-FFF2-40B4-BE49-F238E27FC236}">
                <a16:creationId xmlns:a16="http://schemas.microsoft.com/office/drawing/2014/main" id="{24342B24-E8A9-4614-A36F-040B8B44B1E3}"/>
              </a:ext>
            </a:extLst>
          </p:cNvPr>
          <p:cNvGraphicFramePr>
            <a:graphicFrameLocks/>
          </p:cNvGraphicFramePr>
          <p:nvPr/>
        </p:nvGraphicFramePr>
        <p:xfrm>
          <a:off x="4691271" y="1829620"/>
          <a:ext cx="4222141" cy="2340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a:extLst>
              <a:ext uri="{FF2B5EF4-FFF2-40B4-BE49-F238E27FC236}">
                <a16:creationId xmlns:a16="http://schemas.microsoft.com/office/drawing/2014/main" id="{38BB71EB-EEDA-4011-BA81-81A5A75ECEED}"/>
              </a:ext>
            </a:extLst>
          </p:cNvPr>
          <p:cNvGraphicFramePr>
            <a:graphicFrameLocks/>
          </p:cNvGraphicFramePr>
          <p:nvPr/>
        </p:nvGraphicFramePr>
        <p:xfrm>
          <a:off x="230588" y="1829620"/>
          <a:ext cx="4222141" cy="2340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503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28428C-645D-4234-A6C4-72BA952EE6E5}"/>
              </a:ext>
            </a:extLst>
          </p:cNvPr>
          <p:cNvSpPr>
            <a:spLocks noGrp="1"/>
          </p:cNvSpPr>
          <p:nvPr>
            <p:ph type="title"/>
          </p:nvPr>
        </p:nvSpPr>
        <p:spPr/>
        <p:txBody>
          <a:bodyPr/>
          <a:lstStyle/>
          <a:p>
            <a:r>
              <a:rPr lang="sv-SE" dirty="0"/>
              <a:t>Avslutning</a:t>
            </a:r>
            <a:br>
              <a:rPr lang="sv-SE" dirty="0"/>
            </a:br>
            <a:endParaRPr lang="sv-SE" dirty="0"/>
          </a:p>
        </p:txBody>
      </p:sp>
      <p:sp>
        <p:nvSpPr>
          <p:cNvPr id="3" name="Platshållare för innehåll 2">
            <a:extLst>
              <a:ext uri="{FF2B5EF4-FFF2-40B4-BE49-F238E27FC236}">
                <a16:creationId xmlns:a16="http://schemas.microsoft.com/office/drawing/2014/main" id="{9935D5E1-4187-40B5-88FD-3576F6373B05}"/>
              </a:ext>
            </a:extLst>
          </p:cNvPr>
          <p:cNvSpPr>
            <a:spLocks noGrp="1"/>
          </p:cNvSpPr>
          <p:nvPr>
            <p:ph idx="1"/>
          </p:nvPr>
        </p:nvSpPr>
        <p:spPr>
          <a:xfrm>
            <a:off x="596300" y="795738"/>
            <a:ext cx="8410900" cy="2899800"/>
          </a:xfrm>
        </p:spPr>
        <p:txBody>
          <a:bodyPr/>
          <a:lstStyle/>
          <a:p>
            <a:pPr marL="0" indent="0">
              <a:buNone/>
            </a:pPr>
            <a:r>
              <a:rPr lang="sv-SE" sz="1800" dirty="0"/>
              <a:t>                 </a:t>
            </a:r>
          </a:p>
          <a:p>
            <a:r>
              <a:rPr lang="sv-SE" sz="1600" dirty="0"/>
              <a:t>Begränsning – jourtid</a:t>
            </a:r>
          </a:p>
          <a:p>
            <a:r>
              <a:rPr lang="sv-SE" sz="1600" dirty="0"/>
              <a:t>Framtid – ett eventuellt utökat uppdrag för utökad tillgänglighet.</a:t>
            </a:r>
          </a:p>
          <a:p>
            <a:r>
              <a:rPr lang="sv-SE" sz="1600" dirty="0"/>
              <a:t>Kontinuerligt arbete med information och kommunikation med vårdgrannar och sjukhusets egna verksamheter för att Närsjukvårdsteamet ska vara ett självklart alternativ att ta ställning till</a:t>
            </a:r>
          </a:p>
          <a:p>
            <a:endParaRPr lang="sv-SE" sz="1600" dirty="0"/>
          </a:p>
          <a:p>
            <a:r>
              <a:rPr lang="sv-SE" sz="1600" dirty="0"/>
              <a:t>Frågor</a:t>
            </a:r>
            <a:endParaRPr lang="sv-SE" sz="1800" dirty="0"/>
          </a:p>
          <a:p>
            <a:endParaRPr lang="sv-SE" dirty="0"/>
          </a:p>
          <a:p>
            <a:pPr marL="0" indent="0">
              <a:buNone/>
            </a:pPr>
            <a:endParaRPr lang="sv-SE" dirty="0"/>
          </a:p>
          <a:p>
            <a:pPr marL="0" indent="0">
              <a:buNone/>
            </a:pPr>
            <a:r>
              <a:rPr lang="sv-SE" dirty="0"/>
              <a:t>  </a:t>
            </a:r>
          </a:p>
          <a:p>
            <a:pPr marL="0" indent="0">
              <a:buNone/>
            </a:pPr>
            <a:endParaRPr lang="sv-SE" dirty="0"/>
          </a:p>
        </p:txBody>
      </p:sp>
      <p:sp>
        <p:nvSpPr>
          <p:cNvPr id="4" name="Platshållare för datum 3">
            <a:extLst>
              <a:ext uri="{FF2B5EF4-FFF2-40B4-BE49-F238E27FC236}">
                <a16:creationId xmlns:a16="http://schemas.microsoft.com/office/drawing/2014/main" id="{843D1B58-BCA1-4610-9BA3-56CBED38C2BF}"/>
              </a:ext>
            </a:extLst>
          </p:cNvPr>
          <p:cNvSpPr>
            <a:spLocks noGrp="1"/>
          </p:cNvSpPr>
          <p:nvPr>
            <p:ph type="dt" sz="half" idx="2"/>
          </p:nvPr>
        </p:nvSpPr>
        <p:spPr/>
        <p:txBody>
          <a:bodyPr/>
          <a:lstStyle/>
          <a:p>
            <a:fld id="{E5532047-26A6-4F71-A68E-6EC0FCAEF15C}" type="datetime1">
              <a:rPr lang="sv-SE" smtClean="0"/>
              <a:pPr/>
              <a:t>2022-05-16</a:t>
            </a:fld>
            <a:endParaRPr lang="sv-SE" dirty="0"/>
          </a:p>
        </p:txBody>
      </p:sp>
      <p:sp>
        <p:nvSpPr>
          <p:cNvPr id="5" name="Platshållare för sidfot 4">
            <a:extLst>
              <a:ext uri="{FF2B5EF4-FFF2-40B4-BE49-F238E27FC236}">
                <a16:creationId xmlns:a16="http://schemas.microsoft.com/office/drawing/2014/main" id="{AAF37BA3-E7DE-4FCA-BD59-9A361C88F322}"/>
              </a:ext>
            </a:extLst>
          </p:cNvPr>
          <p:cNvSpPr>
            <a:spLocks noGrp="1"/>
          </p:cNvSpPr>
          <p:nvPr>
            <p:ph type="ftr" sz="quarter" idx="3"/>
          </p:nvPr>
        </p:nvSpPr>
        <p:spPr/>
        <p:txBody>
          <a:bodyPr/>
          <a:lstStyle/>
          <a:p>
            <a:r>
              <a:rPr lang="sv-SE" sz="1200"/>
              <a:t>Det goda livet</a:t>
            </a:r>
          </a:p>
          <a:p>
            <a:r>
              <a:rPr lang="sv-SE" sz="1000"/>
              <a:t>– Tillsammans för god vård och hälsa</a:t>
            </a:r>
            <a:endParaRPr lang="sv-SE" sz="1000" dirty="0"/>
          </a:p>
        </p:txBody>
      </p:sp>
      <p:pic>
        <p:nvPicPr>
          <p:cNvPr id="7" name="Bildobjekt 6" descr="En bild som visar inomhus&#10;&#10;Automatiskt genererad beskrivning">
            <a:extLst>
              <a:ext uri="{FF2B5EF4-FFF2-40B4-BE49-F238E27FC236}">
                <a16:creationId xmlns:a16="http://schemas.microsoft.com/office/drawing/2014/main" id="{E8DE2C8B-2435-415A-80C6-7A272A0BE04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9962" y="2571750"/>
            <a:ext cx="2641499" cy="1653807"/>
          </a:xfrm>
          <a:prstGeom prst="rect">
            <a:avLst/>
          </a:prstGeom>
        </p:spPr>
      </p:pic>
    </p:spTree>
    <p:extLst>
      <p:ext uri="{BB962C8B-B14F-4D97-AF65-F5344CB8AC3E}">
        <p14:creationId xmlns:p14="http://schemas.microsoft.com/office/powerpoint/2010/main" val="405106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04DC2A7-416A-4375-AC76-20BB0DAF540A}"/>
              </a:ext>
            </a:extLst>
          </p:cNvPr>
          <p:cNvSpPr>
            <a:spLocks noGrp="1"/>
          </p:cNvSpPr>
          <p:nvPr>
            <p:ph type="title"/>
          </p:nvPr>
        </p:nvSpPr>
        <p:spPr/>
        <p:txBody>
          <a:bodyPr>
            <a:normAutofit fontScale="90000"/>
          </a:bodyPr>
          <a:lstStyle/>
          <a:p>
            <a:r>
              <a:rPr lang="sv-SE" sz="2000" dirty="0"/>
              <a:t>Lotta Smedberg </a:t>
            </a:r>
            <a:br>
              <a:rPr lang="sv-SE" sz="2000"/>
            </a:br>
            <a:r>
              <a:rPr lang="sv-SE" sz="2000"/>
              <a:t>Processledare </a:t>
            </a:r>
            <a:r>
              <a:rPr lang="sv-SE" sz="2000" dirty="0"/>
              <a:t>SkaS mobila Närsjukvårdsteam</a:t>
            </a:r>
            <a:br>
              <a:rPr lang="sv-SE" sz="2000" dirty="0"/>
            </a:br>
            <a:r>
              <a:rPr lang="sv-SE" sz="2000" dirty="0">
                <a:hlinkClick r:id="rId2"/>
              </a:rPr>
              <a:t>charlotta.smedberg@vgregion.se</a:t>
            </a:r>
            <a:br>
              <a:rPr lang="sv-SE" sz="2000" dirty="0"/>
            </a:br>
            <a:r>
              <a:rPr lang="sv-SE" sz="2000" dirty="0"/>
              <a:t>072-203 19 97</a:t>
            </a:r>
          </a:p>
        </p:txBody>
      </p:sp>
      <p:sp>
        <p:nvSpPr>
          <p:cNvPr id="5" name="Platshållare för datum 4">
            <a:extLst>
              <a:ext uri="{FF2B5EF4-FFF2-40B4-BE49-F238E27FC236}">
                <a16:creationId xmlns:a16="http://schemas.microsoft.com/office/drawing/2014/main" id="{D077DDBA-9E4A-425B-8725-DB609AC13C46}"/>
              </a:ext>
            </a:extLst>
          </p:cNvPr>
          <p:cNvSpPr>
            <a:spLocks noGrp="1"/>
          </p:cNvSpPr>
          <p:nvPr>
            <p:ph type="dt" sz="half" idx="4294967295"/>
          </p:nvPr>
        </p:nvSpPr>
        <p:spPr>
          <a:xfrm>
            <a:off x="0" y="4770438"/>
            <a:ext cx="1220788" cy="274637"/>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711DBD-4C2D-40E0-86B8-38A04FA68971}" type="datetime1">
              <a:rPr kumimoji="0" lang="sv-SE" sz="10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2022-05-16</a:t>
            </a:fld>
            <a:endParaRPr kumimoji="0" lang="sv-SE"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Platshållare för sidfot 5">
            <a:extLst>
              <a:ext uri="{FF2B5EF4-FFF2-40B4-BE49-F238E27FC236}">
                <a16:creationId xmlns:a16="http://schemas.microsoft.com/office/drawing/2014/main" id="{6E0BF98C-814B-4368-954F-2A17818DC2B2}"/>
              </a:ext>
            </a:extLst>
          </p:cNvPr>
          <p:cNvSpPr>
            <a:spLocks noGrp="1"/>
          </p:cNvSpPr>
          <p:nvPr>
            <p:ph type="ftr" sz="quarter" idx="4294967295"/>
          </p:nvPr>
        </p:nvSpPr>
        <p:spPr>
          <a:xfrm>
            <a:off x="0" y="4770438"/>
            <a:ext cx="4465638" cy="274637"/>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Det goda livet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FFFFFF"/>
                </a:solidFill>
                <a:effectLst/>
                <a:uLnTx/>
                <a:uFillTx/>
                <a:latin typeface="Calibri"/>
                <a:ea typeface="+mn-ea"/>
                <a:cs typeface="+mn-cs"/>
              </a:rPr>
              <a:t>– Tillsammans för god vård och hälsa</a:t>
            </a:r>
            <a:endParaRPr kumimoji="0" lang="sv-SE" sz="10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48636772"/>
      </p:ext>
    </p:extLst>
  </p:cSld>
  <p:clrMapOvr>
    <a:masterClrMapping/>
  </p:clrMapOvr>
</p:sld>
</file>

<file path=ppt/theme/theme1.xml><?xml version="1.0" encoding="utf-8"?>
<a:theme xmlns:a="http://schemas.openxmlformats.org/drawingml/2006/main" name="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Presentation2" id="{C093CA42-1D83-4804-96D2-31846EB5D54F}" vid="{0522E719-B045-4826-B656-5841FC55BFD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SkaS_blue_16-9</Template>
  <TotalTime>431</TotalTime>
  <Words>673</Words>
  <Application>Microsoft Office PowerPoint</Application>
  <PresentationFormat>Bildspel på skärmen (16:9)</PresentationFormat>
  <Paragraphs>68</Paragraphs>
  <Slides>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Calibri Light</vt:lpstr>
      <vt:lpstr>VGR_vitt_blue</vt:lpstr>
      <vt:lpstr>SkaS mobila Närsjukvårdsteam maj 2022</vt:lpstr>
      <vt:lpstr>Förändrat uppdrag SkaS mobila Närsjukvårdsteam</vt:lpstr>
      <vt:lpstr>Förändrat uppdrag SkaS mobila Närsjukvårdsteam</vt:lpstr>
      <vt:lpstr>Arbetssätt</vt:lpstr>
      <vt:lpstr>Läkemedel och utrustning</vt:lpstr>
      <vt:lpstr>Uppdragen</vt:lpstr>
      <vt:lpstr>Subjektiva uppskattningar av medarbetare om vad varje enskilt besök ersatte för annat besök på vårdinrättning, samt de tillfällen transport till akutmottagning/slutenvård behövdes har utförts i maj 2021 och i februari 2022. </vt:lpstr>
      <vt:lpstr>Avslutning </vt:lpstr>
      <vt:lpstr>Lotta Smedberg  Processledare SkaS mobila Närsjukvårdsteam charlotta.smedberg@vgregion.se 072-203 19 97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SkaS mobila Närsjukvårdsteam maj 2022</dc:title>
  <dc:creator>Charlotta Smedberg</dc:creator>
  <cp:lastModifiedBy>Charlotta Smedberg</cp:lastModifiedBy>
  <cp:revision>6</cp:revision>
  <dcterms:created xsi:type="dcterms:W3CDTF">2022-05-10T15:10:51Z</dcterms:created>
  <dcterms:modified xsi:type="dcterms:W3CDTF">2022-05-16T06:49:28Z</dcterms:modified>
</cp:coreProperties>
</file>