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 id="2147483672" r:id="rId2"/>
  </p:sldMasterIdLst>
  <p:notesMasterIdLst>
    <p:notesMasterId r:id="rId11"/>
  </p:notesMasterIdLst>
  <p:sldIdLst>
    <p:sldId id="257" r:id="rId3"/>
    <p:sldId id="273" r:id="rId4"/>
    <p:sldId id="328" r:id="rId5"/>
    <p:sldId id="317" r:id="rId6"/>
    <p:sldId id="318" r:id="rId7"/>
    <p:sldId id="319" r:id="rId8"/>
    <p:sldId id="287" r:id="rId9"/>
    <p:sldId id="278" r:id="rId10"/>
  </p:sldIdLst>
  <p:sldSz cx="9144000" cy="6858000" type="screen4x3"/>
  <p:notesSz cx="6797675" cy="9926638"/>
  <p:defaultTextStyle>
    <a:defPPr>
      <a:defRPr lang="sv-S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14">
          <p15:clr>
            <a:srgbClr val="A4A3A4"/>
          </p15:clr>
        </p15:guide>
        <p15:guide id="3"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6909"/>
    <a:srgbClr val="008FCB"/>
    <a:srgbClr val="E75113"/>
    <a:srgbClr val="BDE4F7"/>
    <a:srgbClr val="219BD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6822" autoAdjust="0"/>
    <p:restoredTop sz="50000" autoAdjust="0"/>
  </p:normalViewPr>
  <p:slideViewPr>
    <p:cSldViewPr snapToGrid="0" snapToObjects="1">
      <p:cViewPr varScale="1">
        <p:scale>
          <a:sx n="95" d="100"/>
          <a:sy n="95" d="100"/>
        </p:scale>
        <p:origin x="176" y="424"/>
      </p:cViewPr>
      <p:guideLst>
        <p:guide orient="horz" pos="2160"/>
        <p:guide orient="horz" pos="1014"/>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v-SE" dirty="0"/>
          </a:p>
        </p:txBody>
      </p:sp>
      <p:sp>
        <p:nvSpPr>
          <p:cNvPr id="3" name="Platshållare fö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352154E-6706-1242-B5E1-43A53DF99EE7}" type="datetimeFigureOut">
              <a:rPr lang="sv-SE" smtClean="0"/>
              <a:t>2022-05-11</a:t>
            </a:fld>
            <a:endParaRPr lang="sv-SE" dirty="0"/>
          </a:p>
        </p:txBody>
      </p:sp>
      <p:sp>
        <p:nvSpPr>
          <p:cNvPr id="4" name="Platshållare för bildobjekt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sv-SE" dirty="0"/>
          </a:p>
        </p:txBody>
      </p:sp>
      <p:sp>
        <p:nvSpPr>
          <p:cNvPr id="5" name="Platshållare för anteckninga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v-SE" dirty="0"/>
          </a:p>
        </p:txBody>
      </p:sp>
      <p:sp>
        <p:nvSpPr>
          <p:cNvPr id="7" name="Platshållare för bild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B0E164D-EE8D-B448-BE8E-A1520703B60E}" type="slidenum">
              <a:rPr lang="sv-SE" smtClean="0"/>
              <a:t>‹#›</a:t>
            </a:fld>
            <a:endParaRPr lang="sv-SE" dirty="0"/>
          </a:p>
        </p:txBody>
      </p:sp>
    </p:spTree>
    <p:extLst>
      <p:ext uri="{BB962C8B-B14F-4D97-AF65-F5344CB8AC3E}">
        <p14:creationId xmlns:p14="http://schemas.microsoft.com/office/powerpoint/2010/main" val="413559199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4B0E164D-EE8D-B448-BE8E-A1520703B60E}" type="slidenum">
              <a:rPr lang="sv-SE" smtClean="0"/>
              <a:t>1</a:t>
            </a:fld>
            <a:endParaRPr lang="sv-SE" dirty="0"/>
          </a:p>
        </p:txBody>
      </p:sp>
    </p:spTree>
    <p:extLst>
      <p:ext uri="{BB962C8B-B14F-4D97-AF65-F5344CB8AC3E}">
        <p14:creationId xmlns:p14="http://schemas.microsoft.com/office/powerpoint/2010/main" val="23244133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4B0E164D-EE8D-B448-BE8E-A1520703B60E}" type="slidenum">
              <a:rPr lang="sv-SE" smtClean="0"/>
              <a:t>2</a:t>
            </a:fld>
            <a:endParaRPr lang="sv-SE" dirty="0"/>
          </a:p>
        </p:txBody>
      </p:sp>
    </p:spTree>
    <p:extLst>
      <p:ext uri="{BB962C8B-B14F-4D97-AF65-F5344CB8AC3E}">
        <p14:creationId xmlns:p14="http://schemas.microsoft.com/office/powerpoint/2010/main" val="13127961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4B0E164D-EE8D-B448-BE8E-A1520703B60E}" type="slidenum">
              <a:rPr lang="sv-SE" smtClean="0"/>
              <a:t>4</a:t>
            </a:fld>
            <a:endParaRPr lang="sv-SE" dirty="0"/>
          </a:p>
        </p:txBody>
      </p:sp>
    </p:spTree>
    <p:extLst>
      <p:ext uri="{BB962C8B-B14F-4D97-AF65-F5344CB8AC3E}">
        <p14:creationId xmlns:p14="http://schemas.microsoft.com/office/powerpoint/2010/main" val="7520468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4B0E164D-EE8D-B448-BE8E-A1520703B60E}" type="slidenum">
              <a:rPr lang="sv-SE" smtClean="0"/>
              <a:t>5</a:t>
            </a:fld>
            <a:endParaRPr lang="sv-SE" dirty="0"/>
          </a:p>
        </p:txBody>
      </p:sp>
    </p:spTree>
    <p:extLst>
      <p:ext uri="{BB962C8B-B14F-4D97-AF65-F5344CB8AC3E}">
        <p14:creationId xmlns:p14="http://schemas.microsoft.com/office/powerpoint/2010/main" val="41603189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4B0E164D-EE8D-B448-BE8E-A1520703B60E}" type="slidenum">
              <a:rPr lang="sv-SE" smtClean="0"/>
              <a:t>6</a:t>
            </a:fld>
            <a:endParaRPr lang="sv-SE" dirty="0"/>
          </a:p>
        </p:txBody>
      </p:sp>
    </p:spTree>
    <p:extLst>
      <p:ext uri="{BB962C8B-B14F-4D97-AF65-F5344CB8AC3E}">
        <p14:creationId xmlns:p14="http://schemas.microsoft.com/office/powerpoint/2010/main" val="38628372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nn-NO" dirty="0"/>
          </a:p>
        </p:txBody>
      </p:sp>
      <p:sp>
        <p:nvSpPr>
          <p:cNvPr id="4" name="Platshållare för bildnummer 3"/>
          <p:cNvSpPr>
            <a:spLocks noGrp="1"/>
          </p:cNvSpPr>
          <p:nvPr>
            <p:ph type="sldNum" sz="quarter" idx="10"/>
          </p:nvPr>
        </p:nvSpPr>
        <p:spPr/>
        <p:txBody>
          <a:bodyPr/>
          <a:lstStyle/>
          <a:p>
            <a:fld id="{4B0E164D-EE8D-B448-BE8E-A1520703B60E}" type="slidenum">
              <a:rPr lang="sv-SE" smtClean="0"/>
              <a:t>8</a:t>
            </a:fld>
            <a:endParaRPr lang="sv-SE" dirty="0"/>
          </a:p>
        </p:txBody>
      </p:sp>
    </p:spTree>
    <p:extLst>
      <p:ext uri="{BB962C8B-B14F-4D97-AF65-F5344CB8AC3E}">
        <p14:creationId xmlns:p14="http://schemas.microsoft.com/office/powerpoint/2010/main" val="14935430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rtbild">
    <p:spTree>
      <p:nvGrpSpPr>
        <p:cNvPr id="1" name=""/>
        <p:cNvGrpSpPr/>
        <p:nvPr/>
      </p:nvGrpSpPr>
      <p:grpSpPr>
        <a:xfrm>
          <a:off x="0" y="0"/>
          <a:ext cx="0" cy="0"/>
          <a:chOff x="0" y="0"/>
          <a:chExt cx="0" cy="0"/>
        </a:xfrm>
      </p:grpSpPr>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a:xfrm>
            <a:off x="6779703" y="6364739"/>
            <a:ext cx="2133600" cy="365125"/>
          </a:xfrm>
          <a:prstGeom prst="rect">
            <a:avLst/>
          </a:prstGeom>
        </p:spPr>
        <p:txBody>
          <a:bodyPr/>
          <a:lstStyle/>
          <a:p>
            <a:fld id="{332063FA-F158-B145-A53C-EFD7E6C84CF7}" type="slidenum">
              <a:rPr lang="sv-SE" smtClean="0"/>
              <a:t>‹#›</a:t>
            </a:fld>
            <a:endParaRPr lang="sv-SE" dirty="0"/>
          </a:p>
        </p:txBody>
      </p:sp>
      <p:pic>
        <p:nvPicPr>
          <p:cNvPr id="7" name="Bildobjekt 6" descr="SPF_Logo_RGB.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348150" y="2255540"/>
            <a:ext cx="4606593" cy="1934145"/>
          </a:xfrm>
          <a:prstGeom prst="rect">
            <a:avLst/>
          </a:prstGeom>
        </p:spPr>
      </p:pic>
    </p:spTree>
    <p:extLst>
      <p:ext uri="{BB962C8B-B14F-4D97-AF65-F5344CB8AC3E}">
        <p14:creationId xmlns:p14="http://schemas.microsoft.com/office/powerpoint/2010/main" val="32443735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Rubrik och innehåll och stor bild">
    <p:spTree>
      <p:nvGrpSpPr>
        <p:cNvPr id="1" name=""/>
        <p:cNvGrpSpPr/>
        <p:nvPr/>
      </p:nvGrpSpPr>
      <p:grpSpPr>
        <a:xfrm>
          <a:off x="0" y="0"/>
          <a:ext cx="0" cy="0"/>
          <a:chOff x="0" y="0"/>
          <a:chExt cx="0" cy="0"/>
        </a:xfrm>
      </p:grpSpPr>
      <p:sp>
        <p:nvSpPr>
          <p:cNvPr id="13" name="Platshållare för innehåll 9"/>
          <p:cNvSpPr>
            <a:spLocks noGrp="1"/>
          </p:cNvSpPr>
          <p:nvPr>
            <p:ph sz="quarter" idx="13"/>
          </p:nvPr>
        </p:nvSpPr>
        <p:spPr>
          <a:xfrm>
            <a:off x="5431068" y="2505620"/>
            <a:ext cx="3323465" cy="3357896"/>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nn-NO"/>
          </a:p>
        </p:txBody>
      </p:sp>
      <p:sp>
        <p:nvSpPr>
          <p:cNvPr id="7" name="Platshållare för rubrik 1"/>
          <p:cNvSpPr>
            <a:spLocks noGrp="1"/>
          </p:cNvSpPr>
          <p:nvPr>
            <p:ph type="title"/>
          </p:nvPr>
        </p:nvSpPr>
        <p:spPr>
          <a:xfrm>
            <a:off x="5422601" y="1338890"/>
            <a:ext cx="3323465" cy="775136"/>
          </a:xfrm>
          <a:prstGeom prst="rect">
            <a:avLst/>
          </a:prstGeom>
        </p:spPr>
        <p:txBody>
          <a:bodyPr vert="horz" lIns="0" tIns="0" rIns="0" bIns="0" rtlCol="0" anchor="t" anchorCtr="0">
            <a:noAutofit/>
          </a:bodyPr>
          <a:lstStyle>
            <a:lvl1pPr>
              <a:lnSpc>
                <a:spcPct val="80000"/>
              </a:lnSpc>
              <a:spcBef>
                <a:spcPts val="672"/>
              </a:spcBef>
              <a:defRPr/>
            </a:lvl1pPr>
          </a:lstStyle>
          <a:p>
            <a:r>
              <a:rPr lang="sv-SE"/>
              <a:t>Klicka här för att ändra format</a:t>
            </a:r>
            <a:endParaRPr lang="nn-NO"/>
          </a:p>
        </p:txBody>
      </p:sp>
      <p:sp>
        <p:nvSpPr>
          <p:cNvPr id="3" name="Platshållare för bild 2"/>
          <p:cNvSpPr>
            <a:spLocks noGrp="1"/>
          </p:cNvSpPr>
          <p:nvPr>
            <p:ph type="pic" sz="quarter" idx="14"/>
          </p:nvPr>
        </p:nvSpPr>
        <p:spPr>
          <a:xfrm>
            <a:off x="0" y="-8466"/>
            <a:ext cx="5224463" cy="6866466"/>
          </a:xfrm>
          <a:custGeom>
            <a:avLst/>
            <a:gdLst>
              <a:gd name="connsiteX0" fmla="*/ 0 w 5224463"/>
              <a:gd name="connsiteY0" fmla="*/ 0 h 6858000"/>
              <a:gd name="connsiteX1" fmla="*/ 5224463 w 5224463"/>
              <a:gd name="connsiteY1" fmla="*/ 0 h 6858000"/>
              <a:gd name="connsiteX2" fmla="*/ 5224463 w 5224463"/>
              <a:gd name="connsiteY2" fmla="*/ 6858000 h 6858000"/>
              <a:gd name="connsiteX3" fmla="*/ 0 w 5224463"/>
              <a:gd name="connsiteY3" fmla="*/ 6858000 h 6858000"/>
              <a:gd name="connsiteX4" fmla="*/ 0 w 5224463"/>
              <a:gd name="connsiteY4" fmla="*/ 0 h 6858000"/>
              <a:gd name="connsiteX0" fmla="*/ 0 w 5224463"/>
              <a:gd name="connsiteY0" fmla="*/ 8466 h 6866466"/>
              <a:gd name="connsiteX1" fmla="*/ 4377796 w 5224463"/>
              <a:gd name="connsiteY1" fmla="*/ 0 h 6866466"/>
              <a:gd name="connsiteX2" fmla="*/ 5224463 w 5224463"/>
              <a:gd name="connsiteY2" fmla="*/ 6866466 h 6866466"/>
              <a:gd name="connsiteX3" fmla="*/ 0 w 5224463"/>
              <a:gd name="connsiteY3" fmla="*/ 6866466 h 6866466"/>
              <a:gd name="connsiteX4" fmla="*/ 0 w 5224463"/>
              <a:gd name="connsiteY4" fmla="*/ 8466 h 68664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24463" h="6866466">
                <a:moveTo>
                  <a:pt x="0" y="8466"/>
                </a:moveTo>
                <a:lnTo>
                  <a:pt x="4377796" y="0"/>
                </a:lnTo>
                <a:lnTo>
                  <a:pt x="5224463" y="6866466"/>
                </a:lnTo>
                <a:lnTo>
                  <a:pt x="0" y="6866466"/>
                </a:lnTo>
                <a:lnTo>
                  <a:pt x="0" y="8466"/>
                </a:lnTo>
                <a:close/>
              </a:path>
            </a:pathLst>
          </a:custGeom>
          <a:solidFill>
            <a:schemeClr val="bg2">
              <a:lumMod val="95000"/>
            </a:schemeClr>
          </a:solidFill>
        </p:spPr>
        <p:txBody>
          <a:bodyPr tIns="2124000"/>
          <a:lstStyle>
            <a:lvl1pPr marL="0" indent="0" algn="ctr">
              <a:buFontTx/>
              <a:buNone/>
              <a:defRPr sz="1600"/>
            </a:lvl1pPr>
          </a:lstStyle>
          <a:p>
            <a:r>
              <a:rPr lang="sv-SE" dirty="0"/>
              <a:t>Klicka på ikonen för att lägga till en bild</a:t>
            </a:r>
            <a:endParaRPr lang="nn-NO" dirty="0"/>
          </a:p>
        </p:txBody>
      </p:sp>
    </p:spTree>
    <p:extLst>
      <p:ext uri="{BB962C8B-B14F-4D97-AF65-F5344CB8AC3E}">
        <p14:creationId xmlns:p14="http://schemas.microsoft.com/office/powerpoint/2010/main" val="28420477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Rubrik och innehåll och bild höger">
    <p:spTree>
      <p:nvGrpSpPr>
        <p:cNvPr id="1" name=""/>
        <p:cNvGrpSpPr/>
        <p:nvPr/>
      </p:nvGrpSpPr>
      <p:grpSpPr>
        <a:xfrm>
          <a:off x="0" y="0"/>
          <a:ext cx="0" cy="0"/>
          <a:chOff x="0" y="0"/>
          <a:chExt cx="0" cy="0"/>
        </a:xfrm>
      </p:grpSpPr>
      <p:pic>
        <p:nvPicPr>
          <p:cNvPr id="10" name="Bildobjekt 9" descr="bakgrunderE.jpg"/>
          <p:cNvPicPr>
            <a:picLocks noChangeAspect="1"/>
          </p:cNvPicPr>
          <p:nvPr userDrawn="1"/>
        </p:nvPicPr>
        <p:blipFill rotWithShape="1">
          <a:blip r:embed="rId2">
            <a:extLst>
              <a:ext uri="{28A0092B-C50C-407E-A947-70E740481C1C}">
                <a14:useLocalDpi xmlns:a14="http://schemas.microsoft.com/office/drawing/2010/main" val="0"/>
              </a:ext>
            </a:extLst>
          </a:blip>
          <a:srcRect t="59995" b="29299"/>
          <a:stretch/>
        </p:blipFill>
        <p:spPr>
          <a:xfrm>
            <a:off x="0" y="6123745"/>
            <a:ext cx="9144000" cy="734255"/>
          </a:xfrm>
          <a:prstGeom prst="rect">
            <a:avLst/>
          </a:prstGeom>
        </p:spPr>
      </p:pic>
      <p:sp>
        <p:nvSpPr>
          <p:cNvPr id="6" name="Platshållare för bildnummer 5"/>
          <p:cNvSpPr>
            <a:spLocks noGrp="1"/>
          </p:cNvSpPr>
          <p:nvPr>
            <p:ph type="sldNum" sz="quarter" idx="12"/>
          </p:nvPr>
        </p:nvSpPr>
        <p:spPr>
          <a:xfrm>
            <a:off x="6779703" y="6364739"/>
            <a:ext cx="2133600" cy="365125"/>
          </a:xfrm>
          <a:prstGeom prst="rect">
            <a:avLst/>
          </a:prstGeom>
        </p:spPr>
        <p:txBody>
          <a:bodyPr/>
          <a:lstStyle>
            <a:lvl1pPr>
              <a:defRPr>
                <a:solidFill>
                  <a:schemeClr val="tx1"/>
                </a:solidFill>
              </a:defRPr>
            </a:lvl1pPr>
          </a:lstStyle>
          <a:p>
            <a:fld id="{332063FA-F158-B145-A53C-EFD7E6C84CF7}" type="slidenum">
              <a:rPr lang="sv-SE" smtClean="0"/>
              <a:pPr/>
              <a:t>‹#›</a:t>
            </a:fld>
            <a:endParaRPr lang="sv-SE" dirty="0"/>
          </a:p>
        </p:txBody>
      </p:sp>
      <p:sp>
        <p:nvSpPr>
          <p:cNvPr id="7" name="Platshållare för rubrik 1"/>
          <p:cNvSpPr>
            <a:spLocks noGrp="1"/>
          </p:cNvSpPr>
          <p:nvPr>
            <p:ph type="title"/>
          </p:nvPr>
        </p:nvSpPr>
        <p:spPr>
          <a:xfrm>
            <a:off x="1291499" y="1253951"/>
            <a:ext cx="6685689" cy="885242"/>
          </a:xfrm>
          <a:prstGeom prst="rect">
            <a:avLst/>
          </a:prstGeom>
        </p:spPr>
        <p:txBody>
          <a:bodyPr vert="horz" lIns="0" tIns="0" rIns="0" bIns="0" rtlCol="0" anchor="t" anchorCtr="0">
            <a:noAutofit/>
          </a:bodyPr>
          <a:lstStyle/>
          <a:p>
            <a:r>
              <a:rPr lang="sv-SE"/>
              <a:t>Klicka här för att ändra format</a:t>
            </a:r>
            <a:endParaRPr lang="nn-NO"/>
          </a:p>
        </p:txBody>
      </p:sp>
      <p:sp>
        <p:nvSpPr>
          <p:cNvPr id="11" name="Platshållare för innehåll 9"/>
          <p:cNvSpPr>
            <a:spLocks noGrp="1"/>
          </p:cNvSpPr>
          <p:nvPr>
            <p:ph sz="quarter" idx="13"/>
          </p:nvPr>
        </p:nvSpPr>
        <p:spPr>
          <a:xfrm>
            <a:off x="1291499" y="2547955"/>
            <a:ext cx="3809007" cy="3357896"/>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nn-NO"/>
          </a:p>
        </p:txBody>
      </p:sp>
      <p:sp>
        <p:nvSpPr>
          <p:cNvPr id="12" name="Platshållare för bild 2"/>
          <p:cNvSpPr>
            <a:spLocks noGrp="1"/>
          </p:cNvSpPr>
          <p:nvPr>
            <p:ph type="pic" sz="quarter" idx="14"/>
          </p:nvPr>
        </p:nvSpPr>
        <p:spPr>
          <a:xfrm>
            <a:off x="5307013" y="2622550"/>
            <a:ext cx="2670175" cy="2430463"/>
          </a:xfrm>
        </p:spPr>
        <p:txBody>
          <a:bodyPr/>
          <a:lstStyle>
            <a:lvl1pPr marL="0" indent="0">
              <a:buFontTx/>
              <a:buNone/>
              <a:defRPr/>
            </a:lvl1pPr>
          </a:lstStyle>
          <a:p>
            <a:r>
              <a:rPr lang="sv-SE" dirty="0"/>
              <a:t>Klicka på ikonen för att lägga till en bild</a:t>
            </a:r>
            <a:endParaRPr lang="nn-NO" dirty="0"/>
          </a:p>
        </p:txBody>
      </p:sp>
    </p:spTree>
    <p:extLst>
      <p:ext uri="{BB962C8B-B14F-4D97-AF65-F5344CB8AC3E}">
        <p14:creationId xmlns:p14="http://schemas.microsoft.com/office/powerpoint/2010/main" val="7300385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Rubrik och innehåll och bild vänster">
    <p:spTree>
      <p:nvGrpSpPr>
        <p:cNvPr id="1" name=""/>
        <p:cNvGrpSpPr/>
        <p:nvPr/>
      </p:nvGrpSpPr>
      <p:grpSpPr>
        <a:xfrm>
          <a:off x="0" y="0"/>
          <a:ext cx="0" cy="0"/>
          <a:chOff x="0" y="0"/>
          <a:chExt cx="0" cy="0"/>
        </a:xfrm>
      </p:grpSpPr>
      <p:sp>
        <p:nvSpPr>
          <p:cNvPr id="11" name="Platshållare för innehåll 9"/>
          <p:cNvSpPr>
            <a:spLocks noGrp="1"/>
          </p:cNvSpPr>
          <p:nvPr>
            <p:ph sz="quarter" idx="13"/>
          </p:nvPr>
        </p:nvSpPr>
        <p:spPr>
          <a:xfrm>
            <a:off x="4285627" y="2547955"/>
            <a:ext cx="3809007" cy="3357896"/>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nn-NO"/>
          </a:p>
        </p:txBody>
      </p:sp>
      <p:pic>
        <p:nvPicPr>
          <p:cNvPr id="10" name="Bildobjekt 9" descr="bakgrunderE.jpg"/>
          <p:cNvPicPr>
            <a:picLocks noChangeAspect="1"/>
          </p:cNvPicPr>
          <p:nvPr userDrawn="1"/>
        </p:nvPicPr>
        <p:blipFill rotWithShape="1">
          <a:blip r:embed="rId2">
            <a:extLst>
              <a:ext uri="{28A0092B-C50C-407E-A947-70E740481C1C}">
                <a14:useLocalDpi xmlns:a14="http://schemas.microsoft.com/office/drawing/2010/main" val="0"/>
              </a:ext>
            </a:extLst>
          </a:blip>
          <a:srcRect t="59995" b="29299"/>
          <a:stretch/>
        </p:blipFill>
        <p:spPr>
          <a:xfrm>
            <a:off x="0" y="6123745"/>
            <a:ext cx="9144000" cy="734255"/>
          </a:xfrm>
          <a:prstGeom prst="rect">
            <a:avLst/>
          </a:prstGeom>
        </p:spPr>
      </p:pic>
      <p:sp>
        <p:nvSpPr>
          <p:cNvPr id="6" name="Platshållare för bildnummer 5"/>
          <p:cNvSpPr>
            <a:spLocks noGrp="1"/>
          </p:cNvSpPr>
          <p:nvPr>
            <p:ph type="sldNum" sz="quarter" idx="12"/>
          </p:nvPr>
        </p:nvSpPr>
        <p:spPr>
          <a:xfrm>
            <a:off x="6779703" y="6364739"/>
            <a:ext cx="2133600" cy="365125"/>
          </a:xfrm>
          <a:prstGeom prst="rect">
            <a:avLst/>
          </a:prstGeom>
        </p:spPr>
        <p:txBody>
          <a:bodyPr/>
          <a:lstStyle>
            <a:lvl1pPr>
              <a:defRPr>
                <a:solidFill>
                  <a:schemeClr val="tx1"/>
                </a:solidFill>
              </a:defRPr>
            </a:lvl1pPr>
          </a:lstStyle>
          <a:p>
            <a:fld id="{332063FA-F158-B145-A53C-EFD7E6C84CF7}" type="slidenum">
              <a:rPr lang="sv-SE" smtClean="0"/>
              <a:pPr/>
              <a:t>‹#›</a:t>
            </a:fld>
            <a:endParaRPr lang="sv-SE" dirty="0"/>
          </a:p>
        </p:txBody>
      </p:sp>
      <p:sp>
        <p:nvSpPr>
          <p:cNvPr id="7" name="Platshållare för rubrik 1"/>
          <p:cNvSpPr>
            <a:spLocks noGrp="1"/>
          </p:cNvSpPr>
          <p:nvPr>
            <p:ph type="title"/>
          </p:nvPr>
        </p:nvSpPr>
        <p:spPr>
          <a:xfrm>
            <a:off x="1291499" y="1253951"/>
            <a:ext cx="6685689" cy="885242"/>
          </a:xfrm>
          <a:prstGeom prst="rect">
            <a:avLst/>
          </a:prstGeom>
        </p:spPr>
        <p:txBody>
          <a:bodyPr vert="horz" lIns="0" tIns="0" rIns="0" bIns="0" rtlCol="0" anchor="t" anchorCtr="0">
            <a:noAutofit/>
          </a:bodyPr>
          <a:lstStyle/>
          <a:p>
            <a:r>
              <a:rPr lang="sv-SE"/>
              <a:t>Klicka här för att ändra format</a:t>
            </a:r>
            <a:endParaRPr lang="nn-NO"/>
          </a:p>
        </p:txBody>
      </p:sp>
      <p:sp>
        <p:nvSpPr>
          <p:cNvPr id="12" name="Platshållare för bild 2"/>
          <p:cNvSpPr>
            <a:spLocks noGrp="1"/>
          </p:cNvSpPr>
          <p:nvPr>
            <p:ph type="pic" sz="quarter" idx="14"/>
          </p:nvPr>
        </p:nvSpPr>
        <p:spPr>
          <a:xfrm>
            <a:off x="1291499" y="2622550"/>
            <a:ext cx="2670175" cy="2430463"/>
          </a:xfrm>
        </p:spPr>
        <p:txBody>
          <a:bodyPr/>
          <a:lstStyle>
            <a:lvl1pPr marL="0" indent="0">
              <a:buFontTx/>
              <a:buNone/>
              <a:defRPr/>
            </a:lvl1pPr>
          </a:lstStyle>
          <a:p>
            <a:r>
              <a:rPr lang="sv-SE" dirty="0"/>
              <a:t>Klicka på ikonen för att lägga till en bild</a:t>
            </a:r>
            <a:endParaRPr lang="nn-NO" dirty="0"/>
          </a:p>
        </p:txBody>
      </p:sp>
    </p:spTree>
    <p:extLst>
      <p:ext uri="{BB962C8B-B14F-4D97-AF65-F5344CB8AC3E}">
        <p14:creationId xmlns:p14="http://schemas.microsoft.com/office/powerpoint/2010/main" val="7058434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tartbild">
    <p:spTree>
      <p:nvGrpSpPr>
        <p:cNvPr id="1" name=""/>
        <p:cNvGrpSpPr/>
        <p:nvPr/>
      </p:nvGrpSpPr>
      <p:grpSpPr>
        <a:xfrm>
          <a:off x="0" y="0"/>
          <a:ext cx="0" cy="0"/>
          <a:chOff x="0" y="0"/>
          <a:chExt cx="0" cy="0"/>
        </a:xfrm>
      </p:grpSpPr>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a:xfrm>
            <a:off x="6779703" y="6364741"/>
            <a:ext cx="2133600" cy="365125"/>
          </a:xfrm>
          <a:prstGeom prst="rect">
            <a:avLst/>
          </a:prstGeom>
        </p:spPr>
        <p:txBody>
          <a:bodyPr/>
          <a:lstStyle/>
          <a:p>
            <a:fld id="{332063FA-F158-B145-A53C-EFD7E6C84CF7}" type="slidenum">
              <a:rPr lang="sv-SE" smtClean="0"/>
              <a:t>‹#›</a:t>
            </a:fld>
            <a:endParaRPr lang="sv-SE" dirty="0"/>
          </a:p>
        </p:txBody>
      </p:sp>
      <p:pic>
        <p:nvPicPr>
          <p:cNvPr id="7" name="Bildobjekt 6" descr="SPF_Logo_RGB.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348150" y="2255542"/>
            <a:ext cx="4606593" cy="1934145"/>
          </a:xfrm>
          <a:prstGeom prst="rect">
            <a:avLst/>
          </a:prstGeom>
        </p:spPr>
      </p:pic>
    </p:spTree>
    <p:extLst>
      <p:ext uri="{BB962C8B-B14F-4D97-AF65-F5344CB8AC3E}">
        <p14:creationId xmlns:p14="http://schemas.microsoft.com/office/powerpoint/2010/main" val="41118198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tartbild 2">
    <p:spTree>
      <p:nvGrpSpPr>
        <p:cNvPr id="1" name=""/>
        <p:cNvGrpSpPr/>
        <p:nvPr/>
      </p:nvGrpSpPr>
      <p:grpSpPr>
        <a:xfrm>
          <a:off x="0" y="0"/>
          <a:ext cx="0" cy="0"/>
          <a:chOff x="0" y="0"/>
          <a:chExt cx="0" cy="0"/>
        </a:xfrm>
      </p:grpSpPr>
      <p:pic>
        <p:nvPicPr>
          <p:cNvPr id="8" name="Bildobjekt 7" descr="bakgrunderE.jpg"/>
          <p:cNvPicPr>
            <a:picLocks noChangeAspect="1"/>
          </p:cNvPicPr>
          <p:nvPr userDrawn="1"/>
        </p:nvPicPr>
        <p:blipFill rotWithShape="1">
          <a:blip r:embed="rId2">
            <a:extLst>
              <a:ext uri="{28A0092B-C50C-407E-A947-70E740481C1C}">
                <a14:useLocalDpi xmlns:a14="http://schemas.microsoft.com/office/drawing/2010/main" val="0"/>
              </a:ext>
            </a:extLst>
          </a:blip>
          <a:srcRect t="59995" b="29299"/>
          <a:stretch/>
        </p:blipFill>
        <p:spPr>
          <a:xfrm>
            <a:off x="0" y="6123747"/>
            <a:ext cx="9144000" cy="734255"/>
          </a:xfrm>
          <a:prstGeom prst="rect">
            <a:avLst/>
          </a:prstGeom>
        </p:spPr>
      </p:pic>
      <p:pic>
        <p:nvPicPr>
          <p:cNvPr id="7" name="Bildobjekt 6" descr="SPF_Logo_RGB.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348150" y="2255542"/>
            <a:ext cx="4606593" cy="1934145"/>
          </a:xfrm>
          <a:prstGeom prst="rect">
            <a:avLst/>
          </a:prstGeom>
        </p:spPr>
      </p:pic>
      <p:sp>
        <p:nvSpPr>
          <p:cNvPr id="10" name="Platshållare för bildnummer 5"/>
          <p:cNvSpPr>
            <a:spLocks noGrp="1"/>
          </p:cNvSpPr>
          <p:nvPr>
            <p:ph type="sldNum" sz="quarter" idx="12"/>
          </p:nvPr>
        </p:nvSpPr>
        <p:spPr>
          <a:xfrm>
            <a:off x="7222921" y="6451136"/>
            <a:ext cx="1690382" cy="186451"/>
          </a:xfrm>
          <a:prstGeom prst="rect">
            <a:avLst/>
          </a:prstGeom>
        </p:spPr>
        <p:txBody>
          <a:bodyPr/>
          <a:lstStyle>
            <a:lvl1pPr>
              <a:defRPr>
                <a:solidFill>
                  <a:schemeClr val="tx1"/>
                </a:solidFill>
              </a:defRPr>
            </a:lvl1pPr>
          </a:lstStyle>
          <a:p>
            <a:fld id="{332063FA-F158-B145-A53C-EFD7E6C84CF7}" type="slidenum">
              <a:rPr lang="sv-SE" smtClean="0"/>
              <a:pPr/>
              <a:t>‹#›</a:t>
            </a:fld>
            <a:endParaRPr lang="sv-SE" dirty="0"/>
          </a:p>
        </p:txBody>
      </p:sp>
    </p:spTree>
    <p:extLst>
      <p:ext uri="{BB962C8B-B14F-4D97-AF65-F5344CB8AC3E}">
        <p14:creationId xmlns:p14="http://schemas.microsoft.com/office/powerpoint/2010/main" val="2693512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Mellanbild">
    <p:spTree>
      <p:nvGrpSpPr>
        <p:cNvPr id="1" name=""/>
        <p:cNvGrpSpPr/>
        <p:nvPr/>
      </p:nvGrpSpPr>
      <p:grpSpPr>
        <a:xfrm>
          <a:off x="0" y="0"/>
          <a:ext cx="0" cy="0"/>
          <a:chOff x="0" y="0"/>
          <a:chExt cx="0" cy="0"/>
        </a:xfrm>
      </p:grpSpPr>
      <p:pic>
        <p:nvPicPr>
          <p:cNvPr id="7" name="Bildobjekt 6" descr="bakgrunderC.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Rubrik 1"/>
          <p:cNvSpPr>
            <a:spLocks noGrp="1"/>
          </p:cNvSpPr>
          <p:nvPr>
            <p:ph type="ctrTitle"/>
          </p:nvPr>
        </p:nvSpPr>
        <p:spPr>
          <a:xfrm rot="21240000">
            <a:off x="2043513" y="1808744"/>
            <a:ext cx="6475042" cy="2781538"/>
          </a:xfrm>
          <a:prstGeom prst="rect">
            <a:avLst/>
          </a:prstGeom>
        </p:spPr>
        <p:txBody>
          <a:bodyPr anchor="t" anchorCtr="0"/>
          <a:lstStyle>
            <a:lvl1pPr>
              <a:lnSpc>
                <a:spcPct val="90000"/>
              </a:lnSpc>
              <a:defRPr sz="4500" b="0" cap="all" baseline="0">
                <a:latin typeface="Impact" panose="020B0806030902050204" pitchFamily="34" charset="0"/>
              </a:defRPr>
            </a:lvl1pPr>
          </a:lstStyle>
          <a:p>
            <a:r>
              <a:rPr lang="sv-SE"/>
              <a:t>Klicka här för att ändra format</a:t>
            </a:r>
          </a:p>
        </p:txBody>
      </p:sp>
      <p:pic>
        <p:nvPicPr>
          <p:cNvPr id="8" name="Bildobjekt 7" descr="SPF_Logo_RGB.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080179" y="250025"/>
            <a:ext cx="776140" cy="325874"/>
          </a:xfrm>
          <a:prstGeom prst="rect">
            <a:avLst/>
          </a:prstGeom>
        </p:spPr>
      </p:pic>
    </p:spTree>
    <p:extLst>
      <p:ext uri="{BB962C8B-B14F-4D97-AF65-F5344CB8AC3E}">
        <p14:creationId xmlns:p14="http://schemas.microsoft.com/office/powerpoint/2010/main" val="6303633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Kapitelbild">
    <p:spTree>
      <p:nvGrpSpPr>
        <p:cNvPr id="1" name=""/>
        <p:cNvGrpSpPr/>
        <p:nvPr/>
      </p:nvGrpSpPr>
      <p:grpSpPr>
        <a:xfrm>
          <a:off x="0" y="0"/>
          <a:ext cx="0" cy="0"/>
          <a:chOff x="0" y="0"/>
          <a:chExt cx="0" cy="0"/>
        </a:xfrm>
      </p:grpSpPr>
      <p:pic>
        <p:nvPicPr>
          <p:cNvPr id="8" name="Bildobjekt 7" descr="bakgrunderD.jpg"/>
          <p:cNvPicPr>
            <a:picLocks noChangeAspect="1"/>
          </p:cNvPicPr>
          <p:nvPr userDrawn="1"/>
        </p:nvPicPr>
        <p:blipFill rotWithShape="1">
          <a:blip r:embed="rId2">
            <a:extLst>
              <a:ext uri="{28A0092B-C50C-407E-A947-70E740481C1C}">
                <a14:useLocalDpi xmlns:a14="http://schemas.microsoft.com/office/drawing/2010/main" val="0"/>
              </a:ext>
            </a:extLst>
          </a:blip>
          <a:srcRect t="63829" r="4337"/>
          <a:stretch/>
        </p:blipFill>
        <p:spPr>
          <a:xfrm flipH="1">
            <a:off x="-1" y="0"/>
            <a:ext cx="9144001" cy="2593042"/>
          </a:xfrm>
          <a:prstGeom prst="rect">
            <a:avLst/>
          </a:prstGeom>
          <a:effectLst/>
        </p:spPr>
      </p:pic>
      <p:pic>
        <p:nvPicPr>
          <p:cNvPr id="9" name="Bildobjekt 8" descr="bakgrunderD.jpg"/>
          <p:cNvPicPr>
            <a:picLocks noChangeAspect="1"/>
          </p:cNvPicPr>
          <p:nvPr userDrawn="1"/>
        </p:nvPicPr>
        <p:blipFill rotWithShape="1">
          <a:blip r:embed="rId2">
            <a:extLst>
              <a:ext uri="{28A0092B-C50C-407E-A947-70E740481C1C}">
                <a14:useLocalDpi xmlns:a14="http://schemas.microsoft.com/office/drawing/2010/main" val="0"/>
              </a:ext>
            </a:extLst>
          </a:blip>
          <a:srcRect t="77150"/>
          <a:stretch/>
        </p:blipFill>
        <p:spPr>
          <a:xfrm flipH="1">
            <a:off x="0" y="2480588"/>
            <a:ext cx="9144000" cy="4377412"/>
          </a:xfrm>
          <a:prstGeom prst="rect">
            <a:avLst/>
          </a:prstGeom>
        </p:spPr>
      </p:pic>
      <p:sp>
        <p:nvSpPr>
          <p:cNvPr id="2" name="Rubrik 1"/>
          <p:cNvSpPr>
            <a:spLocks noGrp="1"/>
          </p:cNvSpPr>
          <p:nvPr userDrawn="1">
            <p:ph type="ctrTitle"/>
          </p:nvPr>
        </p:nvSpPr>
        <p:spPr>
          <a:xfrm>
            <a:off x="1278916" y="3063291"/>
            <a:ext cx="6648681" cy="1030539"/>
          </a:xfrm>
          <a:prstGeom prst="rect">
            <a:avLst/>
          </a:prstGeom>
        </p:spPr>
        <p:txBody>
          <a:bodyPr/>
          <a:lstStyle>
            <a:lvl1pPr>
              <a:defRPr>
                <a:solidFill>
                  <a:schemeClr val="bg1"/>
                </a:solidFill>
              </a:defRPr>
            </a:lvl1pPr>
          </a:lstStyle>
          <a:p>
            <a:r>
              <a:rPr lang="sv-SE"/>
              <a:t>Klicka här för att ändra format</a:t>
            </a:r>
          </a:p>
        </p:txBody>
      </p:sp>
      <p:sp>
        <p:nvSpPr>
          <p:cNvPr id="11" name="Platshållare för bildnummer 5"/>
          <p:cNvSpPr>
            <a:spLocks noGrp="1"/>
          </p:cNvSpPr>
          <p:nvPr>
            <p:ph type="sldNum" sz="quarter" idx="12"/>
          </p:nvPr>
        </p:nvSpPr>
        <p:spPr>
          <a:xfrm>
            <a:off x="6779703" y="6364741"/>
            <a:ext cx="2133600" cy="365125"/>
          </a:xfrm>
          <a:prstGeom prst="rect">
            <a:avLst/>
          </a:prstGeom>
        </p:spPr>
        <p:txBody>
          <a:bodyPr/>
          <a:lstStyle>
            <a:lvl1pPr>
              <a:defRPr>
                <a:solidFill>
                  <a:schemeClr val="bg2"/>
                </a:solidFill>
              </a:defRPr>
            </a:lvl1pPr>
          </a:lstStyle>
          <a:p>
            <a:fld id="{332063FA-F158-B145-A53C-EFD7E6C84CF7}" type="slidenum">
              <a:rPr lang="sv-SE" smtClean="0"/>
              <a:pPr/>
              <a:t>‹#›</a:t>
            </a:fld>
            <a:endParaRPr lang="sv-SE" dirty="0"/>
          </a:p>
        </p:txBody>
      </p:sp>
      <p:pic>
        <p:nvPicPr>
          <p:cNvPr id="6" name="Bildobjekt 5" descr="SPF_Logo_RGB.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080179" y="250025"/>
            <a:ext cx="776140" cy="325874"/>
          </a:xfrm>
          <a:prstGeom prst="rect">
            <a:avLst/>
          </a:prstGeom>
        </p:spPr>
      </p:pic>
    </p:spTree>
    <p:extLst>
      <p:ext uri="{BB962C8B-B14F-4D97-AF65-F5344CB8AC3E}">
        <p14:creationId xmlns:p14="http://schemas.microsoft.com/office/powerpoint/2010/main" val="24879583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Rubrik och punktlista">
    <p:spTree>
      <p:nvGrpSpPr>
        <p:cNvPr id="1" name=""/>
        <p:cNvGrpSpPr/>
        <p:nvPr/>
      </p:nvGrpSpPr>
      <p:grpSpPr>
        <a:xfrm>
          <a:off x="0" y="0"/>
          <a:ext cx="0" cy="0"/>
          <a:chOff x="0" y="0"/>
          <a:chExt cx="0" cy="0"/>
        </a:xfrm>
      </p:grpSpPr>
      <p:pic>
        <p:nvPicPr>
          <p:cNvPr id="8" name="Bildobjekt 7" descr="bakgrunderD.jpg"/>
          <p:cNvPicPr>
            <a:picLocks noChangeAspect="1"/>
          </p:cNvPicPr>
          <p:nvPr userDrawn="1"/>
        </p:nvPicPr>
        <p:blipFill rotWithShape="1">
          <a:blip r:embed="rId2">
            <a:extLst>
              <a:ext uri="{28A0092B-C50C-407E-A947-70E740481C1C}">
                <a14:useLocalDpi xmlns:a14="http://schemas.microsoft.com/office/drawing/2010/main" val="0"/>
              </a:ext>
            </a:extLst>
          </a:blip>
          <a:srcRect t="59802" b="29491"/>
          <a:stretch/>
        </p:blipFill>
        <p:spPr>
          <a:xfrm>
            <a:off x="0" y="6123747"/>
            <a:ext cx="9144000" cy="734255"/>
          </a:xfrm>
          <a:prstGeom prst="rect">
            <a:avLst/>
          </a:prstGeom>
        </p:spPr>
      </p:pic>
      <p:sp>
        <p:nvSpPr>
          <p:cNvPr id="6" name="Platshållare för bildnummer 5"/>
          <p:cNvSpPr>
            <a:spLocks noGrp="1"/>
          </p:cNvSpPr>
          <p:nvPr>
            <p:ph type="sldNum" sz="quarter" idx="12"/>
          </p:nvPr>
        </p:nvSpPr>
        <p:spPr>
          <a:xfrm>
            <a:off x="6779703" y="6364741"/>
            <a:ext cx="2133600" cy="365125"/>
          </a:xfrm>
          <a:prstGeom prst="rect">
            <a:avLst/>
          </a:prstGeom>
        </p:spPr>
        <p:txBody>
          <a:bodyPr/>
          <a:lstStyle>
            <a:lvl1pPr>
              <a:defRPr>
                <a:solidFill>
                  <a:schemeClr val="bg2"/>
                </a:solidFill>
              </a:defRPr>
            </a:lvl1pPr>
          </a:lstStyle>
          <a:p>
            <a:fld id="{332063FA-F158-B145-A53C-EFD7E6C84CF7}" type="slidenum">
              <a:rPr lang="sv-SE" smtClean="0"/>
              <a:pPr/>
              <a:t>‹#›</a:t>
            </a:fld>
            <a:endParaRPr lang="sv-SE" dirty="0"/>
          </a:p>
        </p:txBody>
      </p:sp>
      <p:sp>
        <p:nvSpPr>
          <p:cNvPr id="7" name="Platshållare för rubrik 1"/>
          <p:cNvSpPr>
            <a:spLocks noGrp="1"/>
          </p:cNvSpPr>
          <p:nvPr>
            <p:ph type="title"/>
          </p:nvPr>
        </p:nvSpPr>
        <p:spPr>
          <a:xfrm>
            <a:off x="1291499" y="1253951"/>
            <a:ext cx="6778710" cy="885242"/>
          </a:xfrm>
          <a:prstGeom prst="rect">
            <a:avLst/>
          </a:prstGeom>
        </p:spPr>
        <p:txBody>
          <a:bodyPr vert="horz" lIns="0" tIns="0" rIns="0" bIns="0" rtlCol="0" anchor="t" anchorCtr="0">
            <a:noAutofit/>
          </a:bodyPr>
          <a:lstStyle/>
          <a:p>
            <a:r>
              <a:rPr lang="sv-SE"/>
              <a:t>Klicka här för att ändra format</a:t>
            </a:r>
            <a:endParaRPr lang="nn-NO"/>
          </a:p>
        </p:txBody>
      </p:sp>
      <p:sp>
        <p:nvSpPr>
          <p:cNvPr id="11" name="Platshållare för innehåll 9"/>
          <p:cNvSpPr>
            <a:spLocks noGrp="1"/>
          </p:cNvSpPr>
          <p:nvPr>
            <p:ph sz="quarter" idx="13"/>
          </p:nvPr>
        </p:nvSpPr>
        <p:spPr>
          <a:xfrm>
            <a:off x="1291499" y="2547955"/>
            <a:ext cx="6778710" cy="3357896"/>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nn-NO"/>
          </a:p>
        </p:txBody>
      </p:sp>
    </p:spTree>
    <p:extLst>
      <p:ext uri="{BB962C8B-B14F-4D97-AF65-F5344CB8AC3E}">
        <p14:creationId xmlns:p14="http://schemas.microsoft.com/office/powerpoint/2010/main" val="7330865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Rubrik och brödtext">
    <p:spTree>
      <p:nvGrpSpPr>
        <p:cNvPr id="1" name=""/>
        <p:cNvGrpSpPr/>
        <p:nvPr/>
      </p:nvGrpSpPr>
      <p:grpSpPr>
        <a:xfrm>
          <a:off x="0" y="0"/>
          <a:ext cx="0" cy="0"/>
          <a:chOff x="0" y="0"/>
          <a:chExt cx="0" cy="0"/>
        </a:xfrm>
      </p:grpSpPr>
      <p:pic>
        <p:nvPicPr>
          <p:cNvPr id="9" name="Bildobjekt 8" descr="bakgrunderD.jpg"/>
          <p:cNvPicPr>
            <a:picLocks noChangeAspect="1"/>
          </p:cNvPicPr>
          <p:nvPr userDrawn="1"/>
        </p:nvPicPr>
        <p:blipFill rotWithShape="1">
          <a:blip r:embed="rId2">
            <a:extLst>
              <a:ext uri="{28A0092B-C50C-407E-A947-70E740481C1C}">
                <a14:useLocalDpi xmlns:a14="http://schemas.microsoft.com/office/drawing/2010/main" val="0"/>
              </a:ext>
            </a:extLst>
          </a:blip>
          <a:srcRect t="59802" b="29491"/>
          <a:stretch/>
        </p:blipFill>
        <p:spPr>
          <a:xfrm>
            <a:off x="0" y="6123747"/>
            <a:ext cx="9144000" cy="734255"/>
          </a:xfrm>
          <a:prstGeom prst="rect">
            <a:avLst/>
          </a:prstGeom>
        </p:spPr>
      </p:pic>
      <p:sp>
        <p:nvSpPr>
          <p:cNvPr id="6" name="Platshållare för bildnummer 5"/>
          <p:cNvSpPr>
            <a:spLocks noGrp="1"/>
          </p:cNvSpPr>
          <p:nvPr>
            <p:ph type="sldNum" sz="quarter" idx="12"/>
          </p:nvPr>
        </p:nvSpPr>
        <p:spPr>
          <a:xfrm>
            <a:off x="6779703" y="6364741"/>
            <a:ext cx="2133600" cy="365125"/>
          </a:xfrm>
          <a:prstGeom prst="rect">
            <a:avLst/>
          </a:prstGeom>
        </p:spPr>
        <p:txBody>
          <a:bodyPr/>
          <a:lstStyle>
            <a:lvl1pPr>
              <a:defRPr>
                <a:solidFill>
                  <a:schemeClr val="bg1"/>
                </a:solidFill>
              </a:defRPr>
            </a:lvl1pPr>
          </a:lstStyle>
          <a:p>
            <a:fld id="{332063FA-F158-B145-A53C-EFD7E6C84CF7}" type="slidenum">
              <a:rPr lang="sv-SE" smtClean="0"/>
              <a:pPr/>
              <a:t>‹#›</a:t>
            </a:fld>
            <a:endParaRPr lang="sv-SE" dirty="0"/>
          </a:p>
        </p:txBody>
      </p:sp>
      <p:sp>
        <p:nvSpPr>
          <p:cNvPr id="7" name="Platshållare för rubrik 1"/>
          <p:cNvSpPr>
            <a:spLocks noGrp="1"/>
          </p:cNvSpPr>
          <p:nvPr>
            <p:ph type="title"/>
          </p:nvPr>
        </p:nvSpPr>
        <p:spPr>
          <a:xfrm>
            <a:off x="1291499" y="1337843"/>
            <a:ext cx="6778710" cy="725851"/>
          </a:xfrm>
          <a:prstGeom prst="rect">
            <a:avLst/>
          </a:prstGeom>
        </p:spPr>
        <p:txBody>
          <a:bodyPr vert="horz" lIns="0" tIns="0" rIns="0" bIns="0" rtlCol="0" anchor="t" anchorCtr="0">
            <a:noAutofit/>
          </a:bodyPr>
          <a:lstStyle>
            <a:lvl1pPr>
              <a:lnSpc>
                <a:spcPct val="80000"/>
              </a:lnSpc>
              <a:spcBef>
                <a:spcPts val="504"/>
              </a:spcBef>
              <a:defRPr/>
            </a:lvl1pPr>
          </a:lstStyle>
          <a:p>
            <a:r>
              <a:rPr lang="sv-SE"/>
              <a:t>Klicka här för att ändra format</a:t>
            </a:r>
            <a:endParaRPr lang="nn-NO"/>
          </a:p>
        </p:txBody>
      </p:sp>
      <p:sp>
        <p:nvSpPr>
          <p:cNvPr id="11" name="Platshållare för innehåll 9"/>
          <p:cNvSpPr>
            <a:spLocks noGrp="1"/>
          </p:cNvSpPr>
          <p:nvPr>
            <p:ph sz="quarter" idx="13"/>
          </p:nvPr>
        </p:nvSpPr>
        <p:spPr>
          <a:xfrm>
            <a:off x="1291499" y="2547955"/>
            <a:ext cx="6778710" cy="3357896"/>
          </a:xfrm>
        </p:spPr>
        <p:txBody>
          <a:bodyPr/>
          <a:lstStyle>
            <a:lvl1pPr marL="0" indent="0">
              <a:buFontTx/>
              <a:buNone/>
              <a:defRPr/>
            </a:lvl1pPr>
          </a:lstStyle>
          <a:p>
            <a:pPr lvl="0"/>
            <a:r>
              <a:rPr lang="sv-SE"/>
              <a:t>Klicka här för att ändra format på bakgrundstexten</a:t>
            </a:r>
          </a:p>
        </p:txBody>
      </p:sp>
    </p:spTree>
    <p:extLst>
      <p:ext uri="{BB962C8B-B14F-4D97-AF65-F5344CB8AC3E}">
        <p14:creationId xmlns:p14="http://schemas.microsoft.com/office/powerpoint/2010/main" val="10267359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Rubrik och punktlista 2">
    <p:spTree>
      <p:nvGrpSpPr>
        <p:cNvPr id="1" name=""/>
        <p:cNvGrpSpPr/>
        <p:nvPr/>
      </p:nvGrpSpPr>
      <p:grpSpPr>
        <a:xfrm>
          <a:off x="0" y="0"/>
          <a:ext cx="0" cy="0"/>
          <a:chOff x="0" y="0"/>
          <a:chExt cx="0" cy="0"/>
        </a:xfrm>
      </p:grpSpPr>
      <p:pic>
        <p:nvPicPr>
          <p:cNvPr id="9" name="Bildobjekt 8" descr="bakgrunderE.jpg"/>
          <p:cNvPicPr>
            <a:picLocks noChangeAspect="1"/>
          </p:cNvPicPr>
          <p:nvPr userDrawn="1"/>
        </p:nvPicPr>
        <p:blipFill rotWithShape="1">
          <a:blip r:embed="rId2">
            <a:extLst>
              <a:ext uri="{28A0092B-C50C-407E-A947-70E740481C1C}">
                <a14:useLocalDpi xmlns:a14="http://schemas.microsoft.com/office/drawing/2010/main" val="0"/>
              </a:ext>
            </a:extLst>
          </a:blip>
          <a:srcRect t="59995" b="29299"/>
          <a:stretch/>
        </p:blipFill>
        <p:spPr>
          <a:xfrm>
            <a:off x="0" y="6123747"/>
            <a:ext cx="9144000" cy="734255"/>
          </a:xfrm>
          <a:prstGeom prst="rect">
            <a:avLst/>
          </a:prstGeom>
        </p:spPr>
      </p:pic>
      <p:sp>
        <p:nvSpPr>
          <p:cNvPr id="6" name="Platshållare för bildnummer 5"/>
          <p:cNvSpPr>
            <a:spLocks noGrp="1"/>
          </p:cNvSpPr>
          <p:nvPr>
            <p:ph type="sldNum" sz="quarter" idx="12"/>
          </p:nvPr>
        </p:nvSpPr>
        <p:spPr>
          <a:xfrm>
            <a:off x="6779703" y="6364741"/>
            <a:ext cx="2133600" cy="365125"/>
          </a:xfrm>
          <a:prstGeom prst="rect">
            <a:avLst/>
          </a:prstGeom>
        </p:spPr>
        <p:txBody>
          <a:bodyPr/>
          <a:lstStyle>
            <a:lvl1pPr>
              <a:defRPr>
                <a:solidFill>
                  <a:schemeClr val="tx1"/>
                </a:solidFill>
              </a:defRPr>
            </a:lvl1pPr>
          </a:lstStyle>
          <a:p>
            <a:fld id="{332063FA-F158-B145-A53C-EFD7E6C84CF7}" type="slidenum">
              <a:rPr lang="sv-SE" smtClean="0"/>
              <a:pPr/>
              <a:t>‹#›</a:t>
            </a:fld>
            <a:endParaRPr lang="sv-SE" dirty="0"/>
          </a:p>
        </p:txBody>
      </p:sp>
      <p:sp>
        <p:nvSpPr>
          <p:cNvPr id="7" name="Platshållare för rubrik 1"/>
          <p:cNvSpPr>
            <a:spLocks noGrp="1"/>
          </p:cNvSpPr>
          <p:nvPr>
            <p:ph type="title"/>
          </p:nvPr>
        </p:nvSpPr>
        <p:spPr>
          <a:xfrm>
            <a:off x="1291499" y="1253951"/>
            <a:ext cx="6778710" cy="818130"/>
          </a:xfrm>
          <a:prstGeom prst="rect">
            <a:avLst/>
          </a:prstGeom>
        </p:spPr>
        <p:txBody>
          <a:bodyPr vert="horz" lIns="0" tIns="0" rIns="0" bIns="0" rtlCol="0" anchor="t" anchorCtr="0">
            <a:noAutofit/>
          </a:bodyPr>
          <a:lstStyle/>
          <a:p>
            <a:r>
              <a:rPr lang="sv-SE"/>
              <a:t>Klicka här för att ändra format</a:t>
            </a:r>
            <a:endParaRPr lang="nn-NO"/>
          </a:p>
        </p:txBody>
      </p:sp>
      <p:sp>
        <p:nvSpPr>
          <p:cNvPr id="11" name="Platshållare för innehåll 9"/>
          <p:cNvSpPr>
            <a:spLocks noGrp="1"/>
          </p:cNvSpPr>
          <p:nvPr>
            <p:ph sz="quarter" idx="13"/>
          </p:nvPr>
        </p:nvSpPr>
        <p:spPr>
          <a:xfrm>
            <a:off x="1291499" y="2547955"/>
            <a:ext cx="6778710" cy="3357896"/>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nn-NO"/>
          </a:p>
        </p:txBody>
      </p:sp>
    </p:spTree>
    <p:extLst>
      <p:ext uri="{BB962C8B-B14F-4D97-AF65-F5344CB8AC3E}">
        <p14:creationId xmlns:p14="http://schemas.microsoft.com/office/powerpoint/2010/main" val="9623992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rtbild 2">
    <p:spTree>
      <p:nvGrpSpPr>
        <p:cNvPr id="1" name=""/>
        <p:cNvGrpSpPr/>
        <p:nvPr/>
      </p:nvGrpSpPr>
      <p:grpSpPr>
        <a:xfrm>
          <a:off x="0" y="0"/>
          <a:ext cx="0" cy="0"/>
          <a:chOff x="0" y="0"/>
          <a:chExt cx="0" cy="0"/>
        </a:xfrm>
      </p:grpSpPr>
      <p:pic>
        <p:nvPicPr>
          <p:cNvPr id="8" name="Bildobjekt 7" descr="bakgrunderE.jpg"/>
          <p:cNvPicPr>
            <a:picLocks noChangeAspect="1"/>
          </p:cNvPicPr>
          <p:nvPr userDrawn="1"/>
        </p:nvPicPr>
        <p:blipFill rotWithShape="1">
          <a:blip r:embed="rId2">
            <a:extLst>
              <a:ext uri="{28A0092B-C50C-407E-A947-70E740481C1C}">
                <a14:useLocalDpi xmlns:a14="http://schemas.microsoft.com/office/drawing/2010/main" val="0"/>
              </a:ext>
            </a:extLst>
          </a:blip>
          <a:srcRect t="59995" b="29299"/>
          <a:stretch/>
        </p:blipFill>
        <p:spPr>
          <a:xfrm>
            <a:off x="0" y="6123745"/>
            <a:ext cx="9144000" cy="734255"/>
          </a:xfrm>
          <a:prstGeom prst="rect">
            <a:avLst/>
          </a:prstGeom>
        </p:spPr>
      </p:pic>
      <p:pic>
        <p:nvPicPr>
          <p:cNvPr id="7" name="Bildobjekt 6" descr="SPF_Logo_RGB.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348150" y="2255540"/>
            <a:ext cx="4606593" cy="1934145"/>
          </a:xfrm>
          <a:prstGeom prst="rect">
            <a:avLst/>
          </a:prstGeom>
        </p:spPr>
      </p:pic>
      <p:sp>
        <p:nvSpPr>
          <p:cNvPr id="10" name="Platshållare för bildnummer 5"/>
          <p:cNvSpPr>
            <a:spLocks noGrp="1"/>
          </p:cNvSpPr>
          <p:nvPr>
            <p:ph type="sldNum" sz="quarter" idx="12"/>
          </p:nvPr>
        </p:nvSpPr>
        <p:spPr>
          <a:xfrm>
            <a:off x="7222921" y="6451134"/>
            <a:ext cx="1690382" cy="186451"/>
          </a:xfrm>
          <a:prstGeom prst="rect">
            <a:avLst/>
          </a:prstGeom>
        </p:spPr>
        <p:txBody>
          <a:bodyPr/>
          <a:lstStyle>
            <a:lvl1pPr>
              <a:defRPr>
                <a:solidFill>
                  <a:schemeClr val="tx1"/>
                </a:solidFill>
              </a:defRPr>
            </a:lvl1pPr>
          </a:lstStyle>
          <a:p>
            <a:fld id="{332063FA-F158-B145-A53C-EFD7E6C84CF7}" type="slidenum">
              <a:rPr lang="sv-SE" smtClean="0"/>
              <a:pPr/>
              <a:t>‹#›</a:t>
            </a:fld>
            <a:endParaRPr lang="sv-SE" dirty="0"/>
          </a:p>
        </p:txBody>
      </p:sp>
    </p:spTree>
    <p:extLst>
      <p:ext uri="{BB962C8B-B14F-4D97-AF65-F5344CB8AC3E}">
        <p14:creationId xmlns:p14="http://schemas.microsoft.com/office/powerpoint/2010/main" val="3844424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Rubrik och brödtext 2">
    <p:spTree>
      <p:nvGrpSpPr>
        <p:cNvPr id="1" name=""/>
        <p:cNvGrpSpPr/>
        <p:nvPr/>
      </p:nvGrpSpPr>
      <p:grpSpPr>
        <a:xfrm>
          <a:off x="0" y="0"/>
          <a:ext cx="0" cy="0"/>
          <a:chOff x="0" y="0"/>
          <a:chExt cx="0" cy="0"/>
        </a:xfrm>
      </p:grpSpPr>
      <p:pic>
        <p:nvPicPr>
          <p:cNvPr id="8" name="Bildobjekt 7" descr="bakgrunderE.jpg"/>
          <p:cNvPicPr>
            <a:picLocks noChangeAspect="1"/>
          </p:cNvPicPr>
          <p:nvPr userDrawn="1"/>
        </p:nvPicPr>
        <p:blipFill rotWithShape="1">
          <a:blip r:embed="rId2">
            <a:extLst>
              <a:ext uri="{28A0092B-C50C-407E-A947-70E740481C1C}">
                <a14:useLocalDpi xmlns:a14="http://schemas.microsoft.com/office/drawing/2010/main" val="0"/>
              </a:ext>
            </a:extLst>
          </a:blip>
          <a:srcRect t="59995" b="29299"/>
          <a:stretch/>
        </p:blipFill>
        <p:spPr>
          <a:xfrm>
            <a:off x="0" y="6123747"/>
            <a:ext cx="9144000" cy="734255"/>
          </a:xfrm>
          <a:prstGeom prst="rect">
            <a:avLst/>
          </a:prstGeom>
        </p:spPr>
      </p:pic>
      <p:sp>
        <p:nvSpPr>
          <p:cNvPr id="6" name="Platshållare för bildnummer 5"/>
          <p:cNvSpPr>
            <a:spLocks noGrp="1"/>
          </p:cNvSpPr>
          <p:nvPr>
            <p:ph type="sldNum" sz="quarter" idx="12"/>
          </p:nvPr>
        </p:nvSpPr>
        <p:spPr>
          <a:xfrm>
            <a:off x="6779703" y="6364741"/>
            <a:ext cx="2133600" cy="365125"/>
          </a:xfrm>
          <a:prstGeom prst="rect">
            <a:avLst/>
          </a:prstGeom>
        </p:spPr>
        <p:txBody>
          <a:bodyPr/>
          <a:lstStyle>
            <a:lvl1pPr>
              <a:defRPr>
                <a:solidFill>
                  <a:schemeClr val="tx1"/>
                </a:solidFill>
              </a:defRPr>
            </a:lvl1pPr>
          </a:lstStyle>
          <a:p>
            <a:fld id="{332063FA-F158-B145-A53C-EFD7E6C84CF7}" type="slidenum">
              <a:rPr lang="sv-SE" smtClean="0"/>
              <a:pPr/>
              <a:t>‹#›</a:t>
            </a:fld>
            <a:endParaRPr lang="sv-SE" dirty="0"/>
          </a:p>
        </p:txBody>
      </p:sp>
      <p:sp>
        <p:nvSpPr>
          <p:cNvPr id="7" name="Platshållare för rubrik 1"/>
          <p:cNvSpPr>
            <a:spLocks noGrp="1"/>
          </p:cNvSpPr>
          <p:nvPr>
            <p:ph type="title"/>
          </p:nvPr>
        </p:nvSpPr>
        <p:spPr>
          <a:xfrm>
            <a:off x="1291499" y="1337843"/>
            <a:ext cx="6778710" cy="725851"/>
          </a:xfrm>
          <a:prstGeom prst="rect">
            <a:avLst/>
          </a:prstGeom>
        </p:spPr>
        <p:txBody>
          <a:bodyPr vert="horz" lIns="0" tIns="0" rIns="0" bIns="0" rtlCol="0" anchor="t" anchorCtr="0">
            <a:noAutofit/>
          </a:bodyPr>
          <a:lstStyle>
            <a:lvl1pPr>
              <a:lnSpc>
                <a:spcPct val="80000"/>
              </a:lnSpc>
              <a:spcBef>
                <a:spcPts val="504"/>
              </a:spcBef>
              <a:defRPr/>
            </a:lvl1pPr>
          </a:lstStyle>
          <a:p>
            <a:r>
              <a:rPr lang="sv-SE"/>
              <a:t>Klicka här för att ändra format</a:t>
            </a:r>
            <a:endParaRPr lang="nn-NO"/>
          </a:p>
        </p:txBody>
      </p:sp>
      <p:sp>
        <p:nvSpPr>
          <p:cNvPr id="11" name="Platshållare för innehåll 9"/>
          <p:cNvSpPr>
            <a:spLocks noGrp="1"/>
          </p:cNvSpPr>
          <p:nvPr>
            <p:ph sz="quarter" idx="13"/>
          </p:nvPr>
        </p:nvSpPr>
        <p:spPr>
          <a:xfrm>
            <a:off x="1291499" y="2547955"/>
            <a:ext cx="6778710" cy="3357896"/>
          </a:xfrm>
        </p:spPr>
        <p:txBody>
          <a:bodyPr/>
          <a:lstStyle>
            <a:lvl1pPr marL="0" indent="0">
              <a:buFontTx/>
              <a:buNone/>
              <a:defRPr/>
            </a:lvl1pPr>
          </a:lstStyle>
          <a:p>
            <a:pPr lvl="0"/>
            <a:r>
              <a:rPr lang="sv-SE"/>
              <a:t>Klicka här för att ändra format på bakgrundstexten</a:t>
            </a:r>
          </a:p>
        </p:txBody>
      </p:sp>
    </p:spTree>
    <p:extLst>
      <p:ext uri="{BB962C8B-B14F-4D97-AF65-F5344CB8AC3E}">
        <p14:creationId xmlns:p14="http://schemas.microsoft.com/office/powerpoint/2010/main" val="34483212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Rubrik och stor bild">
    <p:spTree>
      <p:nvGrpSpPr>
        <p:cNvPr id="1" name=""/>
        <p:cNvGrpSpPr/>
        <p:nvPr/>
      </p:nvGrpSpPr>
      <p:grpSpPr>
        <a:xfrm>
          <a:off x="0" y="0"/>
          <a:ext cx="0" cy="0"/>
          <a:chOff x="0" y="0"/>
          <a:chExt cx="0" cy="0"/>
        </a:xfrm>
      </p:grpSpPr>
      <p:sp>
        <p:nvSpPr>
          <p:cNvPr id="3" name="Platshållare för bild 2"/>
          <p:cNvSpPr>
            <a:spLocks noGrp="1"/>
          </p:cNvSpPr>
          <p:nvPr>
            <p:ph type="pic" sz="quarter" idx="13"/>
          </p:nvPr>
        </p:nvSpPr>
        <p:spPr>
          <a:xfrm>
            <a:off x="1" y="-1"/>
            <a:ext cx="9144908" cy="6860111"/>
          </a:xfrm>
          <a:custGeom>
            <a:avLst/>
            <a:gdLst>
              <a:gd name="connsiteX0" fmla="*/ 0 w 9144000"/>
              <a:gd name="connsiteY0" fmla="*/ 0 h 6858000"/>
              <a:gd name="connsiteX1" fmla="*/ 9144000 w 9144000"/>
              <a:gd name="connsiteY1" fmla="*/ 0 h 6858000"/>
              <a:gd name="connsiteX2" fmla="*/ 9144000 w 9144000"/>
              <a:gd name="connsiteY2" fmla="*/ 6858000 h 6858000"/>
              <a:gd name="connsiteX3" fmla="*/ 0 w 9144000"/>
              <a:gd name="connsiteY3" fmla="*/ 6858000 h 6858000"/>
              <a:gd name="connsiteX4" fmla="*/ 0 w 9144000"/>
              <a:gd name="connsiteY4" fmla="*/ 0 h 6858000"/>
              <a:gd name="connsiteX0" fmla="*/ 0 w 9144000"/>
              <a:gd name="connsiteY0" fmla="*/ 0 h 6858000"/>
              <a:gd name="connsiteX1" fmla="*/ 9144000 w 9144000"/>
              <a:gd name="connsiteY1" fmla="*/ 0 h 6858000"/>
              <a:gd name="connsiteX2" fmla="*/ 9144000 w 9144000"/>
              <a:gd name="connsiteY2" fmla="*/ 6110095 h 6858000"/>
              <a:gd name="connsiteX3" fmla="*/ 9144000 w 9144000"/>
              <a:gd name="connsiteY3" fmla="*/ 6858000 h 6858000"/>
              <a:gd name="connsiteX4" fmla="*/ 0 w 9144000"/>
              <a:gd name="connsiteY4" fmla="*/ 6858000 h 6858000"/>
              <a:gd name="connsiteX5" fmla="*/ 0 w 9144000"/>
              <a:gd name="connsiteY5" fmla="*/ 0 h 6858000"/>
              <a:gd name="connsiteX0" fmla="*/ 0 w 9144000"/>
              <a:gd name="connsiteY0" fmla="*/ 0 h 6858000"/>
              <a:gd name="connsiteX1" fmla="*/ 9144000 w 9144000"/>
              <a:gd name="connsiteY1" fmla="*/ 0 h 6858000"/>
              <a:gd name="connsiteX2" fmla="*/ 9144000 w 9144000"/>
              <a:gd name="connsiteY2" fmla="*/ 6221091 h 6858000"/>
              <a:gd name="connsiteX3" fmla="*/ 9144000 w 9144000"/>
              <a:gd name="connsiteY3" fmla="*/ 6858000 h 6858000"/>
              <a:gd name="connsiteX4" fmla="*/ 0 w 9144000"/>
              <a:gd name="connsiteY4" fmla="*/ 6858000 h 6858000"/>
              <a:gd name="connsiteX5" fmla="*/ 0 w 9144000"/>
              <a:gd name="connsiteY5" fmla="*/ 0 h 6858000"/>
              <a:gd name="connsiteX0" fmla="*/ 0 w 9144000"/>
              <a:gd name="connsiteY0" fmla="*/ 0 h 6858000"/>
              <a:gd name="connsiteX1" fmla="*/ 9144000 w 9144000"/>
              <a:gd name="connsiteY1" fmla="*/ 0 h 6858000"/>
              <a:gd name="connsiteX2" fmla="*/ 9144000 w 9144000"/>
              <a:gd name="connsiteY2" fmla="*/ 6221091 h 6858000"/>
              <a:gd name="connsiteX3" fmla="*/ 9144000 w 9144000"/>
              <a:gd name="connsiteY3" fmla="*/ 6858000 h 6858000"/>
              <a:gd name="connsiteX4" fmla="*/ 3499034 w 9144000"/>
              <a:gd name="connsiteY4" fmla="*/ 6855357 h 6858000"/>
              <a:gd name="connsiteX5" fmla="*/ 0 w 9144000"/>
              <a:gd name="connsiteY5" fmla="*/ 6858000 h 6858000"/>
              <a:gd name="connsiteX6" fmla="*/ 0 w 9144000"/>
              <a:gd name="connsiteY6" fmla="*/ 0 h 6858000"/>
              <a:gd name="connsiteX0" fmla="*/ 0 w 9144000"/>
              <a:gd name="connsiteY0" fmla="*/ 0 h 6858000"/>
              <a:gd name="connsiteX1" fmla="*/ 9144000 w 9144000"/>
              <a:gd name="connsiteY1" fmla="*/ 0 h 6858000"/>
              <a:gd name="connsiteX2" fmla="*/ 9144000 w 9144000"/>
              <a:gd name="connsiteY2" fmla="*/ 6221091 h 6858000"/>
              <a:gd name="connsiteX3" fmla="*/ 4883848 w 9144000"/>
              <a:gd name="connsiteY3" fmla="*/ 6773431 h 6858000"/>
              <a:gd name="connsiteX4" fmla="*/ 3499034 w 9144000"/>
              <a:gd name="connsiteY4" fmla="*/ 6855357 h 6858000"/>
              <a:gd name="connsiteX5" fmla="*/ 0 w 9144000"/>
              <a:gd name="connsiteY5" fmla="*/ 6858000 h 6858000"/>
              <a:gd name="connsiteX6" fmla="*/ 0 w 9144000"/>
              <a:gd name="connsiteY6" fmla="*/ 0 h 6858000"/>
              <a:gd name="connsiteX0" fmla="*/ 0 w 9144000"/>
              <a:gd name="connsiteY0" fmla="*/ 0 h 6858000"/>
              <a:gd name="connsiteX1" fmla="*/ 9144000 w 9144000"/>
              <a:gd name="connsiteY1" fmla="*/ 0 h 6858000"/>
              <a:gd name="connsiteX2" fmla="*/ 9144000 w 9144000"/>
              <a:gd name="connsiteY2" fmla="*/ 6221091 h 6858000"/>
              <a:gd name="connsiteX3" fmla="*/ 4883848 w 9144000"/>
              <a:gd name="connsiteY3" fmla="*/ 6773431 h 6858000"/>
              <a:gd name="connsiteX4" fmla="*/ 0 w 9144000"/>
              <a:gd name="connsiteY4" fmla="*/ 6858000 h 6858000"/>
              <a:gd name="connsiteX5" fmla="*/ 0 w 9144000"/>
              <a:gd name="connsiteY5" fmla="*/ 0 h 6858000"/>
              <a:gd name="connsiteX0" fmla="*/ 0 w 9144000"/>
              <a:gd name="connsiteY0" fmla="*/ 0 h 6858000"/>
              <a:gd name="connsiteX1" fmla="*/ 9144000 w 9144000"/>
              <a:gd name="connsiteY1" fmla="*/ 0 h 6858000"/>
              <a:gd name="connsiteX2" fmla="*/ 9144000 w 9144000"/>
              <a:gd name="connsiteY2" fmla="*/ 6221091 h 6858000"/>
              <a:gd name="connsiteX3" fmla="*/ 3372181 w 9144000"/>
              <a:gd name="connsiteY3" fmla="*/ 6535582 h 6858000"/>
              <a:gd name="connsiteX4" fmla="*/ 0 w 9144000"/>
              <a:gd name="connsiteY4" fmla="*/ 6858000 h 6858000"/>
              <a:gd name="connsiteX5" fmla="*/ 0 w 9144000"/>
              <a:gd name="connsiteY5" fmla="*/ 0 h 6858000"/>
              <a:gd name="connsiteX0" fmla="*/ 0 w 9144000"/>
              <a:gd name="connsiteY0" fmla="*/ 0 h 6926713"/>
              <a:gd name="connsiteX1" fmla="*/ 9144000 w 9144000"/>
              <a:gd name="connsiteY1" fmla="*/ 0 h 6926713"/>
              <a:gd name="connsiteX2" fmla="*/ 9144000 w 9144000"/>
              <a:gd name="connsiteY2" fmla="*/ 6221091 h 6926713"/>
              <a:gd name="connsiteX3" fmla="*/ 3472606 w 9144000"/>
              <a:gd name="connsiteY3" fmla="*/ 6926713 h 6926713"/>
              <a:gd name="connsiteX4" fmla="*/ 0 w 9144000"/>
              <a:gd name="connsiteY4" fmla="*/ 6858000 h 6926713"/>
              <a:gd name="connsiteX5" fmla="*/ 0 w 9144000"/>
              <a:gd name="connsiteY5" fmla="*/ 0 h 6926713"/>
              <a:gd name="connsiteX0" fmla="*/ 0 w 9144000"/>
              <a:gd name="connsiteY0" fmla="*/ 0 h 6863286"/>
              <a:gd name="connsiteX1" fmla="*/ 9144000 w 9144000"/>
              <a:gd name="connsiteY1" fmla="*/ 0 h 6863286"/>
              <a:gd name="connsiteX2" fmla="*/ 9144000 w 9144000"/>
              <a:gd name="connsiteY2" fmla="*/ 6221091 h 6863286"/>
              <a:gd name="connsiteX3" fmla="*/ 3499034 w 9144000"/>
              <a:gd name="connsiteY3" fmla="*/ 6863286 h 6863286"/>
              <a:gd name="connsiteX4" fmla="*/ 0 w 9144000"/>
              <a:gd name="connsiteY4" fmla="*/ 6858000 h 6863286"/>
              <a:gd name="connsiteX5" fmla="*/ 0 w 9144000"/>
              <a:gd name="connsiteY5" fmla="*/ 0 h 6863286"/>
              <a:gd name="connsiteX0" fmla="*/ 0 w 9154571"/>
              <a:gd name="connsiteY0" fmla="*/ 0 h 6863286"/>
              <a:gd name="connsiteX1" fmla="*/ 9144000 w 9154571"/>
              <a:gd name="connsiteY1" fmla="*/ 0 h 6863286"/>
              <a:gd name="connsiteX2" fmla="*/ 9154571 w 9154571"/>
              <a:gd name="connsiteY2" fmla="*/ 6221091 h 6863286"/>
              <a:gd name="connsiteX3" fmla="*/ 3499034 w 9154571"/>
              <a:gd name="connsiteY3" fmla="*/ 6863286 h 6863286"/>
              <a:gd name="connsiteX4" fmla="*/ 0 w 9154571"/>
              <a:gd name="connsiteY4" fmla="*/ 6858000 h 6863286"/>
              <a:gd name="connsiteX5" fmla="*/ 0 w 9154571"/>
              <a:gd name="connsiteY5" fmla="*/ 0 h 6863286"/>
              <a:gd name="connsiteX0" fmla="*/ 0 w 9149286"/>
              <a:gd name="connsiteY0" fmla="*/ 0 h 6863286"/>
              <a:gd name="connsiteX1" fmla="*/ 9144000 w 9149286"/>
              <a:gd name="connsiteY1" fmla="*/ 0 h 6863286"/>
              <a:gd name="connsiteX2" fmla="*/ 9149286 w 9149286"/>
              <a:gd name="connsiteY2" fmla="*/ 6210520 h 6863286"/>
              <a:gd name="connsiteX3" fmla="*/ 3499034 w 9149286"/>
              <a:gd name="connsiteY3" fmla="*/ 6863286 h 6863286"/>
              <a:gd name="connsiteX4" fmla="*/ 0 w 9149286"/>
              <a:gd name="connsiteY4" fmla="*/ 6858000 h 6863286"/>
              <a:gd name="connsiteX5" fmla="*/ 0 w 9149286"/>
              <a:gd name="connsiteY5" fmla="*/ 0 h 6863286"/>
              <a:gd name="connsiteX0" fmla="*/ 0 w 9144908"/>
              <a:gd name="connsiteY0" fmla="*/ 0 h 6863286"/>
              <a:gd name="connsiteX1" fmla="*/ 9144000 w 9144908"/>
              <a:gd name="connsiteY1" fmla="*/ 0 h 6863286"/>
              <a:gd name="connsiteX2" fmla="*/ 9142936 w 9144908"/>
              <a:gd name="connsiteY2" fmla="*/ 6194645 h 6863286"/>
              <a:gd name="connsiteX3" fmla="*/ 3499034 w 9144908"/>
              <a:gd name="connsiteY3" fmla="*/ 6863286 h 6863286"/>
              <a:gd name="connsiteX4" fmla="*/ 0 w 9144908"/>
              <a:gd name="connsiteY4" fmla="*/ 6858000 h 6863286"/>
              <a:gd name="connsiteX5" fmla="*/ 0 w 9144908"/>
              <a:gd name="connsiteY5" fmla="*/ 0 h 6863286"/>
              <a:gd name="connsiteX0" fmla="*/ 0 w 9144908"/>
              <a:gd name="connsiteY0" fmla="*/ 0 h 6860111"/>
              <a:gd name="connsiteX1" fmla="*/ 9144000 w 9144908"/>
              <a:gd name="connsiteY1" fmla="*/ 0 h 6860111"/>
              <a:gd name="connsiteX2" fmla="*/ 9142936 w 9144908"/>
              <a:gd name="connsiteY2" fmla="*/ 6194645 h 6860111"/>
              <a:gd name="connsiteX3" fmla="*/ 3470459 w 9144908"/>
              <a:gd name="connsiteY3" fmla="*/ 6860111 h 6860111"/>
              <a:gd name="connsiteX4" fmla="*/ 0 w 9144908"/>
              <a:gd name="connsiteY4" fmla="*/ 6858000 h 6860111"/>
              <a:gd name="connsiteX5" fmla="*/ 0 w 9144908"/>
              <a:gd name="connsiteY5" fmla="*/ 0 h 68601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908" h="6860111">
                <a:moveTo>
                  <a:pt x="0" y="0"/>
                </a:moveTo>
                <a:lnTo>
                  <a:pt x="9144000" y="0"/>
                </a:lnTo>
                <a:cubicBezTo>
                  <a:pt x="9147524" y="2073697"/>
                  <a:pt x="9139412" y="4120948"/>
                  <a:pt x="9142936" y="6194645"/>
                </a:cubicBezTo>
                <a:lnTo>
                  <a:pt x="3470459" y="6860111"/>
                </a:lnTo>
                <a:lnTo>
                  <a:pt x="0" y="6858000"/>
                </a:lnTo>
                <a:lnTo>
                  <a:pt x="0" y="0"/>
                </a:lnTo>
                <a:close/>
              </a:path>
            </a:pathLst>
          </a:custGeom>
          <a:solidFill>
            <a:schemeClr val="bg2">
              <a:lumMod val="95000"/>
            </a:schemeClr>
          </a:solidFill>
        </p:spPr>
        <p:txBody>
          <a:bodyPr/>
          <a:lstStyle>
            <a:lvl1pPr marL="0" indent="0" algn="ctr">
              <a:buFontTx/>
              <a:buNone/>
              <a:defRPr/>
            </a:lvl1pPr>
          </a:lstStyle>
          <a:p>
            <a:r>
              <a:rPr lang="sv-SE" dirty="0"/>
              <a:t>Klicka på ikonen för att lägga till en bild</a:t>
            </a:r>
            <a:endParaRPr lang="nn-NO" dirty="0"/>
          </a:p>
        </p:txBody>
      </p:sp>
      <p:sp>
        <p:nvSpPr>
          <p:cNvPr id="7" name="Platshållare för rubrik 1"/>
          <p:cNvSpPr>
            <a:spLocks noGrp="1"/>
          </p:cNvSpPr>
          <p:nvPr>
            <p:ph type="title"/>
          </p:nvPr>
        </p:nvSpPr>
        <p:spPr>
          <a:xfrm rot="21120000">
            <a:off x="3435249" y="1025464"/>
            <a:ext cx="4587702" cy="1453748"/>
          </a:xfrm>
          <a:prstGeom prst="rect">
            <a:avLst/>
          </a:prstGeom>
        </p:spPr>
        <p:txBody>
          <a:bodyPr vert="horz" lIns="0" tIns="0" rIns="0" bIns="0" rtlCol="0" anchor="t" anchorCtr="0">
            <a:noAutofit/>
          </a:bodyPr>
          <a:lstStyle>
            <a:lvl1pPr>
              <a:defRPr sz="2700" b="0">
                <a:latin typeface="Impact" panose="020B0806030902050204" pitchFamily="34" charset="0"/>
              </a:defRPr>
            </a:lvl1pPr>
          </a:lstStyle>
          <a:p>
            <a:r>
              <a:rPr lang="sv-SE"/>
              <a:t>Klicka här för att ändra format</a:t>
            </a:r>
            <a:endParaRPr lang="nn-NO"/>
          </a:p>
        </p:txBody>
      </p:sp>
      <p:pic>
        <p:nvPicPr>
          <p:cNvPr id="12" name="Bildobjekt 11" descr="SPF_Logo_RGB.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080179" y="250025"/>
            <a:ext cx="776140" cy="325874"/>
          </a:xfrm>
          <a:prstGeom prst="rect">
            <a:avLst/>
          </a:prstGeom>
        </p:spPr>
      </p:pic>
      <p:sp>
        <p:nvSpPr>
          <p:cNvPr id="6" name="Platshållare för bildnummer 5"/>
          <p:cNvSpPr>
            <a:spLocks noGrp="1"/>
          </p:cNvSpPr>
          <p:nvPr>
            <p:ph type="sldNum" sz="quarter" idx="12"/>
          </p:nvPr>
        </p:nvSpPr>
        <p:spPr>
          <a:xfrm>
            <a:off x="6779703" y="6364741"/>
            <a:ext cx="2133600" cy="365125"/>
          </a:xfrm>
          <a:prstGeom prst="rect">
            <a:avLst/>
          </a:prstGeom>
        </p:spPr>
        <p:txBody>
          <a:bodyPr/>
          <a:lstStyle>
            <a:lvl1pPr>
              <a:defRPr>
                <a:solidFill>
                  <a:schemeClr val="tx1"/>
                </a:solidFill>
              </a:defRPr>
            </a:lvl1pPr>
          </a:lstStyle>
          <a:p>
            <a:fld id="{332063FA-F158-B145-A53C-EFD7E6C84CF7}" type="slidenum">
              <a:rPr lang="sv-SE" smtClean="0"/>
              <a:pPr/>
              <a:t>‹#›</a:t>
            </a:fld>
            <a:endParaRPr lang="sv-SE" dirty="0"/>
          </a:p>
        </p:txBody>
      </p:sp>
    </p:spTree>
    <p:extLst>
      <p:ext uri="{BB962C8B-B14F-4D97-AF65-F5344CB8AC3E}">
        <p14:creationId xmlns:p14="http://schemas.microsoft.com/office/powerpoint/2010/main" val="25111146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ubrik och innehåll och stor bild">
    <p:spTree>
      <p:nvGrpSpPr>
        <p:cNvPr id="1" name=""/>
        <p:cNvGrpSpPr/>
        <p:nvPr/>
      </p:nvGrpSpPr>
      <p:grpSpPr>
        <a:xfrm>
          <a:off x="0" y="0"/>
          <a:ext cx="0" cy="0"/>
          <a:chOff x="0" y="0"/>
          <a:chExt cx="0" cy="0"/>
        </a:xfrm>
      </p:grpSpPr>
      <p:sp>
        <p:nvSpPr>
          <p:cNvPr id="13" name="Platshållare för innehåll 9"/>
          <p:cNvSpPr>
            <a:spLocks noGrp="1"/>
          </p:cNvSpPr>
          <p:nvPr>
            <p:ph sz="quarter" idx="13"/>
          </p:nvPr>
        </p:nvSpPr>
        <p:spPr>
          <a:xfrm>
            <a:off x="5431069" y="2505620"/>
            <a:ext cx="3323465" cy="3357896"/>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nn-NO"/>
          </a:p>
        </p:txBody>
      </p:sp>
      <p:sp>
        <p:nvSpPr>
          <p:cNvPr id="7" name="Platshållare för rubrik 1"/>
          <p:cNvSpPr>
            <a:spLocks noGrp="1"/>
          </p:cNvSpPr>
          <p:nvPr>
            <p:ph type="title"/>
          </p:nvPr>
        </p:nvSpPr>
        <p:spPr>
          <a:xfrm>
            <a:off x="5422602" y="1338890"/>
            <a:ext cx="3323465" cy="775136"/>
          </a:xfrm>
          <a:prstGeom prst="rect">
            <a:avLst/>
          </a:prstGeom>
        </p:spPr>
        <p:txBody>
          <a:bodyPr vert="horz" lIns="0" tIns="0" rIns="0" bIns="0" rtlCol="0" anchor="t" anchorCtr="0">
            <a:noAutofit/>
          </a:bodyPr>
          <a:lstStyle>
            <a:lvl1pPr>
              <a:lnSpc>
                <a:spcPct val="80000"/>
              </a:lnSpc>
              <a:spcBef>
                <a:spcPts val="504"/>
              </a:spcBef>
              <a:defRPr/>
            </a:lvl1pPr>
          </a:lstStyle>
          <a:p>
            <a:r>
              <a:rPr lang="sv-SE"/>
              <a:t>Klicka här för att ändra format</a:t>
            </a:r>
            <a:endParaRPr lang="nn-NO"/>
          </a:p>
        </p:txBody>
      </p:sp>
      <p:sp>
        <p:nvSpPr>
          <p:cNvPr id="3" name="Platshållare för bild 2"/>
          <p:cNvSpPr>
            <a:spLocks noGrp="1"/>
          </p:cNvSpPr>
          <p:nvPr>
            <p:ph type="pic" sz="quarter" idx="14"/>
          </p:nvPr>
        </p:nvSpPr>
        <p:spPr>
          <a:xfrm>
            <a:off x="1" y="-8466"/>
            <a:ext cx="5224463" cy="6866466"/>
          </a:xfrm>
          <a:custGeom>
            <a:avLst/>
            <a:gdLst>
              <a:gd name="connsiteX0" fmla="*/ 0 w 5224463"/>
              <a:gd name="connsiteY0" fmla="*/ 0 h 6858000"/>
              <a:gd name="connsiteX1" fmla="*/ 5224463 w 5224463"/>
              <a:gd name="connsiteY1" fmla="*/ 0 h 6858000"/>
              <a:gd name="connsiteX2" fmla="*/ 5224463 w 5224463"/>
              <a:gd name="connsiteY2" fmla="*/ 6858000 h 6858000"/>
              <a:gd name="connsiteX3" fmla="*/ 0 w 5224463"/>
              <a:gd name="connsiteY3" fmla="*/ 6858000 h 6858000"/>
              <a:gd name="connsiteX4" fmla="*/ 0 w 5224463"/>
              <a:gd name="connsiteY4" fmla="*/ 0 h 6858000"/>
              <a:gd name="connsiteX0" fmla="*/ 0 w 5224463"/>
              <a:gd name="connsiteY0" fmla="*/ 8466 h 6866466"/>
              <a:gd name="connsiteX1" fmla="*/ 4377796 w 5224463"/>
              <a:gd name="connsiteY1" fmla="*/ 0 h 6866466"/>
              <a:gd name="connsiteX2" fmla="*/ 5224463 w 5224463"/>
              <a:gd name="connsiteY2" fmla="*/ 6866466 h 6866466"/>
              <a:gd name="connsiteX3" fmla="*/ 0 w 5224463"/>
              <a:gd name="connsiteY3" fmla="*/ 6866466 h 6866466"/>
              <a:gd name="connsiteX4" fmla="*/ 0 w 5224463"/>
              <a:gd name="connsiteY4" fmla="*/ 8466 h 68664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24463" h="6866466">
                <a:moveTo>
                  <a:pt x="0" y="8466"/>
                </a:moveTo>
                <a:lnTo>
                  <a:pt x="4377796" y="0"/>
                </a:lnTo>
                <a:lnTo>
                  <a:pt x="5224463" y="6866466"/>
                </a:lnTo>
                <a:lnTo>
                  <a:pt x="0" y="6866466"/>
                </a:lnTo>
                <a:lnTo>
                  <a:pt x="0" y="8466"/>
                </a:lnTo>
                <a:close/>
              </a:path>
            </a:pathLst>
          </a:custGeom>
          <a:solidFill>
            <a:schemeClr val="bg2">
              <a:lumMod val="95000"/>
            </a:schemeClr>
          </a:solidFill>
        </p:spPr>
        <p:txBody>
          <a:bodyPr tIns="2124000"/>
          <a:lstStyle>
            <a:lvl1pPr marL="0" indent="0" algn="ctr">
              <a:buFontTx/>
              <a:buNone/>
              <a:defRPr sz="1200"/>
            </a:lvl1pPr>
          </a:lstStyle>
          <a:p>
            <a:r>
              <a:rPr lang="sv-SE" dirty="0"/>
              <a:t>Klicka på ikonen för att lägga till en bild</a:t>
            </a:r>
            <a:endParaRPr lang="nn-NO" dirty="0"/>
          </a:p>
        </p:txBody>
      </p:sp>
    </p:spTree>
    <p:extLst>
      <p:ext uri="{BB962C8B-B14F-4D97-AF65-F5344CB8AC3E}">
        <p14:creationId xmlns:p14="http://schemas.microsoft.com/office/powerpoint/2010/main" val="28121507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Rubrik och innehåll och bild höger">
    <p:spTree>
      <p:nvGrpSpPr>
        <p:cNvPr id="1" name=""/>
        <p:cNvGrpSpPr/>
        <p:nvPr/>
      </p:nvGrpSpPr>
      <p:grpSpPr>
        <a:xfrm>
          <a:off x="0" y="0"/>
          <a:ext cx="0" cy="0"/>
          <a:chOff x="0" y="0"/>
          <a:chExt cx="0" cy="0"/>
        </a:xfrm>
      </p:grpSpPr>
      <p:pic>
        <p:nvPicPr>
          <p:cNvPr id="10" name="Bildobjekt 9" descr="bakgrunderE.jpg"/>
          <p:cNvPicPr>
            <a:picLocks noChangeAspect="1"/>
          </p:cNvPicPr>
          <p:nvPr userDrawn="1"/>
        </p:nvPicPr>
        <p:blipFill rotWithShape="1">
          <a:blip r:embed="rId2">
            <a:extLst>
              <a:ext uri="{28A0092B-C50C-407E-A947-70E740481C1C}">
                <a14:useLocalDpi xmlns:a14="http://schemas.microsoft.com/office/drawing/2010/main" val="0"/>
              </a:ext>
            </a:extLst>
          </a:blip>
          <a:srcRect t="59995" b="29299"/>
          <a:stretch/>
        </p:blipFill>
        <p:spPr>
          <a:xfrm>
            <a:off x="0" y="6123747"/>
            <a:ext cx="9144000" cy="734255"/>
          </a:xfrm>
          <a:prstGeom prst="rect">
            <a:avLst/>
          </a:prstGeom>
        </p:spPr>
      </p:pic>
      <p:sp>
        <p:nvSpPr>
          <p:cNvPr id="6" name="Platshållare för bildnummer 5"/>
          <p:cNvSpPr>
            <a:spLocks noGrp="1"/>
          </p:cNvSpPr>
          <p:nvPr>
            <p:ph type="sldNum" sz="quarter" idx="12"/>
          </p:nvPr>
        </p:nvSpPr>
        <p:spPr>
          <a:xfrm>
            <a:off x="6779703" y="6364741"/>
            <a:ext cx="2133600" cy="365125"/>
          </a:xfrm>
          <a:prstGeom prst="rect">
            <a:avLst/>
          </a:prstGeom>
        </p:spPr>
        <p:txBody>
          <a:bodyPr/>
          <a:lstStyle>
            <a:lvl1pPr>
              <a:defRPr>
                <a:solidFill>
                  <a:schemeClr val="tx1"/>
                </a:solidFill>
              </a:defRPr>
            </a:lvl1pPr>
          </a:lstStyle>
          <a:p>
            <a:fld id="{332063FA-F158-B145-A53C-EFD7E6C84CF7}" type="slidenum">
              <a:rPr lang="sv-SE" smtClean="0"/>
              <a:pPr/>
              <a:t>‹#›</a:t>
            </a:fld>
            <a:endParaRPr lang="sv-SE" dirty="0"/>
          </a:p>
        </p:txBody>
      </p:sp>
      <p:sp>
        <p:nvSpPr>
          <p:cNvPr id="7" name="Platshållare för rubrik 1"/>
          <p:cNvSpPr>
            <a:spLocks noGrp="1"/>
          </p:cNvSpPr>
          <p:nvPr>
            <p:ph type="title"/>
          </p:nvPr>
        </p:nvSpPr>
        <p:spPr>
          <a:xfrm>
            <a:off x="1291499" y="1253951"/>
            <a:ext cx="6685689" cy="885242"/>
          </a:xfrm>
          <a:prstGeom prst="rect">
            <a:avLst/>
          </a:prstGeom>
        </p:spPr>
        <p:txBody>
          <a:bodyPr vert="horz" lIns="0" tIns="0" rIns="0" bIns="0" rtlCol="0" anchor="t" anchorCtr="0">
            <a:noAutofit/>
          </a:bodyPr>
          <a:lstStyle/>
          <a:p>
            <a:r>
              <a:rPr lang="sv-SE"/>
              <a:t>Klicka här för att ändra format</a:t>
            </a:r>
            <a:endParaRPr lang="nn-NO"/>
          </a:p>
        </p:txBody>
      </p:sp>
      <p:sp>
        <p:nvSpPr>
          <p:cNvPr id="11" name="Platshållare för innehåll 9"/>
          <p:cNvSpPr>
            <a:spLocks noGrp="1"/>
          </p:cNvSpPr>
          <p:nvPr>
            <p:ph sz="quarter" idx="13"/>
          </p:nvPr>
        </p:nvSpPr>
        <p:spPr>
          <a:xfrm>
            <a:off x="1291499" y="2547955"/>
            <a:ext cx="3809007" cy="3357896"/>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nn-NO"/>
          </a:p>
        </p:txBody>
      </p:sp>
      <p:sp>
        <p:nvSpPr>
          <p:cNvPr id="12" name="Platshållare för bild 2"/>
          <p:cNvSpPr>
            <a:spLocks noGrp="1"/>
          </p:cNvSpPr>
          <p:nvPr>
            <p:ph type="pic" sz="quarter" idx="14"/>
          </p:nvPr>
        </p:nvSpPr>
        <p:spPr>
          <a:xfrm>
            <a:off x="5307014" y="2622550"/>
            <a:ext cx="2670175" cy="2430463"/>
          </a:xfrm>
        </p:spPr>
        <p:txBody>
          <a:bodyPr/>
          <a:lstStyle>
            <a:lvl1pPr marL="0" indent="0">
              <a:buFontTx/>
              <a:buNone/>
              <a:defRPr/>
            </a:lvl1pPr>
          </a:lstStyle>
          <a:p>
            <a:r>
              <a:rPr lang="sv-SE" dirty="0"/>
              <a:t>Klicka på ikonen för att lägga till en bild</a:t>
            </a:r>
            <a:endParaRPr lang="nn-NO" dirty="0"/>
          </a:p>
        </p:txBody>
      </p:sp>
    </p:spTree>
    <p:extLst>
      <p:ext uri="{BB962C8B-B14F-4D97-AF65-F5344CB8AC3E}">
        <p14:creationId xmlns:p14="http://schemas.microsoft.com/office/powerpoint/2010/main" val="28229767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Rubrik och innehåll och bild vänster">
    <p:spTree>
      <p:nvGrpSpPr>
        <p:cNvPr id="1" name=""/>
        <p:cNvGrpSpPr/>
        <p:nvPr/>
      </p:nvGrpSpPr>
      <p:grpSpPr>
        <a:xfrm>
          <a:off x="0" y="0"/>
          <a:ext cx="0" cy="0"/>
          <a:chOff x="0" y="0"/>
          <a:chExt cx="0" cy="0"/>
        </a:xfrm>
      </p:grpSpPr>
      <p:sp>
        <p:nvSpPr>
          <p:cNvPr id="11" name="Platshållare för innehåll 9"/>
          <p:cNvSpPr>
            <a:spLocks noGrp="1"/>
          </p:cNvSpPr>
          <p:nvPr>
            <p:ph sz="quarter" idx="13"/>
          </p:nvPr>
        </p:nvSpPr>
        <p:spPr>
          <a:xfrm>
            <a:off x="4285628" y="2547955"/>
            <a:ext cx="3809007" cy="3357896"/>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nn-NO"/>
          </a:p>
        </p:txBody>
      </p:sp>
      <p:pic>
        <p:nvPicPr>
          <p:cNvPr id="10" name="Bildobjekt 9" descr="bakgrunderE.jpg"/>
          <p:cNvPicPr>
            <a:picLocks noChangeAspect="1"/>
          </p:cNvPicPr>
          <p:nvPr userDrawn="1"/>
        </p:nvPicPr>
        <p:blipFill rotWithShape="1">
          <a:blip r:embed="rId2">
            <a:extLst>
              <a:ext uri="{28A0092B-C50C-407E-A947-70E740481C1C}">
                <a14:useLocalDpi xmlns:a14="http://schemas.microsoft.com/office/drawing/2010/main" val="0"/>
              </a:ext>
            </a:extLst>
          </a:blip>
          <a:srcRect t="59995" b="29299"/>
          <a:stretch/>
        </p:blipFill>
        <p:spPr>
          <a:xfrm>
            <a:off x="0" y="6123747"/>
            <a:ext cx="9144000" cy="734255"/>
          </a:xfrm>
          <a:prstGeom prst="rect">
            <a:avLst/>
          </a:prstGeom>
        </p:spPr>
      </p:pic>
      <p:sp>
        <p:nvSpPr>
          <p:cNvPr id="6" name="Platshållare för bildnummer 5"/>
          <p:cNvSpPr>
            <a:spLocks noGrp="1"/>
          </p:cNvSpPr>
          <p:nvPr>
            <p:ph type="sldNum" sz="quarter" idx="12"/>
          </p:nvPr>
        </p:nvSpPr>
        <p:spPr>
          <a:xfrm>
            <a:off x="6779703" y="6364741"/>
            <a:ext cx="2133600" cy="365125"/>
          </a:xfrm>
          <a:prstGeom prst="rect">
            <a:avLst/>
          </a:prstGeom>
        </p:spPr>
        <p:txBody>
          <a:bodyPr/>
          <a:lstStyle>
            <a:lvl1pPr>
              <a:defRPr>
                <a:solidFill>
                  <a:schemeClr val="tx1"/>
                </a:solidFill>
              </a:defRPr>
            </a:lvl1pPr>
          </a:lstStyle>
          <a:p>
            <a:fld id="{332063FA-F158-B145-A53C-EFD7E6C84CF7}" type="slidenum">
              <a:rPr lang="sv-SE" smtClean="0"/>
              <a:pPr/>
              <a:t>‹#›</a:t>
            </a:fld>
            <a:endParaRPr lang="sv-SE" dirty="0"/>
          </a:p>
        </p:txBody>
      </p:sp>
      <p:sp>
        <p:nvSpPr>
          <p:cNvPr id="7" name="Platshållare för rubrik 1"/>
          <p:cNvSpPr>
            <a:spLocks noGrp="1"/>
          </p:cNvSpPr>
          <p:nvPr>
            <p:ph type="title"/>
          </p:nvPr>
        </p:nvSpPr>
        <p:spPr>
          <a:xfrm>
            <a:off x="1291499" y="1253951"/>
            <a:ext cx="6685689" cy="885242"/>
          </a:xfrm>
          <a:prstGeom prst="rect">
            <a:avLst/>
          </a:prstGeom>
        </p:spPr>
        <p:txBody>
          <a:bodyPr vert="horz" lIns="0" tIns="0" rIns="0" bIns="0" rtlCol="0" anchor="t" anchorCtr="0">
            <a:noAutofit/>
          </a:bodyPr>
          <a:lstStyle/>
          <a:p>
            <a:r>
              <a:rPr lang="sv-SE"/>
              <a:t>Klicka här för att ändra format</a:t>
            </a:r>
            <a:endParaRPr lang="nn-NO"/>
          </a:p>
        </p:txBody>
      </p:sp>
      <p:sp>
        <p:nvSpPr>
          <p:cNvPr id="12" name="Platshållare för bild 2"/>
          <p:cNvSpPr>
            <a:spLocks noGrp="1"/>
          </p:cNvSpPr>
          <p:nvPr>
            <p:ph type="pic" sz="quarter" idx="14"/>
          </p:nvPr>
        </p:nvSpPr>
        <p:spPr>
          <a:xfrm>
            <a:off x="1291500" y="2622550"/>
            <a:ext cx="2670175" cy="2430463"/>
          </a:xfrm>
        </p:spPr>
        <p:txBody>
          <a:bodyPr/>
          <a:lstStyle>
            <a:lvl1pPr marL="0" indent="0">
              <a:buFontTx/>
              <a:buNone/>
              <a:defRPr/>
            </a:lvl1pPr>
          </a:lstStyle>
          <a:p>
            <a:r>
              <a:rPr lang="sv-SE" dirty="0"/>
              <a:t>Klicka på ikonen för att lägga till en bild</a:t>
            </a:r>
            <a:endParaRPr lang="nn-NO" dirty="0"/>
          </a:p>
        </p:txBody>
      </p:sp>
    </p:spTree>
    <p:extLst>
      <p:ext uri="{BB962C8B-B14F-4D97-AF65-F5344CB8AC3E}">
        <p14:creationId xmlns:p14="http://schemas.microsoft.com/office/powerpoint/2010/main" val="8922513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Mellanbild">
    <p:spTree>
      <p:nvGrpSpPr>
        <p:cNvPr id="1" name=""/>
        <p:cNvGrpSpPr/>
        <p:nvPr/>
      </p:nvGrpSpPr>
      <p:grpSpPr>
        <a:xfrm>
          <a:off x="0" y="0"/>
          <a:ext cx="0" cy="0"/>
          <a:chOff x="0" y="0"/>
          <a:chExt cx="0" cy="0"/>
        </a:xfrm>
      </p:grpSpPr>
      <p:pic>
        <p:nvPicPr>
          <p:cNvPr id="7" name="Bildobjekt 6" descr="bakgrunderC.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Rubrik 1"/>
          <p:cNvSpPr>
            <a:spLocks noGrp="1"/>
          </p:cNvSpPr>
          <p:nvPr>
            <p:ph type="ctrTitle"/>
          </p:nvPr>
        </p:nvSpPr>
        <p:spPr>
          <a:xfrm rot="21240000">
            <a:off x="2043513" y="1808744"/>
            <a:ext cx="6475042" cy="2781538"/>
          </a:xfrm>
          <a:prstGeom prst="rect">
            <a:avLst/>
          </a:prstGeom>
        </p:spPr>
        <p:txBody>
          <a:bodyPr anchor="t" anchorCtr="0"/>
          <a:lstStyle>
            <a:lvl1pPr>
              <a:lnSpc>
                <a:spcPct val="90000"/>
              </a:lnSpc>
              <a:defRPr sz="6000" b="0" cap="all" baseline="0">
                <a:latin typeface="Impact" panose="020B0806030902050204" pitchFamily="34" charset="0"/>
              </a:defRPr>
            </a:lvl1pPr>
          </a:lstStyle>
          <a:p>
            <a:r>
              <a:rPr lang="sv-SE"/>
              <a:t>Klicka här för att ändra format</a:t>
            </a:r>
          </a:p>
        </p:txBody>
      </p:sp>
      <p:pic>
        <p:nvPicPr>
          <p:cNvPr id="8" name="Bildobjekt 7" descr="SPF_Logo_RGB.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080178" y="250025"/>
            <a:ext cx="776140" cy="325874"/>
          </a:xfrm>
          <a:prstGeom prst="rect">
            <a:avLst/>
          </a:prstGeom>
        </p:spPr>
      </p:pic>
    </p:spTree>
    <p:extLst>
      <p:ext uri="{BB962C8B-B14F-4D97-AF65-F5344CB8AC3E}">
        <p14:creationId xmlns:p14="http://schemas.microsoft.com/office/powerpoint/2010/main" val="722347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Kapitelbild">
    <p:spTree>
      <p:nvGrpSpPr>
        <p:cNvPr id="1" name=""/>
        <p:cNvGrpSpPr/>
        <p:nvPr/>
      </p:nvGrpSpPr>
      <p:grpSpPr>
        <a:xfrm>
          <a:off x="0" y="0"/>
          <a:ext cx="0" cy="0"/>
          <a:chOff x="0" y="0"/>
          <a:chExt cx="0" cy="0"/>
        </a:xfrm>
      </p:grpSpPr>
      <p:pic>
        <p:nvPicPr>
          <p:cNvPr id="8" name="Bildobjekt 7" descr="bakgrunderD.jpg"/>
          <p:cNvPicPr>
            <a:picLocks noChangeAspect="1"/>
          </p:cNvPicPr>
          <p:nvPr userDrawn="1"/>
        </p:nvPicPr>
        <p:blipFill rotWithShape="1">
          <a:blip r:embed="rId2">
            <a:extLst>
              <a:ext uri="{28A0092B-C50C-407E-A947-70E740481C1C}">
                <a14:useLocalDpi xmlns:a14="http://schemas.microsoft.com/office/drawing/2010/main" val="0"/>
              </a:ext>
            </a:extLst>
          </a:blip>
          <a:srcRect t="63829" r="4337"/>
          <a:stretch/>
        </p:blipFill>
        <p:spPr>
          <a:xfrm flipH="1">
            <a:off x="-2" y="0"/>
            <a:ext cx="9144001" cy="2593042"/>
          </a:xfrm>
          <a:prstGeom prst="rect">
            <a:avLst/>
          </a:prstGeom>
          <a:effectLst/>
        </p:spPr>
      </p:pic>
      <p:pic>
        <p:nvPicPr>
          <p:cNvPr id="9" name="Bildobjekt 8" descr="bakgrunderD.jpg"/>
          <p:cNvPicPr>
            <a:picLocks noChangeAspect="1"/>
          </p:cNvPicPr>
          <p:nvPr userDrawn="1"/>
        </p:nvPicPr>
        <p:blipFill rotWithShape="1">
          <a:blip r:embed="rId2">
            <a:extLst>
              <a:ext uri="{28A0092B-C50C-407E-A947-70E740481C1C}">
                <a14:useLocalDpi xmlns:a14="http://schemas.microsoft.com/office/drawing/2010/main" val="0"/>
              </a:ext>
            </a:extLst>
          </a:blip>
          <a:srcRect t="77150"/>
          <a:stretch/>
        </p:blipFill>
        <p:spPr>
          <a:xfrm flipH="1">
            <a:off x="0" y="2480588"/>
            <a:ext cx="9144000" cy="4377412"/>
          </a:xfrm>
          <a:prstGeom prst="rect">
            <a:avLst/>
          </a:prstGeom>
        </p:spPr>
      </p:pic>
      <p:sp>
        <p:nvSpPr>
          <p:cNvPr id="2" name="Rubrik 1"/>
          <p:cNvSpPr>
            <a:spLocks noGrp="1"/>
          </p:cNvSpPr>
          <p:nvPr userDrawn="1">
            <p:ph type="ctrTitle"/>
          </p:nvPr>
        </p:nvSpPr>
        <p:spPr>
          <a:xfrm>
            <a:off x="1278915" y="3063289"/>
            <a:ext cx="6648681" cy="1030539"/>
          </a:xfrm>
          <a:prstGeom prst="rect">
            <a:avLst/>
          </a:prstGeom>
        </p:spPr>
        <p:txBody>
          <a:bodyPr/>
          <a:lstStyle>
            <a:lvl1pPr>
              <a:defRPr>
                <a:solidFill>
                  <a:schemeClr val="bg1"/>
                </a:solidFill>
              </a:defRPr>
            </a:lvl1pPr>
          </a:lstStyle>
          <a:p>
            <a:r>
              <a:rPr lang="sv-SE"/>
              <a:t>Klicka här för att ändra format</a:t>
            </a:r>
          </a:p>
        </p:txBody>
      </p:sp>
      <p:sp>
        <p:nvSpPr>
          <p:cNvPr id="11" name="Platshållare för bildnummer 5"/>
          <p:cNvSpPr>
            <a:spLocks noGrp="1"/>
          </p:cNvSpPr>
          <p:nvPr>
            <p:ph type="sldNum" sz="quarter" idx="12"/>
          </p:nvPr>
        </p:nvSpPr>
        <p:spPr>
          <a:xfrm>
            <a:off x="6779703" y="6364739"/>
            <a:ext cx="2133600" cy="365125"/>
          </a:xfrm>
          <a:prstGeom prst="rect">
            <a:avLst/>
          </a:prstGeom>
        </p:spPr>
        <p:txBody>
          <a:bodyPr/>
          <a:lstStyle>
            <a:lvl1pPr>
              <a:defRPr>
                <a:solidFill>
                  <a:schemeClr val="bg2"/>
                </a:solidFill>
              </a:defRPr>
            </a:lvl1pPr>
          </a:lstStyle>
          <a:p>
            <a:fld id="{332063FA-F158-B145-A53C-EFD7E6C84CF7}" type="slidenum">
              <a:rPr lang="sv-SE" smtClean="0"/>
              <a:pPr/>
              <a:t>‹#›</a:t>
            </a:fld>
            <a:endParaRPr lang="sv-SE" dirty="0"/>
          </a:p>
        </p:txBody>
      </p:sp>
      <p:pic>
        <p:nvPicPr>
          <p:cNvPr id="6" name="Bildobjekt 5" descr="SPF_Logo_RGB.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080178" y="250025"/>
            <a:ext cx="776140" cy="325874"/>
          </a:xfrm>
          <a:prstGeom prst="rect">
            <a:avLst/>
          </a:prstGeom>
        </p:spPr>
      </p:pic>
    </p:spTree>
    <p:extLst>
      <p:ext uri="{BB962C8B-B14F-4D97-AF65-F5344CB8AC3E}">
        <p14:creationId xmlns:p14="http://schemas.microsoft.com/office/powerpoint/2010/main" val="19557222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ubrik och punktlista">
    <p:spTree>
      <p:nvGrpSpPr>
        <p:cNvPr id="1" name=""/>
        <p:cNvGrpSpPr/>
        <p:nvPr/>
      </p:nvGrpSpPr>
      <p:grpSpPr>
        <a:xfrm>
          <a:off x="0" y="0"/>
          <a:ext cx="0" cy="0"/>
          <a:chOff x="0" y="0"/>
          <a:chExt cx="0" cy="0"/>
        </a:xfrm>
      </p:grpSpPr>
      <p:pic>
        <p:nvPicPr>
          <p:cNvPr id="8" name="Bildobjekt 7" descr="bakgrunderD.jpg"/>
          <p:cNvPicPr>
            <a:picLocks noChangeAspect="1"/>
          </p:cNvPicPr>
          <p:nvPr userDrawn="1"/>
        </p:nvPicPr>
        <p:blipFill rotWithShape="1">
          <a:blip r:embed="rId2">
            <a:extLst>
              <a:ext uri="{28A0092B-C50C-407E-A947-70E740481C1C}">
                <a14:useLocalDpi xmlns:a14="http://schemas.microsoft.com/office/drawing/2010/main" val="0"/>
              </a:ext>
            </a:extLst>
          </a:blip>
          <a:srcRect t="59802" b="29491"/>
          <a:stretch/>
        </p:blipFill>
        <p:spPr>
          <a:xfrm>
            <a:off x="0" y="6123745"/>
            <a:ext cx="9144000" cy="734255"/>
          </a:xfrm>
          <a:prstGeom prst="rect">
            <a:avLst/>
          </a:prstGeom>
        </p:spPr>
      </p:pic>
      <p:sp>
        <p:nvSpPr>
          <p:cNvPr id="6" name="Platshållare för bildnummer 5"/>
          <p:cNvSpPr>
            <a:spLocks noGrp="1"/>
          </p:cNvSpPr>
          <p:nvPr>
            <p:ph type="sldNum" sz="quarter" idx="12"/>
          </p:nvPr>
        </p:nvSpPr>
        <p:spPr>
          <a:xfrm>
            <a:off x="6779703" y="6364739"/>
            <a:ext cx="2133600" cy="365125"/>
          </a:xfrm>
          <a:prstGeom prst="rect">
            <a:avLst/>
          </a:prstGeom>
        </p:spPr>
        <p:txBody>
          <a:bodyPr/>
          <a:lstStyle>
            <a:lvl1pPr>
              <a:defRPr>
                <a:solidFill>
                  <a:schemeClr val="bg2"/>
                </a:solidFill>
              </a:defRPr>
            </a:lvl1pPr>
          </a:lstStyle>
          <a:p>
            <a:fld id="{332063FA-F158-B145-A53C-EFD7E6C84CF7}" type="slidenum">
              <a:rPr lang="sv-SE" smtClean="0"/>
              <a:pPr/>
              <a:t>‹#›</a:t>
            </a:fld>
            <a:endParaRPr lang="sv-SE" dirty="0"/>
          </a:p>
        </p:txBody>
      </p:sp>
      <p:sp>
        <p:nvSpPr>
          <p:cNvPr id="7" name="Platshållare för rubrik 1"/>
          <p:cNvSpPr>
            <a:spLocks noGrp="1"/>
          </p:cNvSpPr>
          <p:nvPr>
            <p:ph type="title"/>
          </p:nvPr>
        </p:nvSpPr>
        <p:spPr>
          <a:xfrm>
            <a:off x="1291499" y="1253951"/>
            <a:ext cx="6778710" cy="885242"/>
          </a:xfrm>
          <a:prstGeom prst="rect">
            <a:avLst/>
          </a:prstGeom>
        </p:spPr>
        <p:txBody>
          <a:bodyPr vert="horz" lIns="0" tIns="0" rIns="0" bIns="0" rtlCol="0" anchor="t" anchorCtr="0">
            <a:noAutofit/>
          </a:bodyPr>
          <a:lstStyle/>
          <a:p>
            <a:r>
              <a:rPr lang="sv-SE"/>
              <a:t>Klicka här för att ändra format</a:t>
            </a:r>
            <a:endParaRPr lang="nn-NO"/>
          </a:p>
        </p:txBody>
      </p:sp>
      <p:sp>
        <p:nvSpPr>
          <p:cNvPr id="11" name="Platshållare för innehåll 9"/>
          <p:cNvSpPr>
            <a:spLocks noGrp="1"/>
          </p:cNvSpPr>
          <p:nvPr>
            <p:ph sz="quarter" idx="13"/>
          </p:nvPr>
        </p:nvSpPr>
        <p:spPr>
          <a:xfrm>
            <a:off x="1291499" y="2547955"/>
            <a:ext cx="6778710" cy="3357896"/>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nn-NO"/>
          </a:p>
        </p:txBody>
      </p:sp>
    </p:spTree>
    <p:extLst>
      <p:ext uri="{BB962C8B-B14F-4D97-AF65-F5344CB8AC3E}">
        <p14:creationId xmlns:p14="http://schemas.microsoft.com/office/powerpoint/2010/main" val="19464810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ubrik och brödtext">
    <p:spTree>
      <p:nvGrpSpPr>
        <p:cNvPr id="1" name=""/>
        <p:cNvGrpSpPr/>
        <p:nvPr/>
      </p:nvGrpSpPr>
      <p:grpSpPr>
        <a:xfrm>
          <a:off x="0" y="0"/>
          <a:ext cx="0" cy="0"/>
          <a:chOff x="0" y="0"/>
          <a:chExt cx="0" cy="0"/>
        </a:xfrm>
      </p:grpSpPr>
      <p:pic>
        <p:nvPicPr>
          <p:cNvPr id="9" name="Bildobjekt 8" descr="bakgrunderD.jpg"/>
          <p:cNvPicPr>
            <a:picLocks noChangeAspect="1"/>
          </p:cNvPicPr>
          <p:nvPr userDrawn="1"/>
        </p:nvPicPr>
        <p:blipFill rotWithShape="1">
          <a:blip r:embed="rId2">
            <a:extLst>
              <a:ext uri="{28A0092B-C50C-407E-A947-70E740481C1C}">
                <a14:useLocalDpi xmlns:a14="http://schemas.microsoft.com/office/drawing/2010/main" val="0"/>
              </a:ext>
            </a:extLst>
          </a:blip>
          <a:srcRect t="59802" b="29491"/>
          <a:stretch/>
        </p:blipFill>
        <p:spPr>
          <a:xfrm>
            <a:off x="0" y="6123745"/>
            <a:ext cx="9144000" cy="734255"/>
          </a:xfrm>
          <a:prstGeom prst="rect">
            <a:avLst/>
          </a:prstGeom>
        </p:spPr>
      </p:pic>
      <p:sp>
        <p:nvSpPr>
          <p:cNvPr id="6" name="Platshållare för bildnummer 5"/>
          <p:cNvSpPr>
            <a:spLocks noGrp="1"/>
          </p:cNvSpPr>
          <p:nvPr>
            <p:ph type="sldNum" sz="quarter" idx="12"/>
          </p:nvPr>
        </p:nvSpPr>
        <p:spPr>
          <a:xfrm>
            <a:off x="6779703" y="6364739"/>
            <a:ext cx="2133600" cy="365125"/>
          </a:xfrm>
          <a:prstGeom prst="rect">
            <a:avLst/>
          </a:prstGeom>
        </p:spPr>
        <p:txBody>
          <a:bodyPr/>
          <a:lstStyle>
            <a:lvl1pPr>
              <a:defRPr>
                <a:solidFill>
                  <a:schemeClr val="bg1"/>
                </a:solidFill>
              </a:defRPr>
            </a:lvl1pPr>
          </a:lstStyle>
          <a:p>
            <a:fld id="{332063FA-F158-B145-A53C-EFD7E6C84CF7}" type="slidenum">
              <a:rPr lang="sv-SE" smtClean="0"/>
              <a:pPr/>
              <a:t>‹#›</a:t>
            </a:fld>
            <a:endParaRPr lang="sv-SE" dirty="0"/>
          </a:p>
        </p:txBody>
      </p:sp>
      <p:sp>
        <p:nvSpPr>
          <p:cNvPr id="7" name="Platshållare för rubrik 1"/>
          <p:cNvSpPr>
            <a:spLocks noGrp="1"/>
          </p:cNvSpPr>
          <p:nvPr>
            <p:ph type="title"/>
          </p:nvPr>
        </p:nvSpPr>
        <p:spPr>
          <a:xfrm>
            <a:off x="1291499" y="1337841"/>
            <a:ext cx="6778710" cy="725851"/>
          </a:xfrm>
          <a:prstGeom prst="rect">
            <a:avLst/>
          </a:prstGeom>
        </p:spPr>
        <p:txBody>
          <a:bodyPr vert="horz" lIns="0" tIns="0" rIns="0" bIns="0" rtlCol="0" anchor="t" anchorCtr="0">
            <a:noAutofit/>
          </a:bodyPr>
          <a:lstStyle>
            <a:lvl1pPr>
              <a:lnSpc>
                <a:spcPct val="80000"/>
              </a:lnSpc>
              <a:spcBef>
                <a:spcPts val="672"/>
              </a:spcBef>
              <a:defRPr/>
            </a:lvl1pPr>
          </a:lstStyle>
          <a:p>
            <a:r>
              <a:rPr lang="sv-SE"/>
              <a:t>Klicka här för att ändra format</a:t>
            </a:r>
            <a:endParaRPr lang="nn-NO"/>
          </a:p>
        </p:txBody>
      </p:sp>
      <p:sp>
        <p:nvSpPr>
          <p:cNvPr id="11" name="Platshållare för innehåll 9"/>
          <p:cNvSpPr>
            <a:spLocks noGrp="1"/>
          </p:cNvSpPr>
          <p:nvPr>
            <p:ph sz="quarter" idx="13"/>
          </p:nvPr>
        </p:nvSpPr>
        <p:spPr>
          <a:xfrm>
            <a:off x="1291499" y="2547955"/>
            <a:ext cx="6778710" cy="3357896"/>
          </a:xfrm>
        </p:spPr>
        <p:txBody>
          <a:bodyPr/>
          <a:lstStyle>
            <a:lvl1pPr marL="0" indent="0">
              <a:buFontTx/>
              <a:buNone/>
              <a:defRPr/>
            </a:lvl1pPr>
          </a:lstStyle>
          <a:p>
            <a:pPr lvl="0"/>
            <a:r>
              <a:rPr lang="sv-SE"/>
              <a:t>Klicka här för att ändra format på bakgrundstexten</a:t>
            </a:r>
          </a:p>
        </p:txBody>
      </p:sp>
    </p:spTree>
    <p:extLst>
      <p:ext uri="{BB962C8B-B14F-4D97-AF65-F5344CB8AC3E}">
        <p14:creationId xmlns:p14="http://schemas.microsoft.com/office/powerpoint/2010/main" val="26105839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ubrik och punktlista 2">
    <p:spTree>
      <p:nvGrpSpPr>
        <p:cNvPr id="1" name=""/>
        <p:cNvGrpSpPr/>
        <p:nvPr/>
      </p:nvGrpSpPr>
      <p:grpSpPr>
        <a:xfrm>
          <a:off x="0" y="0"/>
          <a:ext cx="0" cy="0"/>
          <a:chOff x="0" y="0"/>
          <a:chExt cx="0" cy="0"/>
        </a:xfrm>
      </p:grpSpPr>
      <p:pic>
        <p:nvPicPr>
          <p:cNvPr id="9" name="Bildobjekt 8" descr="bakgrunderE.jpg"/>
          <p:cNvPicPr>
            <a:picLocks noChangeAspect="1"/>
          </p:cNvPicPr>
          <p:nvPr userDrawn="1"/>
        </p:nvPicPr>
        <p:blipFill rotWithShape="1">
          <a:blip r:embed="rId2">
            <a:extLst>
              <a:ext uri="{28A0092B-C50C-407E-A947-70E740481C1C}">
                <a14:useLocalDpi xmlns:a14="http://schemas.microsoft.com/office/drawing/2010/main" val="0"/>
              </a:ext>
            </a:extLst>
          </a:blip>
          <a:srcRect t="59995" b="29299"/>
          <a:stretch/>
        </p:blipFill>
        <p:spPr>
          <a:xfrm>
            <a:off x="0" y="6123745"/>
            <a:ext cx="9144000" cy="734255"/>
          </a:xfrm>
          <a:prstGeom prst="rect">
            <a:avLst/>
          </a:prstGeom>
        </p:spPr>
      </p:pic>
      <p:sp>
        <p:nvSpPr>
          <p:cNvPr id="6" name="Platshållare för bildnummer 5"/>
          <p:cNvSpPr>
            <a:spLocks noGrp="1"/>
          </p:cNvSpPr>
          <p:nvPr>
            <p:ph type="sldNum" sz="quarter" idx="12"/>
          </p:nvPr>
        </p:nvSpPr>
        <p:spPr>
          <a:xfrm>
            <a:off x="6779703" y="6364739"/>
            <a:ext cx="2133600" cy="365125"/>
          </a:xfrm>
          <a:prstGeom prst="rect">
            <a:avLst/>
          </a:prstGeom>
        </p:spPr>
        <p:txBody>
          <a:bodyPr/>
          <a:lstStyle>
            <a:lvl1pPr>
              <a:defRPr>
                <a:solidFill>
                  <a:schemeClr val="tx1"/>
                </a:solidFill>
              </a:defRPr>
            </a:lvl1pPr>
          </a:lstStyle>
          <a:p>
            <a:fld id="{332063FA-F158-B145-A53C-EFD7E6C84CF7}" type="slidenum">
              <a:rPr lang="sv-SE" smtClean="0"/>
              <a:pPr/>
              <a:t>‹#›</a:t>
            </a:fld>
            <a:endParaRPr lang="sv-SE" dirty="0"/>
          </a:p>
        </p:txBody>
      </p:sp>
      <p:sp>
        <p:nvSpPr>
          <p:cNvPr id="7" name="Platshållare för rubrik 1"/>
          <p:cNvSpPr>
            <a:spLocks noGrp="1"/>
          </p:cNvSpPr>
          <p:nvPr>
            <p:ph type="title"/>
          </p:nvPr>
        </p:nvSpPr>
        <p:spPr>
          <a:xfrm>
            <a:off x="1291499" y="1253951"/>
            <a:ext cx="6778710" cy="818130"/>
          </a:xfrm>
          <a:prstGeom prst="rect">
            <a:avLst/>
          </a:prstGeom>
        </p:spPr>
        <p:txBody>
          <a:bodyPr vert="horz" lIns="0" tIns="0" rIns="0" bIns="0" rtlCol="0" anchor="t" anchorCtr="0">
            <a:noAutofit/>
          </a:bodyPr>
          <a:lstStyle/>
          <a:p>
            <a:r>
              <a:rPr lang="sv-SE"/>
              <a:t>Klicka här för att ändra format</a:t>
            </a:r>
            <a:endParaRPr lang="nn-NO"/>
          </a:p>
        </p:txBody>
      </p:sp>
      <p:sp>
        <p:nvSpPr>
          <p:cNvPr id="11" name="Platshållare för innehåll 9"/>
          <p:cNvSpPr>
            <a:spLocks noGrp="1"/>
          </p:cNvSpPr>
          <p:nvPr>
            <p:ph sz="quarter" idx="13"/>
          </p:nvPr>
        </p:nvSpPr>
        <p:spPr>
          <a:xfrm>
            <a:off x="1291499" y="2547955"/>
            <a:ext cx="6778710" cy="3357896"/>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nn-NO"/>
          </a:p>
        </p:txBody>
      </p:sp>
    </p:spTree>
    <p:extLst>
      <p:ext uri="{BB962C8B-B14F-4D97-AF65-F5344CB8AC3E}">
        <p14:creationId xmlns:p14="http://schemas.microsoft.com/office/powerpoint/2010/main" val="30442853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Rubrik och brödtext 2">
    <p:spTree>
      <p:nvGrpSpPr>
        <p:cNvPr id="1" name=""/>
        <p:cNvGrpSpPr/>
        <p:nvPr/>
      </p:nvGrpSpPr>
      <p:grpSpPr>
        <a:xfrm>
          <a:off x="0" y="0"/>
          <a:ext cx="0" cy="0"/>
          <a:chOff x="0" y="0"/>
          <a:chExt cx="0" cy="0"/>
        </a:xfrm>
      </p:grpSpPr>
      <p:pic>
        <p:nvPicPr>
          <p:cNvPr id="8" name="Bildobjekt 7" descr="bakgrunderE.jpg"/>
          <p:cNvPicPr>
            <a:picLocks noChangeAspect="1"/>
          </p:cNvPicPr>
          <p:nvPr userDrawn="1"/>
        </p:nvPicPr>
        <p:blipFill rotWithShape="1">
          <a:blip r:embed="rId2">
            <a:extLst>
              <a:ext uri="{28A0092B-C50C-407E-A947-70E740481C1C}">
                <a14:useLocalDpi xmlns:a14="http://schemas.microsoft.com/office/drawing/2010/main" val="0"/>
              </a:ext>
            </a:extLst>
          </a:blip>
          <a:srcRect t="59995" b="29299"/>
          <a:stretch/>
        </p:blipFill>
        <p:spPr>
          <a:xfrm>
            <a:off x="0" y="6123745"/>
            <a:ext cx="9144000" cy="734255"/>
          </a:xfrm>
          <a:prstGeom prst="rect">
            <a:avLst/>
          </a:prstGeom>
        </p:spPr>
      </p:pic>
      <p:sp>
        <p:nvSpPr>
          <p:cNvPr id="6" name="Platshållare för bildnummer 5"/>
          <p:cNvSpPr>
            <a:spLocks noGrp="1"/>
          </p:cNvSpPr>
          <p:nvPr>
            <p:ph type="sldNum" sz="quarter" idx="12"/>
          </p:nvPr>
        </p:nvSpPr>
        <p:spPr>
          <a:xfrm>
            <a:off x="6779703" y="6364739"/>
            <a:ext cx="2133600" cy="365125"/>
          </a:xfrm>
          <a:prstGeom prst="rect">
            <a:avLst/>
          </a:prstGeom>
        </p:spPr>
        <p:txBody>
          <a:bodyPr/>
          <a:lstStyle>
            <a:lvl1pPr>
              <a:defRPr>
                <a:solidFill>
                  <a:schemeClr val="tx1"/>
                </a:solidFill>
              </a:defRPr>
            </a:lvl1pPr>
          </a:lstStyle>
          <a:p>
            <a:fld id="{332063FA-F158-B145-A53C-EFD7E6C84CF7}" type="slidenum">
              <a:rPr lang="sv-SE" smtClean="0"/>
              <a:pPr/>
              <a:t>‹#›</a:t>
            </a:fld>
            <a:endParaRPr lang="sv-SE" dirty="0"/>
          </a:p>
        </p:txBody>
      </p:sp>
      <p:sp>
        <p:nvSpPr>
          <p:cNvPr id="7" name="Platshållare för rubrik 1"/>
          <p:cNvSpPr>
            <a:spLocks noGrp="1"/>
          </p:cNvSpPr>
          <p:nvPr>
            <p:ph type="title"/>
          </p:nvPr>
        </p:nvSpPr>
        <p:spPr>
          <a:xfrm>
            <a:off x="1291499" y="1337841"/>
            <a:ext cx="6778710" cy="725851"/>
          </a:xfrm>
          <a:prstGeom prst="rect">
            <a:avLst/>
          </a:prstGeom>
        </p:spPr>
        <p:txBody>
          <a:bodyPr vert="horz" lIns="0" tIns="0" rIns="0" bIns="0" rtlCol="0" anchor="t" anchorCtr="0">
            <a:noAutofit/>
          </a:bodyPr>
          <a:lstStyle>
            <a:lvl1pPr>
              <a:lnSpc>
                <a:spcPct val="80000"/>
              </a:lnSpc>
              <a:spcBef>
                <a:spcPts val="672"/>
              </a:spcBef>
              <a:defRPr/>
            </a:lvl1pPr>
          </a:lstStyle>
          <a:p>
            <a:r>
              <a:rPr lang="sv-SE"/>
              <a:t>Klicka här för att ändra format</a:t>
            </a:r>
            <a:endParaRPr lang="nn-NO"/>
          </a:p>
        </p:txBody>
      </p:sp>
      <p:sp>
        <p:nvSpPr>
          <p:cNvPr id="11" name="Platshållare för innehåll 9"/>
          <p:cNvSpPr>
            <a:spLocks noGrp="1"/>
          </p:cNvSpPr>
          <p:nvPr>
            <p:ph sz="quarter" idx="13"/>
          </p:nvPr>
        </p:nvSpPr>
        <p:spPr>
          <a:xfrm>
            <a:off x="1291499" y="2547955"/>
            <a:ext cx="6778710" cy="3357896"/>
          </a:xfrm>
        </p:spPr>
        <p:txBody>
          <a:bodyPr/>
          <a:lstStyle>
            <a:lvl1pPr marL="0" indent="0">
              <a:buFontTx/>
              <a:buNone/>
              <a:defRPr/>
            </a:lvl1pPr>
          </a:lstStyle>
          <a:p>
            <a:pPr lvl="0"/>
            <a:r>
              <a:rPr lang="sv-SE"/>
              <a:t>Klicka här för att ändra format på bakgrundstexten</a:t>
            </a:r>
          </a:p>
        </p:txBody>
      </p:sp>
    </p:spTree>
    <p:extLst>
      <p:ext uri="{BB962C8B-B14F-4D97-AF65-F5344CB8AC3E}">
        <p14:creationId xmlns:p14="http://schemas.microsoft.com/office/powerpoint/2010/main" val="17824426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Rubrik och stor bild">
    <p:spTree>
      <p:nvGrpSpPr>
        <p:cNvPr id="1" name=""/>
        <p:cNvGrpSpPr/>
        <p:nvPr/>
      </p:nvGrpSpPr>
      <p:grpSpPr>
        <a:xfrm>
          <a:off x="0" y="0"/>
          <a:ext cx="0" cy="0"/>
          <a:chOff x="0" y="0"/>
          <a:chExt cx="0" cy="0"/>
        </a:xfrm>
      </p:grpSpPr>
      <p:sp>
        <p:nvSpPr>
          <p:cNvPr id="3" name="Platshållare för bild 2"/>
          <p:cNvSpPr>
            <a:spLocks noGrp="1"/>
          </p:cNvSpPr>
          <p:nvPr>
            <p:ph type="pic" sz="quarter" idx="13"/>
          </p:nvPr>
        </p:nvSpPr>
        <p:spPr>
          <a:xfrm>
            <a:off x="0" y="-1"/>
            <a:ext cx="9144908" cy="6860111"/>
          </a:xfrm>
          <a:custGeom>
            <a:avLst/>
            <a:gdLst>
              <a:gd name="connsiteX0" fmla="*/ 0 w 9144000"/>
              <a:gd name="connsiteY0" fmla="*/ 0 h 6858000"/>
              <a:gd name="connsiteX1" fmla="*/ 9144000 w 9144000"/>
              <a:gd name="connsiteY1" fmla="*/ 0 h 6858000"/>
              <a:gd name="connsiteX2" fmla="*/ 9144000 w 9144000"/>
              <a:gd name="connsiteY2" fmla="*/ 6858000 h 6858000"/>
              <a:gd name="connsiteX3" fmla="*/ 0 w 9144000"/>
              <a:gd name="connsiteY3" fmla="*/ 6858000 h 6858000"/>
              <a:gd name="connsiteX4" fmla="*/ 0 w 9144000"/>
              <a:gd name="connsiteY4" fmla="*/ 0 h 6858000"/>
              <a:gd name="connsiteX0" fmla="*/ 0 w 9144000"/>
              <a:gd name="connsiteY0" fmla="*/ 0 h 6858000"/>
              <a:gd name="connsiteX1" fmla="*/ 9144000 w 9144000"/>
              <a:gd name="connsiteY1" fmla="*/ 0 h 6858000"/>
              <a:gd name="connsiteX2" fmla="*/ 9144000 w 9144000"/>
              <a:gd name="connsiteY2" fmla="*/ 6110095 h 6858000"/>
              <a:gd name="connsiteX3" fmla="*/ 9144000 w 9144000"/>
              <a:gd name="connsiteY3" fmla="*/ 6858000 h 6858000"/>
              <a:gd name="connsiteX4" fmla="*/ 0 w 9144000"/>
              <a:gd name="connsiteY4" fmla="*/ 6858000 h 6858000"/>
              <a:gd name="connsiteX5" fmla="*/ 0 w 9144000"/>
              <a:gd name="connsiteY5" fmla="*/ 0 h 6858000"/>
              <a:gd name="connsiteX0" fmla="*/ 0 w 9144000"/>
              <a:gd name="connsiteY0" fmla="*/ 0 h 6858000"/>
              <a:gd name="connsiteX1" fmla="*/ 9144000 w 9144000"/>
              <a:gd name="connsiteY1" fmla="*/ 0 h 6858000"/>
              <a:gd name="connsiteX2" fmla="*/ 9144000 w 9144000"/>
              <a:gd name="connsiteY2" fmla="*/ 6221091 h 6858000"/>
              <a:gd name="connsiteX3" fmla="*/ 9144000 w 9144000"/>
              <a:gd name="connsiteY3" fmla="*/ 6858000 h 6858000"/>
              <a:gd name="connsiteX4" fmla="*/ 0 w 9144000"/>
              <a:gd name="connsiteY4" fmla="*/ 6858000 h 6858000"/>
              <a:gd name="connsiteX5" fmla="*/ 0 w 9144000"/>
              <a:gd name="connsiteY5" fmla="*/ 0 h 6858000"/>
              <a:gd name="connsiteX0" fmla="*/ 0 w 9144000"/>
              <a:gd name="connsiteY0" fmla="*/ 0 h 6858000"/>
              <a:gd name="connsiteX1" fmla="*/ 9144000 w 9144000"/>
              <a:gd name="connsiteY1" fmla="*/ 0 h 6858000"/>
              <a:gd name="connsiteX2" fmla="*/ 9144000 w 9144000"/>
              <a:gd name="connsiteY2" fmla="*/ 6221091 h 6858000"/>
              <a:gd name="connsiteX3" fmla="*/ 9144000 w 9144000"/>
              <a:gd name="connsiteY3" fmla="*/ 6858000 h 6858000"/>
              <a:gd name="connsiteX4" fmla="*/ 3499034 w 9144000"/>
              <a:gd name="connsiteY4" fmla="*/ 6855357 h 6858000"/>
              <a:gd name="connsiteX5" fmla="*/ 0 w 9144000"/>
              <a:gd name="connsiteY5" fmla="*/ 6858000 h 6858000"/>
              <a:gd name="connsiteX6" fmla="*/ 0 w 9144000"/>
              <a:gd name="connsiteY6" fmla="*/ 0 h 6858000"/>
              <a:gd name="connsiteX0" fmla="*/ 0 w 9144000"/>
              <a:gd name="connsiteY0" fmla="*/ 0 h 6858000"/>
              <a:gd name="connsiteX1" fmla="*/ 9144000 w 9144000"/>
              <a:gd name="connsiteY1" fmla="*/ 0 h 6858000"/>
              <a:gd name="connsiteX2" fmla="*/ 9144000 w 9144000"/>
              <a:gd name="connsiteY2" fmla="*/ 6221091 h 6858000"/>
              <a:gd name="connsiteX3" fmla="*/ 4883848 w 9144000"/>
              <a:gd name="connsiteY3" fmla="*/ 6773431 h 6858000"/>
              <a:gd name="connsiteX4" fmla="*/ 3499034 w 9144000"/>
              <a:gd name="connsiteY4" fmla="*/ 6855357 h 6858000"/>
              <a:gd name="connsiteX5" fmla="*/ 0 w 9144000"/>
              <a:gd name="connsiteY5" fmla="*/ 6858000 h 6858000"/>
              <a:gd name="connsiteX6" fmla="*/ 0 w 9144000"/>
              <a:gd name="connsiteY6" fmla="*/ 0 h 6858000"/>
              <a:gd name="connsiteX0" fmla="*/ 0 w 9144000"/>
              <a:gd name="connsiteY0" fmla="*/ 0 h 6858000"/>
              <a:gd name="connsiteX1" fmla="*/ 9144000 w 9144000"/>
              <a:gd name="connsiteY1" fmla="*/ 0 h 6858000"/>
              <a:gd name="connsiteX2" fmla="*/ 9144000 w 9144000"/>
              <a:gd name="connsiteY2" fmla="*/ 6221091 h 6858000"/>
              <a:gd name="connsiteX3" fmla="*/ 4883848 w 9144000"/>
              <a:gd name="connsiteY3" fmla="*/ 6773431 h 6858000"/>
              <a:gd name="connsiteX4" fmla="*/ 0 w 9144000"/>
              <a:gd name="connsiteY4" fmla="*/ 6858000 h 6858000"/>
              <a:gd name="connsiteX5" fmla="*/ 0 w 9144000"/>
              <a:gd name="connsiteY5" fmla="*/ 0 h 6858000"/>
              <a:gd name="connsiteX0" fmla="*/ 0 w 9144000"/>
              <a:gd name="connsiteY0" fmla="*/ 0 h 6858000"/>
              <a:gd name="connsiteX1" fmla="*/ 9144000 w 9144000"/>
              <a:gd name="connsiteY1" fmla="*/ 0 h 6858000"/>
              <a:gd name="connsiteX2" fmla="*/ 9144000 w 9144000"/>
              <a:gd name="connsiteY2" fmla="*/ 6221091 h 6858000"/>
              <a:gd name="connsiteX3" fmla="*/ 3372181 w 9144000"/>
              <a:gd name="connsiteY3" fmla="*/ 6535582 h 6858000"/>
              <a:gd name="connsiteX4" fmla="*/ 0 w 9144000"/>
              <a:gd name="connsiteY4" fmla="*/ 6858000 h 6858000"/>
              <a:gd name="connsiteX5" fmla="*/ 0 w 9144000"/>
              <a:gd name="connsiteY5" fmla="*/ 0 h 6858000"/>
              <a:gd name="connsiteX0" fmla="*/ 0 w 9144000"/>
              <a:gd name="connsiteY0" fmla="*/ 0 h 6926713"/>
              <a:gd name="connsiteX1" fmla="*/ 9144000 w 9144000"/>
              <a:gd name="connsiteY1" fmla="*/ 0 h 6926713"/>
              <a:gd name="connsiteX2" fmla="*/ 9144000 w 9144000"/>
              <a:gd name="connsiteY2" fmla="*/ 6221091 h 6926713"/>
              <a:gd name="connsiteX3" fmla="*/ 3472606 w 9144000"/>
              <a:gd name="connsiteY3" fmla="*/ 6926713 h 6926713"/>
              <a:gd name="connsiteX4" fmla="*/ 0 w 9144000"/>
              <a:gd name="connsiteY4" fmla="*/ 6858000 h 6926713"/>
              <a:gd name="connsiteX5" fmla="*/ 0 w 9144000"/>
              <a:gd name="connsiteY5" fmla="*/ 0 h 6926713"/>
              <a:gd name="connsiteX0" fmla="*/ 0 w 9144000"/>
              <a:gd name="connsiteY0" fmla="*/ 0 h 6863286"/>
              <a:gd name="connsiteX1" fmla="*/ 9144000 w 9144000"/>
              <a:gd name="connsiteY1" fmla="*/ 0 h 6863286"/>
              <a:gd name="connsiteX2" fmla="*/ 9144000 w 9144000"/>
              <a:gd name="connsiteY2" fmla="*/ 6221091 h 6863286"/>
              <a:gd name="connsiteX3" fmla="*/ 3499034 w 9144000"/>
              <a:gd name="connsiteY3" fmla="*/ 6863286 h 6863286"/>
              <a:gd name="connsiteX4" fmla="*/ 0 w 9144000"/>
              <a:gd name="connsiteY4" fmla="*/ 6858000 h 6863286"/>
              <a:gd name="connsiteX5" fmla="*/ 0 w 9144000"/>
              <a:gd name="connsiteY5" fmla="*/ 0 h 6863286"/>
              <a:gd name="connsiteX0" fmla="*/ 0 w 9154571"/>
              <a:gd name="connsiteY0" fmla="*/ 0 h 6863286"/>
              <a:gd name="connsiteX1" fmla="*/ 9144000 w 9154571"/>
              <a:gd name="connsiteY1" fmla="*/ 0 h 6863286"/>
              <a:gd name="connsiteX2" fmla="*/ 9154571 w 9154571"/>
              <a:gd name="connsiteY2" fmla="*/ 6221091 h 6863286"/>
              <a:gd name="connsiteX3" fmla="*/ 3499034 w 9154571"/>
              <a:gd name="connsiteY3" fmla="*/ 6863286 h 6863286"/>
              <a:gd name="connsiteX4" fmla="*/ 0 w 9154571"/>
              <a:gd name="connsiteY4" fmla="*/ 6858000 h 6863286"/>
              <a:gd name="connsiteX5" fmla="*/ 0 w 9154571"/>
              <a:gd name="connsiteY5" fmla="*/ 0 h 6863286"/>
              <a:gd name="connsiteX0" fmla="*/ 0 w 9149286"/>
              <a:gd name="connsiteY0" fmla="*/ 0 h 6863286"/>
              <a:gd name="connsiteX1" fmla="*/ 9144000 w 9149286"/>
              <a:gd name="connsiteY1" fmla="*/ 0 h 6863286"/>
              <a:gd name="connsiteX2" fmla="*/ 9149286 w 9149286"/>
              <a:gd name="connsiteY2" fmla="*/ 6210520 h 6863286"/>
              <a:gd name="connsiteX3" fmla="*/ 3499034 w 9149286"/>
              <a:gd name="connsiteY3" fmla="*/ 6863286 h 6863286"/>
              <a:gd name="connsiteX4" fmla="*/ 0 w 9149286"/>
              <a:gd name="connsiteY4" fmla="*/ 6858000 h 6863286"/>
              <a:gd name="connsiteX5" fmla="*/ 0 w 9149286"/>
              <a:gd name="connsiteY5" fmla="*/ 0 h 6863286"/>
              <a:gd name="connsiteX0" fmla="*/ 0 w 9144908"/>
              <a:gd name="connsiteY0" fmla="*/ 0 h 6863286"/>
              <a:gd name="connsiteX1" fmla="*/ 9144000 w 9144908"/>
              <a:gd name="connsiteY1" fmla="*/ 0 h 6863286"/>
              <a:gd name="connsiteX2" fmla="*/ 9142936 w 9144908"/>
              <a:gd name="connsiteY2" fmla="*/ 6194645 h 6863286"/>
              <a:gd name="connsiteX3" fmla="*/ 3499034 w 9144908"/>
              <a:gd name="connsiteY3" fmla="*/ 6863286 h 6863286"/>
              <a:gd name="connsiteX4" fmla="*/ 0 w 9144908"/>
              <a:gd name="connsiteY4" fmla="*/ 6858000 h 6863286"/>
              <a:gd name="connsiteX5" fmla="*/ 0 w 9144908"/>
              <a:gd name="connsiteY5" fmla="*/ 0 h 6863286"/>
              <a:gd name="connsiteX0" fmla="*/ 0 w 9144908"/>
              <a:gd name="connsiteY0" fmla="*/ 0 h 6860111"/>
              <a:gd name="connsiteX1" fmla="*/ 9144000 w 9144908"/>
              <a:gd name="connsiteY1" fmla="*/ 0 h 6860111"/>
              <a:gd name="connsiteX2" fmla="*/ 9142936 w 9144908"/>
              <a:gd name="connsiteY2" fmla="*/ 6194645 h 6860111"/>
              <a:gd name="connsiteX3" fmla="*/ 3470459 w 9144908"/>
              <a:gd name="connsiteY3" fmla="*/ 6860111 h 6860111"/>
              <a:gd name="connsiteX4" fmla="*/ 0 w 9144908"/>
              <a:gd name="connsiteY4" fmla="*/ 6858000 h 6860111"/>
              <a:gd name="connsiteX5" fmla="*/ 0 w 9144908"/>
              <a:gd name="connsiteY5" fmla="*/ 0 h 68601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908" h="6860111">
                <a:moveTo>
                  <a:pt x="0" y="0"/>
                </a:moveTo>
                <a:lnTo>
                  <a:pt x="9144000" y="0"/>
                </a:lnTo>
                <a:cubicBezTo>
                  <a:pt x="9147524" y="2073697"/>
                  <a:pt x="9139412" y="4120948"/>
                  <a:pt x="9142936" y="6194645"/>
                </a:cubicBezTo>
                <a:lnTo>
                  <a:pt x="3470459" y="6860111"/>
                </a:lnTo>
                <a:lnTo>
                  <a:pt x="0" y="6858000"/>
                </a:lnTo>
                <a:lnTo>
                  <a:pt x="0" y="0"/>
                </a:lnTo>
                <a:close/>
              </a:path>
            </a:pathLst>
          </a:custGeom>
          <a:solidFill>
            <a:schemeClr val="bg2">
              <a:lumMod val="95000"/>
            </a:schemeClr>
          </a:solidFill>
        </p:spPr>
        <p:txBody>
          <a:bodyPr/>
          <a:lstStyle>
            <a:lvl1pPr marL="0" indent="0" algn="ctr">
              <a:buFontTx/>
              <a:buNone/>
              <a:defRPr/>
            </a:lvl1pPr>
          </a:lstStyle>
          <a:p>
            <a:r>
              <a:rPr lang="sv-SE" dirty="0"/>
              <a:t>Klicka på ikonen för att lägga till en bild</a:t>
            </a:r>
            <a:endParaRPr lang="nn-NO" dirty="0"/>
          </a:p>
        </p:txBody>
      </p:sp>
      <p:sp>
        <p:nvSpPr>
          <p:cNvPr id="7" name="Platshållare för rubrik 1"/>
          <p:cNvSpPr>
            <a:spLocks noGrp="1"/>
          </p:cNvSpPr>
          <p:nvPr>
            <p:ph type="title"/>
          </p:nvPr>
        </p:nvSpPr>
        <p:spPr>
          <a:xfrm rot="21120000">
            <a:off x="3435249" y="1025464"/>
            <a:ext cx="4587702" cy="1453748"/>
          </a:xfrm>
          <a:prstGeom prst="rect">
            <a:avLst/>
          </a:prstGeom>
        </p:spPr>
        <p:txBody>
          <a:bodyPr vert="horz" lIns="0" tIns="0" rIns="0" bIns="0" rtlCol="0" anchor="t" anchorCtr="0">
            <a:noAutofit/>
          </a:bodyPr>
          <a:lstStyle>
            <a:lvl1pPr>
              <a:defRPr sz="3600" b="0">
                <a:latin typeface="Impact" panose="020B0806030902050204" pitchFamily="34" charset="0"/>
              </a:defRPr>
            </a:lvl1pPr>
          </a:lstStyle>
          <a:p>
            <a:r>
              <a:rPr lang="sv-SE"/>
              <a:t>Klicka här för att ändra format</a:t>
            </a:r>
            <a:endParaRPr lang="nn-NO"/>
          </a:p>
        </p:txBody>
      </p:sp>
      <p:pic>
        <p:nvPicPr>
          <p:cNvPr id="12" name="Bildobjekt 11" descr="SPF_Logo_RGB.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080178" y="250025"/>
            <a:ext cx="776140" cy="325874"/>
          </a:xfrm>
          <a:prstGeom prst="rect">
            <a:avLst/>
          </a:prstGeom>
        </p:spPr>
      </p:pic>
      <p:sp>
        <p:nvSpPr>
          <p:cNvPr id="6" name="Platshållare för bildnummer 5"/>
          <p:cNvSpPr>
            <a:spLocks noGrp="1"/>
          </p:cNvSpPr>
          <p:nvPr>
            <p:ph type="sldNum" sz="quarter" idx="12"/>
          </p:nvPr>
        </p:nvSpPr>
        <p:spPr>
          <a:xfrm>
            <a:off x="6779703" y="6364739"/>
            <a:ext cx="2133600" cy="365125"/>
          </a:xfrm>
          <a:prstGeom prst="rect">
            <a:avLst/>
          </a:prstGeom>
        </p:spPr>
        <p:txBody>
          <a:bodyPr/>
          <a:lstStyle>
            <a:lvl1pPr>
              <a:defRPr>
                <a:solidFill>
                  <a:schemeClr val="tx1"/>
                </a:solidFill>
              </a:defRPr>
            </a:lvl1pPr>
          </a:lstStyle>
          <a:p>
            <a:fld id="{332063FA-F158-B145-A53C-EFD7E6C84CF7}" type="slidenum">
              <a:rPr lang="sv-SE" smtClean="0"/>
              <a:pPr/>
              <a:t>‹#›</a:t>
            </a:fld>
            <a:endParaRPr lang="sv-SE" dirty="0"/>
          </a:p>
        </p:txBody>
      </p:sp>
    </p:spTree>
    <p:extLst>
      <p:ext uri="{BB962C8B-B14F-4D97-AF65-F5344CB8AC3E}">
        <p14:creationId xmlns:p14="http://schemas.microsoft.com/office/powerpoint/2010/main" val="37573610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Platshållare fö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sv-SE" dirty="0"/>
          </a:p>
        </p:txBody>
      </p:sp>
      <p:sp>
        <p:nvSpPr>
          <p:cNvPr id="5" name="Platshållare för sidfo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dirty="0"/>
          </a:p>
        </p:txBody>
      </p:sp>
      <p:sp>
        <p:nvSpPr>
          <p:cNvPr id="2" name="Platshållare för rubrik 1"/>
          <p:cNvSpPr>
            <a:spLocks noGrp="1"/>
          </p:cNvSpPr>
          <p:nvPr>
            <p:ph type="title"/>
          </p:nvPr>
        </p:nvSpPr>
        <p:spPr>
          <a:xfrm>
            <a:off x="1291499" y="1253952"/>
            <a:ext cx="6778710" cy="918797"/>
          </a:xfrm>
          <a:prstGeom prst="rect">
            <a:avLst/>
          </a:prstGeom>
        </p:spPr>
        <p:txBody>
          <a:bodyPr vert="horz" lIns="0" tIns="0" rIns="0" bIns="0" rtlCol="0" anchor="t" anchorCtr="0">
            <a:noAutofit/>
          </a:bodyPr>
          <a:lstStyle/>
          <a:p>
            <a:r>
              <a:rPr lang="sv-SE"/>
              <a:t>Klicka här för att ändra format</a:t>
            </a:r>
            <a:endParaRPr lang="nn-NO"/>
          </a:p>
        </p:txBody>
      </p:sp>
      <p:sp>
        <p:nvSpPr>
          <p:cNvPr id="3" name="Platshållare för text 2"/>
          <p:cNvSpPr>
            <a:spLocks noGrp="1"/>
          </p:cNvSpPr>
          <p:nvPr>
            <p:ph type="body" idx="1"/>
          </p:nvPr>
        </p:nvSpPr>
        <p:spPr>
          <a:xfrm>
            <a:off x="1291499" y="2547955"/>
            <a:ext cx="6778710" cy="3357896"/>
          </a:xfrm>
          <a:prstGeom prst="rect">
            <a:avLst/>
          </a:prstGeom>
        </p:spPr>
        <p:txBody>
          <a:bodyPr vert="horz" lIns="0" tIns="0" rIns="0" bIns="0" rtlCol="0">
            <a:no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nn-NO"/>
          </a:p>
        </p:txBody>
      </p:sp>
      <p:sp>
        <p:nvSpPr>
          <p:cNvPr id="8" name="Platshållare för bildnummer 5"/>
          <p:cNvSpPr>
            <a:spLocks noGrp="1"/>
          </p:cNvSpPr>
          <p:nvPr>
            <p:ph type="sldNum" sz="quarter" idx="4"/>
          </p:nvPr>
        </p:nvSpPr>
        <p:spPr>
          <a:xfrm>
            <a:off x="7826927" y="6473797"/>
            <a:ext cx="1086375" cy="170284"/>
          </a:xfrm>
          <a:prstGeom prst="rect">
            <a:avLst/>
          </a:prstGeom>
        </p:spPr>
        <p:txBody>
          <a:bodyPr vert="horz" lIns="91440" tIns="45720" rIns="91440" bIns="45720" rtlCol="0" anchor="ctr"/>
          <a:lstStyle>
            <a:lvl1pPr algn="r">
              <a:defRPr sz="900">
                <a:solidFill>
                  <a:schemeClr val="tx1"/>
                </a:solidFill>
              </a:defRPr>
            </a:lvl1pPr>
          </a:lstStyle>
          <a:p>
            <a:fld id="{332063FA-F158-B145-A53C-EFD7E6C84CF7}" type="slidenum">
              <a:rPr lang="sv-SE" smtClean="0"/>
              <a:pPr/>
              <a:t>‹#›</a:t>
            </a:fld>
            <a:endParaRPr lang="sv-SE" dirty="0"/>
          </a:p>
        </p:txBody>
      </p:sp>
      <p:pic>
        <p:nvPicPr>
          <p:cNvPr id="9" name="Bildobjekt 8" descr="SPF_Logo_RGB.pn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080178" y="250025"/>
            <a:ext cx="776140" cy="325874"/>
          </a:xfrm>
          <a:prstGeom prst="rect">
            <a:avLst/>
          </a:prstGeom>
        </p:spPr>
      </p:pic>
    </p:spTree>
    <p:extLst>
      <p:ext uri="{BB962C8B-B14F-4D97-AF65-F5344CB8AC3E}">
        <p14:creationId xmlns:p14="http://schemas.microsoft.com/office/powerpoint/2010/main" val="2803947068"/>
      </p:ext>
    </p:extLst>
  </p:cSld>
  <p:clrMap bg1="lt1" tx1="dk1" bg2="lt2" tx2="dk2" accent1="accent1" accent2="accent2" accent3="accent3" accent4="accent4" accent5="accent5" accent6="accent6" hlink="hlink" folHlink="folHlink"/>
  <p:sldLayoutIdLst>
    <p:sldLayoutId id="2147483649" r:id="rId1"/>
    <p:sldLayoutId id="2147483662" r:id="rId2"/>
    <p:sldLayoutId id="2147483661" r:id="rId3"/>
    <p:sldLayoutId id="2147483663" r:id="rId4"/>
    <p:sldLayoutId id="2147483650" r:id="rId5"/>
    <p:sldLayoutId id="2147483671" r:id="rId6"/>
    <p:sldLayoutId id="2147483665" r:id="rId7"/>
    <p:sldLayoutId id="2147483664" r:id="rId8"/>
    <p:sldLayoutId id="2147483667" r:id="rId9"/>
    <p:sldLayoutId id="2147483660" r:id="rId10"/>
    <p:sldLayoutId id="2147483669" r:id="rId11"/>
    <p:sldLayoutId id="2147483670"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457200" rtl="0" eaLnBrk="1" latinLnBrk="0" hangingPunct="1">
        <a:spcBef>
          <a:spcPct val="0"/>
        </a:spcBef>
        <a:buNone/>
        <a:defRPr sz="2800" b="1" kern="1200">
          <a:solidFill>
            <a:schemeClr val="accent1"/>
          </a:solidFill>
          <a:latin typeface="+mj-lt"/>
          <a:ea typeface="+mj-ea"/>
          <a:cs typeface="+mj-cs"/>
        </a:defRPr>
      </a:lvl1pPr>
    </p:titleStyle>
    <p:bodyStyle>
      <a:lvl1pPr marL="342900" indent="-342900" algn="l" defTabSz="457200" rtl="0" eaLnBrk="1" latinLnBrk="0" hangingPunct="1">
        <a:lnSpc>
          <a:spcPct val="120000"/>
        </a:lnSpc>
        <a:spcBef>
          <a:spcPct val="20000"/>
        </a:spcBef>
        <a:buClr>
          <a:schemeClr val="accent2"/>
        </a:buClr>
        <a:buFont typeface="Wingdings" panose="05000000000000000000" pitchFamily="2" charset="2"/>
        <a:buChar char="§"/>
        <a:defRPr sz="1800" kern="1200">
          <a:solidFill>
            <a:schemeClr val="tx1"/>
          </a:solidFill>
          <a:latin typeface="+mn-lt"/>
          <a:ea typeface="+mn-ea"/>
          <a:cs typeface="+mn-cs"/>
        </a:defRPr>
      </a:lvl1pPr>
      <a:lvl2pPr marL="742950" indent="-285750" algn="l" defTabSz="457200" rtl="0" eaLnBrk="1" latinLnBrk="0" hangingPunct="1">
        <a:lnSpc>
          <a:spcPct val="120000"/>
        </a:lnSpc>
        <a:spcBef>
          <a:spcPts val="0"/>
        </a:spcBef>
        <a:buFont typeface="Roboto Lt" pitchFamily="2" charset="0"/>
        <a:buChar char="­"/>
        <a:defRPr sz="1600" kern="1200">
          <a:solidFill>
            <a:schemeClr val="tx1"/>
          </a:solidFill>
          <a:latin typeface="+mn-lt"/>
          <a:ea typeface="+mn-ea"/>
          <a:cs typeface="+mn-cs"/>
        </a:defRPr>
      </a:lvl2pPr>
      <a:lvl3pPr marL="1143000" indent="-228600" algn="l" defTabSz="457200" rtl="0" eaLnBrk="1" latinLnBrk="0" hangingPunct="1">
        <a:lnSpc>
          <a:spcPct val="120000"/>
        </a:lnSpc>
        <a:spcBef>
          <a:spcPts val="0"/>
        </a:spcBef>
        <a:buFont typeface="Roboto Lt" pitchFamily="2" charset="0"/>
        <a:buChar char="­"/>
        <a:defRPr sz="1600" kern="1200">
          <a:solidFill>
            <a:schemeClr val="tx1"/>
          </a:solidFill>
          <a:latin typeface="+mn-lt"/>
          <a:ea typeface="+mn-ea"/>
          <a:cs typeface="+mn-cs"/>
        </a:defRPr>
      </a:lvl3pPr>
      <a:lvl4pPr marL="1600200" indent="-228600" algn="l" defTabSz="457200" rtl="0" eaLnBrk="1" latinLnBrk="0" hangingPunct="1">
        <a:lnSpc>
          <a:spcPct val="120000"/>
        </a:lnSpc>
        <a:spcBef>
          <a:spcPts val="0"/>
        </a:spcBef>
        <a:buFont typeface="Roboto Lt" pitchFamily="2" charset="0"/>
        <a:buChar char="­"/>
        <a:defRPr sz="1600" kern="1200">
          <a:solidFill>
            <a:schemeClr val="tx1"/>
          </a:solidFill>
          <a:latin typeface="+mn-lt"/>
          <a:ea typeface="+mn-ea"/>
          <a:cs typeface="+mn-cs"/>
        </a:defRPr>
      </a:lvl4pPr>
      <a:lvl5pPr marL="2057400" indent="-228600" algn="l" defTabSz="457200" rtl="0" eaLnBrk="1" latinLnBrk="0" hangingPunct="1">
        <a:lnSpc>
          <a:spcPct val="120000"/>
        </a:lnSpc>
        <a:spcBef>
          <a:spcPts val="0"/>
        </a:spcBef>
        <a:buFont typeface="Roboto Lt" pitchFamily="2" charset="0"/>
        <a:buChar char="­"/>
        <a:defRPr sz="16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sv-S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Platshållare för datum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sv-SE" dirty="0"/>
          </a:p>
        </p:txBody>
      </p:sp>
      <p:sp>
        <p:nvSpPr>
          <p:cNvPr id="5" name="Platshållare för sidfot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sv-SE" dirty="0"/>
          </a:p>
        </p:txBody>
      </p:sp>
      <p:sp>
        <p:nvSpPr>
          <p:cNvPr id="2" name="Platshållare för rubrik 1"/>
          <p:cNvSpPr>
            <a:spLocks noGrp="1"/>
          </p:cNvSpPr>
          <p:nvPr>
            <p:ph type="title"/>
          </p:nvPr>
        </p:nvSpPr>
        <p:spPr>
          <a:xfrm>
            <a:off x="1291499" y="1253954"/>
            <a:ext cx="6778710" cy="918797"/>
          </a:xfrm>
          <a:prstGeom prst="rect">
            <a:avLst/>
          </a:prstGeom>
        </p:spPr>
        <p:txBody>
          <a:bodyPr vert="horz" lIns="0" tIns="0" rIns="0" bIns="0" rtlCol="0" anchor="t" anchorCtr="0">
            <a:noAutofit/>
          </a:bodyPr>
          <a:lstStyle/>
          <a:p>
            <a:r>
              <a:rPr lang="sv-SE"/>
              <a:t>Klicka här för att ändra format</a:t>
            </a:r>
            <a:endParaRPr lang="nn-NO"/>
          </a:p>
        </p:txBody>
      </p:sp>
      <p:sp>
        <p:nvSpPr>
          <p:cNvPr id="3" name="Platshållare för text 2"/>
          <p:cNvSpPr>
            <a:spLocks noGrp="1"/>
          </p:cNvSpPr>
          <p:nvPr>
            <p:ph type="body" idx="1"/>
          </p:nvPr>
        </p:nvSpPr>
        <p:spPr>
          <a:xfrm>
            <a:off x="1291499" y="2547955"/>
            <a:ext cx="6778710" cy="3357896"/>
          </a:xfrm>
          <a:prstGeom prst="rect">
            <a:avLst/>
          </a:prstGeom>
        </p:spPr>
        <p:txBody>
          <a:bodyPr vert="horz" lIns="0" tIns="0" rIns="0" bIns="0" rtlCol="0">
            <a:no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nn-NO"/>
          </a:p>
        </p:txBody>
      </p:sp>
      <p:sp>
        <p:nvSpPr>
          <p:cNvPr id="8" name="Platshållare för bildnummer 5"/>
          <p:cNvSpPr>
            <a:spLocks noGrp="1"/>
          </p:cNvSpPr>
          <p:nvPr>
            <p:ph type="sldNum" sz="quarter" idx="4"/>
          </p:nvPr>
        </p:nvSpPr>
        <p:spPr>
          <a:xfrm>
            <a:off x="7826927" y="6473797"/>
            <a:ext cx="1086375" cy="170284"/>
          </a:xfrm>
          <a:prstGeom prst="rect">
            <a:avLst/>
          </a:prstGeom>
        </p:spPr>
        <p:txBody>
          <a:bodyPr vert="horz" lIns="91440" tIns="45720" rIns="91440" bIns="45720" rtlCol="0" anchor="ctr"/>
          <a:lstStyle>
            <a:lvl1pPr algn="r">
              <a:defRPr sz="675">
                <a:solidFill>
                  <a:schemeClr val="tx1"/>
                </a:solidFill>
              </a:defRPr>
            </a:lvl1pPr>
          </a:lstStyle>
          <a:p>
            <a:fld id="{332063FA-F158-B145-A53C-EFD7E6C84CF7}" type="slidenum">
              <a:rPr lang="sv-SE" smtClean="0"/>
              <a:pPr/>
              <a:t>‹#›</a:t>
            </a:fld>
            <a:endParaRPr lang="sv-SE" dirty="0"/>
          </a:p>
        </p:txBody>
      </p:sp>
      <p:pic>
        <p:nvPicPr>
          <p:cNvPr id="9" name="Bildobjekt 8" descr="SPF_Logo_RGB.pn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080179" y="250025"/>
            <a:ext cx="776140" cy="325874"/>
          </a:xfrm>
          <a:prstGeom prst="rect">
            <a:avLst/>
          </a:prstGeom>
        </p:spPr>
      </p:pic>
    </p:spTree>
    <p:extLst>
      <p:ext uri="{BB962C8B-B14F-4D97-AF65-F5344CB8AC3E}">
        <p14:creationId xmlns:p14="http://schemas.microsoft.com/office/powerpoint/2010/main" val="124150724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342900" rtl="0" eaLnBrk="1" latinLnBrk="0" hangingPunct="1">
        <a:spcBef>
          <a:spcPct val="0"/>
        </a:spcBef>
        <a:buNone/>
        <a:defRPr sz="2100" b="1" kern="1200">
          <a:solidFill>
            <a:schemeClr val="accent1"/>
          </a:solidFill>
          <a:latin typeface="+mj-lt"/>
          <a:ea typeface="+mj-ea"/>
          <a:cs typeface="+mj-cs"/>
        </a:defRPr>
      </a:lvl1pPr>
    </p:titleStyle>
    <p:bodyStyle>
      <a:lvl1pPr marL="257175" indent="-257175" algn="l" defTabSz="342900" rtl="0" eaLnBrk="1" latinLnBrk="0" hangingPunct="1">
        <a:lnSpc>
          <a:spcPct val="120000"/>
        </a:lnSpc>
        <a:spcBef>
          <a:spcPct val="20000"/>
        </a:spcBef>
        <a:buClr>
          <a:schemeClr val="accent2"/>
        </a:buClr>
        <a:buFont typeface="Wingdings" panose="05000000000000000000" pitchFamily="2" charset="2"/>
        <a:buChar char="§"/>
        <a:defRPr sz="1350" kern="1200">
          <a:solidFill>
            <a:schemeClr val="tx1"/>
          </a:solidFill>
          <a:latin typeface="+mn-lt"/>
          <a:ea typeface="+mn-ea"/>
          <a:cs typeface="+mn-cs"/>
        </a:defRPr>
      </a:lvl1pPr>
      <a:lvl2pPr marL="557213" indent="-214313" algn="l" defTabSz="342900" rtl="0" eaLnBrk="1" latinLnBrk="0" hangingPunct="1">
        <a:lnSpc>
          <a:spcPct val="120000"/>
        </a:lnSpc>
        <a:spcBef>
          <a:spcPts val="0"/>
        </a:spcBef>
        <a:buFont typeface="Roboto Lt" pitchFamily="2" charset="0"/>
        <a:buChar char="­"/>
        <a:defRPr sz="1200" kern="1200">
          <a:solidFill>
            <a:schemeClr val="tx1"/>
          </a:solidFill>
          <a:latin typeface="+mn-lt"/>
          <a:ea typeface="+mn-ea"/>
          <a:cs typeface="+mn-cs"/>
        </a:defRPr>
      </a:lvl2pPr>
      <a:lvl3pPr marL="857250" indent="-171450" algn="l" defTabSz="342900" rtl="0" eaLnBrk="1" latinLnBrk="0" hangingPunct="1">
        <a:lnSpc>
          <a:spcPct val="120000"/>
        </a:lnSpc>
        <a:spcBef>
          <a:spcPts val="0"/>
        </a:spcBef>
        <a:buFont typeface="Roboto Lt" pitchFamily="2" charset="0"/>
        <a:buChar char="­"/>
        <a:defRPr sz="1200" kern="1200">
          <a:solidFill>
            <a:schemeClr val="tx1"/>
          </a:solidFill>
          <a:latin typeface="+mn-lt"/>
          <a:ea typeface="+mn-ea"/>
          <a:cs typeface="+mn-cs"/>
        </a:defRPr>
      </a:lvl3pPr>
      <a:lvl4pPr marL="1200150" indent="-171450" algn="l" defTabSz="342900" rtl="0" eaLnBrk="1" latinLnBrk="0" hangingPunct="1">
        <a:lnSpc>
          <a:spcPct val="120000"/>
        </a:lnSpc>
        <a:spcBef>
          <a:spcPts val="0"/>
        </a:spcBef>
        <a:buFont typeface="Roboto Lt" pitchFamily="2" charset="0"/>
        <a:buChar char="­"/>
        <a:defRPr sz="1200" kern="1200">
          <a:solidFill>
            <a:schemeClr val="tx1"/>
          </a:solidFill>
          <a:latin typeface="+mn-lt"/>
          <a:ea typeface="+mn-ea"/>
          <a:cs typeface="+mn-cs"/>
        </a:defRPr>
      </a:lvl4pPr>
      <a:lvl5pPr marL="1543050" indent="-171450" algn="l" defTabSz="342900" rtl="0" eaLnBrk="1" latinLnBrk="0" hangingPunct="1">
        <a:lnSpc>
          <a:spcPct val="120000"/>
        </a:lnSpc>
        <a:spcBef>
          <a:spcPts val="0"/>
        </a:spcBef>
        <a:buFont typeface="Roboto Lt" pitchFamily="2" charset="0"/>
        <a:buChar char="­"/>
        <a:defRPr sz="1200" kern="1200">
          <a:solidFill>
            <a:schemeClr val="tx1"/>
          </a:solidFill>
          <a:latin typeface="+mn-lt"/>
          <a:ea typeface="+mn-ea"/>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sv-SE"/>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hyperlink" Target="mailto:spfseniorerna@skandia.se" TargetMode="Externa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6.xml"/><Relationship Id="rId1" Type="http://schemas.openxmlformats.org/officeDocument/2006/relationships/slideLayout" Target="../slideLayouts/slideLayout9.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pPr>
              <a:spcBef>
                <a:spcPts val="0"/>
              </a:spcBef>
            </a:pPr>
            <a:r>
              <a:rPr lang="sv-SE" dirty="0">
                <a:solidFill>
                  <a:srgbClr val="219BD3"/>
                </a:solidFill>
                <a:latin typeface="Impact"/>
                <a:cs typeface="Impact"/>
              </a:rPr>
              <a:t>försäkringar</a:t>
            </a:r>
            <a:br>
              <a:rPr lang="sv-SE" dirty="0">
                <a:solidFill>
                  <a:srgbClr val="219BD3"/>
                </a:solidFill>
                <a:latin typeface="Impact"/>
                <a:cs typeface="Impact"/>
              </a:rPr>
            </a:br>
            <a:r>
              <a:rPr lang="sv-SE" dirty="0">
                <a:solidFill>
                  <a:srgbClr val="EB6909"/>
                </a:solidFill>
                <a:latin typeface="Impact"/>
                <a:cs typeface="Impact"/>
              </a:rPr>
              <a:t>för nya medlemmar</a:t>
            </a:r>
            <a:br>
              <a:rPr lang="sv-SE" dirty="0">
                <a:solidFill>
                  <a:srgbClr val="EB6909"/>
                </a:solidFill>
                <a:latin typeface="Impact"/>
                <a:cs typeface="Impact"/>
              </a:rPr>
            </a:br>
            <a:br>
              <a:rPr lang="sv-SE" dirty="0">
                <a:solidFill>
                  <a:srgbClr val="EB6909"/>
                </a:solidFill>
                <a:latin typeface="Impact"/>
                <a:cs typeface="Impact"/>
              </a:rPr>
            </a:br>
            <a:r>
              <a:rPr lang="sv-SE" sz="3600" dirty="0">
                <a:solidFill>
                  <a:srgbClr val="008FCB"/>
                </a:solidFill>
                <a:latin typeface="Impact"/>
                <a:cs typeface="Impact"/>
              </a:rPr>
              <a:t>i sPF Seniorerna</a:t>
            </a:r>
            <a:endParaRPr lang="nn-NO" sz="3600" dirty="0">
              <a:solidFill>
                <a:srgbClr val="008FCB"/>
              </a:solidFill>
            </a:endParaRPr>
          </a:p>
        </p:txBody>
      </p:sp>
    </p:spTree>
    <p:extLst>
      <p:ext uri="{BB962C8B-B14F-4D97-AF65-F5344CB8AC3E}">
        <p14:creationId xmlns:p14="http://schemas.microsoft.com/office/powerpoint/2010/main" val="3355735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291499" y="1253951"/>
            <a:ext cx="6778710" cy="1139626"/>
          </a:xfrm>
        </p:spPr>
        <p:txBody>
          <a:bodyPr/>
          <a:lstStyle/>
          <a:p>
            <a:r>
              <a:rPr lang="sv-SE" dirty="0"/>
              <a:t>Mötesförsäkring och frivillig gruppförsäkring</a:t>
            </a:r>
            <a:endParaRPr lang="nn-NO" dirty="0"/>
          </a:p>
        </p:txBody>
      </p:sp>
      <p:sp>
        <p:nvSpPr>
          <p:cNvPr id="3" name="Platshållare för innehåll 2"/>
          <p:cNvSpPr>
            <a:spLocks noGrp="1"/>
          </p:cNvSpPr>
          <p:nvPr>
            <p:ph sz="quarter" idx="13"/>
          </p:nvPr>
        </p:nvSpPr>
        <p:spPr>
          <a:xfrm>
            <a:off x="1291499" y="2716306"/>
            <a:ext cx="7112668" cy="3189544"/>
          </a:xfrm>
        </p:spPr>
        <p:txBody>
          <a:bodyPr/>
          <a:lstStyle/>
          <a:p>
            <a:pPr marL="0" indent="0">
              <a:buNone/>
            </a:pPr>
            <a:r>
              <a:rPr lang="sv-SE" sz="2000" dirty="0"/>
              <a:t>Alla medlemmar i SPF Seniorerna omfattas av förbundets gruppförsäkring hos Skandia, ofta kallad mötesförsäkring, när de deltar i träffar och andra aktiviteter. </a:t>
            </a:r>
            <a:r>
              <a:rPr lang="sv-SE" sz="2000" b="1" dirty="0">
                <a:solidFill>
                  <a:srgbClr val="EB6909"/>
                </a:solidFill>
              </a:rPr>
              <a:t>Mötesförsäkringen ingår i medlemsavgiften.</a:t>
            </a:r>
            <a:r>
              <a:rPr lang="sv-SE" sz="2000" dirty="0">
                <a:solidFill>
                  <a:srgbClr val="EB6909"/>
                </a:solidFill>
              </a:rPr>
              <a:t> </a:t>
            </a:r>
            <a:r>
              <a:rPr lang="sv-SE" sz="2000" dirty="0"/>
              <a:t>Varje medlem kan också teckna en frivillig gruppförsäkring hos Skandia. </a:t>
            </a:r>
          </a:p>
        </p:txBody>
      </p:sp>
    </p:spTree>
    <p:extLst>
      <p:ext uri="{BB962C8B-B14F-4D97-AF65-F5344CB8AC3E}">
        <p14:creationId xmlns:p14="http://schemas.microsoft.com/office/powerpoint/2010/main" val="14257024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478C105-8D03-AE4F-BF07-26409FA0293B}"/>
              </a:ext>
            </a:extLst>
          </p:cNvPr>
          <p:cNvSpPr>
            <a:spLocks noGrp="1"/>
          </p:cNvSpPr>
          <p:nvPr>
            <p:ph type="title"/>
          </p:nvPr>
        </p:nvSpPr>
        <p:spPr>
          <a:xfrm>
            <a:off x="1291499" y="1253951"/>
            <a:ext cx="6778710" cy="736895"/>
          </a:xfrm>
        </p:spPr>
        <p:txBody>
          <a:bodyPr/>
          <a:lstStyle/>
          <a:p>
            <a:r>
              <a:rPr lang="sv-SE" dirty="0"/>
              <a:t>Förmånlig gruppförsäkring hos Skandia</a:t>
            </a:r>
          </a:p>
        </p:txBody>
      </p:sp>
      <p:sp>
        <p:nvSpPr>
          <p:cNvPr id="3" name="Platshållare för innehåll 2">
            <a:extLst>
              <a:ext uri="{FF2B5EF4-FFF2-40B4-BE49-F238E27FC236}">
                <a16:creationId xmlns:a16="http://schemas.microsoft.com/office/drawing/2014/main" id="{1B426A48-35B8-C140-956B-3265B909C12C}"/>
              </a:ext>
            </a:extLst>
          </p:cNvPr>
          <p:cNvSpPr>
            <a:spLocks noGrp="1"/>
          </p:cNvSpPr>
          <p:nvPr>
            <p:ph sz="quarter" idx="13"/>
          </p:nvPr>
        </p:nvSpPr>
        <p:spPr>
          <a:xfrm>
            <a:off x="1291499" y="2384385"/>
            <a:ext cx="6778710" cy="3521466"/>
          </a:xfrm>
        </p:spPr>
        <p:txBody>
          <a:bodyPr/>
          <a:lstStyle/>
          <a:p>
            <a:pPr marL="0" indent="0">
              <a:buNone/>
            </a:pPr>
            <a:r>
              <a:rPr lang="sv-SE" sz="2000" b="1" dirty="0">
                <a:solidFill>
                  <a:srgbClr val="EB6909"/>
                </a:solidFill>
              </a:rPr>
              <a:t>Försäkringserbjudande till nya medlemmar</a:t>
            </a:r>
            <a:br>
              <a:rPr lang="sv-SE" sz="2000" dirty="0">
                <a:solidFill>
                  <a:srgbClr val="EB6909"/>
                </a:solidFill>
              </a:rPr>
            </a:br>
            <a:r>
              <a:rPr lang="sv-SE" sz="2000" dirty="0"/>
              <a:t>Nya medlemmar som kan omfattas av medlemsförsäkringen får ett kostnadsfritt försäkringsskydd under sina tre första medlemsmånader. Erbjudandets innehåll bestäms utifrån ålder och kan omfatta livförsäkring och olycksfallsförsäkring. </a:t>
            </a:r>
          </a:p>
          <a:p>
            <a:pPr marL="0" indent="0">
              <a:buNone/>
            </a:pPr>
            <a:endParaRPr lang="sv-SE" dirty="0"/>
          </a:p>
        </p:txBody>
      </p:sp>
    </p:spTree>
    <p:extLst>
      <p:ext uri="{BB962C8B-B14F-4D97-AF65-F5344CB8AC3E}">
        <p14:creationId xmlns:p14="http://schemas.microsoft.com/office/powerpoint/2010/main" val="31079624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182645" y="839585"/>
            <a:ext cx="6778710" cy="948873"/>
          </a:xfrm>
        </p:spPr>
        <p:txBody>
          <a:bodyPr/>
          <a:lstStyle/>
          <a:p>
            <a:r>
              <a:rPr lang="sv-SE" dirty="0"/>
              <a:t>Nya medlemmar mellan 60 och 70 år erbjuds per automatik följande:  </a:t>
            </a:r>
            <a:endParaRPr lang="nn-NO" dirty="0"/>
          </a:p>
        </p:txBody>
      </p:sp>
      <p:sp>
        <p:nvSpPr>
          <p:cNvPr id="3" name="Platshållare för innehåll 2"/>
          <p:cNvSpPr>
            <a:spLocks noGrp="1"/>
          </p:cNvSpPr>
          <p:nvPr>
            <p:ph sz="quarter" idx="13"/>
          </p:nvPr>
        </p:nvSpPr>
        <p:spPr>
          <a:xfrm>
            <a:off x="1182645" y="2151528"/>
            <a:ext cx="7436865" cy="3866885"/>
          </a:xfrm>
        </p:spPr>
        <p:txBody>
          <a:bodyPr/>
          <a:lstStyle/>
          <a:p>
            <a:r>
              <a:rPr lang="sv-SE" sz="2000" b="1" dirty="0">
                <a:solidFill>
                  <a:srgbClr val="EB6909"/>
                </a:solidFill>
              </a:rPr>
              <a:t>Livförsäkring 1 prisbasbelopp</a:t>
            </a:r>
          </a:p>
          <a:p>
            <a:r>
              <a:rPr lang="sv-SE" sz="2000" b="1" dirty="0">
                <a:solidFill>
                  <a:srgbClr val="EB6909"/>
                </a:solidFill>
              </a:rPr>
              <a:t>Olycksfallsförsäkring</a:t>
            </a:r>
          </a:p>
          <a:p>
            <a:endParaRPr lang="sv-SE" sz="2000" dirty="0"/>
          </a:p>
          <a:p>
            <a:pPr marL="0" indent="0">
              <a:buNone/>
            </a:pPr>
            <a:r>
              <a:rPr lang="sv-SE" sz="2000" dirty="0"/>
              <a:t>Nya medlemmar som är under 60 år eller fyllt 70 erbjuds endast olycksfallsförsäkringen. </a:t>
            </a:r>
          </a:p>
          <a:p>
            <a:endParaRPr lang="sv-SE" sz="2000" dirty="0"/>
          </a:p>
          <a:p>
            <a:pPr marL="0" indent="0">
              <a:buNone/>
            </a:pPr>
            <a:r>
              <a:rPr lang="sv-SE" i="1" dirty="0"/>
              <a:t>Den som inte vill behålla försäkringen efter de första 3 månaderna kan välja att helt bortse från det inbetalningskort som kommer från Skandia. Om premien inte betalas avslutas försäkringen per automatik. </a:t>
            </a:r>
          </a:p>
        </p:txBody>
      </p:sp>
    </p:spTree>
    <p:extLst>
      <p:ext uri="{BB962C8B-B14F-4D97-AF65-F5344CB8AC3E}">
        <p14:creationId xmlns:p14="http://schemas.microsoft.com/office/powerpoint/2010/main" val="3672859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291498" y="1237128"/>
            <a:ext cx="6778710" cy="564777"/>
          </a:xfrm>
        </p:spPr>
        <p:txBody>
          <a:bodyPr/>
          <a:lstStyle/>
          <a:p>
            <a:r>
              <a:rPr lang="sv-SE" dirty="0"/>
              <a:t>Viktigt att tänka på:</a:t>
            </a:r>
            <a:endParaRPr lang="nn-NO" dirty="0"/>
          </a:p>
        </p:txBody>
      </p:sp>
      <p:sp>
        <p:nvSpPr>
          <p:cNvPr id="3" name="Platshållare för innehåll 2"/>
          <p:cNvSpPr>
            <a:spLocks noGrp="1"/>
          </p:cNvSpPr>
          <p:nvPr>
            <p:ph sz="quarter" idx="13"/>
          </p:nvPr>
        </p:nvSpPr>
        <p:spPr>
          <a:xfrm>
            <a:off x="1291498" y="2366681"/>
            <a:ext cx="7436865" cy="4067369"/>
          </a:xfrm>
        </p:spPr>
        <p:txBody>
          <a:bodyPr/>
          <a:lstStyle/>
          <a:p>
            <a:r>
              <a:rPr lang="sv-SE" dirty="0"/>
              <a:t>Gruppförsäkringen är kopplad till medlemskapet i SPF Seniorerna. Om medlemskapet upphör sägs även försäkringen upp. </a:t>
            </a:r>
            <a:br>
              <a:rPr lang="sv-SE" dirty="0"/>
            </a:br>
            <a:endParaRPr lang="sv-SE" dirty="0"/>
          </a:p>
          <a:p>
            <a:r>
              <a:rPr lang="sv-SE" dirty="0"/>
              <a:t>Livförsäkringen går endast att teckna som ny medlem. Slutåldern är 85 år.</a:t>
            </a:r>
            <a:br>
              <a:rPr lang="sv-SE" dirty="0"/>
            </a:br>
            <a:endParaRPr lang="sv-SE" dirty="0"/>
          </a:p>
          <a:p>
            <a:r>
              <a:rPr lang="sv-SE" dirty="0"/>
              <a:t>Olycksfallsförsäkringen kan tecknas oavsett längd på medlemskap och ålder. </a:t>
            </a:r>
          </a:p>
          <a:p>
            <a:endParaRPr lang="sv-SE" dirty="0"/>
          </a:p>
          <a:p>
            <a:endParaRPr lang="sv-SE" dirty="0"/>
          </a:p>
        </p:txBody>
      </p:sp>
    </p:spTree>
    <p:extLst>
      <p:ext uri="{BB962C8B-B14F-4D97-AF65-F5344CB8AC3E}">
        <p14:creationId xmlns:p14="http://schemas.microsoft.com/office/powerpoint/2010/main" val="35296154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156447" y="927847"/>
            <a:ext cx="6913761" cy="564776"/>
          </a:xfrm>
        </p:spPr>
        <p:txBody>
          <a:bodyPr/>
          <a:lstStyle/>
          <a:p>
            <a:r>
              <a:rPr lang="sv-SE" dirty="0"/>
              <a:t>Månadspremier</a:t>
            </a:r>
            <a:endParaRPr lang="nn-NO" dirty="0"/>
          </a:p>
        </p:txBody>
      </p:sp>
      <p:sp>
        <p:nvSpPr>
          <p:cNvPr id="3" name="Platshållare för innehåll 2"/>
          <p:cNvSpPr>
            <a:spLocks noGrp="1"/>
          </p:cNvSpPr>
          <p:nvPr>
            <p:ph sz="quarter" idx="13"/>
          </p:nvPr>
        </p:nvSpPr>
        <p:spPr>
          <a:xfrm>
            <a:off x="1156447" y="1761565"/>
            <a:ext cx="7571917" cy="4797176"/>
          </a:xfrm>
        </p:spPr>
        <p:txBody>
          <a:bodyPr/>
          <a:lstStyle/>
          <a:p>
            <a:pPr marL="0" indent="0">
              <a:buNone/>
            </a:pPr>
            <a:r>
              <a:rPr lang="sv-SE" dirty="0"/>
              <a:t>Den gruppolycksfallsförsäkring som erbjuds har 10 prisbasbelopp (pbb) som grund. Den som vill kan höja grundbeloppet till 15 pbb eller 20 pbb. Den medlem som vill göra detta tar själv kontakt med Skandia om detta. </a:t>
            </a:r>
          </a:p>
          <a:p>
            <a:endParaRPr lang="sv-SE" dirty="0"/>
          </a:p>
          <a:p>
            <a:r>
              <a:rPr lang="sv-SE" dirty="0"/>
              <a:t>Prisbasbeloppet 2022 är 48 300 kr. </a:t>
            </a:r>
          </a:p>
          <a:p>
            <a:endParaRPr lang="sv-SE" dirty="0"/>
          </a:p>
          <a:p>
            <a:pPr marL="0" indent="0">
              <a:buNone/>
            </a:pPr>
            <a:r>
              <a:rPr lang="sv-SE" b="1" dirty="0">
                <a:solidFill>
                  <a:srgbClr val="EB6909"/>
                </a:solidFill>
              </a:rPr>
              <a:t>Månadspremier 220401–230331</a:t>
            </a:r>
            <a:br>
              <a:rPr lang="sv-SE" dirty="0"/>
            </a:br>
            <a:r>
              <a:rPr lang="sv-SE" dirty="0"/>
              <a:t>Olycksfall 10 pbb: 23 kr</a:t>
            </a:r>
            <a:br>
              <a:rPr lang="sv-SE" dirty="0"/>
            </a:br>
            <a:r>
              <a:rPr lang="sv-SE" dirty="0"/>
              <a:t>Olycksfall 15 pbb: 27 kr</a:t>
            </a:r>
            <a:br>
              <a:rPr lang="sv-SE" dirty="0"/>
            </a:br>
            <a:r>
              <a:rPr lang="sv-SE" dirty="0"/>
              <a:t>Olycksfall 20 pbb: 31 kr</a:t>
            </a:r>
          </a:p>
          <a:p>
            <a:pPr marL="0" indent="0">
              <a:buNone/>
            </a:pPr>
            <a:r>
              <a:rPr lang="sv-SE" dirty="0"/>
              <a:t>Livförsäkring slutålder 85 år 0,5 pbb: 84 kr</a:t>
            </a:r>
            <a:br>
              <a:rPr lang="sv-SE" dirty="0"/>
            </a:br>
            <a:r>
              <a:rPr lang="sv-SE" dirty="0"/>
              <a:t>Livförsäkring slutålder 85 år 1,0 pbb: 168 kr </a:t>
            </a:r>
          </a:p>
          <a:p>
            <a:endParaRPr lang="sv-SE" dirty="0"/>
          </a:p>
          <a:p>
            <a:endParaRPr lang="sv-SE" dirty="0"/>
          </a:p>
        </p:txBody>
      </p:sp>
    </p:spTree>
    <p:extLst>
      <p:ext uri="{BB962C8B-B14F-4D97-AF65-F5344CB8AC3E}">
        <p14:creationId xmlns:p14="http://schemas.microsoft.com/office/powerpoint/2010/main" val="28032605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p:txBody>
          <a:bodyPr/>
          <a:lstStyle/>
          <a:p>
            <a:r>
              <a:rPr lang="sv-SE" dirty="0"/>
              <a:t>Frågor om försäkringarna eller villkor? Kontakta Skandia!</a:t>
            </a:r>
          </a:p>
        </p:txBody>
      </p:sp>
      <p:sp>
        <p:nvSpPr>
          <p:cNvPr id="4" name="Platshållare för innehåll 3"/>
          <p:cNvSpPr>
            <a:spLocks noGrp="1"/>
          </p:cNvSpPr>
          <p:nvPr>
            <p:ph sz="quarter" idx="13"/>
          </p:nvPr>
        </p:nvSpPr>
        <p:spPr>
          <a:xfrm>
            <a:off x="1291499" y="2864224"/>
            <a:ext cx="6778710" cy="2934692"/>
          </a:xfrm>
        </p:spPr>
        <p:txBody>
          <a:bodyPr/>
          <a:lstStyle/>
          <a:p>
            <a:r>
              <a:rPr lang="sv-SE" sz="2000" dirty="0"/>
              <a:t>Mejl: </a:t>
            </a:r>
            <a:r>
              <a:rPr lang="sv-SE" sz="2000" dirty="0">
                <a:hlinkClick r:id="rId2"/>
              </a:rPr>
              <a:t>spfseniorerna@skandia.se</a:t>
            </a:r>
            <a:r>
              <a:rPr lang="sv-SE" sz="2000" dirty="0"/>
              <a:t> </a:t>
            </a:r>
          </a:p>
          <a:p>
            <a:r>
              <a:rPr lang="sv-SE" sz="2000" dirty="0"/>
              <a:t>Telefon: 0771-16 60 60</a:t>
            </a:r>
          </a:p>
          <a:p>
            <a:endParaRPr lang="sv-SE" sz="2000" dirty="0"/>
          </a:p>
          <a:p>
            <a:endParaRPr lang="sv-SE" sz="2000" dirty="0"/>
          </a:p>
          <a:p>
            <a:r>
              <a:rPr lang="sv-SE" sz="2000" dirty="0"/>
              <a:t>Läs mer om de försäkringar som Skandia erbjuder på </a:t>
            </a:r>
          </a:p>
          <a:p>
            <a:r>
              <a:rPr lang="sv-SE" sz="2800" b="1" dirty="0">
                <a:solidFill>
                  <a:srgbClr val="EB6909"/>
                </a:solidFill>
              </a:rPr>
              <a:t>www.skandia.se/spfseniorerna</a:t>
            </a:r>
            <a:br>
              <a:rPr lang="sv-SE" sz="2000" dirty="0"/>
            </a:br>
            <a:br>
              <a:rPr lang="sv-SE" sz="2000" dirty="0"/>
            </a:br>
            <a:endParaRPr lang="sv-SE" sz="2000" dirty="0"/>
          </a:p>
        </p:txBody>
      </p:sp>
    </p:spTree>
    <p:extLst>
      <p:ext uri="{BB962C8B-B14F-4D97-AF65-F5344CB8AC3E}">
        <p14:creationId xmlns:p14="http://schemas.microsoft.com/office/powerpoint/2010/main" val="28906289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latshållare för bild 7"/>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l="3" r="3"/>
          <a:stretch>
            <a:fillRect/>
          </a:stretch>
        </p:blipFill>
        <p:spPr>
          <a:xfrm>
            <a:off x="0" y="-1"/>
            <a:ext cx="9144908" cy="6860111"/>
          </a:xfrm>
        </p:spPr>
      </p:pic>
      <p:sp>
        <p:nvSpPr>
          <p:cNvPr id="16" name="Rubrik 15"/>
          <p:cNvSpPr>
            <a:spLocks noGrp="1"/>
          </p:cNvSpPr>
          <p:nvPr>
            <p:ph type="title"/>
          </p:nvPr>
        </p:nvSpPr>
        <p:spPr/>
        <p:txBody>
          <a:bodyPr/>
          <a:lstStyle/>
          <a:p>
            <a:r>
              <a:rPr lang="sv-SE" dirty="0">
                <a:solidFill>
                  <a:schemeClr val="accent2"/>
                </a:solidFill>
              </a:rPr>
              <a:t>VARMT VÄLKOMMEN </a:t>
            </a:r>
            <a:br>
              <a:rPr lang="sv-SE" dirty="0"/>
            </a:br>
            <a:r>
              <a:rPr lang="sv-SE" dirty="0"/>
              <a:t>TILL SPF SENIORERNA</a:t>
            </a:r>
            <a:endParaRPr lang="nn-NO" dirty="0"/>
          </a:p>
        </p:txBody>
      </p:sp>
      <p:pic>
        <p:nvPicPr>
          <p:cNvPr id="11" name="Bildobjekt 10" descr="SPF_Logo_RGB.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080178" y="250025"/>
            <a:ext cx="776140" cy="325874"/>
          </a:xfrm>
          <a:prstGeom prst="rect">
            <a:avLst/>
          </a:prstGeom>
        </p:spPr>
      </p:pic>
      <p:pic>
        <p:nvPicPr>
          <p:cNvPr id="6" name="Bildobjekt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074971" y="250021"/>
            <a:ext cx="783280" cy="328871"/>
          </a:xfrm>
          <a:prstGeom prst="rect">
            <a:avLst/>
          </a:prstGeom>
        </p:spPr>
      </p:pic>
      <p:pic>
        <p:nvPicPr>
          <p:cNvPr id="3" name="Bildobjekt 2">
            <a:extLst>
              <a:ext uri="{FF2B5EF4-FFF2-40B4-BE49-F238E27FC236}">
                <a16:creationId xmlns:a16="http://schemas.microsoft.com/office/drawing/2014/main" id="{D66B18B8-C257-4542-8C9C-7ED061206120}"/>
              </a:ext>
            </a:extLst>
          </p:cNvPr>
          <p:cNvPicPr>
            <a:picLocks noChangeAspect="1"/>
          </p:cNvPicPr>
          <p:nvPr/>
        </p:nvPicPr>
        <p:blipFill>
          <a:blip r:embed="rId6"/>
          <a:stretch>
            <a:fillRect/>
          </a:stretch>
        </p:blipFill>
        <p:spPr>
          <a:xfrm>
            <a:off x="6029785" y="2791381"/>
            <a:ext cx="2072004" cy="1221209"/>
          </a:xfrm>
          <a:prstGeom prst="rect">
            <a:avLst/>
          </a:prstGeom>
        </p:spPr>
      </p:pic>
    </p:spTree>
    <p:extLst>
      <p:ext uri="{BB962C8B-B14F-4D97-AF65-F5344CB8AC3E}">
        <p14:creationId xmlns:p14="http://schemas.microsoft.com/office/powerpoint/2010/main" val="827359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SPF-tema">
  <a:themeElements>
    <a:clrScheme name="SPF">
      <a:dk1>
        <a:sysClr val="windowText" lastClr="000000"/>
      </a:dk1>
      <a:lt1>
        <a:sysClr val="window" lastClr="FFFFFF"/>
      </a:lt1>
      <a:dk2>
        <a:srgbClr val="000000"/>
      </a:dk2>
      <a:lt2>
        <a:srgbClr val="FFFFFF"/>
      </a:lt2>
      <a:accent1>
        <a:srgbClr val="008FCB"/>
      </a:accent1>
      <a:accent2>
        <a:srgbClr val="E75113"/>
      </a:accent2>
      <a:accent3>
        <a:srgbClr val="004178"/>
      </a:accent3>
      <a:accent4>
        <a:srgbClr val="87C3E7"/>
      </a:accent4>
      <a:accent5>
        <a:srgbClr val="BDE4F7"/>
      </a:accent5>
      <a:accent6>
        <a:srgbClr val="EBF6FC"/>
      </a:accent6>
      <a:hlink>
        <a:srgbClr val="008FCB"/>
      </a:hlink>
      <a:folHlink>
        <a:srgbClr val="E75113"/>
      </a:folHlink>
    </a:clrScheme>
    <a:fontScheme name="SPF">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5"/>
        </a:solidFill>
        <a:ln>
          <a:noFill/>
        </a:ln>
        <a:effectLst/>
      </a:spPr>
      <a:bodyPr rtlCol="0" anchor="ctr"/>
      <a:lstStyle>
        <a:defPPr algn="ctr">
          <a:defRPr smtClean="0">
            <a:solidFill>
              <a:schemeClr val="tx1"/>
            </a:solidFill>
          </a:defRPr>
        </a:defPPr>
      </a:lstStyle>
      <a:style>
        <a:lnRef idx="1">
          <a:schemeClr val="accent1"/>
        </a:lnRef>
        <a:fillRef idx="3">
          <a:schemeClr val="accent1"/>
        </a:fillRef>
        <a:effectRef idx="2">
          <a:schemeClr val="accent1"/>
        </a:effectRef>
        <a:fontRef idx="minor">
          <a:schemeClr val="lt1"/>
        </a:fontRef>
      </a:style>
    </a:spDef>
    <a:lnDef>
      <a:spPr>
        <a:ln w="12700">
          <a:solidFill>
            <a:schemeClr val="accent2"/>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defRPr smtClean="0"/>
        </a:defPPr>
      </a:lstStyle>
    </a:txDef>
  </a:objectDefaults>
  <a:extraClrSchemeLst/>
</a:theme>
</file>

<file path=ppt/theme/theme2.xml><?xml version="1.0" encoding="utf-8"?>
<a:theme xmlns:a="http://schemas.openxmlformats.org/drawingml/2006/main" name="1_SPF-tema">
  <a:themeElements>
    <a:clrScheme name="SPF">
      <a:dk1>
        <a:sysClr val="windowText" lastClr="000000"/>
      </a:dk1>
      <a:lt1>
        <a:sysClr val="window" lastClr="FFFFFF"/>
      </a:lt1>
      <a:dk2>
        <a:srgbClr val="000000"/>
      </a:dk2>
      <a:lt2>
        <a:srgbClr val="FFFFFF"/>
      </a:lt2>
      <a:accent1>
        <a:srgbClr val="008FCB"/>
      </a:accent1>
      <a:accent2>
        <a:srgbClr val="E75113"/>
      </a:accent2>
      <a:accent3>
        <a:srgbClr val="004178"/>
      </a:accent3>
      <a:accent4>
        <a:srgbClr val="87C3E7"/>
      </a:accent4>
      <a:accent5>
        <a:srgbClr val="BDE4F7"/>
      </a:accent5>
      <a:accent6>
        <a:srgbClr val="EBF6FC"/>
      </a:accent6>
      <a:hlink>
        <a:srgbClr val="008FCB"/>
      </a:hlink>
      <a:folHlink>
        <a:srgbClr val="E75113"/>
      </a:folHlink>
    </a:clrScheme>
    <a:fontScheme name="SPF">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5"/>
        </a:solidFill>
        <a:ln>
          <a:noFill/>
        </a:ln>
        <a:effectLst/>
      </a:spPr>
      <a:bodyPr rtlCol="0" anchor="ctr"/>
      <a:lstStyle>
        <a:defPPr algn="ctr">
          <a:defRPr smtClean="0">
            <a:solidFill>
              <a:schemeClr val="tx1"/>
            </a:solidFill>
          </a:defRPr>
        </a:defPPr>
      </a:lstStyle>
      <a:style>
        <a:lnRef idx="1">
          <a:schemeClr val="accent1"/>
        </a:lnRef>
        <a:fillRef idx="3">
          <a:schemeClr val="accent1"/>
        </a:fillRef>
        <a:effectRef idx="2">
          <a:schemeClr val="accent1"/>
        </a:effectRef>
        <a:fontRef idx="minor">
          <a:schemeClr val="lt1"/>
        </a:fontRef>
      </a:style>
    </a:spDef>
    <a:lnDef>
      <a:spPr>
        <a:ln w="12700">
          <a:solidFill>
            <a:schemeClr val="accent2"/>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defRPr smtClean="0"/>
        </a:defPPr>
      </a:lstStyle>
    </a:txDef>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182</TotalTime>
  <Words>345</Words>
  <Application>Microsoft Macintosh PowerPoint</Application>
  <PresentationFormat>Bildspel på skärmen (4:3)</PresentationFormat>
  <Paragraphs>37</Paragraphs>
  <Slides>8</Slides>
  <Notes>6</Notes>
  <HiddenSlides>0</HiddenSlides>
  <MMClips>0</MMClips>
  <ScaleCrop>false</ScaleCrop>
  <HeadingPairs>
    <vt:vector size="6" baseType="variant">
      <vt:variant>
        <vt:lpstr>Använt teckensnitt</vt:lpstr>
      </vt:variant>
      <vt:variant>
        <vt:i4>5</vt:i4>
      </vt:variant>
      <vt:variant>
        <vt:lpstr>Tema</vt:lpstr>
      </vt:variant>
      <vt:variant>
        <vt:i4>2</vt:i4>
      </vt:variant>
      <vt:variant>
        <vt:lpstr>Bildrubriker</vt:lpstr>
      </vt:variant>
      <vt:variant>
        <vt:i4>8</vt:i4>
      </vt:variant>
    </vt:vector>
  </HeadingPairs>
  <TitlesOfParts>
    <vt:vector size="15" baseType="lpstr">
      <vt:lpstr>Arial</vt:lpstr>
      <vt:lpstr>Calibri</vt:lpstr>
      <vt:lpstr>Impact</vt:lpstr>
      <vt:lpstr>Roboto Lt</vt:lpstr>
      <vt:lpstr>Wingdings</vt:lpstr>
      <vt:lpstr>SPF-tema</vt:lpstr>
      <vt:lpstr>1_SPF-tema</vt:lpstr>
      <vt:lpstr>försäkringar för nya medlemmar  i sPF Seniorerna</vt:lpstr>
      <vt:lpstr>Mötesförsäkring och frivillig gruppförsäkring</vt:lpstr>
      <vt:lpstr>Förmånlig gruppförsäkring hos Skandia</vt:lpstr>
      <vt:lpstr>Nya medlemmar mellan 60 och 70 år erbjuds per automatik följande:  </vt:lpstr>
      <vt:lpstr>Viktigt att tänka på:</vt:lpstr>
      <vt:lpstr>Månadspremier</vt:lpstr>
      <vt:lpstr>Frågor om försäkringarna eller villkor? Kontakta Skandia!</vt:lpstr>
      <vt:lpstr>VARMT VÄLKOMMEN  TILL SPF SENIORERNA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INFLYTANDE VALFRIHET LIVSKVALITET</dc:title>
  <dc:creator>Microsoft Office User</dc:creator>
  <cp:lastModifiedBy>Microsoft Office User</cp:lastModifiedBy>
  <cp:revision>13</cp:revision>
  <dcterms:created xsi:type="dcterms:W3CDTF">2020-12-10T10:53:59Z</dcterms:created>
  <dcterms:modified xsi:type="dcterms:W3CDTF">2022-05-11T12:21:02Z</dcterms:modified>
</cp:coreProperties>
</file>