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331" r:id="rId3"/>
    <p:sldId id="326" r:id="rId4"/>
    <p:sldId id="329" r:id="rId5"/>
    <p:sldId id="287" r:id="rId6"/>
    <p:sldId id="324" r:id="rId7"/>
    <p:sldId id="320" r:id="rId8"/>
    <p:sldId id="322" r:id="rId9"/>
    <p:sldId id="327" r:id="rId10"/>
    <p:sldId id="323" r:id="rId11"/>
    <p:sldId id="325" r:id="rId12"/>
    <p:sldId id="330" r:id="rId13"/>
    <p:sldId id="338" r:id="rId14"/>
    <p:sldId id="336" r:id="rId15"/>
    <p:sldId id="337" r:id="rId16"/>
    <p:sldId id="332" r:id="rId17"/>
    <p:sldId id="333" r:id="rId18"/>
    <p:sldId id="334" r:id="rId19"/>
    <p:sldId id="335" r:id="rId20"/>
    <p:sldId id="321" r:id="rId21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24378F-4495-4EBB-A673-078E97E27FC0}" v="2" dt="2022-08-22T08:25:37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8" autoAdjust="0"/>
    <p:restoredTop sz="94660"/>
  </p:normalViewPr>
  <p:slideViewPr>
    <p:cSldViewPr snapToGrid="0">
      <p:cViewPr>
        <p:scale>
          <a:sx n="120" d="100"/>
          <a:sy n="120" d="100"/>
        </p:scale>
        <p:origin x="174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ten Kehler" userId="f2d056302ac80d37" providerId="LiveId" clId="{4324378F-4495-4EBB-A673-078E97E27FC0}"/>
    <pc:docChg chg="undo redo custSel addSld delSld modSld sldOrd">
      <pc:chgData name="Morten Kehler" userId="f2d056302ac80d37" providerId="LiveId" clId="{4324378F-4495-4EBB-A673-078E97E27FC0}" dt="2022-08-23T04:26:08.132" v="3616" actId="20577"/>
      <pc:docMkLst>
        <pc:docMk/>
      </pc:docMkLst>
      <pc:sldChg chg="modSp mod">
        <pc:chgData name="Morten Kehler" userId="f2d056302ac80d37" providerId="LiveId" clId="{4324378F-4495-4EBB-A673-078E97E27FC0}" dt="2022-08-22T08:22:44.708" v="1435" actId="20577"/>
        <pc:sldMkLst>
          <pc:docMk/>
          <pc:sldMk cId="335573537" sldId="257"/>
        </pc:sldMkLst>
        <pc:spChg chg="mod">
          <ac:chgData name="Morten Kehler" userId="f2d056302ac80d37" providerId="LiveId" clId="{4324378F-4495-4EBB-A673-078E97E27FC0}" dt="2022-08-22T08:22:44.708" v="1435" actId="20577"/>
          <ac:spMkLst>
            <pc:docMk/>
            <pc:sldMk cId="335573537" sldId="257"/>
            <ac:spMk id="3" creationId="{8727F7FA-00C2-4A73-8BE7-628AA4433189}"/>
          </ac:spMkLst>
        </pc:spChg>
      </pc:sldChg>
      <pc:sldChg chg="mod modShow">
        <pc:chgData name="Morten Kehler" userId="f2d056302ac80d37" providerId="LiveId" clId="{4324378F-4495-4EBB-A673-078E97E27FC0}" dt="2022-08-22T08:31:30.633" v="1451" actId="729"/>
        <pc:sldMkLst>
          <pc:docMk/>
          <pc:sldMk cId="2890628905" sldId="287"/>
        </pc:sldMkLst>
      </pc:sldChg>
      <pc:sldChg chg="modSp mod">
        <pc:chgData name="Morten Kehler" userId="f2d056302ac80d37" providerId="LiveId" clId="{4324378F-4495-4EBB-A673-078E97E27FC0}" dt="2022-08-22T08:37:30.478" v="1501" actId="20577"/>
        <pc:sldMkLst>
          <pc:docMk/>
          <pc:sldMk cId="3645902268" sldId="320"/>
        </pc:sldMkLst>
        <pc:spChg chg="mod">
          <ac:chgData name="Morten Kehler" userId="f2d056302ac80d37" providerId="LiveId" clId="{4324378F-4495-4EBB-A673-078E97E27FC0}" dt="2022-08-22T08:37:30.478" v="1501" actId="20577"/>
          <ac:spMkLst>
            <pc:docMk/>
            <pc:sldMk cId="3645902268" sldId="320"/>
            <ac:spMk id="2" creationId="{00000000-0000-0000-0000-000000000000}"/>
          </ac:spMkLst>
        </pc:spChg>
        <pc:spChg chg="mod">
          <ac:chgData name="Morten Kehler" userId="f2d056302ac80d37" providerId="LiveId" clId="{4324378F-4495-4EBB-A673-078E97E27FC0}" dt="2022-08-22T08:36:48.923" v="1489" actId="20577"/>
          <ac:spMkLst>
            <pc:docMk/>
            <pc:sldMk cId="3645902268" sldId="320"/>
            <ac:spMk id="3" creationId="{00000000-0000-0000-0000-000000000000}"/>
          </ac:spMkLst>
        </pc:spChg>
        <pc:spChg chg="mod">
          <ac:chgData name="Morten Kehler" userId="f2d056302ac80d37" providerId="LiveId" clId="{4324378F-4495-4EBB-A673-078E97E27FC0}" dt="2022-08-21T08:23:31.387" v="1235" actId="20577"/>
          <ac:spMkLst>
            <pc:docMk/>
            <pc:sldMk cId="3645902268" sldId="320"/>
            <ac:spMk id="5" creationId="{D9636901-951E-4834-BB2B-10A998264C7C}"/>
          </ac:spMkLst>
        </pc:spChg>
      </pc:sldChg>
      <pc:sldChg chg="mod modShow">
        <pc:chgData name="Morten Kehler" userId="f2d056302ac80d37" providerId="LiveId" clId="{4324378F-4495-4EBB-A673-078E97E27FC0}" dt="2022-08-22T09:29:54.351" v="2008" actId="729"/>
        <pc:sldMkLst>
          <pc:docMk/>
          <pc:sldMk cId="1387164224" sldId="321"/>
        </pc:sldMkLst>
      </pc:sldChg>
      <pc:sldChg chg="modSp mod">
        <pc:chgData name="Morten Kehler" userId="f2d056302ac80d37" providerId="LiveId" clId="{4324378F-4495-4EBB-A673-078E97E27FC0}" dt="2022-08-22T09:27:24.477" v="2007" actId="114"/>
        <pc:sldMkLst>
          <pc:docMk/>
          <pc:sldMk cId="3220668779" sldId="322"/>
        </pc:sldMkLst>
        <pc:spChg chg="mod">
          <ac:chgData name="Morten Kehler" userId="f2d056302ac80d37" providerId="LiveId" clId="{4324378F-4495-4EBB-A673-078E97E27FC0}" dt="2022-08-22T08:39:35.986" v="1581" actId="20577"/>
          <ac:spMkLst>
            <pc:docMk/>
            <pc:sldMk cId="3220668779" sldId="322"/>
            <ac:spMk id="2" creationId="{00000000-0000-0000-0000-000000000000}"/>
          </ac:spMkLst>
        </pc:spChg>
        <pc:spChg chg="mod">
          <ac:chgData name="Morten Kehler" userId="f2d056302ac80d37" providerId="LiveId" clId="{4324378F-4495-4EBB-A673-078E97E27FC0}" dt="2022-08-22T09:27:24.477" v="2007" actId="114"/>
          <ac:spMkLst>
            <pc:docMk/>
            <pc:sldMk cId="3220668779" sldId="322"/>
            <ac:spMk id="3" creationId="{00000000-0000-0000-0000-000000000000}"/>
          </ac:spMkLst>
        </pc:spChg>
      </pc:sldChg>
      <pc:sldChg chg="modSp mod ord">
        <pc:chgData name="Morten Kehler" userId="f2d056302ac80d37" providerId="LiveId" clId="{4324378F-4495-4EBB-A673-078E97E27FC0}" dt="2022-08-22T08:23:14.978" v="1437"/>
        <pc:sldMkLst>
          <pc:docMk/>
          <pc:sldMk cId="92002527" sldId="326"/>
        </pc:sldMkLst>
        <pc:spChg chg="mod">
          <ac:chgData name="Morten Kehler" userId="f2d056302ac80d37" providerId="LiveId" clId="{4324378F-4495-4EBB-A673-078E97E27FC0}" dt="2022-08-21T07:26:26.406" v="899" actId="14100"/>
          <ac:spMkLst>
            <pc:docMk/>
            <pc:sldMk cId="92002527" sldId="326"/>
            <ac:spMk id="2" creationId="{00000000-0000-0000-0000-000000000000}"/>
          </ac:spMkLst>
        </pc:spChg>
        <pc:spChg chg="mod">
          <ac:chgData name="Morten Kehler" userId="f2d056302ac80d37" providerId="LiveId" clId="{4324378F-4495-4EBB-A673-078E97E27FC0}" dt="2022-08-21T08:41:59.252" v="1409" actId="20577"/>
          <ac:spMkLst>
            <pc:docMk/>
            <pc:sldMk cId="92002527" sldId="326"/>
            <ac:spMk id="3" creationId="{00000000-0000-0000-0000-000000000000}"/>
          </ac:spMkLst>
        </pc:spChg>
      </pc:sldChg>
      <pc:sldChg chg="modSp mod">
        <pc:chgData name="Morten Kehler" userId="f2d056302ac80d37" providerId="LiveId" clId="{4324378F-4495-4EBB-A673-078E97E27FC0}" dt="2022-08-22T09:22:58.436" v="1965" actId="255"/>
        <pc:sldMkLst>
          <pc:docMk/>
          <pc:sldMk cId="58189877" sldId="327"/>
        </pc:sldMkLst>
        <pc:spChg chg="mod">
          <ac:chgData name="Morten Kehler" userId="f2d056302ac80d37" providerId="LiveId" clId="{4324378F-4495-4EBB-A673-078E97E27FC0}" dt="2022-08-22T09:22:58.436" v="1965" actId="255"/>
          <ac:spMkLst>
            <pc:docMk/>
            <pc:sldMk cId="58189877" sldId="327"/>
            <ac:spMk id="3" creationId="{00000000-0000-0000-0000-000000000000}"/>
          </ac:spMkLst>
        </pc:spChg>
      </pc:sldChg>
      <pc:sldChg chg="del">
        <pc:chgData name="Morten Kehler" userId="f2d056302ac80d37" providerId="LiveId" clId="{4324378F-4495-4EBB-A673-078E97E27FC0}" dt="2022-08-22T08:30:06.338" v="1439" actId="2696"/>
        <pc:sldMkLst>
          <pc:docMk/>
          <pc:sldMk cId="1997718714" sldId="328"/>
        </pc:sldMkLst>
      </pc:sldChg>
      <pc:sldChg chg="mod modShow">
        <pc:chgData name="Morten Kehler" userId="f2d056302ac80d37" providerId="LiveId" clId="{4324378F-4495-4EBB-A673-078E97E27FC0}" dt="2022-08-22T08:16:42.891" v="1410" actId="729"/>
        <pc:sldMkLst>
          <pc:docMk/>
          <pc:sldMk cId="330358209" sldId="329"/>
        </pc:sldMkLst>
      </pc:sldChg>
      <pc:sldChg chg="add">
        <pc:chgData name="Morten Kehler" userId="f2d056302ac80d37" providerId="LiveId" clId="{4324378F-4495-4EBB-A673-078E97E27FC0}" dt="2022-08-22T08:25:37.141" v="1438"/>
        <pc:sldMkLst>
          <pc:docMk/>
          <pc:sldMk cId="523367917" sldId="331"/>
        </pc:sldMkLst>
      </pc:sldChg>
      <pc:sldChg chg="modSp new del mod">
        <pc:chgData name="Morten Kehler" userId="f2d056302ac80d37" providerId="LiveId" clId="{4324378F-4495-4EBB-A673-078E97E27FC0}" dt="2022-08-22T08:30:47.370" v="1449" actId="2696"/>
        <pc:sldMkLst>
          <pc:docMk/>
          <pc:sldMk cId="730319328" sldId="332"/>
        </pc:sldMkLst>
        <pc:spChg chg="mod">
          <ac:chgData name="Morten Kehler" userId="f2d056302ac80d37" providerId="LiveId" clId="{4324378F-4495-4EBB-A673-078E97E27FC0}" dt="2022-08-22T08:30:40.648" v="1448" actId="20577"/>
          <ac:spMkLst>
            <pc:docMk/>
            <pc:sldMk cId="730319328" sldId="332"/>
            <ac:spMk id="2" creationId="{3F77AAF8-F0BC-6202-1E25-CB516E827888}"/>
          </ac:spMkLst>
        </pc:spChg>
      </pc:sldChg>
      <pc:sldChg chg="modSp new mod">
        <pc:chgData name="Morten Kehler" userId="f2d056302ac80d37" providerId="LiveId" clId="{4324378F-4495-4EBB-A673-078E97E27FC0}" dt="2022-08-22T09:49:51.520" v="2307" actId="20577"/>
        <pc:sldMkLst>
          <pc:docMk/>
          <pc:sldMk cId="3927381375" sldId="332"/>
        </pc:sldMkLst>
        <pc:spChg chg="mod">
          <ac:chgData name="Morten Kehler" userId="f2d056302ac80d37" providerId="LiveId" clId="{4324378F-4495-4EBB-A673-078E97E27FC0}" dt="2022-08-22T09:34:43.819" v="2089" actId="14100"/>
          <ac:spMkLst>
            <pc:docMk/>
            <pc:sldMk cId="3927381375" sldId="332"/>
            <ac:spMk id="2" creationId="{3E52CB90-0D99-09A3-D2D1-699FC0177D8A}"/>
          </ac:spMkLst>
        </pc:spChg>
        <pc:spChg chg="mod">
          <ac:chgData name="Morten Kehler" userId="f2d056302ac80d37" providerId="LiveId" clId="{4324378F-4495-4EBB-A673-078E97E27FC0}" dt="2022-08-22T09:49:51.520" v="2307" actId="20577"/>
          <ac:spMkLst>
            <pc:docMk/>
            <pc:sldMk cId="3927381375" sldId="332"/>
            <ac:spMk id="3" creationId="{0A4E095B-8EEF-6C30-137B-104C32E87773}"/>
          </ac:spMkLst>
        </pc:spChg>
      </pc:sldChg>
      <pc:sldChg chg="modSp new mod">
        <pc:chgData name="Morten Kehler" userId="f2d056302ac80d37" providerId="LiveId" clId="{4324378F-4495-4EBB-A673-078E97E27FC0}" dt="2022-08-22T09:46:44.517" v="2212" actId="20577"/>
        <pc:sldMkLst>
          <pc:docMk/>
          <pc:sldMk cId="298267009" sldId="333"/>
        </pc:sldMkLst>
        <pc:spChg chg="mod">
          <ac:chgData name="Morten Kehler" userId="f2d056302ac80d37" providerId="LiveId" clId="{4324378F-4495-4EBB-A673-078E97E27FC0}" dt="2022-08-22T09:45:16.185" v="2120" actId="255"/>
          <ac:spMkLst>
            <pc:docMk/>
            <pc:sldMk cId="298267009" sldId="333"/>
            <ac:spMk id="2" creationId="{3CC11D46-871C-DF46-1FFE-CB31A52821B4}"/>
          </ac:spMkLst>
        </pc:spChg>
        <pc:spChg chg="mod">
          <ac:chgData name="Morten Kehler" userId="f2d056302ac80d37" providerId="LiveId" clId="{4324378F-4495-4EBB-A673-078E97E27FC0}" dt="2022-08-22T09:46:44.517" v="2212" actId="20577"/>
          <ac:spMkLst>
            <pc:docMk/>
            <pc:sldMk cId="298267009" sldId="333"/>
            <ac:spMk id="3" creationId="{FF1A678D-C73E-7F52-D10A-B531212C0E5F}"/>
          </ac:spMkLst>
        </pc:spChg>
      </pc:sldChg>
      <pc:sldChg chg="modSp new mod">
        <pc:chgData name="Morten Kehler" userId="f2d056302ac80d37" providerId="LiveId" clId="{4324378F-4495-4EBB-A673-078E97E27FC0}" dt="2022-08-22T09:56:35.527" v="2486" actId="20577"/>
        <pc:sldMkLst>
          <pc:docMk/>
          <pc:sldMk cId="2908531895" sldId="334"/>
        </pc:sldMkLst>
        <pc:spChg chg="mod">
          <ac:chgData name="Morten Kehler" userId="f2d056302ac80d37" providerId="LiveId" clId="{4324378F-4495-4EBB-A673-078E97E27FC0}" dt="2022-08-22T09:53:48.328" v="2338" actId="20577"/>
          <ac:spMkLst>
            <pc:docMk/>
            <pc:sldMk cId="2908531895" sldId="334"/>
            <ac:spMk id="2" creationId="{3522FF75-FCF7-8E9D-A910-151BAFBB12A1}"/>
          </ac:spMkLst>
        </pc:spChg>
        <pc:spChg chg="mod">
          <ac:chgData name="Morten Kehler" userId="f2d056302ac80d37" providerId="LiveId" clId="{4324378F-4495-4EBB-A673-078E97E27FC0}" dt="2022-08-22T09:56:35.527" v="2486" actId="20577"/>
          <ac:spMkLst>
            <pc:docMk/>
            <pc:sldMk cId="2908531895" sldId="334"/>
            <ac:spMk id="3" creationId="{0659F98D-D334-FD5D-15FA-B32C7958BC9B}"/>
          </ac:spMkLst>
        </pc:spChg>
      </pc:sldChg>
      <pc:sldChg chg="modSp new mod">
        <pc:chgData name="Morten Kehler" userId="f2d056302ac80d37" providerId="LiveId" clId="{4324378F-4495-4EBB-A673-078E97E27FC0}" dt="2022-08-22T10:03:26.755" v="2731" actId="20577"/>
        <pc:sldMkLst>
          <pc:docMk/>
          <pc:sldMk cId="1635151139" sldId="335"/>
        </pc:sldMkLst>
        <pc:spChg chg="mod">
          <ac:chgData name="Morten Kehler" userId="f2d056302ac80d37" providerId="LiveId" clId="{4324378F-4495-4EBB-A673-078E97E27FC0}" dt="2022-08-22T09:58:01.401" v="2507" actId="20577"/>
          <ac:spMkLst>
            <pc:docMk/>
            <pc:sldMk cId="1635151139" sldId="335"/>
            <ac:spMk id="2" creationId="{BF90506D-DCD5-F2FF-DEB1-24301CB1263A}"/>
          </ac:spMkLst>
        </pc:spChg>
        <pc:spChg chg="mod">
          <ac:chgData name="Morten Kehler" userId="f2d056302ac80d37" providerId="LiveId" clId="{4324378F-4495-4EBB-A673-078E97E27FC0}" dt="2022-08-22T10:03:26.755" v="2731" actId="20577"/>
          <ac:spMkLst>
            <pc:docMk/>
            <pc:sldMk cId="1635151139" sldId="335"/>
            <ac:spMk id="3" creationId="{107E2CC3-77D4-DA85-F6B8-4BBF8C7EB18D}"/>
          </ac:spMkLst>
        </pc:spChg>
      </pc:sldChg>
      <pc:sldChg chg="modSp new mod">
        <pc:chgData name="Morten Kehler" userId="f2d056302ac80d37" providerId="LiveId" clId="{4324378F-4495-4EBB-A673-078E97E27FC0}" dt="2022-08-23T04:08:00.871" v="2808" actId="5793"/>
        <pc:sldMkLst>
          <pc:docMk/>
          <pc:sldMk cId="1085264226" sldId="336"/>
        </pc:sldMkLst>
        <pc:spChg chg="mod">
          <ac:chgData name="Morten Kehler" userId="f2d056302ac80d37" providerId="LiveId" clId="{4324378F-4495-4EBB-A673-078E97E27FC0}" dt="2022-08-23T04:06:30.857" v="2759" actId="20577"/>
          <ac:spMkLst>
            <pc:docMk/>
            <pc:sldMk cId="1085264226" sldId="336"/>
            <ac:spMk id="2" creationId="{394AC942-6B13-F5C3-04ED-CCD0BA9EA5E2}"/>
          </ac:spMkLst>
        </pc:spChg>
        <pc:spChg chg="mod">
          <ac:chgData name="Morten Kehler" userId="f2d056302ac80d37" providerId="LiveId" clId="{4324378F-4495-4EBB-A673-078E97E27FC0}" dt="2022-08-23T04:08:00.871" v="2808" actId="5793"/>
          <ac:spMkLst>
            <pc:docMk/>
            <pc:sldMk cId="1085264226" sldId="336"/>
            <ac:spMk id="3" creationId="{FEA9B9FA-1CA6-AEE8-FDB3-008ACB835BA2}"/>
          </ac:spMkLst>
        </pc:spChg>
      </pc:sldChg>
      <pc:sldChg chg="modSp new mod">
        <pc:chgData name="Morten Kehler" userId="f2d056302ac80d37" providerId="LiveId" clId="{4324378F-4495-4EBB-A673-078E97E27FC0}" dt="2022-08-23T04:16:00.235" v="2986" actId="20577"/>
        <pc:sldMkLst>
          <pc:docMk/>
          <pc:sldMk cId="2259248398" sldId="337"/>
        </pc:sldMkLst>
        <pc:spChg chg="mod">
          <ac:chgData name="Morten Kehler" userId="f2d056302ac80d37" providerId="LiveId" clId="{4324378F-4495-4EBB-A673-078E97E27FC0}" dt="2022-08-23T04:12:07.537" v="2850" actId="20577"/>
          <ac:spMkLst>
            <pc:docMk/>
            <pc:sldMk cId="2259248398" sldId="337"/>
            <ac:spMk id="2" creationId="{8709BC75-8CE1-9B44-A3F9-5EAFD6E927F4}"/>
          </ac:spMkLst>
        </pc:spChg>
        <pc:spChg chg="mod">
          <ac:chgData name="Morten Kehler" userId="f2d056302ac80d37" providerId="LiveId" clId="{4324378F-4495-4EBB-A673-078E97E27FC0}" dt="2022-08-23T04:16:00.235" v="2986" actId="20577"/>
          <ac:spMkLst>
            <pc:docMk/>
            <pc:sldMk cId="2259248398" sldId="337"/>
            <ac:spMk id="3" creationId="{BE23BE52-981A-0473-DDEF-84F6AC30A69B}"/>
          </ac:spMkLst>
        </pc:spChg>
      </pc:sldChg>
      <pc:sldChg chg="modSp new mod">
        <pc:chgData name="Morten Kehler" userId="f2d056302ac80d37" providerId="LiveId" clId="{4324378F-4495-4EBB-A673-078E97E27FC0}" dt="2022-08-23T04:26:08.132" v="3616" actId="20577"/>
        <pc:sldMkLst>
          <pc:docMk/>
          <pc:sldMk cId="2185734509" sldId="338"/>
        </pc:sldMkLst>
        <pc:spChg chg="mod">
          <ac:chgData name="Morten Kehler" userId="f2d056302ac80d37" providerId="LiveId" clId="{4324378F-4495-4EBB-A673-078E97E27FC0}" dt="2022-08-23T04:18:11.483" v="3079" actId="20577"/>
          <ac:spMkLst>
            <pc:docMk/>
            <pc:sldMk cId="2185734509" sldId="338"/>
            <ac:spMk id="2" creationId="{7C23A922-6D5F-E994-D2C5-BE88CB582E6E}"/>
          </ac:spMkLst>
        </pc:spChg>
        <pc:spChg chg="mod">
          <ac:chgData name="Morten Kehler" userId="f2d056302ac80d37" providerId="LiveId" clId="{4324378F-4495-4EBB-A673-078E97E27FC0}" dt="2022-08-23T04:26:08.132" v="3616" actId="20577"/>
          <ac:spMkLst>
            <pc:docMk/>
            <pc:sldMk cId="2185734509" sldId="338"/>
            <ac:spMk id="3" creationId="{14629DBD-0A07-4D76-D86A-023F64072A1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EB11E2-9E0E-4F65-A28F-8CD8AB0419A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F7413B3B-B08F-4E7B-8515-CAF1ACDBF5DA}">
      <dgm:prSet phldrT="[Text]"/>
      <dgm:spPr/>
      <dgm:t>
        <a:bodyPr/>
        <a:lstStyle/>
        <a:p>
          <a:r>
            <a:rPr lang="sv-SE" dirty="0"/>
            <a:t>Årsmötet</a:t>
          </a:r>
        </a:p>
      </dgm:t>
    </dgm:pt>
    <dgm:pt modelId="{91F531B0-5F80-4E9D-9828-F59142EEFAC6}" type="parTrans" cxnId="{DA5E43D9-D563-4BA4-B979-3D51FAAADA07}">
      <dgm:prSet/>
      <dgm:spPr/>
      <dgm:t>
        <a:bodyPr/>
        <a:lstStyle/>
        <a:p>
          <a:endParaRPr lang="sv-SE"/>
        </a:p>
      </dgm:t>
    </dgm:pt>
    <dgm:pt modelId="{63D366A6-B47C-46F5-B938-2FD5969EC019}" type="sibTrans" cxnId="{DA5E43D9-D563-4BA4-B979-3D51FAAADA07}">
      <dgm:prSet/>
      <dgm:spPr/>
      <dgm:t>
        <a:bodyPr/>
        <a:lstStyle/>
        <a:p>
          <a:endParaRPr lang="sv-SE"/>
        </a:p>
      </dgm:t>
    </dgm:pt>
    <dgm:pt modelId="{180E644A-C980-4B46-9BA9-985D60CD3B4D}" type="asst">
      <dgm:prSet phldrT="[Text]"/>
      <dgm:spPr/>
      <dgm:t>
        <a:bodyPr/>
        <a:lstStyle/>
        <a:p>
          <a:r>
            <a:rPr lang="sv-SE" dirty="0"/>
            <a:t>Valberedningen</a:t>
          </a:r>
          <a:br>
            <a:rPr lang="sv-SE" dirty="0"/>
          </a:br>
          <a:r>
            <a:rPr lang="sv-SE" dirty="0"/>
            <a:t>(Rådgivande)</a:t>
          </a:r>
        </a:p>
      </dgm:t>
    </dgm:pt>
    <dgm:pt modelId="{BFED10FB-C0A4-4064-A59B-76725309E94A}" type="parTrans" cxnId="{FC246B27-E650-4A03-8872-25CB666DD505}">
      <dgm:prSet/>
      <dgm:spPr/>
      <dgm:t>
        <a:bodyPr/>
        <a:lstStyle/>
        <a:p>
          <a:endParaRPr lang="sv-SE"/>
        </a:p>
      </dgm:t>
    </dgm:pt>
    <dgm:pt modelId="{8617F977-7A59-4CD2-97DA-626CA7D938CE}" type="sibTrans" cxnId="{FC246B27-E650-4A03-8872-25CB666DD505}">
      <dgm:prSet/>
      <dgm:spPr/>
      <dgm:t>
        <a:bodyPr/>
        <a:lstStyle/>
        <a:p>
          <a:endParaRPr lang="sv-SE"/>
        </a:p>
      </dgm:t>
    </dgm:pt>
    <dgm:pt modelId="{E2F43D2F-2C42-4DA5-AEDF-5C5DA5F36A42}">
      <dgm:prSet phldrT="[Text]"/>
      <dgm:spPr/>
      <dgm:t>
        <a:bodyPr/>
        <a:lstStyle/>
        <a:p>
          <a:r>
            <a:rPr lang="sv-SE" dirty="0"/>
            <a:t>Revisorer</a:t>
          </a:r>
          <a:br>
            <a:rPr lang="sv-SE" dirty="0"/>
          </a:br>
          <a:r>
            <a:rPr lang="sv-SE" dirty="0"/>
            <a:t>(Granskande)</a:t>
          </a:r>
        </a:p>
      </dgm:t>
    </dgm:pt>
    <dgm:pt modelId="{62D9CB06-A72E-444B-8A1F-C05F1151101F}" type="parTrans" cxnId="{65B660B4-F137-4F98-8476-8BE7FE720E0F}">
      <dgm:prSet/>
      <dgm:spPr/>
      <dgm:t>
        <a:bodyPr/>
        <a:lstStyle/>
        <a:p>
          <a:endParaRPr lang="sv-SE"/>
        </a:p>
      </dgm:t>
    </dgm:pt>
    <dgm:pt modelId="{AF759F19-FF16-4DBE-B8AA-249D42260F2D}" type="sibTrans" cxnId="{65B660B4-F137-4F98-8476-8BE7FE720E0F}">
      <dgm:prSet/>
      <dgm:spPr/>
      <dgm:t>
        <a:bodyPr/>
        <a:lstStyle/>
        <a:p>
          <a:endParaRPr lang="sv-SE"/>
        </a:p>
      </dgm:t>
    </dgm:pt>
    <dgm:pt modelId="{BEACF2FB-FFB6-4FF3-8B85-60A2D53963ED}">
      <dgm:prSet phldrT="[Text]"/>
      <dgm:spPr/>
      <dgm:t>
        <a:bodyPr/>
        <a:lstStyle/>
        <a:p>
          <a:r>
            <a:rPr lang="sv-SE" dirty="0"/>
            <a:t>Styrelsen</a:t>
          </a:r>
          <a:br>
            <a:rPr lang="sv-SE" dirty="0"/>
          </a:br>
          <a:r>
            <a:rPr lang="sv-SE" dirty="0"/>
            <a:t>(Förvaltande)</a:t>
          </a:r>
        </a:p>
      </dgm:t>
    </dgm:pt>
    <dgm:pt modelId="{4F6CB1EC-1802-4334-9F7F-A3FBAE71B4DD}" type="parTrans" cxnId="{F38909B1-0E5A-4C5A-ADB8-A94C3BD4A024}">
      <dgm:prSet/>
      <dgm:spPr/>
      <dgm:t>
        <a:bodyPr/>
        <a:lstStyle/>
        <a:p>
          <a:endParaRPr lang="sv-SE"/>
        </a:p>
      </dgm:t>
    </dgm:pt>
    <dgm:pt modelId="{FB0A30EB-6FD1-4914-89D3-FEE6B175751C}" type="sibTrans" cxnId="{F38909B1-0E5A-4C5A-ADB8-A94C3BD4A024}">
      <dgm:prSet/>
      <dgm:spPr/>
      <dgm:t>
        <a:bodyPr/>
        <a:lstStyle/>
        <a:p>
          <a:endParaRPr lang="sv-SE"/>
        </a:p>
      </dgm:t>
    </dgm:pt>
    <dgm:pt modelId="{0CC49DB0-0873-4998-9D07-F03A2E0C001D}">
      <dgm:prSet phldrT="[Text]"/>
      <dgm:spPr/>
      <dgm:t>
        <a:bodyPr/>
        <a:lstStyle/>
        <a:p>
          <a:r>
            <a:rPr lang="sv-SE" dirty="0"/>
            <a:t>Övriga förtroendevalda</a:t>
          </a:r>
          <a:br>
            <a:rPr lang="sv-SE" dirty="0"/>
          </a:br>
          <a:r>
            <a:rPr lang="sv-SE" dirty="0"/>
            <a:t>(underställda styrelsen?)</a:t>
          </a:r>
        </a:p>
      </dgm:t>
    </dgm:pt>
    <dgm:pt modelId="{2FD69C9F-F0D4-4E83-931C-EDAD3676A13D}" type="parTrans" cxnId="{FA1E3FF1-C9A1-4599-8257-491BC3A9E8BD}">
      <dgm:prSet/>
      <dgm:spPr/>
      <dgm:t>
        <a:bodyPr/>
        <a:lstStyle/>
        <a:p>
          <a:endParaRPr lang="sv-SE"/>
        </a:p>
      </dgm:t>
    </dgm:pt>
    <dgm:pt modelId="{3BE879DA-BA44-4A6D-AF00-3C4B9A6DB006}" type="sibTrans" cxnId="{FA1E3FF1-C9A1-4599-8257-491BC3A9E8BD}">
      <dgm:prSet/>
      <dgm:spPr/>
      <dgm:t>
        <a:bodyPr/>
        <a:lstStyle/>
        <a:p>
          <a:endParaRPr lang="sv-SE"/>
        </a:p>
      </dgm:t>
    </dgm:pt>
    <dgm:pt modelId="{88B88064-CB67-4B3B-AF58-D19E3B5E36B2}">
      <dgm:prSet/>
      <dgm:spPr/>
      <dgm:t>
        <a:bodyPr/>
        <a:lstStyle/>
        <a:p>
          <a:r>
            <a:rPr lang="sv-SE" dirty="0"/>
            <a:t>Ansvarsområden</a:t>
          </a:r>
        </a:p>
      </dgm:t>
    </dgm:pt>
    <dgm:pt modelId="{8FD8ECA8-E688-42FE-96EB-972D73D3E74E}" type="parTrans" cxnId="{E82A99B5-600C-44DF-A764-EE22E4677ED2}">
      <dgm:prSet/>
      <dgm:spPr/>
      <dgm:t>
        <a:bodyPr/>
        <a:lstStyle/>
        <a:p>
          <a:endParaRPr lang="sv-SE"/>
        </a:p>
      </dgm:t>
    </dgm:pt>
    <dgm:pt modelId="{5C85F297-570F-4E8B-B5BC-7B5D19C57957}" type="sibTrans" cxnId="{E82A99B5-600C-44DF-A764-EE22E4677ED2}">
      <dgm:prSet/>
      <dgm:spPr/>
      <dgm:t>
        <a:bodyPr/>
        <a:lstStyle/>
        <a:p>
          <a:endParaRPr lang="sv-SE"/>
        </a:p>
      </dgm:t>
    </dgm:pt>
    <dgm:pt modelId="{13A7FC43-1ADF-4256-ADB6-BA68BB3F65FF}" type="pres">
      <dgm:prSet presAssocID="{80EB11E2-9E0E-4F65-A28F-8CD8AB0419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5FF5AB3-8F7B-4890-AD7F-7999A2AE18E0}" type="pres">
      <dgm:prSet presAssocID="{F7413B3B-B08F-4E7B-8515-CAF1ACDBF5DA}" presName="hierRoot1" presStyleCnt="0">
        <dgm:presLayoutVars>
          <dgm:hierBranch val="init"/>
        </dgm:presLayoutVars>
      </dgm:prSet>
      <dgm:spPr/>
    </dgm:pt>
    <dgm:pt modelId="{1E5D16D7-E792-4532-A24A-248A00C7E1FD}" type="pres">
      <dgm:prSet presAssocID="{F7413B3B-B08F-4E7B-8515-CAF1ACDBF5DA}" presName="rootComposite1" presStyleCnt="0"/>
      <dgm:spPr/>
    </dgm:pt>
    <dgm:pt modelId="{67FB267E-248E-449B-AE30-649F50591F4C}" type="pres">
      <dgm:prSet presAssocID="{F7413B3B-B08F-4E7B-8515-CAF1ACDBF5DA}" presName="rootText1" presStyleLbl="node0" presStyleIdx="0" presStyleCnt="1">
        <dgm:presLayoutVars>
          <dgm:chPref val="3"/>
        </dgm:presLayoutVars>
      </dgm:prSet>
      <dgm:spPr/>
    </dgm:pt>
    <dgm:pt modelId="{183677B1-9E1E-4703-9AC4-58CE1B0BE415}" type="pres">
      <dgm:prSet presAssocID="{F7413B3B-B08F-4E7B-8515-CAF1ACDBF5DA}" presName="rootConnector1" presStyleLbl="node1" presStyleIdx="0" presStyleCnt="0"/>
      <dgm:spPr/>
    </dgm:pt>
    <dgm:pt modelId="{A3EE4C29-8E24-4CF4-A438-1A01778B8B72}" type="pres">
      <dgm:prSet presAssocID="{F7413B3B-B08F-4E7B-8515-CAF1ACDBF5DA}" presName="hierChild2" presStyleCnt="0"/>
      <dgm:spPr/>
    </dgm:pt>
    <dgm:pt modelId="{23A3D9AF-69E6-4CF7-A1BC-DC42EFF5A58B}" type="pres">
      <dgm:prSet presAssocID="{62D9CB06-A72E-444B-8A1F-C05F1151101F}" presName="Name37" presStyleLbl="parChTrans1D2" presStyleIdx="0" presStyleCnt="4"/>
      <dgm:spPr/>
    </dgm:pt>
    <dgm:pt modelId="{E4403793-4971-4A21-8A79-F52DEA734BF6}" type="pres">
      <dgm:prSet presAssocID="{E2F43D2F-2C42-4DA5-AEDF-5C5DA5F36A42}" presName="hierRoot2" presStyleCnt="0">
        <dgm:presLayoutVars>
          <dgm:hierBranch val="init"/>
        </dgm:presLayoutVars>
      </dgm:prSet>
      <dgm:spPr/>
    </dgm:pt>
    <dgm:pt modelId="{5AB905D2-0644-4F6B-B329-2E4F3D5A4B3B}" type="pres">
      <dgm:prSet presAssocID="{E2F43D2F-2C42-4DA5-AEDF-5C5DA5F36A42}" presName="rootComposite" presStyleCnt="0"/>
      <dgm:spPr/>
    </dgm:pt>
    <dgm:pt modelId="{B6B01626-F21F-4942-BD1E-35AD15B49CA4}" type="pres">
      <dgm:prSet presAssocID="{E2F43D2F-2C42-4DA5-AEDF-5C5DA5F36A42}" presName="rootText" presStyleLbl="node2" presStyleIdx="0" presStyleCnt="3">
        <dgm:presLayoutVars>
          <dgm:chPref val="3"/>
        </dgm:presLayoutVars>
      </dgm:prSet>
      <dgm:spPr/>
    </dgm:pt>
    <dgm:pt modelId="{7121CABE-936C-42AF-A02F-62E3E8C19E19}" type="pres">
      <dgm:prSet presAssocID="{E2F43D2F-2C42-4DA5-AEDF-5C5DA5F36A42}" presName="rootConnector" presStyleLbl="node2" presStyleIdx="0" presStyleCnt="3"/>
      <dgm:spPr/>
    </dgm:pt>
    <dgm:pt modelId="{CF960FB0-7166-4F7B-8C84-9FA4FBA2A704}" type="pres">
      <dgm:prSet presAssocID="{E2F43D2F-2C42-4DA5-AEDF-5C5DA5F36A42}" presName="hierChild4" presStyleCnt="0"/>
      <dgm:spPr/>
    </dgm:pt>
    <dgm:pt modelId="{F16F575D-30EE-47EA-A68E-C2A881CDB0FE}" type="pres">
      <dgm:prSet presAssocID="{E2F43D2F-2C42-4DA5-AEDF-5C5DA5F36A42}" presName="hierChild5" presStyleCnt="0"/>
      <dgm:spPr/>
    </dgm:pt>
    <dgm:pt modelId="{6AE9C0CB-29B0-48AB-BB67-859181ED55A4}" type="pres">
      <dgm:prSet presAssocID="{4F6CB1EC-1802-4334-9F7F-A3FBAE71B4DD}" presName="Name37" presStyleLbl="parChTrans1D2" presStyleIdx="1" presStyleCnt="4"/>
      <dgm:spPr/>
    </dgm:pt>
    <dgm:pt modelId="{CEC0E030-81FB-4B80-8DDA-14BF6CD95DEE}" type="pres">
      <dgm:prSet presAssocID="{BEACF2FB-FFB6-4FF3-8B85-60A2D53963ED}" presName="hierRoot2" presStyleCnt="0">
        <dgm:presLayoutVars>
          <dgm:hierBranch val="init"/>
        </dgm:presLayoutVars>
      </dgm:prSet>
      <dgm:spPr/>
    </dgm:pt>
    <dgm:pt modelId="{5EF9B12A-A38C-482A-B0B1-60240A6CB3E0}" type="pres">
      <dgm:prSet presAssocID="{BEACF2FB-FFB6-4FF3-8B85-60A2D53963ED}" presName="rootComposite" presStyleCnt="0"/>
      <dgm:spPr/>
    </dgm:pt>
    <dgm:pt modelId="{26383F32-FC25-44C5-B5BF-C8015AEF86E2}" type="pres">
      <dgm:prSet presAssocID="{BEACF2FB-FFB6-4FF3-8B85-60A2D53963ED}" presName="rootText" presStyleLbl="node2" presStyleIdx="1" presStyleCnt="3">
        <dgm:presLayoutVars>
          <dgm:chPref val="3"/>
        </dgm:presLayoutVars>
      </dgm:prSet>
      <dgm:spPr/>
    </dgm:pt>
    <dgm:pt modelId="{1BB644C3-0351-4E00-A826-6EF0AECB4A63}" type="pres">
      <dgm:prSet presAssocID="{BEACF2FB-FFB6-4FF3-8B85-60A2D53963ED}" presName="rootConnector" presStyleLbl="node2" presStyleIdx="1" presStyleCnt="3"/>
      <dgm:spPr/>
    </dgm:pt>
    <dgm:pt modelId="{FB31AD0C-41D0-4AA2-A440-22768B343366}" type="pres">
      <dgm:prSet presAssocID="{BEACF2FB-FFB6-4FF3-8B85-60A2D53963ED}" presName="hierChild4" presStyleCnt="0"/>
      <dgm:spPr/>
    </dgm:pt>
    <dgm:pt modelId="{2EAEA736-B657-49D2-A0F5-4F6B4E7C2437}" type="pres">
      <dgm:prSet presAssocID="{8FD8ECA8-E688-42FE-96EB-972D73D3E74E}" presName="Name37" presStyleLbl="parChTrans1D3" presStyleIdx="0" presStyleCnt="1"/>
      <dgm:spPr/>
    </dgm:pt>
    <dgm:pt modelId="{529FDAD6-D59A-41D7-B54F-800FB58C9663}" type="pres">
      <dgm:prSet presAssocID="{88B88064-CB67-4B3B-AF58-D19E3B5E36B2}" presName="hierRoot2" presStyleCnt="0">
        <dgm:presLayoutVars>
          <dgm:hierBranch val="init"/>
        </dgm:presLayoutVars>
      </dgm:prSet>
      <dgm:spPr/>
    </dgm:pt>
    <dgm:pt modelId="{8B2BD5F0-AF27-470A-A5EA-2BE4ADFCAABA}" type="pres">
      <dgm:prSet presAssocID="{88B88064-CB67-4B3B-AF58-D19E3B5E36B2}" presName="rootComposite" presStyleCnt="0"/>
      <dgm:spPr/>
    </dgm:pt>
    <dgm:pt modelId="{2403725F-E24C-4620-9521-3CDE6F43F74F}" type="pres">
      <dgm:prSet presAssocID="{88B88064-CB67-4B3B-AF58-D19E3B5E36B2}" presName="rootText" presStyleLbl="node3" presStyleIdx="0" presStyleCnt="1">
        <dgm:presLayoutVars>
          <dgm:chPref val="3"/>
        </dgm:presLayoutVars>
      </dgm:prSet>
      <dgm:spPr/>
    </dgm:pt>
    <dgm:pt modelId="{B14A2CF9-79BF-4418-B6FF-F49219A02882}" type="pres">
      <dgm:prSet presAssocID="{88B88064-CB67-4B3B-AF58-D19E3B5E36B2}" presName="rootConnector" presStyleLbl="node3" presStyleIdx="0" presStyleCnt="1"/>
      <dgm:spPr/>
    </dgm:pt>
    <dgm:pt modelId="{202023E0-8DC9-4AB3-8F5A-E1727038E07A}" type="pres">
      <dgm:prSet presAssocID="{88B88064-CB67-4B3B-AF58-D19E3B5E36B2}" presName="hierChild4" presStyleCnt="0"/>
      <dgm:spPr/>
    </dgm:pt>
    <dgm:pt modelId="{EF2023AF-CE74-4A87-A996-73F485C84D76}" type="pres">
      <dgm:prSet presAssocID="{88B88064-CB67-4B3B-AF58-D19E3B5E36B2}" presName="hierChild5" presStyleCnt="0"/>
      <dgm:spPr/>
    </dgm:pt>
    <dgm:pt modelId="{C53DA5CC-57D7-40FF-A696-D06029E7FE6C}" type="pres">
      <dgm:prSet presAssocID="{BEACF2FB-FFB6-4FF3-8B85-60A2D53963ED}" presName="hierChild5" presStyleCnt="0"/>
      <dgm:spPr/>
    </dgm:pt>
    <dgm:pt modelId="{72F09969-3954-4F0B-A8A6-DF09F65D1DA8}" type="pres">
      <dgm:prSet presAssocID="{2FD69C9F-F0D4-4E83-931C-EDAD3676A13D}" presName="Name37" presStyleLbl="parChTrans1D2" presStyleIdx="2" presStyleCnt="4"/>
      <dgm:spPr/>
    </dgm:pt>
    <dgm:pt modelId="{4E6F6927-1748-4A39-B484-E5B074CDAD38}" type="pres">
      <dgm:prSet presAssocID="{0CC49DB0-0873-4998-9D07-F03A2E0C001D}" presName="hierRoot2" presStyleCnt="0">
        <dgm:presLayoutVars>
          <dgm:hierBranch val="init"/>
        </dgm:presLayoutVars>
      </dgm:prSet>
      <dgm:spPr/>
    </dgm:pt>
    <dgm:pt modelId="{4C5498F4-21E9-45CD-9C3E-109A49AC12ED}" type="pres">
      <dgm:prSet presAssocID="{0CC49DB0-0873-4998-9D07-F03A2E0C001D}" presName="rootComposite" presStyleCnt="0"/>
      <dgm:spPr/>
    </dgm:pt>
    <dgm:pt modelId="{C7721223-8A51-44D4-98C2-EAD5B78D2BC9}" type="pres">
      <dgm:prSet presAssocID="{0CC49DB0-0873-4998-9D07-F03A2E0C001D}" presName="rootText" presStyleLbl="node2" presStyleIdx="2" presStyleCnt="3">
        <dgm:presLayoutVars>
          <dgm:chPref val="3"/>
        </dgm:presLayoutVars>
      </dgm:prSet>
      <dgm:spPr/>
    </dgm:pt>
    <dgm:pt modelId="{B251DFB7-126F-417E-87CC-4C1D5873C344}" type="pres">
      <dgm:prSet presAssocID="{0CC49DB0-0873-4998-9D07-F03A2E0C001D}" presName="rootConnector" presStyleLbl="node2" presStyleIdx="2" presStyleCnt="3"/>
      <dgm:spPr/>
    </dgm:pt>
    <dgm:pt modelId="{CDE951B8-2AEA-4F3A-9316-9D3B1F844F38}" type="pres">
      <dgm:prSet presAssocID="{0CC49DB0-0873-4998-9D07-F03A2E0C001D}" presName="hierChild4" presStyleCnt="0"/>
      <dgm:spPr/>
    </dgm:pt>
    <dgm:pt modelId="{8480FBD8-24C3-4E90-A867-14B1927F9EC0}" type="pres">
      <dgm:prSet presAssocID="{0CC49DB0-0873-4998-9D07-F03A2E0C001D}" presName="hierChild5" presStyleCnt="0"/>
      <dgm:spPr/>
    </dgm:pt>
    <dgm:pt modelId="{8F8C1018-8235-40D0-BBC6-BDF816D697A8}" type="pres">
      <dgm:prSet presAssocID="{F7413B3B-B08F-4E7B-8515-CAF1ACDBF5DA}" presName="hierChild3" presStyleCnt="0"/>
      <dgm:spPr/>
    </dgm:pt>
    <dgm:pt modelId="{F1217BE0-37CC-4780-8A73-0870D0996FCF}" type="pres">
      <dgm:prSet presAssocID="{BFED10FB-C0A4-4064-A59B-76725309E94A}" presName="Name111" presStyleLbl="parChTrans1D2" presStyleIdx="3" presStyleCnt="4"/>
      <dgm:spPr/>
    </dgm:pt>
    <dgm:pt modelId="{51DC19D3-E153-41AA-96EA-B7D86072F855}" type="pres">
      <dgm:prSet presAssocID="{180E644A-C980-4B46-9BA9-985D60CD3B4D}" presName="hierRoot3" presStyleCnt="0">
        <dgm:presLayoutVars>
          <dgm:hierBranch val="init"/>
        </dgm:presLayoutVars>
      </dgm:prSet>
      <dgm:spPr/>
    </dgm:pt>
    <dgm:pt modelId="{63132C21-7A70-47F4-AD66-CBD465FCCF29}" type="pres">
      <dgm:prSet presAssocID="{180E644A-C980-4B46-9BA9-985D60CD3B4D}" presName="rootComposite3" presStyleCnt="0"/>
      <dgm:spPr/>
    </dgm:pt>
    <dgm:pt modelId="{0CA4BD37-82C5-4DF2-82DC-FD7BD3E18557}" type="pres">
      <dgm:prSet presAssocID="{180E644A-C980-4B46-9BA9-985D60CD3B4D}" presName="rootText3" presStyleLbl="asst1" presStyleIdx="0" presStyleCnt="1">
        <dgm:presLayoutVars>
          <dgm:chPref val="3"/>
        </dgm:presLayoutVars>
      </dgm:prSet>
      <dgm:spPr/>
    </dgm:pt>
    <dgm:pt modelId="{B3675FA6-D1AD-4B2D-A5D3-3A7039210696}" type="pres">
      <dgm:prSet presAssocID="{180E644A-C980-4B46-9BA9-985D60CD3B4D}" presName="rootConnector3" presStyleLbl="asst1" presStyleIdx="0" presStyleCnt="1"/>
      <dgm:spPr/>
    </dgm:pt>
    <dgm:pt modelId="{9E045DCC-A239-42FC-8D37-56C404837429}" type="pres">
      <dgm:prSet presAssocID="{180E644A-C980-4B46-9BA9-985D60CD3B4D}" presName="hierChild6" presStyleCnt="0"/>
      <dgm:spPr/>
    </dgm:pt>
    <dgm:pt modelId="{F12A1799-ABFC-4034-B466-810DF50CE8D3}" type="pres">
      <dgm:prSet presAssocID="{180E644A-C980-4B46-9BA9-985D60CD3B4D}" presName="hierChild7" presStyleCnt="0"/>
      <dgm:spPr/>
    </dgm:pt>
  </dgm:ptLst>
  <dgm:cxnLst>
    <dgm:cxn modelId="{DF06B80B-88A8-4414-8A8B-35B8020E8220}" type="presOf" srcId="{4F6CB1EC-1802-4334-9F7F-A3FBAE71B4DD}" destId="{6AE9C0CB-29B0-48AB-BB67-859181ED55A4}" srcOrd="0" destOrd="0" presId="urn:microsoft.com/office/officeart/2005/8/layout/orgChart1"/>
    <dgm:cxn modelId="{90AD910C-8566-472C-8AE3-3C2C286B1ACB}" type="presOf" srcId="{BEACF2FB-FFB6-4FF3-8B85-60A2D53963ED}" destId="{1BB644C3-0351-4E00-A826-6EF0AECB4A63}" srcOrd="1" destOrd="0" presId="urn:microsoft.com/office/officeart/2005/8/layout/orgChart1"/>
    <dgm:cxn modelId="{E0721412-8FA0-4513-B272-0959025F0FEE}" type="presOf" srcId="{80EB11E2-9E0E-4F65-A28F-8CD8AB0419A7}" destId="{13A7FC43-1ADF-4256-ADB6-BA68BB3F65FF}" srcOrd="0" destOrd="0" presId="urn:microsoft.com/office/officeart/2005/8/layout/orgChart1"/>
    <dgm:cxn modelId="{49427925-9D24-4C74-9C7C-602EEF1131FB}" type="presOf" srcId="{62D9CB06-A72E-444B-8A1F-C05F1151101F}" destId="{23A3D9AF-69E6-4CF7-A1BC-DC42EFF5A58B}" srcOrd="0" destOrd="0" presId="urn:microsoft.com/office/officeart/2005/8/layout/orgChart1"/>
    <dgm:cxn modelId="{FC246B27-E650-4A03-8872-25CB666DD505}" srcId="{F7413B3B-B08F-4E7B-8515-CAF1ACDBF5DA}" destId="{180E644A-C980-4B46-9BA9-985D60CD3B4D}" srcOrd="0" destOrd="0" parTransId="{BFED10FB-C0A4-4064-A59B-76725309E94A}" sibTransId="{8617F977-7A59-4CD2-97DA-626CA7D938CE}"/>
    <dgm:cxn modelId="{749FC827-E9BB-4463-AB85-2C380D8487F0}" type="presOf" srcId="{180E644A-C980-4B46-9BA9-985D60CD3B4D}" destId="{0CA4BD37-82C5-4DF2-82DC-FD7BD3E18557}" srcOrd="0" destOrd="0" presId="urn:microsoft.com/office/officeart/2005/8/layout/orgChart1"/>
    <dgm:cxn modelId="{A2319360-AB57-4C8A-89F3-FD6DE2DF3303}" type="presOf" srcId="{BEACF2FB-FFB6-4FF3-8B85-60A2D53963ED}" destId="{26383F32-FC25-44C5-B5BF-C8015AEF86E2}" srcOrd="0" destOrd="0" presId="urn:microsoft.com/office/officeart/2005/8/layout/orgChart1"/>
    <dgm:cxn modelId="{71FAC963-6DB5-44E2-A8EB-CEB1BF053172}" type="presOf" srcId="{8FD8ECA8-E688-42FE-96EB-972D73D3E74E}" destId="{2EAEA736-B657-49D2-A0F5-4F6B4E7C2437}" srcOrd="0" destOrd="0" presId="urn:microsoft.com/office/officeart/2005/8/layout/orgChart1"/>
    <dgm:cxn modelId="{1944606A-9C5F-44BE-87D8-4C19786E9C01}" type="presOf" srcId="{0CC49DB0-0873-4998-9D07-F03A2E0C001D}" destId="{B251DFB7-126F-417E-87CC-4C1D5873C344}" srcOrd="1" destOrd="0" presId="urn:microsoft.com/office/officeart/2005/8/layout/orgChart1"/>
    <dgm:cxn modelId="{7A4E1A72-5673-4624-B37E-A00720B3ADE8}" type="presOf" srcId="{88B88064-CB67-4B3B-AF58-D19E3B5E36B2}" destId="{B14A2CF9-79BF-4418-B6FF-F49219A02882}" srcOrd="1" destOrd="0" presId="urn:microsoft.com/office/officeart/2005/8/layout/orgChart1"/>
    <dgm:cxn modelId="{C6AA0956-E66B-437F-B779-DE2906BA39A5}" type="presOf" srcId="{F7413B3B-B08F-4E7B-8515-CAF1ACDBF5DA}" destId="{183677B1-9E1E-4703-9AC4-58CE1B0BE415}" srcOrd="1" destOrd="0" presId="urn:microsoft.com/office/officeart/2005/8/layout/orgChart1"/>
    <dgm:cxn modelId="{CF5E2DA5-AC58-47B4-AC88-4FC23D9055D0}" type="presOf" srcId="{E2F43D2F-2C42-4DA5-AEDF-5C5DA5F36A42}" destId="{7121CABE-936C-42AF-A02F-62E3E8C19E19}" srcOrd="1" destOrd="0" presId="urn:microsoft.com/office/officeart/2005/8/layout/orgChart1"/>
    <dgm:cxn modelId="{F38909B1-0E5A-4C5A-ADB8-A94C3BD4A024}" srcId="{F7413B3B-B08F-4E7B-8515-CAF1ACDBF5DA}" destId="{BEACF2FB-FFB6-4FF3-8B85-60A2D53963ED}" srcOrd="2" destOrd="0" parTransId="{4F6CB1EC-1802-4334-9F7F-A3FBAE71B4DD}" sibTransId="{FB0A30EB-6FD1-4914-89D3-FEE6B175751C}"/>
    <dgm:cxn modelId="{65B660B4-F137-4F98-8476-8BE7FE720E0F}" srcId="{F7413B3B-B08F-4E7B-8515-CAF1ACDBF5DA}" destId="{E2F43D2F-2C42-4DA5-AEDF-5C5DA5F36A42}" srcOrd="1" destOrd="0" parTransId="{62D9CB06-A72E-444B-8A1F-C05F1151101F}" sibTransId="{AF759F19-FF16-4DBE-B8AA-249D42260F2D}"/>
    <dgm:cxn modelId="{99F6D0B4-E609-4A9C-A8FA-CFE4B22CE78F}" type="presOf" srcId="{F7413B3B-B08F-4E7B-8515-CAF1ACDBF5DA}" destId="{67FB267E-248E-449B-AE30-649F50591F4C}" srcOrd="0" destOrd="0" presId="urn:microsoft.com/office/officeart/2005/8/layout/orgChart1"/>
    <dgm:cxn modelId="{E82A99B5-600C-44DF-A764-EE22E4677ED2}" srcId="{BEACF2FB-FFB6-4FF3-8B85-60A2D53963ED}" destId="{88B88064-CB67-4B3B-AF58-D19E3B5E36B2}" srcOrd="0" destOrd="0" parTransId="{8FD8ECA8-E688-42FE-96EB-972D73D3E74E}" sibTransId="{5C85F297-570F-4E8B-B5BC-7B5D19C57957}"/>
    <dgm:cxn modelId="{57CA11C6-98DC-42AE-B71C-2EC646E3064E}" type="presOf" srcId="{180E644A-C980-4B46-9BA9-985D60CD3B4D}" destId="{B3675FA6-D1AD-4B2D-A5D3-3A7039210696}" srcOrd="1" destOrd="0" presId="urn:microsoft.com/office/officeart/2005/8/layout/orgChart1"/>
    <dgm:cxn modelId="{92767ACD-3DE7-4C92-B9AF-0325BE138129}" type="presOf" srcId="{BFED10FB-C0A4-4064-A59B-76725309E94A}" destId="{F1217BE0-37CC-4780-8A73-0870D0996FCF}" srcOrd="0" destOrd="0" presId="urn:microsoft.com/office/officeart/2005/8/layout/orgChart1"/>
    <dgm:cxn modelId="{DA5E43D9-D563-4BA4-B979-3D51FAAADA07}" srcId="{80EB11E2-9E0E-4F65-A28F-8CD8AB0419A7}" destId="{F7413B3B-B08F-4E7B-8515-CAF1ACDBF5DA}" srcOrd="0" destOrd="0" parTransId="{91F531B0-5F80-4E9D-9828-F59142EEFAC6}" sibTransId="{63D366A6-B47C-46F5-B938-2FD5969EC019}"/>
    <dgm:cxn modelId="{A1A6F7DB-0337-485E-8F1B-B488BE6B2934}" type="presOf" srcId="{2FD69C9F-F0D4-4E83-931C-EDAD3676A13D}" destId="{72F09969-3954-4F0B-A8A6-DF09F65D1DA8}" srcOrd="0" destOrd="0" presId="urn:microsoft.com/office/officeart/2005/8/layout/orgChart1"/>
    <dgm:cxn modelId="{6FCB8EE4-1B70-4F4F-90D7-43F00CB6CB4B}" type="presOf" srcId="{E2F43D2F-2C42-4DA5-AEDF-5C5DA5F36A42}" destId="{B6B01626-F21F-4942-BD1E-35AD15B49CA4}" srcOrd="0" destOrd="0" presId="urn:microsoft.com/office/officeart/2005/8/layout/orgChart1"/>
    <dgm:cxn modelId="{4EC8EAE5-D653-4347-88C8-6FC6407E66F6}" type="presOf" srcId="{88B88064-CB67-4B3B-AF58-D19E3B5E36B2}" destId="{2403725F-E24C-4620-9521-3CDE6F43F74F}" srcOrd="0" destOrd="0" presId="urn:microsoft.com/office/officeart/2005/8/layout/orgChart1"/>
    <dgm:cxn modelId="{4DD774F0-9B1B-4DF7-9C4A-90B7D4AC5D85}" type="presOf" srcId="{0CC49DB0-0873-4998-9D07-F03A2E0C001D}" destId="{C7721223-8A51-44D4-98C2-EAD5B78D2BC9}" srcOrd="0" destOrd="0" presId="urn:microsoft.com/office/officeart/2005/8/layout/orgChart1"/>
    <dgm:cxn modelId="{FA1E3FF1-C9A1-4599-8257-491BC3A9E8BD}" srcId="{F7413B3B-B08F-4E7B-8515-CAF1ACDBF5DA}" destId="{0CC49DB0-0873-4998-9D07-F03A2E0C001D}" srcOrd="3" destOrd="0" parTransId="{2FD69C9F-F0D4-4E83-931C-EDAD3676A13D}" sibTransId="{3BE879DA-BA44-4A6D-AF00-3C4B9A6DB006}"/>
    <dgm:cxn modelId="{F67D6BD7-3791-4122-8F7A-C5D522E1F0E1}" type="presParOf" srcId="{13A7FC43-1ADF-4256-ADB6-BA68BB3F65FF}" destId="{25FF5AB3-8F7B-4890-AD7F-7999A2AE18E0}" srcOrd="0" destOrd="0" presId="urn:microsoft.com/office/officeart/2005/8/layout/orgChart1"/>
    <dgm:cxn modelId="{214306D8-5693-491C-A844-87146D81F18F}" type="presParOf" srcId="{25FF5AB3-8F7B-4890-AD7F-7999A2AE18E0}" destId="{1E5D16D7-E792-4532-A24A-248A00C7E1FD}" srcOrd="0" destOrd="0" presId="urn:microsoft.com/office/officeart/2005/8/layout/orgChart1"/>
    <dgm:cxn modelId="{0D79B076-281E-447A-A897-6AB7A6D78A01}" type="presParOf" srcId="{1E5D16D7-E792-4532-A24A-248A00C7E1FD}" destId="{67FB267E-248E-449B-AE30-649F50591F4C}" srcOrd="0" destOrd="0" presId="urn:microsoft.com/office/officeart/2005/8/layout/orgChart1"/>
    <dgm:cxn modelId="{89042026-1E78-425A-B103-0FD0FBEE15B4}" type="presParOf" srcId="{1E5D16D7-E792-4532-A24A-248A00C7E1FD}" destId="{183677B1-9E1E-4703-9AC4-58CE1B0BE415}" srcOrd="1" destOrd="0" presId="urn:microsoft.com/office/officeart/2005/8/layout/orgChart1"/>
    <dgm:cxn modelId="{22719487-835E-44DA-9F3C-8596261E2F42}" type="presParOf" srcId="{25FF5AB3-8F7B-4890-AD7F-7999A2AE18E0}" destId="{A3EE4C29-8E24-4CF4-A438-1A01778B8B72}" srcOrd="1" destOrd="0" presId="urn:microsoft.com/office/officeart/2005/8/layout/orgChart1"/>
    <dgm:cxn modelId="{A9D5B348-6770-4543-96A0-5D3E70BBF757}" type="presParOf" srcId="{A3EE4C29-8E24-4CF4-A438-1A01778B8B72}" destId="{23A3D9AF-69E6-4CF7-A1BC-DC42EFF5A58B}" srcOrd="0" destOrd="0" presId="urn:microsoft.com/office/officeart/2005/8/layout/orgChart1"/>
    <dgm:cxn modelId="{254ADF40-D5DF-43C5-AAF1-982CA5915B50}" type="presParOf" srcId="{A3EE4C29-8E24-4CF4-A438-1A01778B8B72}" destId="{E4403793-4971-4A21-8A79-F52DEA734BF6}" srcOrd="1" destOrd="0" presId="urn:microsoft.com/office/officeart/2005/8/layout/orgChart1"/>
    <dgm:cxn modelId="{3BCFB92B-81F1-4666-8E2F-EAC4127D74E3}" type="presParOf" srcId="{E4403793-4971-4A21-8A79-F52DEA734BF6}" destId="{5AB905D2-0644-4F6B-B329-2E4F3D5A4B3B}" srcOrd="0" destOrd="0" presId="urn:microsoft.com/office/officeart/2005/8/layout/orgChart1"/>
    <dgm:cxn modelId="{7475A27E-2244-46BF-85D1-1B2F04780243}" type="presParOf" srcId="{5AB905D2-0644-4F6B-B329-2E4F3D5A4B3B}" destId="{B6B01626-F21F-4942-BD1E-35AD15B49CA4}" srcOrd="0" destOrd="0" presId="urn:microsoft.com/office/officeart/2005/8/layout/orgChart1"/>
    <dgm:cxn modelId="{9A6FBC12-3561-4B63-A0B4-39F5B931B831}" type="presParOf" srcId="{5AB905D2-0644-4F6B-B329-2E4F3D5A4B3B}" destId="{7121CABE-936C-42AF-A02F-62E3E8C19E19}" srcOrd="1" destOrd="0" presId="urn:microsoft.com/office/officeart/2005/8/layout/orgChart1"/>
    <dgm:cxn modelId="{304A505A-E954-4626-A995-018C06F2DCB0}" type="presParOf" srcId="{E4403793-4971-4A21-8A79-F52DEA734BF6}" destId="{CF960FB0-7166-4F7B-8C84-9FA4FBA2A704}" srcOrd="1" destOrd="0" presId="urn:microsoft.com/office/officeart/2005/8/layout/orgChart1"/>
    <dgm:cxn modelId="{1201BF82-50D2-4311-90A9-0D911D34FB2D}" type="presParOf" srcId="{E4403793-4971-4A21-8A79-F52DEA734BF6}" destId="{F16F575D-30EE-47EA-A68E-C2A881CDB0FE}" srcOrd="2" destOrd="0" presId="urn:microsoft.com/office/officeart/2005/8/layout/orgChart1"/>
    <dgm:cxn modelId="{8740B5F3-5090-474F-B3D6-9F234C415626}" type="presParOf" srcId="{A3EE4C29-8E24-4CF4-A438-1A01778B8B72}" destId="{6AE9C0CB-29B0-48AB-BB67-859181ED55A4}" srcOrd="2" destOrd="0" presId="urn:microsoft.com/office/officeart/2005/8/layout/orgChart1"/>
    <dgm:cxn modelId="{E6AF6FE1-590C-4573-94BE-9CC760F65B9A}" type="presParOf" srcId="{A3EE4C29-8E24-4CF4-A438-1A01778B8B72}" destId="{CEC0E030-81FB-4B80-8DDA-14BF6CD95DEE}" srcOrd="3" destOrd="0" presId="urn:microsoft.com/office/officeart/2005/8/layout/orgChart1"/>
    <dgm:cxn modelId="{5B4F6A9E-DF79-4AA7-ACC2-4787E8E44D91}" type="presParOf" srcId="{CEC0E030-81FB-4B80-8DDA-14BF6CD95DEE}" destId="{5EF9B12A-A38C-482A-B0B1-60240A6CB3E0}" srcOrd="0" destOrd="0" presId="urn:microsoft.com/office/officeart/2005/8/layout/orgChart1"/>
    <dgm:cxn modelId="{78EAAC1F-9C30-4D60-B814-AB36FF8F6DE0}" type="presParOf" srcId="{5EF9B12A-A38C-482A-B0B1-60240A6CB3E0}" destId="{26383F32-FC25-44C5-B5BF-C8015AEF86E2}" srcOrd="0" destOrd="0" presId="urn:microsoft.com/office/officeart/2005/8/layout/orgChart1"/>
    <dgm:cxn modelId="{7C979CFD-A26C-4264-832D-B864B8BCA2B5}" type="presParOf" srcId="{5EF9B12A-A38C-482A-B0B1-60240A6CB3E0}" destId="{1BB644C3-0351-4E00-A826-6EF0AECB4A63}" srcOrd="1" destOrd="0" presId="urn:microsoft.com/office/officeart/2005/8/layout/orgChart1"/>
    <dgm:cxn modelId="{179FB3E3-9F68-4032-A94C-9191E5BF1384}" type="presParOf" srcId="{CEC0E030-81FB-4B80-8DDA-14BF6CD95DEE}" destId="{FB31AD0C-41D0-4AA2-A440-22768B343366}" srcOrd="1" destOrd="0" presId="urn:microsoft.com/office/officeart/2005/8/layout/orgChart1"/>
    <dgm:cxn modelId="{EA731619-6A0A-456E-9AB5-4BCF112318DB}" type="presParOf" srcId="{FB31AD0C-41D0-4AA2-A440-22768B343366}" destId="{2EAEA736-B657-49D2-A0F5-4F6B4E7C2437}" srcOrd="0" destOrd="0" presId="urn:microsoft.com/office/officeart/2005/8/layout/orgChart1"/>
    <dgm:cxn modelId="{860FB9FF-85C9-4AE5-8F0D-389302A88223}" type="presParOf" srcId="{FB31AD0C-41D0-4AA2-A440-22768B343366}" destId="{529FDAD6-D59A-41D7-B54F-800FB58C9663}" srcOrd="1" destOrd="0" presId="urn:microsoft.com/office/officeart/2005/8/layout/orgChart1"/>
    <dgm:cxn modelId="{AF653941-934C-4305-A2B6-A4107804F0E8}" type="presParOf" srcId="{529FDAD6-D59A-41D7-B54F-800FB58C9663}" destId="{8B2BD5F0-AF27-470A-A5EA-2BE4ADFCAABA}" srcOrd="0" destOrd="0" presId="urn:microsoft.com/office/officeart/2005/8/layout/orgChart1"/>
    <dgm:cxn modelId="{940902F7-C169-46B6-8731-2812CEFF9D2E}" type="presParOf" srcId="{8B2BD5F0-AF27-470A-A5EA-2BE4ADFCAABA}" destId="{2403725F-E24C-4620-9521-3CDE6F43F74F}" srcOrd="0" destOrd="0" presId="urn:microsoft.com/office/officeart/2005/8/layout/orgChart1"/>
    <dgm:cxn modelId="{F40F38F3-E500-42B4-BA83-E82DDE180015}" type="presParOf" srcId="{8B2BD5F0-AF27-470A-A5EA-2BE4ADFCAABA}" destId="{B14A2CF9-79BF-4418-B6FF-F49219A02882}" srcOrd="1" destOrd="0" presId="urn:microsoft.com/office/officeart/2005/8/layout/orgChart1"/>
    <dgm:cxn modelId="{B781AD5A-384E-43C2-A20E-E4A5B891F8F7}" type="presParOf" srcId="{529FDAD6-D59A-41D7-B54F-800FB58C9663}" destId="{202023E0-8DC9-4AB3-8F5A-E1727038E07A}" srcOrd="1" destOrd="0" presId="urn:microsoft.com/office/officeart/2005/8/layout/orgChart1"/>
    <dgm:cxn modelId="{26B32391-121E-4654-AD26-5E3FBBA4EEC0}" type="presParOf" srcId="{529FDAD6-D59A-41D7-B54F-800FB58C9663}" destId="{EF2023AF-CE74-4A87-A996-73F485C84D76}" srcOrd="2" destOrd="0" presId="urn:microsoft.com/office/officeart/2005/8/layout/orgChart1"/>
    <dgm:cxn modelId="{25E59816-4618-4D8C-BE61-CC498ABB8596}" type="presParOf" srcId="{CEC0E030-81FB-4B80-8DDA-14BF6CD95DEE}" destId="{C53DA5CC-57D7-40FF-A696-D06029E7FE6C}" srcOrd="2" destOrd="0" presId="urn:microsoft.com/office/officeart/2005/8/layout/orgChart1"/>
    <dgm:cxn modelId="{86141802-37DC-4E72-9DEF-AE7E7D1A3086}" type="presParOf" srcId="{A3EE4C29-8E24-4CF4-A438-1A01778B8B72}" destId="{72F09969-3954-4F0B-A8A6-DF09F65D1DA8}" srcOrd="4" destOrd="0" presId="urn:microsoft.com/office/officeart/2005/8/layout/orgChart1"/>
    <dgm:cxn modelId="{A05D40BD-74DE-451C-887A-CB4C8997B4AD}" type="presParOf" srcId="{A3EE4C29-8E24-4CF4-A438-1A01778B8B72}" destId="{4E6F6927-1748-4A39-B484-E5B074CDAD38}" srcOrd="5" destOrd="0" presId="urn:microsoft.com/office/officeart/2005/8/layout/orgChart1"/>
    <dgm:cxn modelId="{5AEC4588-3C22-4346-BD91-973A9E0CE5C7}" type="presParOf" srcId="{4E6F6927-1748-4A39-B484-E5B074CDAD38}" destId="{4C5498F4-21E9-45CD-9C3E-109A49AC12ED}" srcOrd="0" destOrd="0" presId="urn:microsoft.com/office/officeart/2005/8/layout/orgChart1"/>
    <dgm:cxn modelId="{BBDAE81B-4792-4BAB-A19B-7BE5414CDF58}" type="presParOf" srcId="{4C5498F4-21E9-45CD-9C3E-109A49AC12ED}" destId="{C7721223-8A51-44D4-98C2-EAD5B78D2BC9}" srcOrd="0" destOrd="0" presId="urn:microsoft.com/office/officeart/2005/8/layout/orgChart1"/>
    <dgm:cxn modelId="{1453954A-480B-458E-AC59-B25B65C67A7A}" type="presParOf" srcId="{4C5498F4-21E9-45CD-9C3E-109A49AC12ED}" destId="{B251DFB7-126F-417E-87CC-4C1D5873C344}" srcOrd="1" destOrd="0" presId="urn:microsoft.com/office/officeart/2005/8/layout/orgChart1"/>
    <dgm:cxn modelId="{CB9FFC5B-6B22-4241-AD3D-4E83BB90A4D2}" type="presParOf" srcId="{4E6F6927-1748-4A39-B484-E5B074CDAD38}" destId="{CDE951B8-2AEA-4F3A-9316-9D3B1F844F38}" srcOrd="1" destOrd="0" presId="urn:microsoft.com/office/officeart/2005/8/layout/orgChart1"/>
    <dgm:cxn modelId="{25E02D3B-A01A-4D78-B103-824E5244EEBA}" type="presParOf" srcId="{4E6F6927-1748-4A39-B484-E5B074CDAD38}" destId="{8480FBD8-24C3-4E90-A867-14B1927F9EC0}" srcOrd="2" destOrd="0" presId="urn:microsoft.com/office/officeart/2005/8/layout/orgChart1"/>
    <dgm:cxn modelId="{E77E8979-F7B4-41E3-BE0F-302330C8B95A}" type="presParOf" srcId="{25FF5AB3-8F7B-4890-AD7F-7999A2AE18E0}" destId="{8F8C1018-8235-40D0-BBC6-BDF816D697A8}" srcOrd="2" destOrd="0" presId="urn:microsoft.com/office/officeart/2005/8/layout/orgChart1"/>
    <dgm:cxn modelId="{093F602D-FC49-49EF-8A5D-536EBD351A48}" type="presParOf" srcId="{8F8C1018-8235-40D0-BBC6-BDF816D697A8}" destId="{F1217BE0-37CC-4780-8A73-0870D0996FCF}" srcOrd="0" destOrd="0" presId="urn:microsoft.com/office/officeart/2005/8/layout/orgChart1"/>
    <dgm:cxn modelId="{7916FB72-119D-4FDB-9BEB-C13BDB49224F}" type="presParOf" srcId="{8F8C1018-8235-40D0-BBC6-BDF816D697A8}" destId="{51DC19D3-E153-41AA-96EA-B7D86072F855}" srcOrd="1" destOrd="0" presId="urn:microsoft.com/office/officeart/2005/8/layout/orgChart1"/>
    <dgm:cxn modelId="{B3D6E2F8-F023-48BB-864C-890D9DBF0E63}" type="presParOf" srcId="{51DC19D3-E153-41AA-96EA-B7D86072F855}" destId="{63132C21-7A70-47F4-AD66-CBD465FCCF29}" srcOrd="0" destOrd="0" presId="urn:microsoft.com/office/officeart/2005/8/layout/orgChart1"/>
    <dgm:cxn modelId="{D3326BFC-3E48-44F7-9299-1F46766BFDDC}" type="presParOf" srcId="{63132C21-7A70-47F4-AD66-CBD465FCCF29}" destId="{0CA4BD37-82C5-4DF2-82DC-FD7BD3E18557}" srcOrd="0" destOrd="0" presId="urn:microsoft.com/office/officeart/2005/8/layout/orgChart1"/>
    <dgm:cxn modelId="{319CB189-55BF-4CE3-AF29-762BB1279B05}" type="presParOf" srcId="{63132C21-7A70-47F4-AD66-CBD465FCCF29}" destId="{B3675FA6-D1AD-4B2D-A5D3-3A7039210696}" srcOrd="1" destOrd="0" presId="urn:microsoft.com/office/officeart/2005/8/layout/orgChart1"/>
    <dgm:cxn modelId="{213027ED-EBF8-439F-82AB-F54A287F1284}" type="presParOf" srcId="{51DC19D3-E153-41AA-96EA-B7D86072F855}" destId="{9E045DCC-A239-42FC-8D37-56C404837429}" srcOrd="1" destOrd="0" presId="urn:microsoft.com/office/officeart/2005/8/layout/orgChart1"/>
    <dgm:cxn modelId="{659A33DA-6D7B-4FD4-AF34-FBAC7C98B203}" type="presParOf" srcId="{51DC19D3-E153-41AA-96EA-B7D86072F855}" destId="{F12A1799-ABFC-4034-B466-810DF50CE8D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17BE0-37CC-4780-8A73-0870D0996FCF}">
      <dsp:nvSpPr>
        <dsp:cNvPr id="0" name=""/>
        <dsp:cNvSpPr/>
      </dsp:nvSpPr>
      <dsp:spPr>
        <a:xfrm>
          <a:off x="5687485" y="976221"/>
          <a:ext cx="204273" cy="894911"/>
        </a:xfrm>
        <a:custGeom>
          <a:avLst/>
          <a:gdLst/>
          <a:ahLst/>
          <a:cxnLst/>
          <a:rect l="0" t="0" r="0" b="0"/>
          <a:pathLst>
            <a:path>
              <a:moveTo>
                <a:pt x="204273" y="0"/>
              </a:moveTo>
              <a:lnTo>
                <a:pt x="204273" y="894911"/>
              </a:lnTo>
              <a:lnTo>
                <a:pt x="0" y="8949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09969-3954-4F0B-A8A6-DF09F65D1DA8}">
      <dsp:nvSpPr>
        <dsp:cNvPr id="0" name=""/>
        <dsp:cNvSpPr/>
      </dsp:nvSpPr>
      <dsp:spPr>
        <a:xfrm>
          <a:off x="5891758" y="976221"/>
          <a:ext cx="2354006" cy="1789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5549"/>
              </a:lnTo>
              <a:lnTo>
                <a:pt x="2354006" y="1585549"/>
              </a:lnTo>
              <a:lnTo>
                <a:pt x="2354006" y="17898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AEA736-B657-49D2-A0F5-4F6B4E7C2437}">
      <dsp:nvSpPr>
        <dsp:cNvPr id="0" name=""/>
        <dsp:cNvSpPr/>
      </dsp:nvSpPr>
      <dsp:spPr>
        <a:xfrm>
          <a:off x="5113574" y="3738774"/>
          <a:ext cx="291818" cy="894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4911"/>
              </a:lnTo>
              <a:lnTo>
                <a:pt x="291818" y="8949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E9C0CB-29B0-48AB-BB67-859181ED55A4}">
      <dsp:nvSpPr>
        <dsp:cNvPr id="0" name=""/>
        <dsp:cNvSpPr/>
      </dsp:nvSpPr>
      <dsp:spPr>
        <a:xfrm>
          <a:off x="5846038" y="976221"/>
          <a:ext cx="91440" cy="17898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98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A3D9AF-69E6-4CF7-A1BC-DC42EFF5A58B}">
      <dsp:nvSpPr>
        <dsp:cNvPr id="0" name=""/>
        <dsp:cNvSpPr/>
      </dsp:nvSpPr>
      <dsp:spPr>
        <a:xfrm>
          <a:off x="3537752" y="976221"/>
          <a:ext cx="2354006" cy="1789823"/>
        </a:xfrm>
        <a:custGeom>
          <a:avLst/>
          <a:gdLst/>
          <a:ahLst/>
          <a:cxnLst/>
          <a:rect l="0" t="0" r="0" b="0"/>
          <a:pathLst>
            <a:path>
              <a:moveTo>
                <a:pt x="2354006" y="0"/>
              </a:moveTo>
              <a:lnTo>
                <a:pt x="2354006" y="1585549"/>
              </a:lnTo>
              <a:lnTo>
                <a:pt x="0" y="1585549"/>
              </a:lnTo>
              <a:lnTo>
                <a:pt x="0" y="17898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FB267E-248E-449B-AE30-649F50591F4C}">
      <dsp:nvSpPr>
        <dsp:cNvPr id="0" name=""/>
        <dsp:cNvSpPr/>
      </dsp:nvSpPr>
      <dsp:spPr>
        <a:xfrm>
          <a:off x="4919028" y="3491"/>
          <a:ext cx="1945459" cy="9727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Årsmötet</a:t>
          </a:r>
        </a:p>
      </dsp:txBody>
      <dsp:txXfrm>
        <a:off x="4919028" y="3491"/>
        <a:ext cx="1945459" cy="972729"/>
      </dsp:txXfrm>
    </dsp:sp>
    <dsp:sp modelId="{B6B01626-F21F-4942-BD1E-35AD15B49CA4}">
      <dsp:nvSpPr>
        <dsp:cNvPr id="0" name=""/>
        <dsp:cNvSpPr/>
      </dsp:nvSpPr>
      <dsp:spPr>
        <a:xfrm>
          <a:off x="2565022" y="2766044"/>
          <a:ext cx="1945459" cy="9727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Revisorer</a:t>
          </a:r>
          <a:br>
            <a:rPr lang="sv-SE" sz="1800" kern="1200" dirty="0"/>
          </a:br>
          <a:r>
            <a:rPr lang="sv-SE" sz="1800" kern="1200" dirty="0"/>
            <a:t>(Granskande)</a:t>
          </a:r>
        </a:p>
      </dsp:txBody>
      <dsp:txXfrm>
        <a:off x="2565022" y="2766044"/>
        <a:ext cx="1945459" cy="972729"/>
      </dsp:txXfrm>
    </dsp:sp>
    <dsp:sp modelId="{26383F32-FC25-44C5-B5BF-C8015AEF86E2}">
      <dsp:nvSpPr>
        <dsp:cNvPr id="0" name=""/>
        <dsp:cNvSpPr/>
      </dsp:nvSpPr>
      <dsp:spPr>
        <a:xfrm>
          <a:off x="4919028" y="2766044"/>
          <a:ext cx="1945459" cy="9727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Styrelsen</a:t>
          </a:r>
          <a:br>
            <a:rPr lang="sv-SE" sz="1800" kern="1200" dirty="0"/>
          </a:br>
          <a:r>
            <a:rPr lang="sv-SE" sz="1800" kern="1200" dirty="0"/>
            <a:t>(Förvaltande)</a:t>
          </a:r>
        </a:p>
      </dsp:txBody>
      <dsp:txXfrm>
        <a:off x="4919028" y="2766044"/>
        <a:ext cx="1945459" cy="972729"/>
      </dsp:txXfrm>
    </dsp:sp>
    <dsp:sp modelId="{2403725F-E24C-4620-9521-3CDE6F43F74F}">
      <dsp:nvSpPr>
        <dsp:cNvPr id="0" name=""/>
        <dsp:cNvSpPr/>
      </dsp:nvSpPr>
      <dsp:spPr>
        <a:xfrm>
          <a:off x="5405393" y="4147320"/>
          <a:ext cx="1945459" cy="9727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Ansvarsområden</a:t>
          </a:r>
        </a:p>
      </dsp:txBody>
      <dsp:txXfrm>
        <a:off x="5405393" y="4147320"/>
        <a:ext cx="1945459" cy="972729"/>
      </dsp:txXfrm>
    </dsp:sp>
    <dsp:sp modelId="{C7721223-8A51-44D4-98C2-EAD5B78D2BC9}">
      <dsp:nvSpPr>
        <dsp:cNvPr id="0" name=""/>
        <dsp:cNvSpPr/>
      </dsp:nvSpPr>
      <dsp:spPr>
        <a:xfrm>
          <a:off x="7273034" y="2766044"/>
          <a:ext cx="1945459" cy="9727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Övriga förtroendevalda</a:t>
          </a:r>
          <a:br>
            <a:rPr lang="sv-SE" sz="1800" kern="1200" dirty="0"/>
          </a:br>
          <a:r>
            <a:rPr lang="sv-SE" sz="1800" kern="1200" dirty="0"/>
            <a:t>(underställda styrelsen?)</a:t>
          </a:r>
        </a:p>
      </dsp:txBody>
      <dsp:txXfrm>
        <a:off x="7273034" y="2766044"/>
        <a:ext cx="1945459" cy="972729"/>
      </dsp:txXfrm>
    </dsp:sp>
    <dsp:sp modelId="{0CA4BD37-82C5-4DF2-82DC-FD7BD3E18557}">
      <dsp:nvSpPr>
        <dsp:cNvPr id="0" name=""/>
        <dsp:cNvSpPr/>
      </dsp:nvSpPr>
      <dsp:spPr>
        <a:xfrm>
          <a:off x="3742025" y="1384767"/>
          <a:ext cx="1945459" cy="9727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Valberedningen</a:t>
          </a:r>
          <a:br>
            <a:rPr lang="sv-SE" sz="1800" kern="1200" dirty="0"/>
          </a:br>
          <a:r>
            <a:rPr lang="sv-SE" sz="1800" kern="1200" dirty="0"/>
            <a:t>(Rådgivande)</a:t>
          </a:r>
        </a:p>
      </dsp:txBody>
      <dsp:txXfrm>
        <a:off x="3742025" y="1384767"/>
        <a:ext cx="1945459" cy="9727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C4A54-5392-4A29-82F7-7AD05CD47955}" type="datetimeFigureOut">
              <a:rPr lang="sv-SE" smtClean="0"/>
              <a:t>2022-08-21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995A9-D972-47EC-8597-483A7BCBAB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4626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E164D-EE8D-B448-BE8E-A1520703B60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08076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E164D-EE8D-B448-BE8E-A1520703B60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6642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E164D-EE8D-B448-BE8E-A1520703B60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06357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E164D-EE8D-B448-BE8E-A1520703B60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8619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E164D-EE8D-B448-BE8E-A1520703B60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9520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E164D-EE8D-B448-BE8E-A1520703B60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8925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E164D-EE8D-B448-BE8E-A1520703B60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017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E164D-EE8D-B448-BE8E-A1520703B60E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1152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995A9-D972-47EC-8597-483A7BCBABBD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4980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E164D-EE8D-B448-BE8E-A1520703B60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428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E164D-EE8D-B448-BE8E-A1520703B60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7177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E164D-EE8D-B448-BE8E-A1520703B60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910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E164D-EE8D-B448-BE8E-A1520703B60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844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/>
          <a:p>
            <a:fld id="{332063FA-F158-B145-A53C-EFD7E6C84CF7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SPF_Logo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867" y="2255541"/>
            <a:ext cx="6142124" cy="193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1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och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7241425" y="2505620"/>
            <a:ext cx="4431287" cy="335789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7230135" y="1338890"/>
            <a:ext cx="4431287" cy="77513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lnSpc>
                <a:spcPct val="80000"/>
              </a:lnSpc>
              <a:spcBef>
                <a:spcPts val="672"/>
              </a:spcBef>
              <a:defRPr/>
            </a:lvl1pPr>
          </a:lstStyle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3" name="Platshållare för bild 2"/>
          <p:cNvSpPr>
            <a:spLocks noGrp="1"/>
          </p:cNvSpPr>
          <p:nvPr>
            <p:ph type="pic" sz="quarter" idx="14"/>
          </p:nvPr>
        </p:nvSpPr>
        <p:spPr>
          <a:xfrm>
            <a:off x="0" y="-8466"/>
            <a:ext cx="6965951" cy="6866466"/>
          </a:xfrm>
          <a:custGeom>
            <a:avLst/>
            <a:gdLst>
              <a:gd name="connsiteX0" fmla="*/ 0 w 5224463"/>
              <a:gd name="connsiteY0" fmla="*/ 0 h 6858000"/>
              <a:gd name="connsiteX1" fmla="*/ 5224463 w 5224463"/>
              <a:gd name="connsiteY1" fmla="*/ 0 h 6858000"/>
              <a:gd name="connsiteX2" fmla="*/ 5224463 w 5224463"/>
              <a:gd name="connsiteY2" fmla="*/ 6858000 h 6858000"/>
              <a:gd name="connsiteX3" fmla="*/ 0 w 5224463"/>
              <a:gd name="connsiteY3" fmla="*/ 6858000 h 6858000"/>
              <a:gd name="connsiteX4" fmla="*/ 0 w 5224463"/>
              <a:gd name="connsiteY4" fmla="*/ 0 h 6858000"/>
              <a:gd name="connsiteX0" fmla="*/ 0 w 5224463"/>
              <a:gd name="connsiteY0" fmla="*/ 8466 h 6866466"/>
              <a:gd name="connsiteX1" fmla="*/ 4377796 w 5224463"/>
              <a:gd name="connsiteY1" fmla="*/ 0 h 6866466"/>
              <a:gd name="connsiteX2" fmla="*/ 5224463 w 5224463"/>
              <a:gd name="connsiteY2" fmla="*/ 6866466 h 6866466"/>
              <a:gd name="connsiteX3" fmla="*/ 0 w 5224463"/>
              <a:gd name="connsiteY3" fmla="*/ 6866466 h 6866466"/>
              <a:gd name="connsiteX4" fmla="*/ 0 w 5224463"/>
              <a:gd name="connsiteY4" fmla="*/ 8466 h 686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4463" h="6866466">
                <a:moveTo>
                  <a:pt x="0" y="8466"/>
                </a:moveTo>
                <a:lnTo>
                  <a:pt x="4377796" y="0"/>
                </a:lnTo>
                <a:lnTo>
                  <a:pt x="5224463" y="6866466"/>
                </a:lnTo>
                <a:lnTo>
                  <a:pt x="0" y="6866466"/>
                </a:lnTo>
                <a:lnTo>
                  <a:pt x="0" y="8466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tIns="2124000"/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4762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och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 descr="bakgrunder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95" b="29299"/>
          <a:stretch/>
        </p:blipFill>
        <p:spPr>
          <a:xfrm>
            <a:off x="0" y="6123746"/>
            <a:ext cx="12192000" cy="734255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721999" y="1253951"/>
            <a:ext cx="8914252" cy="8852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721999" y="2547955"/>
            <a:ext cx="5078676" cy="335789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sp>
        <p:nvSpPr>
          <p:cNvPr id="12" name="Platshållare för bild 2"/>
          <p:cNvSpPr>
            <a:spLocks noGrp="1"/>
          </p:cNvSpPr>
          <p:nvPr>
            <p:ph type="pic" sz="quarter" idx="14"/>
          </p:nvPr>
        </p:nvSpPr>
        <p:spPr>
          <a:xfrm>
            <a:off x="7076018" y="2622550"/>
            <a:ext cx="3560233" cy="243046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97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5714170" y="2547955"/>
            <a:ext cx="5078676" cy="335789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pic>
        <p:nvPicPr>
          <p:cNvPr id="10" name="Bildobjekt 9" descr="bakgrunder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95" b="29299"/>
          <a:stretch/>
        </p:blipFill>
        <p:spPr>
          <a:xfrm>
            <a:off x="0" y="6123746"/>
            <a:ext cx="12192000" cy="734255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721999" y="1253951"/>
            <a:ext cx="8914252" cy="8852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2" name="Platshållare för bild 2"/>
          <p:cNvSpPr>
            <a:spLocks noGrp="1"/>
          </p:cNvSpPr>
          <p:nvPr>
            <p:ph type="pic" sz="quarter" idx="14"/>
          </p:nvPr>
        </p:nvSpPr>
        <p:spPr>
          <a:xfrm>
            <a:off x="1722000" y="2622550"/>
            <a:ext cx="3560233" cy="243046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322253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bakgrunder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95" b="29299"/>
          <a:stretch/>
        </p:blipFill>
        <p:spPr>
          <a:xfrm>
            <a:off x="0" y="6123746"/>
            <a:ext cx="12192000" cy="734255"/>
          </a:xfrm>
          <a:prstGeom prst="rect">
            <a:avLst/>
          </a:prstGeom>
        </p:spPr>
      </p:pic>
      <p:pic>
        <p:nvPicPr>
          <p:cNvPr id="7" name="Bildobjekt 6" descr="SPF_Logo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867" y="2255541"/>
            <a:ext cx="6142124" cy="1934145"/>
          </a:xfrm>
          <a:prstGeom prst="rect">
            <a:avLst/>
          </a:prstGeom>
        </p:spPr>
      </p:pic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630561" y="6451135"/>
            <a:ext cx="2253843" cy="1864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20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bakgrunderC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 rot="21240000">
            <a:off x="2724684" y="1808744"/>
            <a:ext cx="8633389" cy="2781538"/>
          </a:xfrm>
          <a:prstGeom prst="rect">
            <a:avLst/>
          </a:prstGeom>
        </p:spPr>
        <p:txBody>
          <a:bodyPr anchor="t" anchorCtr="0"/>
          <a:lstStyle>
            <a:lvl1pPr>
              <a:lnSpc>
                <a:spcPct val="90000"/>
              </a:lnSpc>
              <a:defRPr sz="6000" b="0" cap="all" baseline="0">
                <a:latin typeface="Impact" panose="020B0806030902050204" pitchFamily="34" charset="0"/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pic>
        <p:nvPicPr>
          <p:cNvPr id="8" name="Bildobjekt 7" descr="SPF_Logo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3571" y="250025"/>
            <a:ext cx="1034853" cy="32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3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bakgrunderD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829" r="4337"/>
          <a:stretch/>
        </p:blipFill>
        <p:spPr>
          <a:xfrm flipH="1">
            <a:off x="-2" y="0"/>
            <a:ext cx="12192001" cy="2593042"/>
          </a:xfrm>
          <a:prstGeom prst="rect">
            <a:avLst/>
          </a:prstGeom>
          <a:effectLst/>
        </p:spPr>
      </p:pic>
      <p:pic>
        <p:nvPicPr>
          <p:cNvPr id="9" name="Bildobjekt 8" descr="bakgrunderD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150"/>
          <a:stretch/>
        </p:blipFill>
        <p:spPr>
          <a:xfrm flipH="1">
            <a:off x="0" y="2480588"/>
            <a:ext cx="12192000" cy="4377412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 userDrawn="1">
            <p:ph type="ctrTitle"/>
          </p:nvPr>
        </p:nvSpPr>
        <p:spPr>
          <a:xfrm>
            <a:off x="1705221" y="3063290"/>
            <a:ext cx="8864908" cy="10305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6" name="Bildobjekt 5" descr="SPF_Logo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3571" y="250025"/>
            <a:ext cx="1034853" cy="32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52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bakgrunderD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802" b="29491"/>
          <a:stretch/>
        </p:blipFill>
        <p:spPr>
          <a:xfrm>
            <a:off x="0" y="6123746"/>
            <a:ext cx="12192000" cy="734255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721999" y="1253951"/>
            <a:ext cx="9038280" cy="8852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721999" y="2547955"/>
            <a:ext cx="9038280" cy="335789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0362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 descr="bakgrunderD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802" b="29491"/>
          <a:stretch/>
        </p:blipFill>
        <p:spPr>
          <a:xfrm>
            <a:off x="0" y="6123746"/>
            <a:ext cx="12192000" cy="734255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721999" y="1337842"/>
            <a:ext cx="9038280" cy="7258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lnSpc>
                <a:spcPct val="80000"/>
              </a:lnSpc>
              <a:spcBef>
                <a:spcPts val="672"/>
              </a:spcBef>
              <a:defRPr/>
            </a:lvl1pPr>
          </a:lstStyle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721999" y="2547955"/>
            <a:ext cx="9038280" cy="3357896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94557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 descr="bakgrunder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95" b="29299"/>
          <a:stretch/>
        </p:blipFill>
        <p:spPr>
          <a:xfrm>
            <a:off x="0" y="6123746"/>
            <a:ext cx="12192000" cy="734255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721999" y="1253951"/>
            <a:ext cx="9038280" cy="81813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721999" y="2547955"/>
            <a:ext cx="9038280" cy="335789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827728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röd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bakgrunderE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95" b="29299"/>
          <a:stretch/>
        </p:blipFill>
        <p:spPr>
          <a:xfrm>
            <a:off x="0" y="6123746"/>
            <a:ext cx="12192000" cy="734255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721999" y="1337842"/>
            <a:ext cx="9038280" cy="7258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lnSpc>
                <a:spcPct val="80000"/>
              </a:lnSpc>
              <a:spcBef>
                <a:spcPts val="672"/>
              </a:spcBef>
              <a:defRPr/>
            </a:lvl1pPr>
          </a:lstStyle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721999" y="2547955"/>
            <a:ext cx="9038280" cy="3357896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89448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12193211" cy="6860111"/>
          </a:xfrm>
          <a:custGeom>
            <a:avLst/>
            <a:gdLst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858000 h 6858000"/>
              <a:gd name="connsiteX3" fmla="*/ 0 w 9144000"/>
              <a:gd name="connsiteY3" fmla="*/ 6858000 h 6858000"/>
              <a:gd name="connsiteX4" fmla="*/ 0 w 9144000"/>
              <a:gd name="connsiteY4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110095 h 6858000"/>
              <a:gd name="connsiteX3" fmla="*/ 9144000 w 9144000"/>
              <a:gd name="connsiteY3" fmla="*/ 6858000 h 6858000"/>
              <a:gd name="connsiteX4" fmla="*/ 0 w 9144000"/>
              <a:gd name="connsiteY4" fmla="*/ 6858000 h 6858000"/>
              <a:gd name="connsiteX5" fmla="*/ 0 w 9144000"/>
              <a:gd name="connsiteY5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9144000 w 9144000"/>
              <a:gd name="connsiteY3" fmla="*/ 6858000 h 6858000"/>
              <a:gd name="connsiteX4" fmla="*/ 0 w 9144000"/>
              <a:gd name="connsiteY4" fmla="*/ 6858000 h 6858000"/>
              <a:gd name="connsiteX5" fmla="*/ 0 w 9144000"/>
              <a:gd name="connsiteY5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9144000 w 9144000"/>
              <a:gd name="connsiteY3" fmla="*/ 6858000 h 6858000"/>
              <a:gd name="connsiteX4" fmla="*/ 3499034 w 9144000"/>
              <a:gd name="connsiteY4" fmla="*/ 6855357 h 6858000"/>
              <a:gd name="connsiteX5" fmla="*/ 0 w 9144000"/>
              <a:gd name="connsiteY5" fmla="*/ 6858000 h 6858000"/>
              <a:gd name="connsiteX6" fmla="*/ 0 w 9144000"/>
              <a:gd name="connsiteY6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4883848 w 9144000"/>
              <a:gd name="connsiteY3" fmla="*/ 6773431 h 6858000"/>
              <a:gd name="connsiteX4" fmla="*/ 3499034 w 9144000"/>
              <a:gd name="connsiteY4" fmla="*/ 6855357 h 6858000"/>
              <a:gd name="connsiteX5" fmla="*/ 0 w 9144000"/>
              <a:gd name="connsiteY5" fmla="*/ 6858000 h 6858000"/>
              <a:gd name="connsiteX6" fmla="*/ 0 w 9144000"/>
              <a:gd name="connsiteY6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4883848 w 9144000"/>
              <a:gd name="connsiteY3" fmla="*/ 6773431 h 6858000"/>
              <a:gd name="connsiteX4" fmla="*/ 0 w 9144000"/>
              <a:gd name="connsiteY4" fmla="*/ 6858000 h 6858000"/>
              <a:gd name="connsiteX5" fmla="*/ 0 w 9144000"/>
              <a:gd name="connsiteY5" fmla="*/ 0 h 6858000"/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221091 h 6858000"/>
              <a:gd name="connsiteX3" fmla="*/ 3372181 w 9144000"/>
              <a:gd name="connsiteY3" fmla="*/ 6535582 h 6858000"/>
              <a:gd name="connsiteX4" fmla="*/ 0 w 9144000"/>
              <a:gd name="connsiteY4" fmla="*/ 6858000 h 6858000"/>
              <a:gd name="connsiteX5" fmla="*/ 0 w 9144000"/>
              <a:gd name="connsiteY5" fmla="*/ 0 h 6858000"/>
              <a:gd name="connsiteX0" fmla="*/ 0 w 9144000"/>
              <a:gd name="connsiteY0" fmla="*/ 0 h 6926713"/>
              <a:gd name="connsiteX1" fmla="*/ 9144000 w 9144000"/>
              <a:gd name="connsiteY1" fmla="*/ 0 h 6926713"/>
              <a:gd name="connsiteX2" fmla="*/ 9144000 w 9144000"/>
              <a:gd name="connsiteY2" fmla="*/ 6221091 h 6926713"/>
              <a:gd name="connsiteX3" fmla="*/ 3472606 w 9144000"/>
              <a:gd name="connsiteY3" fmla="*/ 6926713 h 6926713"/>
              <a:gd name="connsiteX4" fmla="*/ 0 w 9144000"/>
              <a:gd name="connsiteY4" fmla="*/ 6858000 h 6926713"/>
              <a:gd name="connsiteX5" fmla="*/ 0 w 9144000"/>
              <a:gd name="connsiteY5" fmla="*/ 0 h 6926713"/>
              <a:gd name="connsiteX0" fmla="*/ 0 w 9144000"/>
              <a:gd name="connsiteY0" fmla="*/ 0 h 6863286"/>
              <a:gd name="connsiteX1" fmla="*/ 9144000 w 9144000"/>
              <a:gd name="connsiteY1" fmla="*/ 0 h 6863286"/>
              <a:gd name="connsiteX2" fmla="*/ 9144000 w 9144000"/>
              <a:gd name="connsiteY2" fmla="*/ 6221091 h 6863286"/>
              <a:gd name="connsiteX3" fmla="*/ 3499034 w 9144000"/>
              <a:gd name="connsiteY3" fmla="*/ 6863286 h 6863286"/>
              <a:gd name="connsiteX4" fmla="*/ 0 w 9144000"/>
              <a:gd name="connsiteY4" fmla="*/ 6858000 h 6863286"/>
              <a:gd name="connsiteX5" fmla="*/ 0 w 9144000"/>
              <a:gd name="connsiteY5" fmla="*/ 0 h 6863286"/>
              <a:gd name="connsiteX0" fmla="*/ 0 w 9154571"/>
              <a:gd name="connsiteY0" fmla="*/ 0 h 6863286"/>
              <a:gd name="connsiteX1" fmla="*/ 9144000 w 9154571"/>
              <a:gd name="connsiteY1" fmla="*/ 0 h 6863286"/>
              <a:gd name="connsiteX2" fmla="*/ 9154571 w 9154571"/>
              <a:gd name="connsiteY2" fmla="*/ 6221091 h 6863286"/>
              <a:gd name="connsiteX3" fmla="*/ 3499034 w 9154571"/>
              <a:gd name="connsiteY3" fmla="*/ 6863286 h 6863286"/>
              <a:gd name="connsiteX4" fmla="*/ 0 w 9154571"/>
              <a:gd name="connsiteY4" fmla="*/ 6858000 h 6863286"/>
              <a:gd name="connsiteX5" fmla="*/ 0 w 9154571"/>
              <a:gd name="connsiteY5" fmla="*/ 0 h 6863286"/>
              <a:gd name="connsiteX0" fmla="*/ 0 w 9149286"/>
              <a:gd name="connsiteY0" fmla="*/ 0 h 6863286"/>
              <a:gd name="connsiteX1" fmla="*/ 9144000 w 9149286"/>
              <a:gd name="connsiteY1" fmla="*/ 0 h 6863286"/>
              <a:gd name="connsiteX2" fmla="*/ 9149286 w 9149286"/>
              <a:gd name="connsiteY2" fmla="*/ 6210520 h 6863286"/>
              <a:gd name="connsiteX3" fmla="*/ 3499034 w 9149286"/>
              <a:gd name="connsiteY3" fmla="*/ 6863286 h 6863286"/>
              <a:gd name="connsiteX4" fmla="*/ 0 w 9149286"/>
              <a:gd name="connsiteY4" fmla="*/ 6858000 h 6863286"/>
              <a:gd name="connsiteX5" fmla="*/ 0 w 9149286"/>
              <a:gd name="connsiteY5" fmla="*/ 0 h 6863286"/>
              <a:gd name="connsiteX0" fmla="*/ 0 w 9144908"/>
              <a:gd name="connsiteY0" fmla="*/ 0 h 6863286"/>
              <a:gd name="connsiteX1" fmla="*/ 9144000 w 9144908"/>
              <a:gd name="connsiteY1" fmla="*/ 0 h 6863286"/>
              <a:gd name="connsiteX2" fmla="*/ 9142936 w 9144908"/>
              <a:gd name="connsiteY2" fmla="*/ 6194645 h 6863286"/>
              <a:gd name="connsiteX3" fmla="*/ 3499034 w 9144908"/>
              <a:gd name="connsiteY3" fmla="*/ 6863286 h 6863286"/>
              <a:gd name="connsiteX4" fmla="*/ 0 w 9144908"/>
              <a:gd name="connsiteY4" fmla="*/ 6858000 h 6863286"/>
              <a:gd name="connsiteX5" fmla="*/ 0 w 9144908"/>
              <a:gd name="connsiteY5" fmla="*/ 0 h 6863286"/>
              <a:gd name="connsiteX0" fmla="*/ 0 w 9144908"/>
              <a:gd name="connsiteY0" fmla="*/ 0 h 6860111"/>
              <a:gd name="connsiteX1" fmla="*/ 9144000 w 9144908"/>
              <a:gd name="connsiteY1" fmla="*/ 0 h 6860111"/>
              <a:gd name="connsiteX2" fmla="*/ 9142936 w 9144908"/>
              <a:gd name="connsiteY2" fmla="*/ 6194645 h 6860111"/>
              <a:gd name="connsiteX3" fmla="*/ 3470459 w 9144908"/>
              <a:gd name="connsiteY3" fmla="*/ 6860111 h 6860111"/>
              <a:gd name="connsiteX4" fmla="*/ 0 w 9144908"/>
              <a:gd name="connsiteY4" fmla="*/ 6858000 h 6860111"/>
              <a:gd name="connsiteX5" fmla="*/ 0 w 9144908"/>
              <a:gd name="connsiteY5" fmla="*/ 0 h 6860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908" h="6860111">
                <a:moveTo>
                  <a:pt x="0" y="0"/>
                </a:moveTo>
                <a:lnTo>
                  <a:pt x="9144000" y="0"/>
                </a:lnTo>
                <a:cubicBezTo>
                  <a:pt x="9147524" y="2073697"/>
                  <a:pt x="9139412" y="4120948"/>
                  <a:pt x="9142936" y="6194645"/>
                </a:cubicBezTo>
                <a:lnTo>
                  <a:pt x="3470459" y="686011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nn-NO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 rot="21120000">
            <a:off x="4580332" y="1025464"/>
            <a:ext cx="6116936" cy="145374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3600" b="0">
                <a:latin typeface="Impact" panose="020B0806030902050204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nn-NO"/>
          </a:p>
        </p:txBody>
      </p:sp>
      <p:pic>
        <p:nvPicPr>
          <p:cNvPr id="12" name="Bildobjekt 11" descr="SPF_Logo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3571" y="250025"/>
            <a:ext cx="1034853" cy="325874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537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721999" y="1253953"/>
            <a:ext cx="9038280" cy="91879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21999" y="2547955"/>
            <a:ext cx="9038280" cy="33578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nn-NO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435903" y="6473797"/>
            <a:ext cx="1448500" cy="1702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 descr="SPF_Logo_RGB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3571" y="250025"/>
            <a:ext cx="1034853" cy="32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9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buFont typeface="Roboto Lt" pitchFamily="2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buFont typeface="Roboto Lt" pitchFamily="2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buFont typeface="Roboto Lt" pitchFamily="2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0"/>
        </a:spcBef>
        <a:buFont typeface="Roboto Lt" pitchFamily="2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katteverket.se/foretagochorganisationer/foreningar/ideellforening.4.6a6688231259309ff1f800028215.html" TargetMode="External"/><Relationship Id="rId7" Type="http://schemas.openxmlformats.org/officeDocument/2006/relationships/hyperlink" Target="https://www.skatteverket.se/download/18.515a6be615c637b9aa41316d/1503991280671/moms-inom-kulturomradet-skv562-utgava09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skatteverket.se/foretagochorganisationer/sjalvservice/blanketterbroschyrer/blanketter/info/2501.4.39f16f103821c58f680006532.html?q=befrielse+l%C3%A4mna+s%C3%A4rskild+uppgift" TargetMode="External"/><Relationship Id="rId5" Type="http://schemas.openxmlformats.org/officeDocument/2006/relationships/hyperlink" Target="https://www.skatteverket.se/foretag/arbetsgivare/lamnaarbetsgivardeklaration/sasongsregistreradarbetsgivare.4.4a4d586616058d860bc3dd1.html" TargetMode="External"/><Relationship Id="rId4" Type="http://schemas.openxmlformats.org/officeDocument/2006/relationships/hyperlink" Target="https://www.skatteverket.se/foretagochorganisationer/inkomstdeklaration/deklareraforenforening.4.1927c51b15e7ee438721ff8.html#!/start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 rot="21240000">
            <a:off x="2561216" y="696785"/>
            <a:ext cx="7504954" cy="278153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v-SE" dirty="0">
                <a:solidFill>
                  <a:srgbClr val="219BD3"/>
                </a:solidFill>
                <a:latin typeface="Impact"/>
                <a:cs typeface="Impact"/>
              </a:rPr>
              <a:t>INFLYTANDE</a:t>
            </a:r>
            <a:br>
              <a:rPr lang="sv-SE" dirty="0">
                <a:solidFill>
                  <a:srgbClr val="219BD3"/>
                </a:solidFill>
                <a:latin typeface="Impact"/>
                <a:cs typeface="Impact"/>
              </a:rPr>
            </a:br>
            <a:r>
              <a:rPr lang="sv-SE" dirty="0">
                <a:solidFill>
                  <a:srgbClr val="219BD3"/>
                </a:solidFill>
                <a:latin typeface="Impact"/>
                <a:cs typeface="Impact"/>
              </a:rPr>
              <a:t>VALFRIHET</a:t>
            </a:r>
            <a:br>
              <a:rPr lang="sv-SE" dirty="0">
                <a:solidFill>
                  <a:srgbClr val="219BD3"/>
                </a:solidFill>
                <a:latin typeface="Impact"/>
                <a:cs typeface="Impact"/>
              </a:rPr>
            </a:br>
            <a:r>
              <a:rPr lang="sv-SE" dirty="0">
                <a:solidFill>
                  <a:srgbClr val="E75113"/>
                </a:solidFill>
                <a:latin typeface="Impact"/>
                <a:cs typeface="Impact"/>
              </a:rPr>
              <a:t>LIVSKVALITET</a:t>
            </a:r>
            <a:endParaRPr lang="nn-NO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5DA5856-D731-4B98-9EFB-ACC885D76E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8727F7FA-00C2-4A73-8BE7-628AA4433189}"/>
              </a:ext>
            </a:extLst>
          </p:cNvPr>
          <p:cNvSpPr txBox="1"/>
          <p:nvPr/>
        </p:nvSpPr>
        <p:spPr>
          <a:xfrm>
            <a:off x="3422708" y="3745070"/>
            <a:ext cx="86159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/>
              <a:t>Kassörsgenomgång  - 2022-08-23</a:t>
            </a:r>
            <a:br>
              <a:rPr lang="sv-SE" sz="3600" dirty="0"/>
            </a:br>
            <a:r>
              <a:rPr lang="sv-SE" sz="2800" dirty="0"/>
              <a:t>1. Föreningsarbete - Översikt</a:t>
            </a:r>
          </a:p>
          <a:p>
            <a:r>
              <a:rPr lang="sv-SE" sz="2800" dirty="0"/>
              <a:t>2. Kassörsrollen</a:t>
            </a:r>
            <a:br>
              <a:rPr lang="sv-SE" sz="2800" dirty="0"/>
            </a:br>
            <a:br>
              <a:rPr lang="sv-SE" sz="2800" dirty="0"/>
            </a:br>
            <a:r>
              <a:rPr lang="sv-SE" sz="2800" dirty="0"/>
              <a:t>Morten Kehler – morten.kehler.spfskane@telia.com</a:t>
            </a:r>
            <a:br>
              <a:rPr lang="sv-SE" sz="2800" dirty="0"/>
            </a:b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3557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7" y="189922"/>
            <a:ext cx="6778710" cy="874241"/>
          </a:xfrm>
        </p:spPr>
        <p:txBody>
          <a:bodyPr/>
          <a:lstStyle/>
          <a:p>
            <a:r>
              <a:rPr lang="sv-SE" dirty="0"/>
              <a:t>Förvaltningsrevision – främst 2 syften</a:t>
            </a:r>
            <a:endParaRPr lang="nn-NO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1781694" y="2107499"/>
            <a:ext cx="9356206" cy="3277301"/>
          </a:xfrm>
        </p:spPr>
        <p:txBody>
          <a:bodyPr/>
          <a:lstStyle/>
          <a:p>
            <a:endParaRPr lang="sv-SE" dirty="0"/>
          </a:p>
          <a:p>
            <a:r>
              <a:rPr lang="sv-SE" sz="2400" dirty="0"/>
              <a:t>Att kontrollera att styrelsen har skött förvaltningen på ett riktigt sätt </a:t>
            </a:r>
            <a:r>
              <a:rPr lang="sv-SE" sz="2400" b="1" i="1" dirty="0"/>
              <a:t>Protokoll från styrelsemöten och årsstämma</a:t>
            </a:r>
            <a:r>
              <a:rPr lang="sv-SE" sz="2400" b="1" dirty="0"/>
              <a:t>.</a:t>
            </a:r>
          </a:p>
          <a:p>
            <a:r>
              <a:rPr lang="sv-SE" sz="2400" dirty="0"/>
              <a:t>Att undersöka om styrelsens förvaltning stämmer överens med </a:t>
            </a:r>
            <a:r>
              <a:rPr lang="sv-SE" sz="2400" b="1" dirty="0"/>
              <a:t>stadgar</a:t>
            </a:r>
            <a:r>
              <a:rPr lang="sv-SE" sz="2400" dirty="0"/>
              <a:t>, ändamålet i föreningen.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1F4E01-5BC7-4523-8631-8D1751A33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30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7" y="189922"/>
            <a:ext cx="6778710" cy="874241"/>
          </a:xfrm>
        </p:spPr>
        <p:txBody>
          <a:bodyPr/>
          <a:lstStyle/>
          <a:p>
            <a:r>
              <a:rPr lang="sv-SE" dirty="0"/>
              <a:t>Revisorsrollen - Övrigt</a:t>
            </a:r>
            <a:endParaRPr lang="nn-NO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1872344" y="1251156"/>
            <a:ext cx="8981044" cy="4463844"/>
          </a:xfrm>
        </p:spPr>
        <p:txBody>
          <a:bodyPr/>
          <a:lstStyle/>
          <a:p>
            <a:endParaRPr lang="sv-SE" dirty="0"/>
          </a:p>
          <a:p>
            <a:r>
              <a:rPr lang="sv-SE" sz="2400" dirty="0"/>
              <a:t>Bollplank för kassören och styrelsen</a:t>
            </a:r>
          </a:p>
          <a:p>
            <a:r>
              <a:rPr lang="sv-SE" sz="2400" dirty="0"/>
              <a:t>Ge goda råd</a:t>
            </a:r>
          </a:p>
          <a:p>
            <a:r>
              <a:rPr lang="sv-SE" sz="2400" dirty="0"/>
              <a:t>Ingen styrande, beslutande eller förvaltande roll</a:t>
            </a:r>
          </a:p>
          <a:p>
            <a:r>
              <a:rPr lang="sv-SE" sz="2400" dirty="0"/>
              <a:t>Objektivitet / Neutralitet</a:t>
            </a:r>
          </a:p>
          <a:p>
            <a:r>
              <a:rPr lang="sv-SE" sz="2400" dirty="0"/>
              <a:t>Överskrids den granskande rollen så uppstår jävighet?</a:t>
            </a:r>
          </a:p>
          <a:p>
            <a:r>
              <a:rPr lang="sv-SE" sz="2400" dirty="0"/>
              <a:t>Står till svars / är rådgivande inför årsmötet</a:t>
            </a:r>
          </a:p>
          <a:p>
            <a:r>
              <a:rPr lang="sv-SE" sz="2400" dirty="0"/>
              <a:t>Revisionsberättelse – Sid 35 i Kassörshandboken</a:t>
            </a:r>
          </a:p>
          <a:p>
            <a:endParaRPr lang="sv-SE" sz="24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1F4E01-5BC7-4523-8631-8D1751A33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18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7" y="189922"/>
            <a:ext cx="6778710" cy="874241"/>
          </a:xfrm>
        </p:spPr>
        <p:txBody>
          <a:bodyPr/>
          <a:lstStyle/>
          <a:p>
            <a:r>
              <a:rPr lang="sv-SE" dirty="0"/>
              <a:t>Nyttiga Länkar</a:t>
            </a:r>
            <a:endParaRPr lang="nn-NO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1872344" y="1251156"/>
            <a:ext cx="8981044" cy="4463844"/>
          </a:xfrm>
        </p:spPr>
        <p:txBody>
          <a:bodyPr/>
          <a:lstStyle/>
          <a:p>
            <a:endParaRPr lang="sv-SE" dirty="0"/>
          </a:p>
          <a:p>
            <a:r>
              <a:rPr lang="sv-SE" sz="2400" dirty="0">
                <a:hlinkClick r:id="rId3"/>
              </a:rPr>
              <a:t>Skatteverket – Ideell föreningar</a:t>
            </a:r>
            <a:endParaRPr lang="sv-SE" sz="2400" dirty="0"/>
          </a:p>
          <a:p>
            <a:r>
              <a:rPr lang="sv-SE" sz="2400" dirty="0">
                <a:hlinkClick r:id="rId4"/>
              </a:rPr>
              <a:t>Deklarera för förening</a:t>
            </a:r>
            <a:endParaRPr lang="sv-SE" sz="2400" dirty="0"/>
          </a:p>
          <a:p>
            <a:r>
              <a:rPr lang="sv-SE" sz="2400" dirty="0">
                <a:hlinkClick r:id="rId5"/>
              </a:rPr>
              <a:t>Säsongsarbetsgivare</a:t>
            </a:r>
            <a:endParaRPr lang="sv-SE" sz="2400" dirty="0"/>
          </a:p>
          <a:p>
            <a:r>
              <a:rPr lang="sv-SE" sz="2400" dirty="0">
                <a:hlinkClick r:id="rId6"/>
              </a:rPr>
              <a:t>Ansökan om befrielse från att lämna särskild uppgift</a:t>
            </a:r>
            <a:endParaRPr lang="sv-SE" sz="2400" dirty="0"/>
          </a:p>
          <a:p>
            <a:r>
              <a:rPr lang="sv-SE" sz="2400" dirty="0">
                <a:hlinkClick r:id="rId7"/>
              </a:rPr>
              <a:t>Moms inom kulturområdet</a:t>
            </a:r>
            <a:endParaRPr lang="sv-SE" sz="2400" dirty="0"/>
          </a:p>
          <a:p>
            <a:pPr marL="0" indent="0">
              <a:buNone/>
            </a:pPr>
            <a:endParaRPr lang="sv-SE" sz="24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1F4E01-5BC7-4523-8631-8D1751A3341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29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23A922-6D5F-E994-D2C5-BE88CB582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vanligaste frågorna ang. ersättningar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629DBD-0A07-4D76-D86A-023F64072A1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Vad gäller när vi haft en föreläsare/uppdragstagare?</a:t>
            </a:r>
          </a:p>
          <a:p>
            <a:pPr lvl="1"/>
            <a:r>
              <a:rPr lang="sv-SE" dirty="0"/>
              <a:t>F-skattebevis</a:t>
            </a:r>
          </a:p>
          <a:p>
            <a:pPr lvl="1"/>
            <a:r>
              <a:rPr lang="sv-SE" dirty="0"/>
              <a:t>Gråzon – Hobbyverksamhet </a:t>
            </a:r>
            <a:r>
              <a:rPr lang="sv-SE" dirty="0" err="1"/>
              <a:t>etc</a:t>
            </a:r>
            <a:endParaRPr lang="sv-SE" dirty="0"/>
          </a:p>
          <a:p>
            <a:pPr lvl="1"/>
            <a:r>
              <a:rPr lang="sv-SE" dirty="0"/>
              <a:t>&lt; 1000 kr</a:t>
            </a:r>
          </a:p>
          <a:p>
            <a:pPr lvl="1"/>
            <a:endParaRPr lang="sv-SE" dirty="0"/>
          </a:p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rgbClr val="E751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Styrelsen får kostnadsersättning</a:t>
            </a:r>
          </a:p>
          <a:p>
            <a:pPr lvl="1"/>
            <a:r>
              <a:rPr lang="sv-SE" dirty="0"/>
              <a:t>Telefonersättning					Redovisas</a:t>
            </a:r>
          </a:p>
          <a:p>
            <a:pPr lvl="1"/>
            <a:r>
              <a:rPr lang="sv-SE" dirty="0"/>
              <a:t>Använder mycket bläck till skrivaren		Kvitto</a:t>
            </a:r>
          </a:p>
          <a:p>
            <a:pPr lvl="1"/>
            <a:endParaRPr lang="sv-SE" dirty="0"/>
          </a:p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rgbClr val="E751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sv-SE" sz="1600" dirty="0">
                <a:solidFill>
                  <a:prstClr val="black"/>
                </a:solidFill>
                <a:latin typeface="Arial"/>
              </a:rPr>
              <a:t>Skilja mellan betalare </a:t>
            </a:r>
            <a:r>
              <a:rPr lang="sv-SE" sz="1600">
                <a:solidFill>
                  <a:prstClr val="black"/>
                </a:solidFill>
                <a:latin typeface="Arial"/>
              </a:rPr>
              <a:t>och mottagare.</a:t>
            </a: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marL="400050" lvl="1" indent="0">
              <a:spcBef>
                <a:spcPct val="20000"/>
              </a:spcBef>
              <a:buClr>
                <a:srgbClr val="E75113"/>
              </a:buClr>
              <a:buNone/>
              <a:defRPr/>
            </a:pPr>
            <a:endParaRPr kumimoji="0" lang="sv-SE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573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4AC942-6B13-F5C3-04ED-CCD0BA9EA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Gåva, representation m.m.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A9B9FA-1CA6-AEE8-FDB3-008ACB835BA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Vad gäller?</a:t>
            </a:r>
          </a:p>
          <a:p>
            <a:r>
              <a:rPr lang="sv-SE" dirty="0"/>
              <a:t>Gråzon</a:t>
            </a:r>
          </a:p>
          <a:p>
            <a:pPr lvl="1"/>
            <a:r>
              <a:rPr lang="sv-SE" dirty="0"/>
              <a:t>Mesta skrivet för företag, arbetsgivare, anställda, affärskontakter</a:t>
            </a:r>
          </a:p>
          <a:p>
            <a:pPr lvl="1">
              <a:buNone/>
            </a:pPr>
            <a:endParaRPr lang="sv-SE" dirty="0"/>
          </a:p>
          <a:p>
            <a:pPr lvl="1">
              <a:buNone/>
            </a:pPr>
            <a:r>
              <a:rPr lang="sv-SE" dirty="0"/>
              <a:t>”Avdragsrätt” betyder per automatik inte skattefrihet</a:t>
            </a:r>
          </a:p>
          <a:p>
            <a:pPr lvl="1">
              <a:buNone/>
            </a:pPr>
            <a:endParaRPr lang="sv-SE" dirty="0"/>
          </a:p>
          <a:p>
            <a:pPr lvl="1">
              <a:buNone/>
            </a:pPr>
            <a:r>
              <a:rPr lang="sv-SE" dirty="0"/>
              <a:t>När är det en skattepliktig förmån?</a:t>
            </a:r>
          </a:p>
          <a:p>
            <a:pPr lvl="1">
              <a:buNone/>
            </a:pPr>
            <a:r>
              <a:rPr lang="sv-SE" dirty="0"/>
              <a:t>När likställs förmånen med lön?</a:t>
            </a:r>
          </a:p>
          <a:p>
            <a:pPr lvl="1">
              <a:buNone/>
            </a:pPr>
            <a:endParaRPr lang="sv-SE" dirty="0"/>
          </a:p>
          <a:p>
            <a:pPr lvl="1">
              <a:buNone/>
            </a:pPr>
            <a:r>
              <a:rPr lang="sv-SE" dirty="0"/>
              <a:t>För en skattebefriad förening blir problematiken många gånger rörande </a:t>
            </a:r>
          </a:p>
          <a:p>
            <a:pPr lvl="1">
              <a:buNone/>
            </a:pPr>
            <a:r>
              <a:rPr lang="sv-SE" dirty="0"/>
              <a:t>Arbetsgivaravgift.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526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09BC75-8CE1-9B44-A3F9-5EAFD6E92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Arbetsgivaravgifter och skatteavdrag på</a:t>
            </a:r>
            <a:br>
              <a:rPr lang="sv-SE" dirty="0"/>
            </a:br>
            <a:r>
              <a:rPr lang="sv-SE" dirty="0"/>
              <a:t>kontanta ersättningar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23BE52-981A-0473-DDEF-84F6AC30A6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1999" y="2547954"/>
            <a:ext cx="9038280" cy="3582501"/>
          </a:xfrm>
        </p:spPr>
        <p:txBody>
          <a:bodyPr/>
          <a:lstStyle/>
          <a:p>
            <a:r>
              <a:rPr lang="sv-SE" dirty="0"/>
              <a:t>1000 kr eller mer        </a:t>
            </a:r>
            <a:r>
              <a:rPr lang="sv-SE" dirty="0" err="1"/>
              <a:t>Arb.giv</a:t>
            </a:r>
            <a:r>
              <a:rPr lang="sv-SE" dirty="0"/>
              <a:t>. avg. och skatteavdrag</a:t>
            </a:r>
          </a:p>
          <a:p>
            <a:pPr lvl="1"/>
            <a:r>
              <a:rPr lang="sv-SE" dirty="0"/>
              <a:t>Innebär inte att mottagaren inte är skattskyldig endast att förenings skattskyldighet inträder.</a:t>
            </a:r>
          </a:p>
          <a:p>
            <a:r>
              <a:rPr lang="sv-SE" dirty="0"/>
              <a:t>100 kr eller mer         ”Kontrolluppgift” – Idag redovisning i samband med ersättningen</a:t>
            </a:r>
          </a:p>
          <a:p>
            <a:pPr lvl="1"/>
            <a:r>
              <a:rPr lang="sv-SE" dirty="0"/>
              <a:t>Körers. och traktamente (övernattning) enda schablonbelopp</a:t>
            </a:r>
          </a:p>
          <a:p>
            <a:pPr lvl="2"/>
            <a:r>
              <a:rPr lang="sv-SE" dirty="0"/>
              <a:t>18,50 per mil</a:t>
            </a:r>
          </a:p>
          <a:p>
            <a:pPr lvl="2"/>
            <a:r>
              <a:rPr lang="sv-SE" dirty="0"/>
              <a:t>Övernattning och 50 km – traktamente 240 resp. 120 kr eller verkliga </a:t>
            </a:r>
            <a:r>
              <a:rPr lang="sv-SE" dirty="0" err="1"/>
              <a:t>kostn</a:t>
            </a:r>
            <a:r>
              <a:rPr lang="sv-SE" dirty="0"/>
              <a:t>.</a:t>
            </a:r>
          </a:p>
          <a:p>
            <a:pPr marL="914400" lvl="2" indent="0">
              <a:buNone/>
            </a:pPr>
            <a:endParaRPr lang="sv-SE" dirty="0"/>
          </a:p>
          <a:p>
            <a:pPr lvl="1"/>
            <a:r>
              <a:rPr lang="sv-SE" dirty="0"/>
              <a:t>Övr. kontanta ersättningar</a:t>
            </a:r>
          </a:p>
          <a:p>
            <a:pPr lvl="2"/>
            <a:r>
              <a:rPr lang="sv-SE" dirty="0"/>
              <a:t>”Schablonmässiga” kostnadsersättningar i ruta 20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924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52CB90-0D99-09A3-D2D1-699FC017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999" y="1253951"/>
            <a:ext cx="9038280" cy="821339"/>
          </a:xfrm>
        </p:spPr>
        <p:txBody>
          <a:bodyPr/>
          <a:lstStyle/>
          <a:p>
            <a:r>
              <a:rPr lang="sv-SE" dirty="0"/>
              <a:t>Kontoplan – BAS</a:t>
            </a:r>
            <a:br>
              <a:rPr lang="sv-SE" dirty="0"/>
            </a:br>
            <a:r>
              <a:rPr lang="sv-SE" sz="1800" dirty="0"/>
              <a:t>Finns inget krav, men underlättar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4E095B-8EEF-6C30-137B-104C32E877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2400" dirty="0"/>
              <a:t>Dubbel bokföring – (En transaktion/</a:t>
            </a:r>
            <a:r>
              <a:rPr lang="sv-SE" sz="2400" dirty="0" err="1"/>
              <a:t>ver</a:t>
            </a:r>
            <a:r>
              <a:rPr lang="sv-SE" sz="2400" dirty="0"/>
              <a:t> balanserar. D-K=0)</a:t>
            </a:r>
          </a:p>
          <a:p>
            <a:r>
              <a:rPr lang="sv-SE" sz="2400" dirty="0"/>
              <a:t>Tillgångar, skulder, intäkter, kostnader (och resultat)</a:t>
            </a:r>
          </a:p>
          <a:p>
            <a:endParaRPr lang="sv-SE" sz="2400" dirty="0"/>
          </a:p>
          <a:p>
            <a:r>
              <a:rPr lang="sv-SE" sz="2400" dirty="0"/>
              <a:t>Tillgångarna - Verksamhetens resurser</a:t>
            </a:r>
          </a:p>
          <a:p>
            <a:r>
              <a:rPr lang="sv-SE" sz="2400" dirty="0"/>
              <a:t>Skulderna (+ eget kapital) - Verksamhetens finansiering.</a:t>
            </a:r>
          </a:p>
          <a:p>
            <a:r>
              <a:rPr lang="sv-SE" sz="2400" dirty="0"/>
              <a:t>Intäkterna - Konsekvensen av verksamhetens prestationer</a:t>
            </a:r>
          </a:p>
          <a:p>
            <a:r>
              <a:rPr lang="sv-SE" sz="2400" dirty="0"/>
              <a:t>Kostnaderna - Verksamhetens förbrukning av resurser</a:t>
            </a:r>
          </a:p>
        </p:txBody>
      </p:sp>
    </p:spTree>
    <p:extLst>
      <p:ext uri="{BB962C8B-B14F-4D97-AF65-F5344CB8AC3E}">
        <p14:creationId xmlns:p14="http://schemas.microsoft.com/office/powerpoint/2010/main" val="392738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C11D46-871C-DF46-1FFE-CB31A528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Kontoplan Bas </a:t>
            </a:r>
            <a:br>
              <a:rPr lang="sv-SE" dirty="0"/>
            </a:br>
            <a:r>
              <a:rPr lang="sv-SE" sz="2000" dirty="0"/>
              <a:t>Kontogrupper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1A678D-C73E-7F52-D10A-B531212C0E5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Kontogrupp 1xxx – Tillgångar</a:t>
            </a:r>
          </a:p>
          <a:p>
            <a:r>
              <a:rPr lang="sv-SE" dirty="0"/>
              <a:t>Kontogrupp 2xxx – Skulder + eget kapital (&amp; resultat i samband med bokslut)</a:t>
            </a:r>
          </a:p>
          <a:p>
            <a:r>
              <a:rPr lang="sv-SE" dirty="0"/>
              <a:t>Kontogrupp 3xxx – Intäkter</a:t>
            </a:r>
          </a:p>
          <a:p>
            <a:r>
              <a:rPr lang="sv-SE" dirty="0"/>
              <a:t>Kontogrupp 4-7xxx – Kostnader</a:t>
            </a:r>
          </a:p>
          <a:p>
            <a:r>
              <a:rPr lang="sv-SE" dirty="0"/>
              <a:t>Kontogrupp 8xxx – ”Speciella” Intäkter &amp; Kostnader (&amp; årets resultat)</a:t>
            </a:r>
          </a:p>
          <a:p>
            <a:r>
              <a:rPr lang="sv-SE" dirty="0"/>
              <a:t>(9xxx – Internredovisning)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26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22FF75-FCF7-8E9D-A910-151BAFBB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Bokföringsmetoder i praktiken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659F98D-D334-FD5D-15FA-B32C7958BC9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Debet – ”Vänstersidan”</a:t>
            </a:r>
          </a:p>
          <a:p>
            <a:r>
              <a:rPr lang="sv-SE" dirty="0"/>
              <a:t>Kredit – ”Högersidan”</a:t>
            </a:r>
          </a:p>
          <a:p>
            <a:endParaRPr lang="sv-SE" dirty="0"/>
          </a:p>
          <a:p>
            <a:r>
              <a:rPr lang="sv-SE" dirty="0"/>
              <a:t>Kontantmetoden – ”1 gång”					</a:t>
            </a:r>
            <a:r>
              <a:rPr lang="sv-SE" b="1" dirty="0"/>
              <a:t>Enklast och räcker i de flesta fall</a:t>
            </a:r>
          </a:p>
          <a:p>
            <a:pPr lvl="1"/>
            <a:r>
              <a:rPr lang="sv-SE" dirty="0"/>
              <a:t>Inbetalning – Debet konto 1 (</a:t>
            </a:r>
            <a:r>
              <a:rPr lang="sv-SE" dirty="0" err="1"/>
              <a:t>motkto</a:t>
            </a:r>
            <a:r>
              <a:rPr lang="sv-SE" dirty="0"/>
              <a:t> 1 el. 3)</a:t>
            </a:r>
          </a:p>
          <a:p>
            <a:pPr lvl="1"/>
            <a:r>
              <a:rPr lang="sv-SE" dirty="0"/>
              <a:t>Utbetalning – Kredit konto 1 (</a:t>
            </a:r>
            <a:r>
              <a:rPr lang="sv-SE" dirty="0" err="1"/>
              <a:t>motkto</a:t>
            </a:r>
            <a:r>
              <a:rPr lang="sv-SE" dirty="0"/>
              <a:t> 2 el. 4-8)</a:t>
            </a:r>
          </a:p>
          <a:p>
            <a:r>
              <a:rPr lang="sv-SE" dirty="0"/>
              <a:t>Faktureringsmetoden – ”2 gånger”			</a:t>
            </a:r>
            <a:r>
              <a:rPr lang="sv-SE" b="1" dirty="0"/>
              <a:t>Mest korrekt</a:t>
            </a:r>
          </a:p>
          <a:p>
            <a:pPr lvl="1"/>
            <a:r>
              <a:rPr lang="sv-SE" dirty="0"/>
              <a:t>Inkommande faktura el när en affärshändelse uppstår – Kredit konto 2 (</a:t>
            </a:r>
            <a:r>
              <a:rPr lang="sv-SE" dirty="0" err="1"/>
              <a:t>motkto</a:t>
            </a:r>
            <a:r>
              <a:rPr lang="sv-SE" dirty="0"/>
              <a:t> 2 el. 4-8)</a:t>
            </a:r>
          </a:p>
          <a:p>
            <a:pPr marL="548640" lvl="2">
              <a:spcBef>
                <a:spcPts val="600"/>
              </a:spcBef>
              <a:buClr>
                <a:schemeClr val="accent1"/>
              </a:buClr>
            </a:pPr>
            <a:r>
              <a:rPr lang="sv-SE" sz="2300" dirty="0"/>
              <a:t>Utgående faktura – Debet konto 1 (</a:t>
            </a:r>
            <a:r>
              <a:rPr lang="sv-SE" sz="2300" dirty="0" err="1"/>
              <a:t>motkto</a:t>
            </a:r>
            <a:r>
              <a:rPr lang="sv-SE" sz="2300" dirty="0"/>
              <a:t> 3)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853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90506D-DCD5-F2FF-DEB1-24301CB12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Rapporter och listor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7E2CC3-77D4-DA85-F6B8-4BBF8C7EB18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RR – Resultaträkning (visar hur det går)</a:t>
            </a:r>
          </a:p>
          <a:p>
            <a:endParaRPr lang="sv-SE" dirty="0"/>
          </a:p>
          <a:p>
            <a:r>
              <a:rPr lang="sv-SE" dirty="0"/>
              <a:t>BR – Balansräkning (visar hur det mår)</a:t>
            </a:r>
          </a:p>
          <a:p>
            <a:endParaRPr lang="sv-SE" dirty="0"/>
          </a:p>
          <a:p>
            <a:r>
              <a:rPr lang="sv-SE" dirty="0"/>
              <a:t>Verifikationslista (”Dagbok) – (nummerordning)</a:t>
            </a:r>
          </a:p>
          <a:p>
            <a:endParaRPr lang="sv-SE" dirty="0"/>
          </a:p>
          <a:p>
            <a:r>
              <a:rPr lang="sv-SE" dirty="0"/>
              <a:t>Huvudbok (kronologisk konto för konto)</a:t>
            </a:r>
          </a:p>
          <a:p>
            <a:endParaRPr lang="sv-SE" dirty="0"/>
          </a:p>
          <a:p>
            <a:r>
              <a:rPr lang="sv-SE" dirty="0"/>
              <a:t>Saldobalans eller saldolista</a:t>
            </a:r>
          </a:p>
        </p:txBody>
      </p:sp>
    </p:spTree>
    <p:extLst>
      <p:ext uri="{BB962C8B-B14F-4D97-AF65-F5344CB8AC3E}">
        <p14:creationId xmlns:p14="http://schemas.microsoft.com/office/powerpoint/2010/main" val="163515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7" y="189922"/>
            <a:ext cx="6778710" cy="657976"/>
          </a:xfrm>
        </p:spPr>
        <p:txBody>
          <a:bodyPr/>
          <a:lstStyle/>
          <a:p>
            <a:r>
              <a:rPr lang="sv-SE" dirty="0"/>
              <a:t>Föreningsarbete - Styrelsen</a:t>
            </a:r>
            <a:endParaRPr lang="nn-NO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1906386" y="705030"/>
            <a:ext cx="8345979" cy="6075333"/>
          </a:xfrm>
        </p:spPr>
        <p:txBody>
          <a:bodyPr/>
          <a:lstStyle/>
          <a:p>
            <a:r>
              <a:rPr lang="sv-SE" dirty="0"/>
              <a:t>Yttersta ansvaret</a:t>
            </a:r>
          </a:p>
          <a:p>
            <a:r>
              <a:rPr lang="sv-SE" dirty="0"/>
              <a:t>Ekonomi och skatteregler – Någon som har tillräcklig koll? Vad behövs?</a:t>
            </a:r>
          </a:p>
          <a:p>
            <a:r>
              <a:rPr lang="sv-SE" dirty="0"/>
              <a:t>SPF har ansvarsförsäkring, mötesförsäkring</a:t>
            </a:r>
          </a:p>
          <a:p>
            <a:r>
              <a:rPr lang="sv-SE" b="1" dirty="0"/>
              <a:t>Mina Sidor – Intranätet – Webbshop – Distriktet</a:t>
            </a:r>
          </a:p>
          <a:p>
            <a:endParaRPr lang="sv-SE" sz="1400" dirty="0"/>
          </a:p>
          <a:p>
            <a:r>
              <a:rPr lang="sv-SE" b="1" dirty="0"/>
              <a:t>Attraktiva aktiviteter </a:t>
            </a:r>
            <a:r>
              <a:rPr lang="sv-SE" dirty="0"/>
              <a:t>– Nytänkande, öppen för idéer</a:t>
            </a:r>
          </a:p>
          <a:p>
            <a:r>
              <a:rPr lang="sv-SE" b="1" dirty="0"/>
              <a:t>Delegera</a:t>
            </a:r>
            <a:r>
              <a:rPr lang="sv-SE" dirty="0"/>
              <a:t> – Ge frihet</a:t>
            </a:r>
          </a:p>
          <a:p>
            <a:r>
              <a:rPr lang="sv-SE" b="1" dirty="0"/>
              <a:t>Skapa nätverk </a:t>
            </a:r>
            <a:r>
              <a:rPr lang="sv-SE" dirty="0"/>
              <a:t>– Hjälp varandra. Tipsa, dela idéer och erfarenheter</a:t>
            </a:r>
            <a:endParaRPr lang="sv-SE" b="1" dirty="0"/>
          </a:p>
          <a:p>
            <a:r>
              <a:rPr lang="sv-SE" b="1" dirty="0"/>
              <a:t>Samarbeta</a:t>
            </a:r>
            <a:r>
              <a:rPr lang="sv-SE" dirty="0"/>
              <a:t> – Kretsen, andra föreningar</a:t>
            </a:r>
          </a:p>
          <a:p>
            <a:endParaRPr lang="sv-SE" sz="1400" dirty="0"/>
          </a:p>
          <a:p>
            <a:r>
              <a:rPr lang="sv-SE" b="1" dirty="0"/>
              <a:t>Skapa underlag för kommunikation </a:t>
            </a:r>
            <a:r>
              <a:rPr lang="sv-SE" dirty="0"/>
              <a:t>med medlemmar och omvärld</a:t>
            </a:r>
          </a:p>
          <a:p>
            <a:r>
              <a:rPr lang="sv-SE" b="1" dirty="0"/>
              <a:t>Hemsidor, Epost</a:t>
            </a:r>
            <a:r>
              <a:rPr lang="sv-SE" dirty="0"/>
              <a:t>, Mobilnummer – Sociala medier</a:t>
            </a:r>
          </a:p>
          <a:p>
            <a:r>
              <a:rPr lang="sv-SE" b="1" dirty="0"/>
              <a:t>”Ny teknik” </a:t>
            </a:r>
            <a:r>
              <a:rPr lang="sv-SE" dirty="0"/>
              <a:t>– Betalsystem, kombinera fysiska träffar med digital teknik?</a:t>
            </a:r>
          </a:p>
          <a:p>
            <a:endParaRPr lang="sv-SE" sz="1400" dirty="0"/>
          </a:p>
          <a:p>
            <a:r>
              <a:rPr lang="sv-SE" dirty="0"/>
              <a:t>Kontakt med beslutsfattare, press – </a:t>
            </a:r>
            <a:r>
              <a:rPr lang="sv-SE" b="1" dirty="0"/>
              <a:t>Var samarbetspartner</a:t>
            </a:r>
          </a:p>
          <a:p>
            <a:r>
              <a:rPr lang="sv-SE" b="1" dirty="0"/>
              <a:t>Opinionsbildning</a:t>
            </a:r>
            <a:r>
              <a:rPr lang="sv-SE" dirty="0"/>
              <a:t> - Bevaka, hitta viktiga frågor, skriva insändare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33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7" y="189922"/>
            <a:ext cx="6778710" cy="657976"/>
          </a:xfrm>
        </p:spPr>
        <p:txBody>
          <a:bodyPr/>
          <a:lstStyle/>
          <a:p>
            <a:r>
              <a:rPr lang="sv-SE" dirty="0"/>
              <a:t>Föreningsarbete - Styrelsen</a:t>
            </a:r>
            <a:endParaRPr lang="nn-NO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1906386" y="847898"/>
            <a:ext cx="8345979" cy="5885411"/>
          </a:xfrm>
        </p:spPr>
        <p:txBody>
          <a:bodyPr/>
          <a:lstStyle/>
          <a:p>
            <a:r>
              <a:rPr lang="sv-SE" dirty="0"/>
              <a:t>Yttersta ansvaret</a:t>
            </a:r>
          </a:p>
          <a:p>
            <a:r>
              <a:rPr lang="sv-SE" dirty="0"/>
              <a:t>Ekonomi och skatter blir därmed viktigt – Någon som har koll?</a:t>
            </a:r>
          </a:p>
          <a:p>
            <a:r>
              <a:rPr lang="sv-SE" dirty="0"/>
              <a:t>SPF har ansvarsförsäkring, mötesförsäkring</a:t>
            </a:r>
          </a:p>
          <a:p>
            <a:r>
              <a:rPr lang="sv-SE" b="1" dirty="0"/>
              <a:t>Mina Sidor – Intranätet – </a:t>
            </a:r>
            <a:r>
              <a:rPr lang="sv-SE" b="1" dirty="0" err="1"/>
              <a:t>Webbshoppen</a:t>
            </a:r>
            <a:r>
              <a:rPr lang="sv-SE" b="1" dirty="0"/>
              <a:t> - Distriktet</a:t>
            </a:r>
          </a:p>
          <a:p>
            <a:endParaRPr lang="sv-SE" dirty="0"/>
          </a:p>
          <a:p>
            <a:r>
              <a:rPr lang="sv-SE" b="1" dirty="0"/>
              <a:t>Delegera</a:t>
            </a:r>
            <a:r>
              <a:rPr lang="sv-SE" dirty="0"/>
              <a:t> – Ge frihet</a:t>
            </a:r>
          </a:p>
          <a:p>
            <a:r>
              <a:rPr lang="sv-SE" b="1" dirty="0"/>
              <a:t>Skapa nätverk</a:t>
            </a:r>
          </a:p>
          <a:p>
            <a:r>
              <a:rPr lang="sv-SE" b="1" dirty="0"/>
              <a:t>Samarbeta</a:t>
            </a:r>
            <a:r>
              <a:rPr lang="sv-SE" dirty="0"/>
              <a:t> – Kretsen, andra föreningar</a:t>
            </a:r>
          </a:p>
          <a:p>
            <a:endParaRPr lang="sv-SE" dirty="0"/>
          </a:p>
          <a:p>
            <a:r>
              <a:rPr lang="sv-SE" dirty="0"/>
              <a:t>Skapa underlag för kommunikation med medlemmar</a:t>
            </a:r>
          </a:p>
          <a:p>
            <a:r>
              <a:rPr lang="sv-SE" dirty="0"/>
              <a:t>Hemsidor, Epost, Mobilnummer – (Sociala medier) – Fördelen att använda samma</a:t>
            </a:r>
          </a:p>
          <a:p>
            <a:endParaRPr lang="sv-SE" dirty="0"/>
          </a:p>
          <a:p>
            <a:r>
              <a:rPr lang="sv-SE" dirty="0"/>
              <a:t>Kontakt med beslutsfattare, press</a:t>
            </a:r>
          </a:p>
          <a:p>
            <a:r>
              <a:rPr lang="sv-SE" dirty="0"/>
              <a:t>Bevaka, hitta viktiga frågor, skriva insändare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1F4E01-5BC7-4523-8631-8D1751A33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164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83743" y="189922"/>
            <a:ext cx="7841412" cy="874241"/>
          </a:xfrm>
        </p:spPr>
        <p:txBody>
          <a:bodyPr/>
          <a:lstStyle/>
          <a:p>
            <a:r>
              <a:rPr lang="sv-SE" dirty="0"/>
              <a:t>Föreningsadministration - Medlemsavgiften</a:t>
            </a:r>
            <a:br>
              <a:rPr lang="sv-SE" dirty="0"/>
            </a:br>
            <a:r>
              <a:rPr lang="sv-SE" dirty="0"/>
              <a:t>Allmänt inom SPF – En översikt</a:t>
            </a:r>
            <a:br>
              <a:rPr lang="sv-SE" dirty="0"/>
            </a:br>
            <a:endParaRPr lang="nn-NO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533400" y="1224179"/>
            <a:ext cx="11438803" cy="536956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v-SE" sz="2000" dirty="0"/>
              <a:t>Medlemsavgiften – 3 delar - Lokal förening, Distrikt, Förbund</a:t>
            </a:r>
          </a:p>
          <a:p>
            <a:pPr>
              <a:lnSpc>
                <a:spcPct val="150000"/>
              </a:lnSpc>
            </a:pPr>
            <a:r>
              <a:rPr lang="sv-SE" sz="2000" dirty="0"/>
              <a:t>Föreningen kan själv ändra sin medlemsavgift i Miriam</a:t>
            </a:r>
          </a:p>
          <a:p>
            <a:pPr>
              <a:lnSpc>
                <a:spcPct val="150000"/>
              </a:lnSpc>
            </a:pPr>
            <a:r>
              <a:rPr lang="sv-SE" sz="2000" dirty="0"/>
              <a:t>Betalningar delas upp – Avräkning ligger på föreningskortet under anteckningar i MIRIAM</a:t>
            </a:r>
          </a:p>
          <a:p>
            <a:pPr>
              <a:lnSpc>
                <a:spcPct val="150000"/>
              </a:lnSpc>
            </a:pPr>
            <a:r>
              <a:rPr lang="sv-SE" sz="2000" dirty="0"/>
              <a:t>Saldo/betalning ses direkt i Miriam - Dubbel-/överbetalning ligger kvar som saldo till kommande år</a:t>
            </a:r>
          </a:p>
          <a:p>
            <a:pPr>
              <a:lnSpc>
                <a:spcPct val="150000"/>
              </a:lnSpc>
            </a:pPr>
            <a:r>
              <a:rPr lang="sv-SE" sz="2000" dirty="0"/>
              <a:t>NYTT: Ingen avräkning sker i efterhand – Betalningar gällande årets medlemsavgift delas upp</a:t>
            </a:r>
          </a:p>
          <a:p>
            <a:pPr>
              <a:lnSpc>
                <a:spcPct val="150000"/>
              </a:lnSpc>
            </a:pPr>
            <a:r>
              <a:rPr lang="sv-SE" sz="2000" dirty="0"/>
              <a:t>Medlem bör meddela om föreningsbyte ”innan fakturering sker”. </a:t>
            </a:r>
          </a:p>
          <a:p>
            <a:pPr>
              <a:lnSpc>
                <a:spcPct val="150000"/>
              </a:lnSpc>
            </a:pPr>
            <a:r>
              <a:rPr lang="sv-SE" sz="2000" dirty="0"/>
              <a:t>Nya medlemmar efter 1/10 – Fri medlemsavgift innevarande år. Betalar för nästa år</a:t>
            </a:r>
          </a:p>
          <a:p>
            <a:r>
              <a:rPr lang="sv-SE" sz="2000" dirty="0"/>
              <a:t>Förbundet skickar 1 påminnelse. Därefter föreningens ansvar. I april (1/4) avregistreras obetalda </a:t>
            </a:r>
          </a:p>
          <a:p>
            <a:r>
              <a:rPr lang="sv-SE" sz="2000" dirty="0"/>
              <a:t>Distriktets hemsida (ex. Utbildning – Material från kurser) (Aktuellt – Info t föreningarna –</a:t>
            </a:r>
            <a:r>
              <a:rPr lang="sv-SE" sz="2000" dirty="0" err="1"/>
              <a:t>Adminis</a:t>
            </a:r>
            <a:r>
              <a:rPr lang="sv-SE" sz="2000" dirty="0"/>
              <a:t>..)</a:t>
            </a:r>
          </a:p>
          <a:p>
            <a:r>
              <a:rPr lang="sv-SE" sz="2400" b="1" dirty="0"/>
              <a:t>Stadgar		Medlemsregister		Intranätet		Våra hemsidor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1F4E01-5BC7-4523-8631-8D1751A33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7" y="189922"/>
            <a:ext cx="6778710" cy="982173"/>
          </a:xfrm>
        </p:spPr>
        <p:txBody>
          <a:bodyPr/>
          <a:lstStyle/>
          <a:p>
            <a:r>
              <a:rPr lang="sv-SE" dirty="0"/>
              <a:t>Medlemsutveckling – Viktigt?</a:t>
            </a:r>
            <a:br>
              <a:rPr lang="sv-SE" dirty="0"/>
            </a:br>
            <a:r>
              <a:rPr lang="sv-SE" dirty="0"/>
              <a:t>Medlemsvård – Viktigt?</a:t>
            </a:r>
            <a:endParaRPr lang="nn-NO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1906386" y="1230284"/>
            <a:ext cx="8345979" cy="5503024"/>
          </a:xfrm>
        </p:spPr>
        <p:txBody>
          <a:bodyPr/>
          <a:lstStyle/>
          <a:p>
            <a:pPr marL="0" indent="0">
              <a:buNone/>
            </a:pPr>
            <a:r>
              <a:rPr lang="sv-SE" sz="2000" b="1" dirty="0"/>
              <a:t>Utan förnyelse dör föreningarna</a:t>
            </a:r>
          </a:p>
          <a:p>
            <a:pPr marL="0" indent="0">
              <a:buNone/>
            </a:pPr>
            <a:r>
              <a:rPr lang="sv-SE" sz="2800" b="1" dirty="0">
                <a:solidFill>
                  <a:srgbClr val="008FCB"/>
                </a:solidFill>
              </a:rPr>
              <a:t>Hur får vi?</a:t>
            </a:r>
            <a:endParaRPr lang="sv-SE" sz="2000" b="1" dirty="0"/>
          </a:p>
          <a:p>
            <a:r>
              <a:rPr lang="sv-SE" sz="2000" dirty="0"/>
              <a:t>Nya nätverk</a:t>
            </a:r>
          </a:p>
          <a:p>
            <a:r>
              <a:rPr lang="sv-SE" sz="2000" dirty="0"/>
              <a:t>Nya funktionärer</a:t>
            </a:r>
          </a:p>
          <a:p>
            <a:r>
              <a:rPr lang="sv-SE" sz="2000" dirty="0"/>
              <a:t>Nya idéer</a:t>
            </a:r>
          </a:p>
          <a:p>
            <a:r>
              <a:rPr lang="sv-SE" sz="2000" dirty="0"/>
              <a:t>Nya intresseområden</a:t>
            </a:r>
          </a:p>
          <a:p>
            <a:r>
              <a:rPr lang="sv-SE" sz="2000" dirty="0"/>
              <a:t>Förnyelse</a:t>
            </a:r>
          </a:p>
          <a:p>
            <a:endParaRPr lang="sv-SE" sz="2000" dirty="0"/>
          </a:p>
          <a:p>
            <a:r>
              <a:rPr lang="sv-SE" sz="2000" dirty="0"/>
              <a:t>Utmaningarna blir större och större</a:t>
            </a:r>
          </a:p>
          <a:p>
            <a:endParaRPr lang="sv-SE" sz="2000" dirty="0"/>
          </a:p>
          <a:p>
            <a:r>
              <a:rPr lang="sv-SE" sz="2000" dirty="0"/>
              <a:t>Välkomna</a:t>
            </a:r>
          </a:p>
          <a:p>
            <a:r>
              <a:rPr lang="sv-SE" sz="2000" dirty="0"/>
              <a:t>Inkludera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5164744-A947-44E1-BB42-D8A288608F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58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5 starka skäl till att bli medlem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Ett enkelt sätt att träffa nya och gamla vänner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Delta i aktiviteter, kurser och resor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Stöd vårt arbete för seniorers villkor i samhället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Medlemsförmåner, både centrala och lokala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Medlemstidningen Senioren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8664BD5-D379-4E6C-8F47-24CF1901A6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628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7" y="189922"/>
            <a:ext cx="6778710" cy="874241"/>
          </a:xfrm>
        </p:spPr>
        <p:txBody>
          <a:bodyPr/>
          <a:lstStyle/>
          <a:p>
            <a:r>
              <a:rPr lang="sv-SE" dirty="0"/>
              <a:t>Föreningsstruktur</a:t>
            </a:r>
            <a:br>
              <a:rPr lang="sv-SE" dirty="0"/>
            </a:br>
            <a:r>
              <a:rPr lang="sv-SE" dirty="0"/>
              <a:t>Förtroende / Val</a:t>
            </a:r>
            <a:endParaRPr lang="nn-NO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1F4E01-5BC7-4523-8631-8D1751A33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  <p:graphicFrame>
        <p:nvGraphicFramePr>
          <p:cNvPr id="8" name="Platshållare för innehåll 7">
            <a:extLst>
              <a:ext uri="{FF2B5EF4-FFF2-40B4-BE49-F238E27FC236}">
                <a16:creationId xmlns:a16="http://schemas.microsoft.com/office/drawing/2014/main" id="{A8C6EA7B-3B4F-488E-A921-0B301A2C8B6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07745973"/>
              </p:ext>
            </p:extLst>
          </p:nvPr>
        </p:nvGraphicFramePr>
        <p:xfrm>
          <a:off x="188686" y="1219200"/>
          <a:ext cx="11783517" cy="5123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0194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7" y="189922"/>
            <a:ext cx="6778710" cy="874241"/>
          </a:xfrm>
        </p:spPr>
        <p:txBody>
          <a:bodyPr/>
          <a:lstStyle/>
          <a:p>
            <a:r>
              <a:rPr lang="sv-SE" dirty="0"/>
              <a:t>Kassörsrollen</a:t>
            </a:r>
            <a:br>
              <a:rPr lang="sv-SE" dirty="0"/>
            </a:br>
            <a:r>
              <a:rPr lang="sv-SE" sz="1800" i="1" dirty="0"/>
              <a:t>Se även kassörshandboken sid 4-11 (och 12-19)</a:t>
            </a:r>
            <a:endParaRPr lang="nn-NO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55406" y="2448358"/>
            <a:ext cx="9342661" cy="4409642"/>
          </a:xfrm>
        </p:spPr>
        <p:txBody>
          <a:bodyPr/>
          <a:lstStyle/>
          <a:p>
            <a:endParaRPr lang="sv-SE" dirty="0"/>
          </a:p>
          <a:p>
            <a:r>
              <a:rPr lang="sv-SE" sz="2400" dirty="0"/>
              <a:t>Ha förtroende från medlemmarna. Är ofta en av firmatecknarna.</a:t>
            </a:r>
          </a:p>
          <a:p>
            <a:r>
              <a:rPr lang="sv-SE" sz="2400" dirty="0"/>
              <a:t>Tillräcklig kunskap om redovisning och ekonomiska förhållande.</a:t>
            </a:r>
          </a:p>
          <a:p>
            <a:r>
              <a:rPr lang="sv-SE" sz="2400" dirty="0"/>
              <a:t>Kunskap om föreningen behövs det? (I vårt fall även förbundet?)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1F4E01-5BC7-4523-8631-8D1751A33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9636901-951E-4834-BB2B-10A998264C7C}"/>
              </a:ext>
            </a:extLst>
          </p:cNvPr>
          <p:cNvSpPr txBox="1">
            <a:spLocks/>
          </p:cNvSpPr>
          <p:nvPr/>
        </p:nvSpPr>
        <p:spPr>
          <a:xfrm>
            <a:off x="2064327" y="1416998"/>
            <a:ext cx="7921502" cy="4408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800" dirty="0">
                <a:solidFill>
                  <a:schemeClr val="tx1"/>
                </a:solidFill>
              </a:rPr>
              <a:t>Personer som endast gör bokföringen och verifikationer?</a:t>
            </a:r>
            <a:br>
              <a:rPr lang="sv-SE" dirty="0"/>
            </a:br>
            <a:endParaRPr lang="nn-NO" dirty="0">
              <a:solidFill>
                <a:schemeClr val="tx1"/>
              </a:solidFill>
            </a:endParaRP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390651FA-9614-4149-9CF3-521ECDFFBDF8}"/>
              </a:ext>
            </a:extLst>
          </p:cNvPr>
          <p:cNvSpPr txBox="1">
            <a:spLocks/>
          </p:cNvSpPr>
          <p:nvPr/>
        </p:nvSpPr>
        <p:spPr>
          <a:xfrm>
            <a:off x="2064327" y="2007527"/>
            <a:ext cx="7921502" cy="4408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800" dirty="0">
                <a:solidFill>
                  <a:schemeClr val="tx1"/>
                </a:solidFill>
              </a:rPr>
              <a:t>Har revisorerna andra funktioner?</a:t>
            </a:r>
            <a:br>
              <a:rPr lang="sv-SE" dirty="0"/>
            </a:br>
            <a:endParaRPr lang="nn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90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7" y="189922"/>
            <a:ext cx="6778710" cy="874241"/>
          </a:xfrm>
        </p:spPr>
        <p:txBody>
          <a:bodyPr/>
          <a:lstStyle/>
          <a:p>
            <a:r>
              <a:rPr lang="sv-SE" dirty="0"/>
              <a:t>Kassörens uppgift</a:t>
            </a:r>
            <a:endParaRPr lang="nn-NO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786581" y="1064163"/>
            <a:ext cx="10530348" cy="5467266"/>
          </a:xfrm>
        </p:spPr>
        <p:txBody>
          <a:bodyPr/>
          <a:lstStyle/>
          <a:p>
            <a:endParaRPr lang="sv-SE" dirty="0"/>
          </a:p>
          <a:p>
            <a:r>
              <a:rPr lang="sv-SE" sz="2400" b="1" dirty="0"/>
              <a:t>Bokföring</a:t>
            </a:r>
          </a:p>
          <a:p>
            <a:r>
              <a:rPr lang="sv-SE" sz="2400" b="1" dirty="0"/>
              <a:t>In- och utbetalningar – </a:t>
            </a:r>
            <a:r>
              <a:rPr lang="sv-SE" sz="2400" dirty="0"/>
              <a:t>Fullmakter?!</a:t>
            </a:r>
          </a:p>
          <a:p>
            <a:r>
              <a:rPr lang="sv-SE" sz="2400" b="1" dirty="0"/>
              <a:t>Koll på tillgångarna </a:t>
            </a:r>
            <a:r>
              <a:rPr lang="sv-SE" sz="2400" dirty="0"/>
              <a:t>- </a:t>
            </a:r>
            <a:r>
              <a:rPr lang="sv-SE" sz="2400" i="1" dirty="0"/>
              <a:t>Kontoutdrag, kontantkassa, Inventarier etc.</a:t>
            </a:r>
          </a:p>
          <a:p>
            <a:r>
              <a:rPr lang="sv-SE" sz="2400" b="1" dirty="0"/>
              <a:t>Skyldigheter mot samhället fullgjorts</a:t>
            </a:r>
            <a:r>
              <a:rPr lang="sv-SE" sz="2400" dirty="0"/>
              <a:t> – </a:t>
            </a:r>
            <a:r>
              <a:rPr lang="sv-SE" sz="2400" i="1" dirty="0"/>
              <a:t>Arbetsgivardeklarationer, Skattekonto, Inkomstdeklaration – </a:t>
            </a:r>
            <a:r>
              <a:rPr lang="sv-SE" sz="2400" dirty="0"/>
              <a:t>Deklarationsombud?</a:t>
            </a:r>
          </a:p>
          <a:p>
            <a:r>
              <a:rPr lang="sv-SE" sz="2400" b="1" dirty="0"/>
              <a:t>Skyldigheter mot andra </a:t>
            </a:r>
            <a:r>
              <a:rPr lang="sv-SE" sz="2400" i="1" dirty="0"/>
              <a:t>– Internt, förbund, medlemmar, personal </a:t>
            </a:r>
            <a:r>
              <a:rPr lang="sv-SE" sz="2400" i="1" dirty="0" err="1"/>
              <a:t>etc</a:t>
            </a:r>
            <a:endParaRPr lang="sv-SE" sz="2400" i="1" dirty="0"/>
          </a:p>
          <a:p>
            <a:r>
              <a:rPr lang="sv-SE" sz="2400" dirty="0"/>
              <a:t>Rapportera till styrelse, årsmöte, myndigheter.</a:t>
            </a:r>
          </a:p>
          <a:p>
            <a:r>
              <a:rPr lang="sv-SE" sz="2400" dirty="0"/>
              <a:t>Budgetförslag?!</a:t>
            </a:r>
          </a:p>
          <a:p>
            <a:r>
              <a:rPr lang="sv-SE" sz="2000" dirty="0"/>
              <a:t>Ekonomiska handlingarna förvaras på säkert sätt.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1F4E01-5BC7-4523-8631-8D1751A33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66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64326" y="189922"/>
            <a:ext cx="8248073" cy="874241"/>
          </a:xfrm>
        </p:spPr>
        <p:txBody>
          <a:bodyPr/>
          <a:lstStyle/>
          <a:p>
            <a:r>
              <a:rPr lang="sv-SE" dirty="0"/>
              <a:t>Ekonomisk granskning – </a:t>
            </a:r>
            <a:br>
              <a:rPr lang="sv-SE" dirty="0"/>
            </a:br>
            <a:r>
              <a:rPr lang="sv-SE" i="1" dirty="0"/>
              <a:t>Vad underlättar? Intern kontroll / Självkontroll</a:t>
            </a:r>
            <a:endParaRPr lang="nn-NO" i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1636551" y="1064163"/>
            <a:ext cx="9336249" cy="5467266"/>
          </a:xfrm>
        </p:spPr>
        <p:txBody>
          <a:bodyPr/>
          <a:lstStyle/>
          <a:p>
            <a:r>
              <a:rPr lang="sv-SE" sz="2400" b="1" dirty="0"/>
              <a:t>Budget - </a:t>
            </a:r>
            <a:r>
              <a:rPr lang="sv-SE" sz="2400" dirty="0"/>
              <a:t>Ger en uppfattning om årsmötets- och styrelsens avsikt</a:t>
            </a:r>
          </a:p>
          <a:p>
            <a:r>
              <a:rPr lang="sv-SE" sz="2400" b="1" dirty="0"/>
              <a:t>Datoriserad bokföring – </a:t>
            </a:r>
            <a:r>
              <a:rPr lang="sv-SE" sz="2400" dirty="0"/>
              <a:t>(Ger automatiskt BR)</a:t>
            </a:r>
          </a:p>
          <a:p>
            <a:r>
              <a:rPr lang="sv-SE" sz="2400" b="1" dirty="0"/>
              <a:t>Balansräkning </a:t>
            </a:r>
            <a:r>
              <a:rPr lang="sv-SE" sz="2400" dirty="0"/>
              <a:t>(viktigare än RR)</a:t>
            </a:r>
            <a:endParaRPr lang="sv-SE" sz="2400" b="1" dirty="0"/>
          </a:p>
          <a:p>
            <a:r>
              <a:rPr lang="sv-SE" sz="2400" b="1" dirty="0"/>
              <a:t>Att kassören löpande redovisar till Styrelsen</a:t>
            </a:r>
            <a:br>
              <a:rPr lang="sv-SE" sz="2400" b="1" dirty="0"/>
            </a:br>
            <a:r>
              <a:rPr lang="sv-SE" sz="2000" dirty="0"/>
              <a:t>Kontoutdrag? ”Synlig kassa”?</a:t>
            </a:r>
          </a:p>
          <a:p>
            <a:r>
              <a:rPr lang="sv-SE" sz="2400" b="1" dirty="0"/>
              <a:t>Kontakt med revisorerna</a:t>
            </a:r>
          </a:p>
          <a:p>
            <a:r>
              <a:rPr lang="sv-SE" sz="2400" b="1" dirty="0"/>
              <a:t>Delegationsordning - </a:t>
            </a:r>
            <a:r>
              <a:rPr lang="sv-SE" sz="2400" dirty="0"/>
              <a:t>befogenheter</a:t>
            </a:r>
          </a:p>
          <a:p>
            <a:r>
              <a:rPr lang="sv-SE" sz="2400" b="1" dirty="0"/>
              <a:t>Attestering - </a:t>
            </a:r>
            <a:r>
              <a:rPr lang="sv-SE" sz="2400" dirty="0"/>
              <a:t>kostnadskontroll</a:t>
            </a:r>
          </a:p>
          <a:p>
            <a:r>
              <a:rPr lang="sv-SE" sz="2400" b="1" dirty="0"/>
              <a:t>System för ekonomisk avräkning gällande aktiviteter</a:t>
            </a:r>
            <a:br>
              <a:rPr lang="sv-SE" sz="2400" b="1" dirty="0"/>
            </a:br>
            <a:r>
              <a:rPr lang="sv-SE" sz="2000" dirty="0"/>
              <a:t>Finns det en anmälnings-/deltagarlista – Avstämning mot inkomsterna</a:t>
            </a:r>
            <a:br>
              <a:rPr lang="sv-SE" sz="2000" b="1" dirty="0"/>
            </a:br>
            <a:r>
              <a:rPr lang="sv-SE" sz="2000" dirty="0"/>
              <a:t>Någon som kollar? </a:t>
            </a:r>
            <a:br>
              <a:rPr lang="sv-SE" sz="2000" dirty="0"/>
            </a:br>
            <a:r>
              <a:rPr lang="sv-SE" sz="2000" dirty="0"/>
              <a:t>Kontantkassa bör den finnas?</a:t>
            </a:r>
          </a:p>
          <a:p>
            <a:pPr marL="0" indent="0">
              <a:buNone/>
            </a:pPr>
            <a:br>
              <a:rPr lang="sv-SE" sz="2000" dirty="0"/>
            </a:br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1F4E01-5BC7-4523-8631-8D1751A33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38" y="171590"/>
            <a:ext cx="1481765" cy="8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8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PF-tema">
  <a:themeElements>
    <a:clrScheme name="SP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8FCB"/>
      </a:accent1>
      <a:accent2>
        <a:srgbClr val="E75113"/>
      </a:accent2>
      <a:accent3>
        <a:srgbClr val="004178"/>
      </a:accent3>
      <a:accent4>
        <a:srgbClr val="87C3E7"/>
      </a:accent4>
      <a:accent5>
        <a:srgbClr val="BDE4F7"/>
      </a:accent5>
      <a:accent6>
        <a:srgbClr val="EBF6FC"/>
      </a:accent6>
      <a:hlink>
        <a:srgbClr val="008FCB"/>
      </a:hlink>
      <a:folHlink>
        <a:srgbClr val="E75113"/>
      </a:folHlink>
    </a:clrScheme>
    <a:fontScheme name="SP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16052</TotalTime>
  <Words>1208</Words>
  <Application>Microsoft Office PowerPoint</Application>
  <PresentationFormat>Bredbild</PresentationFormat>
  <Paragraphs>202</Paragraphs>
  <Slides>20</Slides>
  <Notes>13</Notes>
  <HiddenSlides>3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6" baseType="lpstr">
      <vt:lpstr>Arial</vt:lpstr>
      <vt:lpstr>Calibri</vt:lpstr>
      <vt:lpstr>Impact</vt:lpstr>
      <vt:lpstr>Roboto Lt</vt:lpstr>
      <vt:lpstr>Wingdings</vt:lpstr>
      <vt:lpstr>SPF-tema</vt:lpstr>
      <vt:lpstr>INFLYTANDE VALFRIHET LIVSKVALITET</vt:lpstr>
      <vt:lpstr>Föreningsarbete - Styrelsen</vt:lpstr>
      <vt:lpstr>Föreningsadministration - Medlemsavgiften Allmänt inom SPF – En översikt </vt:lpstr>
      <vt:lpstr>Medlemsutveckling – Viktigt? Medlemsvård – Viktigt?</vt:lpstr>
      <vt:lpstr>5 starka skäl till att bli medlem</vt:lpstr>
      <vt:lpstr>Föreningsstruktur Förtroende / Val</vt:lpstr>
      <vt:lpstr>Kassörsrollen Se även kassörshandboken sid 4-11 (och 12-19)</vt:lpstr>
      <vt:lpstr>Kassörens uppgift</vt:lpstr>
      <vt:lpstr>Ekonomisk granskning –  Vad underlättar? Intern kontroll / Självkontroll</vt:lpstr>
      <vt:lpstr>Förvaltningsrevision – främst 2 syften</vt:lpstr>
      <vt:lpstr>Revisorsrollen - Övrigt</vt:lpstr>
      <vt:lpstr>Nyttiga Länkar</vt:lpstr>
      <vt:lpstr>De vanligaste frågorna ang. ersättningar</vt:lpstr>
      <vt:lpstr>Gåva, representation m.m.</vt:lpstr>
      <vt:lpstr>Arbetsgivaravgifter och skatteavdrag på kontanta ersättningar</vt:lpstr>
      <vt:lpstr>Kontoplan – BAS Finns inget krav, men underlättar</vt:lpstr>
      <vt:lpstr>Kontoplan Bas  Kontogrupper</vt:lpstr>
      <vt:lpstr>Bokföringsmetoder i praktiken</vt:lpstr>
      <vt:lpstr>Rapporter och listor</vt:lpstr>
      <vt:lpstr>Föreningsarbete - Styrelsen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INFLYTANDE VALFRIHET LIVSKVALITET</dc:title>
  <dc:creator>Morten Kehler</dc:creator>
  <cp:keywords>kurser;ekonomi;revision;revisor</cp:keywords>
  <cp:lastModifiedBy>Morten Kehler</cp:lastModifiedBy>
  <cp:revision>22</cp:revision>
  <cp:lastPrinted>2018-05-30T12:52:50Z</cp:lastPrinted>
  <dcterms:created xsi:type="dcterms:W3CDTF">2018-05-29T14:42:34Z</dcterms:created>
  <dcterms:modified xsi:type="dcterms:W3CDTF">2022-08-23T04:26:12Z</dcterms:modified>
</cp:coreProperties>
</file>