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sldIdLst>
    <p:sldId id="282" r:id="rId2"/>
    <p:sldId id="257" r:id="rId3"/>
    <p:sldId id="273" r:id="rId4"/>
    <p:sldId id="275" r:id="rId5"/>
  </p:sldIdLst>
  <p:sldSz cx="9144000" cy="6858000" type="screen4x3"/>
  <p:notesSz cx="6858000" cy="9144000"/>
  <p:defaultTextStyle>
    <a:defPPr>
      <a:defRPr lang="sv-SE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14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4"/>
    <p:restoredTop sz="96327" autoAdjust="0"/>
  </p:normalViewPr>
  <p:slideViewPr>
    <p:cSldViewPr snapToGrid="0" snapToObjects="1">
      <p:cViewPr varScale="1">
        <p:scale>
          <a:sx n="142" d="100"/>
          <a:sy n="142" d="100"/>
        </p:scale>
        <p:origin x="896" y="240"/>
      </p:cViewPr>
      <p:guideLst>
        <p:guide orient="horz" pos="2160"/>
        <p:guide orient="horz" pos="101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465EF034-EF32-278E-8FCF-E1D3DB24C0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35C99A0-04CE-5537-5143-8CAA10A98E6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41F90EA-24B9-294D-8DE6-AD7E94864364}" type="datetimeFigureOut">
              <a:rPr lang="sv-SE"/>
              <a:pPr>
                <a:defRPr/>
              </a:pPr>
              <a:t>2022-10-13</a:t>
            </a:fld>
            <a:endParaRPr lang="sv-SE"/>
          </a:p>
        </p:txBody>
      </p:sp>
      <p:sp>
        <p:nvSpPr>
          <p:cNvPr id="4" name="Platshållare för bildobjekt 3">
            <a:extLst>
              <a:ext uri="{FF2B5EF4-FFF2-40B4-BE49-F238E27FC236}">
                <a16:creationId xmlns:a16="http://schemas.microsoft.com/office/drawing/2014/main" id="{BB56FF43-407C-8A4D-7057-88C88D5EEA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/>
          </a:p>
        </p:txBody>
      </p:sp>
      <p:sp>
        <p:nvSpPr>
          <p:cNvPr id="5" name="Platshållare för anteckningar 4">
            <a:extLst>
              <a:ext uri="{FF2B5EF4-FFF2-40B4-BE49-F238E27FC236}">
                <a16:creationId xmlns:a16="http://schemas.microsoft.com/office/drawing/2014/main" id="{BF0C88A0-952E-4FA2-F2C6-4281456E57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2013381-1168-F9CA-489F-860E0CF555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ED901DD-1596-F293-0FC1-5B51C114F3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AD818B2-F89E-7049-A15B-38CC0BF9F43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Platshållare för bildobjekt 1">
            <a:extLst>
              <a:ext uri="{FF2B5EF4-FFF2-40B4-BE49-F238E27FC236}">
                <a16:creationId xmlns:a16="http://schemas.microsoft.com/office/drawing/2014/main" id="{D1333D5D-5337-2345-DE9E-2789FFA1C2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Platshållare för anteckningar 2">
            <a:extLst>
              <a:ext uri="{FF2B5EF4-FFF2-40B4-BE49-F238E27FC236}">
                <a16:creationId xmlns:a16="http://schemas.microsoft.com/office/drawing/2014/main" id="{6A08D0C3-8A89-2E91-C2E2-6C4A50E45A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v-SE" altLang="sv-SE"/>
          </a:p>
        </p:txBody>
      </p:sp>
      <p:sp>
        <p:nvSpPr>
          <p:cNvPr id="19460" name="Platshållare för bildnummer 3">
            <a:extLst>
              <a:ext uri="{FF2B5EF4-FFF2-40B4-BE49-F238E27FC236}">
                <a16:creationId xmlns:a16="http://schemas.microsoft.com/office/drawing/2014/main" id="{E37583FD-181E-71B9-BB6D-02572A0144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0C803CD-9CB1-CB47-8075-21345E8D0DA7}" type="slidenum">
              <a:rPr lang="sv-SE" altLang="sv-SE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sv-SE" altLang="sv-S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Platshållare för bildobjekt 1">
            <a:extLst>
              <a:ext uri="{FF2B5EF4-FFF2-40B4-BE49-F238E27FC236}">
                <a16:creationId xmlns:a16="http://schemas.microsoft.com/office/drawing/2014/main" id="{377C0F31-7E1F-9B76-9A78-D35BAC8AF6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Platshållare för anteckningar 2">
            <a:extLst>
              <a:ext uri="{FF2B5EF4-FFF2-40B4-BE49-F238E27FC236}">
                <a16:creationId xmlns:a16="http://schemas.microsoft.com/office/drawing/2014/main" id="{1B6E7B62-F3CF-3545-519C-565CF46BFB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v-SE" altLang="sv-SE"/>
          </a:p>
        </p:txBody>
      </p:sp>
      <p:sp>
        <p:nvSpPr>
          <p:cNvPr id="21508" name="Platshållare för bildnummer 3">
            <a:extLst>
              <a:ext uri="{FF2B5EF4-FFF2-40B4-BE49-F238E27FC236}">
                <a16:creationId xmlns:a16="http://schemas.microsoft.com/office/drawing/2014/main" id="{25401BF8-D4A9-5837-D1F5-37F14A34C0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C8319F4-9758-C644-8751-A379A25E541C}" type="slidenum">
              <a:rPr lang="sv-SE" altLang="sv-SE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sv-SE" altLang="sv-S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latshållare för bildobjekt 1">
            <a:extLst>
              <a:ext uri="{FF2B5EF4-FFF2-40B4-BE49-F238E27FC236}">
                <a16:creationId xmlns:a16="http://schemas.microsoft.com/office/drawing/2014/main" id="{668944F2-683C-61A0-DC83-343FBCAC9A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Platshållare för anteckningar 2">
            <a:extLst>
              <a:ext uri="{FF2B5EF4-FFF2-40B4-BE49-F238E27FC236}">
                <a16:creationId xmlns:a16="http://schemas.microsoft.com/office/drawing/2014/main" id="{86E6C739-E94D-3CF8-FF09-08E537A33D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v-SE" altLang="sv-SE"/>
          </a:p>
        </p:txBody>
      </p:sp>
      <p:sp>
        <p:nvSpPr>
          <p:cNvPr id="23556" name="Platshållare för bildnummer 3">
            <a:extLst>
              <a:ext uri="{FF2B5EF4-FFF2-40B4-BE49-F238E27FC236}">
                <a16:creationId xmlns:a16="http://schemas.microsoft.com/office/drawing/2014/main" id="{C143801D-9905-FE8E-2813-D14C384C45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F6F3E02-FF4A-F445-AAF4-589F25E3F1CE}" type="slidenum">
              <a:rPr lang="sv-SE" altLang="sv-SE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sv-SE" altLang="sv-S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5" descr="SPF_Logo_RGB.png">
            <a:extLst>
              <a:ext uri="{FF2B5EF4-FFF2-40B4-BE49-F238E27FC236}">
                <a16:creationId xmlns:a16="http://schemas.microsoft.com/office/drawing/2014/main" id="{F3824A7E-8E8D-188F-92BF-71BB97B0BEE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913" y="2255838"/>
            <a:ext cx="4606925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latshållare för datum 3">
            <a:extLst>
              <a:ext uri="{FF2B5EF4-FFF2-40B4-BE49-F238E27FC236}">
                <a16:creationId xmlns:a16="http://schemas.microsoft.com/office/drawing/2014/main" id="{C64713BD-53D4-C7FB-BDF5-C489BD24B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Platshållare för sidfot 4">
            <a:extLst>
              <a:ext uri="{FF2B5EF4-FFF2-40B4-BE49-F238E27FC236}">
                <a16:creationId xmlns:a16="http://schemas.microsoft.com/office/drawing/2014/main" id="{86111551-8601-C5E6-3925-9C2A34362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>
            <a:extLst>
              <a:ext uri="{FF2B5EF4-FFF2-40B4-BE49-F238E27FC236}">
                <a16:creationId xmlns:a16="http://schemas.microsoft.com/office/drawing/2014/main" id="{960BBBFF-70B5-95AD-EDB0-297783D9C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0213" y="6364288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9DD5D-D1B7-B348-8F26-75037B5467A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8401020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och sto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5431068" y="2505620"/>
            <a:ext cx="3323465" cy="3357896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nn-NO"/>
          </a:p>
        </p:txBody>
      </p:sp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>
            <a:off x="5422601" y="1338890"/>
            <a:ext cx="3323465" cy="775136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lnSpc>
                <a:spcPct val="80000"/>
              </a:lnSpc>
              <a:spcBef>
                <a:spcPts val="672"/>
              </a:spcBef>
              <a:defRPr/>
            </a:lvl1pPr>
          </a:lstStyle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3" name="Platshållare för bild 2"/>
          <p:cNvSpPr>
            <a:spLocks noGrp="1"/>
          </p:cNvSpPr>
          <p:nvPr>
            <p:ph type="pic" sz="quarter" idx="14"/>
          </p:nvPr>
        </p:nvSpPr>
        <p:spPr>
          <a:xfrm>
            <a:off x="0" y="-8466"/>
            <a:ext cx="5224463" cy="6866466"/>
          </a:xfrm>
          <a:custGeom>
            <a:avLst/>
            <a:gdLst>
              <a:gd name="connsiteX0" fmla="*/ 0 w 5224463"/>
              <a:gd name="connsiteY0" fmla="*/ 0 h 6858000"/>
              <a:gd name="connsiteX1" fmla="*/ 5224463 w 5224463"/>
              <a:gd name="connsiteY1" fmla="*/ 0 h 6858000"/>
              <a:gd name="connsiteX2" fmla="*/ 5224463 w 5224463"/>
              <a:gd name="connsiteY2" fmla="*/ 6858000 h 6858000"/>
              <a:gd name="connsiteX3" fmla="*/ 0 w 5224463"/>
              <a:gd name="connsiteY3" fmla="*/ 6858000 h 6858000"/>
              <a:gd name="connsiteX4" fmla="*/ 0 w 5224463"/>
              <a:gd name="connsiteY4" fmla="*/ 0 h 6858000"/>
              <a:gd name="connsiteX0" fmla="*/ 0 w 5224463"/>
              <a:gd name="connsiteY0" fmla="*/ 8466 h 6866466"/>
              <a:gd name="connsiteX1" fmla="*/ 4377796 w 5224463"/>
              <a:gd name="connsiteY1" fmla="*/ 0 h 6866466"/>
              <a:gd name="connsiteX2" fmla="*/ 5224463 w 5224463"/>
              <a:gd name="connsiteY2" fmla="*/ 6866466 h 6866466"/>
              <a:gd name="connsiteX3" fmla="*/ 0 w 5224463"/>
              <a:gd name="connsiteY3" fmla="*/ 6866466 h 6866466"/>
              <a:gd name="connsiteX4" fmla="*/ 0 w 5224463"/>
              <a:gd name="connsiteY4" fmla="*/ 8466 h 686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4463" h="6866466">
                <a:moveTo>
                  <a:pt x="0" y="8466"/>
                </a:moveTo>
                <a:lnTo>
                  <a:pt x="4377796" y="0"/>
                </a:lnTo>
                <a:lnTo>
                  <a:pt x="5224463" y="6866466"/>
                </a:lnTo>
                <a:lnTo>
                  <a:pt x="0" y="6866466"/>
                </a:lnTo>
                <a:lnTo>
                  <a:pt x="0" y="8466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tIns="2124000" rtlCol="0">
            <a:no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pPr lvl="0"/>
            <a:r>
              <a:rPr lang="sv-SE" noProof="0"/>
              <a:t>Klicka på ikonen för att lägga till en bild</a:t>
            </a:r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165231829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och bild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5" descr="bakgrunderE.jpg">
            <a:extLst>
              <a:ext uri="{FF2B5EF4-FFF2-40B4-BE49-F238E27FC236}">
                <a16:creationId xmlns:a16="http://schemas.microsoft.com/office/drawing/2014/main" id="{012F4190-C580-F5A7-ADA6-E6A92ECAC5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2988"/>
            <a:ext cx="9144000" cy="73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>
            <a:off x="1291499" y="1253951"/>
            <a:ext cx="6685689" cy="885242"/>
          </a:xfrm>
          <a:prstGeom prst="rect">
            <a:avLst/>
          </a:prstGeom>
        </p:spPr>
        <p:txBody>
          <a:bodyPr rtlCol="0">
            <a:noAutofit/>
          </a:bodyPr>
          <a:lstStyle/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11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1291499" y="2547955"/>
            <a:ext cx="3809007" cy="3357896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nn-NO"/>
          </a:p>
        </p:txBody>
      </p:sp>
      <p:sp>
        <p:nvSpPr>
          <p:cNvPr id="12" name="Platshållare för bild 2"/>
          <p:cNvSpPr>
            <a:spLocks noGrp="1"/>
          </p:cNvSpPr>
          <p:nvPr>
            <p:ph type="pic" sz="quarter" idx="14"/>
          </p:nvPr>
        </p:nvSpPr>
        <p:spPr>
          <a:xfrm>
            <a:off x="5307013" y="2622550"/>
            <a:ext cx="2670175" cy="2430463"/>
          </a:xfrm>
        </p:spPr>
        <p:txBody>
          <a:bodyPr rtlCol="0"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 noProof="0"/>
              <a:t>Klicka på ikonen för att lägga till en bild</a:t>
            </a:r>
            <a:endParaRPr lang="nn-NO" noProof="0"/>
          </a:p>
        </p:txBody>
      </p:sp>
      <p:sp>
        <p:nvSpPr>
          <p:cNvPr id="3" name="Platshållare för bildnummer 5">
            <a:extLst>
              <a:ext uri="{FF2B5EF4-FFF2-40B4-BE49-F238E27FC236}">
                <a16:creationId xmlns:a16="http://schemas.microsoft.com/office/drawing/2014/main" id="{69DEB8B5-E26A-E78A-EE9A-6E172A11919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6780213" y="6364288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D4E859E-6BCF-824A-9683-0839AC1B47C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3914703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5" descr="bakgrunderE.jpg">
            <a:extLst>
              <a:ext uri="{FF2B5EF4-FFF2-40B4-BE49-F238E27FC236}">
                <a16:creationId xmlns:a16="http://schemas.microsoft.com/office/drawing/2014/main" id="{ECF540C2-0222-8DEF-88A0-60F549B6E89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2988"/>
            <a:ext cx="9144000" cy="73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4285627" y="2547955"/>
            <a:ext cx="3809007" cy="3357896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nn-NO"/>
          </a:p>
        </p:txBody>
      </p:sp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>
            <a:off x="1291499" y="1253951"/>
            <a:ext cx="6685689" cy="885242"/>
          </a:xfrm>
          <a:prstGeom prst="rect">
            <a:avLst/>
          </a:prstGeom>
        </p:spPr>
        <p:txBody>
          <a:bodyPr rtlCol="0">
            <a:noAutofit/>
          </a:bodyPr>
          <a:lstStyle/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12" name="Platshållare för bild 2"/>
          <p:cNvSpPr>
            <a:spLocks noGrp="1"/>
          </p:cNvSpPr>
          <p:nvPr>
            <p:ph type="pic" sz="quarter" idx="14"/>
          </p:nvPr>
        </p:nvSpPr>
        <p:spPr>
          <a:xfrm>
            <a:off x="1291499" y="2622550"/>
            <a:ext cx="2670175" cy="2430463"/>
          </a:xfrm>
        </p:spPr>
        <p:txBody>
          <a:bodyPr rtlCol="0"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 noProof="0"/>
              <a:t>Klicka på ikonen för att lägga till en bild</a:t>
            </a:r>
            <a:endParaRPr lang="nn-NO" noProof="0"/>
          </a:p>
        </p:txBody>
      </p:sp>
      <p:sp>
        <p:nvSpPr>
          <p:cNvPr id="3" name="Platshållare för bildnummer 5">
            <a:extLst>
              <a:ext uri="{FF2B5EF4-FFF2-40B4-BE49-F238E27FC236}">
                <a16:creationId xmlns:a16="http://schemas.microsoft.com/office/drawing/2014/main" id="{D7F0891F-8B0C-4B41-D154-872F010595A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6780213" y="6364288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EFEA1C7-8BDB-F64B-8B88-4E1548D94F5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1192423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5" descr="bakgrunderE.jpg">
            <a:extLst>
              <a:ext uri="{FF2B5EF4-FFF2-40B4-BE49-F238E27FC236}">
                <a16:creationId xmlns:a16="http://schemas.microsoft.com/office/drawing/2014/main" id="{A87ED6B7-A039-0534-93B5-80B559F8F3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2988"/>
            <a:ext cx="9144000" cy="73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Bildobjekt 6" descr="SPF_Logo_RGB.png">
            <a:extLst>
              <a:ext uri="{FF2B5EF4-FFF2-40B4-BE49-F238E27FC236}">
                <a16:creationId xmlns:a16="http://schemas.microsoft.com/office/drawing/2014/main" id="{073F62C7-7CAE-C2BB-0719-7162FBAA844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913" y="2255838"/>
            <a:ext cx="4606925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BF5BB09D-77D6-64F7-D866-28743609BD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223125" y="6451600"/>
            <a:ext cx="1690688" cy="185738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0219C33-B864-FC44-A55A-999B5A7387D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0519809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5" descr="bakgrunderC.jpg">
            <a:extLst>
              <a:ext uri="{FF2B5EF4-FFF2-40B4-BE49-F238E27FC236}">
                <a16:creationId xmlns:a16="http://schemas.microsoft.com/office/drawing/2014/main" id="{B95AE9A7-F443-8736-542E-539A8EB6AC5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Bildobjekt 6" descr="SPF_Logo_RGB.png">
            <a:extLst>
              <a:ext uri="{FF2B5EF4-FFF2-40B4-BE49-F238E27FC236}">
                <a16:creationId xmlns:a16="http://schemas.microsoft.com/office/drawing/2014/main" id="{A84AE9C4-7CCE-36AB-21A0-1902B4E172C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0375" y="249238"/>
            <a:ext cx="776288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 rot="21240000">
            <a:off x="2043513" y="1808744"/>
            <a:ext cx="6475042" cy="2781538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6000" b="0" cap="all" baseline="0">
                <a:latin typeface="Impact" panose="020B0806030902050204" pitchFamily="34" charset="0"/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59416174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5" descr="bakgrunderD.jpg">
            <a:extLst>
              <a:ext uri="{FF2B5EF4-FFF2-40B4-BE49-F238E27FC236}">
                <a16:creationId xmlns:a16="http://schemas.microsoft.com/office/drawing/2014/main" id="{BF883E51-2A71-BBAE-6C2E-6554D689267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Bildobjekt 6" descr="bakgrunderD.jpg">
            <a:extLst>
              <a:ext uri="{FF2B5EF4-FFF2-40B4-BE49-F238E27FC236}">
                <a16:creationId xmlns:a16="http://schemas.microsoft.com/office/drawing/2014/main" id="{2CCAF926-2B09-2B0C-5BF1-0D322A05030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81263"/>
            <a:ext cx="9144000" cy="437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Bildobjekt 9" descr="SPF_Logo_RGB.png">
            <a:extLst>
              <a:ext uri="{FF2B5EF4-FFF2-40B4-BE49-F238E27FC236}">
                <a16:creationId xmlns:a16="http://schemas.microsoft.com/office/drawing/2014/main" id="{4D327FA5-A025-EA1E-8097-EE3ED5D8BC9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0375" y="249238"/>
            <a:ext cx="776288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78915" y="3063289"/>
            <a:ext cx="6648681" cy="10305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D6FFA96-C250-112B-2B75-328FBD3840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780213" y="6364288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6120BE8-5DA3-3C48-BF18-D67419EB361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952380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5" descr="bakgrunderD.jpg">
            <a:extLst>
              <a:ext uri="{FF2B5EF4-FFF2-40B4-BE49-F238E27FC236}">
                <a16:creationId xmlns:a16="http://schemas.microsoft.com/office/drawing/2014/main" id="{1CC990F1-FB0E-4E93-89FF-FA9E89F92AA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2988"/>
            <a:ext cx="9144000" cy="73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>
            <a:off x="1291499" y="1253951"/>
            <a:ext cx="6778710" cy="885242"/>
          </a:xfrm>
          <a:prstGeom prst="rect">
            <a:avLst/>
          </a:prstGeom>
        </p:spPr>
        <p:txBody>
          <a:bodyPr rtlCol="0">
            <a:noAutofit/>
          </a:bodyPr>
          <a:lstStyle/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11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1291499" y="2547955"/>
            <a:ext cx="6778710" cy="3357896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nn-NO"/>
          </a:p>
        </p:txBody>
      </p:sp>
      <p:sp>
        <p:nvSpPr>
          <p:cNvPr id="3" name="Platshållare för bildnummer 5">
            <a:extLst>
              <a:ext uri="{FF2B5EF4-FFF2-40B4-BE49-F238E27FC236}">
                <a16:creationId xmlns:a16="http://schemas.microsoft.com/office/drawing/2014/main" id="{8ED41255-DDE4-F2DA-1A0F-38EDB683A48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6780213" y="6364288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07367F2-298E-D94F-A494-24A69A38928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6961359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rö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5" descr="bakgrunderD.jpg">
            <a:extLst>
              <a:ext uri="{FF2B5EF4-FFF2-40B4-BE49-F238E27FC236}">
                <a16:creationId xmlns:a16="http://schemas.microsoft.com/office/drawing/2014/main" id="{D9DD91B7-8AF4-242D-40E8-F449487A7B6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2988"/>
            <a:ext cx="9144000" cy="73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>
            <a:off x="1291499" y="1337841"/>
            <a:ext cx="6778710" cy="725851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lnSpc>
                <a:spcPct val="80000"/>
              </a:lnSpc>
              <a:spcBef>
                <a:spcPts val="672"/>
              </a:spcBef>
              <a:defRPr/>
            </a:lvl1pPr>
          </a:lstStyle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11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1291499" y="2547955"/>
            <a:ext cx="6778710" cy="3357896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Platshållare för bildnummer 5">
            <a:extLst>
              <a:ext uri="{FF2B5EF4-FFF2-40B4-BE49-F238E27FC236}">
                <a16:creationId xmlns:a16="http://schemas.microsoft.com/office/drawing/2014/main" id="{5050FD94-79DC-5336-7B88-AD0C56E1313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6780213" y="6364288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855087E-D377-A248-9069-0E1E17B116F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3863429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5" descr="bakgrunderE.jpg">
            <a:extLst>
              <a:ext uri="{FF2B5EF4-FFF2-40B4-BE49-F238E27FC236}">
                <a16:creationId xmlns:a16="http://schemas.microsoft.com/office/drawing/2014/main" id="{77014912-8DAB-63A4-580D-D383B375E8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2988"/>
            <a:ext cx="9144000" cy="73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>
            <a:off x="1291499" y="1253951"/>
            <a:ext cx="6778710" cy="81813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11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1291499" y="2547955"/>
            <a:ext cx="6778710" cy="3357896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nn-NO"/>
          </a:p>
        </p:txBody>
      </p:sp>
      <p:sp>
        <p:nvSpPr>
          <p:cNvPr id="3" name="Platshållare för bildnummer 5">
            <a:extLst>
              <a:ext uri="{FF2B5EF4-FFF2-40B4-BE49-F238E27FC236}">
                <a16:creationId xmlns:a16="http://schemas.microsoft.com/office/drawing/2014/main" id="{EEE8985A-9438-D75D-7D3F-1F7A5B75352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6780213" y="6364288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DEFDDD9-3737-594A-9BC5-C9D7D77C88A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7704331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röd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5" descr="bakgrunderE.jpg">
            <a:extLst>
              <a:ext uri="{FF2B5EF4-FFF2-40B4-BE49-F238E27FC236}">
                <a16:creationId xmlns:a16="http://schemas.microsoft.com/office/drawing/2014/main" id="{CCF55AAA-2261-F736-C2EB-0AF369B9849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2988"/>
            <a:ext cx="9144000" cy="73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>
            <a:off x="1291499" y="1337841"/>
            <a:ext cx="6778710" cy="725851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lnSpc>
                <a:spcPct val="80000"/>
              </a:lnSpc>
              <a:spcBef>
                <a:spcPts val="672"/>
              </a:spcBef>
              <a:defRPr/>
            </a:lvl1pPr>
          </a:lstStyle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11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1291499" y="2547955"/>
            <a:ext cx="6778710" cy="3357896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Platshållare för bildnummer 5">
            <a:extLst>
              <a:ext uri="{FF2B5EF4-FFF2-40B4-BE49-F238E27FC236}">
                <a16:creationId xmlns:a16="http://schemas.microsoft.com/office/drawing/2014/main" id="{58B47BCA-F220-1063-0644-F6ABBB2FA56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6780213" y="6364288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507B082-2361-3E40-A679-23FB7BFBBE2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1445941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sto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5" descr="SPF_Logo_RGB.png">
            <a:extLst>
              <a:ext uri="{FF2B5EF4-FFF2-40B4-BE49-F238E27FC236}">
                <a16:creationId xmlns:a16="http://schemas.microsoft.com/office/drawing/2014/main" id="{69F0BEC2-B98C-CFD8-D39E-E37713BA446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0375" y="249238"/>
            <a:ext cx="776288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latshållare för bild 2"/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9144908" cy="6860111"/>
          </a:xfrm>
          <a:custGeom>
            <a:avLst/>
            <a:gdLst>
              <a:gd name="connsiteX0" fmla="*/ 0 w 9144000"/>
              <a:gd name="connsiteY0" fmla="*/ 0 h 6858000"/>
              <a:gd name="connsiteX1" fmla="*/ 9144000 w 9144000"/>
              <a:gd name="connsiteY1" fmla="*/ 0 h 6858000"/>
              <a:gd name="connsiteX2" fmla="*/ 9144000 w 9144000"/>
              <a:gd name="connsiteY2" fmla="*/ 6858000 h 6858000"/>
              <a:gd name="connsiteX3" fmla="*/ 0 w 9144000"/>
              <a:gd name="connsiteY3" fmla="*/ 6858000 h 6858000"/>
              <a:gd name="connsiteX4" fmla="*/ 0 w 9144000"/>
              <a:gd name="connsiteY4" fmla="*/ 0 h 6858000"/>
              <a:gd name="connsiteX0" fmla="*/ 0 w 9144000"/>
              <a:gd name="connsiteY0" fmla="*/ 0 h 6858000"/>
              <a:gd name="connsiteX1" fmla="*/ 9144000 w 9144000"/>
              <a:gd name="connsiteY1" fmla="*/ 0 h 6858000"/>
              <a:gd name="connsiteX2" fmla="*/ 9144000 w 9144000"/>
              <a:gd name="connsiteY2" fmla="*/ 6110095 h 6858000"/>
              <a:gd name="connsiteX3" fmla="*/ 9144000 w 9144000"/>
              <a:gd name="connsiteY3" fmla="*/ 6858000 h 6858000"/>
              <a:gd name="connsiteX4" fmla="*/ 0 w 9144000"/>
              <a:gd name="connsiteY4" fmla="*/ 6858000 h 6858000"/>
              <a:gd name="connsiteX5" fmla="*/ 0 w 9144000"/>
              <a:gd name="connsiteY5" fmla="*/ 0 h 6858000"/>
              <a:gd name="connsiteX0" fmla="*/ 0 w 9144000"/>
              <a:gd name="connsiteY0" fmla="*/ 0 h 6858000"/>
              <a:gd name="connsiteX1" fmla="*/ 9144000 w 9144000"/>
              <a:gd name="connsiteY1" fmla="*/ 0 h 6858000"/>
              <a:gd name="connsiteX2" fmla="*/ 9144000 w 9144000"/>
              <a:gd name="connsiteY2" fmla="*/ 6221091 h 6858000"/>
              <a:gd name="connsiteX3" fmla="*/ 9144000 w 9144000"/>
              <a:gd name="connsiteY3" fmla="*/ 6858000 h 6858000"/>
              <a:gd name="connsiteX4" fmla="*/ 0 w 9144000"/>
              <a:gd name="connsiteY4" fmla="*/ 6858000 h 6858000"/>
              <a:gd name="connsiteX5" fmla="*/ 0 w 9144000"/>
              <a:gd name="connsiteY5" fmla="*/ 0 h 6858000"/>
              <a:gd name="connsiteX0" fmla="*/ 0 w 9144000"/>
              <a:gd name="connsiteY0" fmla="*/ 0 h 6858000"/>
              <a:gd name="connsiteX1" fmla="*/ 9144000 w 9144000"/>
              <a:gd name="connsiteY1" fmla="*/ 0 h 6858000"/>
              <a:gd name="connsiteX2" fmla="*/ 9144000 w 9144000"/>
              <a:gd name="connsiteY2" fmla="*/ 6221091 h 6858000"/>
              <a:gd name="connsiteX3" fmla="*/ 9144000 w 9144000"/>
              <a:gd name="connsiteY3" fmla="*/ 6858000 h 6858000"/>
              <a:gd name="connsiteX4" fmla="*/ 3499034 w 9144000"/>
              <a:gd name="connsiteY4" fmla="*/ 6855357 h 6858000"/>
              <a:gd name="connsiteX5" fmla="*/ 0 w 9144000"/>
              <a:gd name="connsiteY5" fmla="*/ 6858000 h 6858000"/>
              <a:gd name="connsiteX6" fmla="*/ 0 w 9144000"/>
              <a:gd name="connsiteY6" fmla="*/ 0 h 6858000"/>
              <a:gd name="connsiteX0" fmla="*/ 0 w 9144000"/>
              <a:gd name="connsiteY0" fmla="*/ 0 h 6858000"/>
              <a:gd name="connsiteX1" fmla="*/ 9144000 w 9144000"/>
              <a:gd name="connsiteY1" fmla="*/ 0 h 6858000"/>
              <a:gd name="connsiteX2" fmla="*/ 9144000 w 9144000"/>
              <a:gd name="connsiteY2" fmla="*/ 6221091 h 6858000"/>
              <a:gd name="connsiteX3" fmla="*/ 4883848 w 9144000"/>
              <a:gd name="connsiteY3" fmla="*/ 6773431 h 6858000"/>
              <a:gd name="connsiteX4" fmla="*/ 3499034 w 9144000"/>
              <a:gd name="connsiteY4" fmla="*/ 6855357 h 6858000"/>
              <a:gd name="connsiteX5" fmla="*/ 0 w 9144000"/>
              <a:gd name="connsiteY5" fmla="*/ 6858000 h 6858000"/>
              <a:gd name="connsiteX6" fmla="*/ 0 w 9144000"/>
              <a:gd name="connsiteY6" fmla="*/ 0 h 6858000"/>
              <a:gd name="connsiteX0" fmla="*/ 0 w 9144000"/>
              <a:gd name="connsiteY0" fmla="*/ 0 h 6858000"/>
              <a:gd name="connsiteX1" fmla="*/ 9144000 w 9144000"/>
              <a:gd name="connsiteY1" fmla="*/ 0 h 6858000"/>
              <a:gd name="connsiteX2" fmla="*/ 9144000 w 9144000"/>
              <a:gd name="connsiteY2" fmla="*/ 6221091 h 6858000"/>
              <a:gd name="connsiteX3" fmla="*/ 4883848 w 9144000"/>
              <a:gd name="connsiteY3" fmla="*/ 6773431 h 6858000"/>
              <a:gd name="connsiteX4" fmla="*/ 0 w 9144000"/>
              <a:gd name="connsiteY4" fmla="*/ 6858000 h 6858000"/>
              <a:gd name="connsiteX5" fmla="*/ 0 w 9144000"/>
              <a:gd name="connsiteY5" fmla="*/ 0 h 6858000"/>
              <a:gd name="connsiteX0" fmla="*/ 0 w 9144000"/>
              <a:gd name="connsiteY0" fmla="*/ 0 h 6858000"/>
              <a:gd name="connsiteX1" fmla="*/ 9144000 w 9144000"/>
              <a:gd name="connsiteY1" fmla="*/ 0 h 6858000"/>
              <a:gd name="connsiteX2" fmla="*/ 9144000 w 9144000"/>
              <a:gd name="connsiteY2" fmla="*/ 6221091 h 6858000"/>
              <a:gd name="connsiteX3" fmla="*/ 3372181 w 9144000"/>
              <a:gd name="connsiteY3" fmla="*/ 6535582 h 6858000"/>
              <a:gd name="connsiteX4" fmla="*/ 0 w 9144000"/>
              <a:gd name="connsiteY4" fmla="*/ 6858000 h 6858000"/>
              <a:gd name="connsiteX5" fmla="*/ 0 w 9144000"/>
              <a:gd name="connsiteY5" fmla="*/ 0 h 6858000"/>
              <a:gd name="connsiteX0" fmla="*/ 0 w 9144000"/>
              <a:gd name="connsiteY0" fmla="*/ 0 h 6926713"/>
              <a:gd name="connsiteX1" fmla="*/ 9144000 w 9144000"/>
              <a:gd name="connsiteY1" fmla="*/ 0 h 6926713"/>
              <a:gd name="connsiteX2" fmla="*/ 9144000 w 9144000"/>
              <a:gd name="connsiteY2" fmla="*/ 6221091 h 6926713"/>
              <a:gd name="connsiteX3" fmla="*/ 3472606 w 9144000"/>
              <a:gd name="connsiteY3" fmla="*/ 6926713 h 6926713"/>
              <a:gd name="connsiteX4" fmla="*/ 0 w 9144000"/>
              <a:gd name="connsiteY4" fmla="*/ 6858000 h 6926713"/>
              <a:gd name="connsiteX5" fmla="*/ 0 w 9144000"/>
              <a:gd name="connsiteY5" fmla="*/ 0 h 6926713"/>
              <a:gd name="connsiteX0" fmla="*/ 0 w 9144000"/>
              <a:gd name="connsiteY0" fmla="*/ 0 h 6863286"/>
              <a:gd name="connsiteX1" fmla="*/ 9144000 w 9144000"/>
              <a:gd name="connsiteY1" fmla="*/ 0 h 6863286"/>
              <a:gd name="connsiteX2" fmla="*/ 9144000 w 9144000"/>
              <a:gd name="connsiteY2" fmla="*/ 6221091 h 6863286"/>
              <a:gd name="connsiteX3" fmla="*/ 3499034 w 9144000"/>
              <a:gd name="connsiteY3" fmla="*/ 6863286 h 6863286"/>
              <a:gd name="connsiteX4" fmla="*/ 0 w 9144000"/>
              <a:gd name="connsiteY4" fmla="*/ 6858000 h 6863286"/>
              <a:gd name="connsiteX5" fmla="*/ 0 w 9144000"/>
              <a:gd name="connsiteY5" fmla="*/ 0 h 6863286"/>
              <a:gd name="connsiteX0" fmla="*/ 0 w 9154571"/>
              <a:gd name="connsiteY0" fmla="*/ 0 h 6863286"/>
              <a:gd name="connsiteX1" fmla="*/ 9144000 w 9154571"/>
              <a:gd name="connsiteY1" fmla="*/ 0 h 6863286"/>
              <a:gd name="connsiteX2" fmla="*/ 9154571 w 9154571"/>
              <a:gd name="connsiteY2" fmla="*/ 6221091 h 6863286"/>
              <a:gd name="connsiteX3" fmla="*/ 3499034 w 9154571"/>
              <a:gd name="connsiteY3" fmla="*/ 6863286 h 6863286"/>
              <a:gd name="connsiteX4" fmla="*/ 0 w 9154571"/>
              <a:gd name="connsiteY4" fmla="*/ 6858000 h 6863286"/>
              <a:gd name="connsiteX5" fmla="*/ 0 w 9154571"/>
              <a:gd name="connsiteY5" fmla="*/ 0 h 6863286"/>
              <a:gd name="connsiteX0" fmla="*/ 0 w 9149286"/>
              <a:gd name="connsiteY0" fmla="*/ 0 h 6863286"/>
              <a:gd name="connsiteX1" fmla="*/ 9144000 w 9149286"/>
              <a:gd name="connsiteY1" fmla="*/ 0 h 6863286"/>
              <a:gd name="connsiteX2" fmla="*/ 9149286 w 9149286"/>
              <a:gd name="connsiteY2" fmla="*/ 6210520 h 6863286"/>
              <a:gd name="connsiteX3" fmla="*/ 3499034 w 9149286"/>
              <a:gd name="connsiteY3" fmla="*/ 6863286 h 6863286"/>
              <a:gd name="connsiteX4" fmla="*/ 0 w 9149286"/>
              <a:gd name="connsiteY4" fmla="*/ 6858000 h 6863286"/>
              <a:gd name="connsiteX5" fmla="*/ 0 w 9149286"/>
              <a:gd name="connsiteY5" fmla="*/ 0 h 6863286"/>
              <a:gd name="connsiteX0" fmla="*/ 0 w 9144908"/>
              <a:gd name="connsiteY0" fmla="*/ 0 h 6863286"/>
              <a:gd name="connsiteX1" fmla="*/ 9144000 w 9144908"/>
              <a:gd name="connsiteY1" fmla="*/ 0 h 6863286"/>
              <a:gd name="connsiteX2" fmla="*/ 9142936 w 9144908"/>
              <a:gd name="connsiteY2" fmla="*/ 6194645 h 6863286"/>
              <a:gd name="connsiteX3" fmla="*/ 3499034 w 9144908"/>
              <a:gd name="connsiteY3" fmla="*/ 6863286 h 6863286"/>
              <a:gd name="connsiteX4" fmla="*/ 0 w 9144908"/>
              <a:gd name="connsiteY4" fmla="*/ 6858000 h 6863286"/>
              <a:gd name="connsiteX5" fmla="*/ 0 w 9144908"/>
              <a:gd name="connsiteY5" fmla="*/ 0 h 6863286"/>
              <a:gd name="connsiteX0" fmla="*/ 0 w 9144908"/>
              <a:gd name="connsiteY0" fmla="*/ 0 h 6860111"/>
              <a:gd name="connsiteX1" fmla="*/ 9144000 w 9144908"/>
              <a:gd name="connsiteY1" fmla="*/ 0 h 6860111"/>
              <a:gd name="connsiteX2" fmla="*/ 9142936 w 9144908"/>
              <a:gd name="connsiteY2" fmla="*/ 6194645 h 6860111"/>
              <a:gd name="connsiteX3" fmla="*/ 3470459 w 9144908"/>
              <a:gd name="connsiteY3" fmla="*/ 6860111 h 6860111"/>
              <a:gd name="connsiteX4" fmla="*/ 0 w 9144908"/>
              <a:gd name="connsiteY4" fmla="*/ 6858000 h 6860111"/>
              <a:gd name="connsiteX5" fmla="*/ 0 w 9144908"/>
              <a:gd name="connsiteY5" fmla="*/ 0 h 6860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908" h="6860111">
                <a:moveTo>
                  <a:pt x="0" y="0"/>
                </a:moveTo>
                <a:lnTo>
                  <a:pt x="9144000" y="0"/>
                </a:lnTo>
                <a:cubicBezTo>
                  <a:pt x="9147524" y="2073697"/>
                  <a:pt x="9139412" y="4120948"/>
                  <a:pt x="9142936" y="6194645"/>
                </a:cubicBezTo>
                <a:lnTo>
                  <a:pt x="3470459" y="6860111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rtlCol="0"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sv-SE" noProof="0"/>
              <a:t>Klicka på ikonen för att lägga till en bild</a:t>
            </a:r>
            <a:endParaRPr lang="nn-NO" noProof="0"/>
          </a:p>
        </p:txBody>
      </p:sp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 rot="21120000">
            <a:off x="3435249" y="1025464"/>
            <a:ext cx="4587702" cy="1453748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sz="3600" b="0">
                <a:latin typeface="Impact" panose="020B0806030902050204" pitchFamily="34" charset="0"/>
              </a:defRPr>
            </a:lvl1pPr>
          </a:lstStyle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9A2E9CC4-43E7-3D50-6037-A71A6619697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6780213" y="6364288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C5021FE-CD21-8544-B180-E5F71290F06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0317423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6820042-0893-623A-76EE-F1BDFFA473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647F1AE-ED67-6D5E-E58C-F195DC9F92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8" name="Platshållare för rubrik 1">
            <a:extLst>
              <a:ext uri="{FF2B5EF4-FFF2-40B4-BE49-F238E27FC236}">
                <a16:creationId xmlns:a16="http://schemas.microsoft.com/office/drawing/2014/main" id="{F847D132-5A57-A88A-05A9-C1C1510138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92225" y="1254125"/>
            <a:ext cx="677862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  <a:endParaRPr lang="nn-NO" altLang="sv-SE"/>
          </a:p>
        </p:txBody>
      </p:sp>
      <p:sp>
        <p:nvSpPr>
          <p:cNvPr id="1029" name="Platshållare för text 2">
            <a:extLst>
              <a:ext uri="{FF2B5EF4-FFF2-40B4-BE49-F238E27FC236}">
                <a16:creationId xmlns:a16="http://schemas.microsoft.com/office/drawing/2014/main" id="{47CA6177-5C68-19BD-DF4E-34B57F314C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2547938"/>
            <a:ext cx="6778625" cy="335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  <a:endParaRPr lang="nn-NO" altLang="sv-SE"/>
          </a:p>
        </p:txBody>
      </p:sp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5470802C-1803-61F1-11C9-85AE4A96AD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26375" y="6473825"/>
            <a:ext cx="1087438" cy="1698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132410DE-B2AD-734A-A1A6-7128570E3F3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pic>
        <p:nvPicPr>
          <p:cNvPr id="1031" name="Bildobjekt 8" descr="SPF_Logo_RGB.png">
            <a:extLst>
              <a:ext uri="{FF2B5EF4-FFF2-40B4-BE49-F238E27FC236}">
                <a16:creationId xmlns:a16="http://schemas.microsoft.com/office/drawing/2014/main" id="{43655018-F0D3-FD54-610D-E3A6E040E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0375" y="249238"/>
            <a:ext cx="776288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ransition spd="med">
    <p:fade/>
  </p:transition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panose="020B0604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panose="020B0604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panose="020B0604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panose="020B0604020202020204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panose="020B0604020202020204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panose="020B0604020202020204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panose="020B0604020202020204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panose="020B0604020202020204" pitchFamily="34" charset="0"/>
        </a:defRPr>
      </a:lvl9pPr>
    </p:titleStyle>
    <p:bodyStyle>
      <a:lvl1pPr marL="342900" indent="-3429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lnSpc>
          <a:spcPct val="120000"/>
        </a:lnSpc>
        <a:spcBef>
          <a:spcPct val="0"/>
        </a:spcBef>
        <a:spcAft>
          <a:spcPct val="0"/>
        </a:spcAft>
        <a:buFont typeface="Roboto Lt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lnSpc>
          <a:spcPct val="120000"/>
        </a:lnSpc>
        <a:spcBef>
          <a:spcPct val="0"/>
        </a:spcBef>
        <a:spcAft>
          <a:spcPct val="0"/>
        </a:spcAft>
        <a:buFont typeface="Roboto Lt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lnSpc>
          <a:spcPct val="120000"/>
        </a:lnSpc>
        <a:spcBef>
          <a:spcPct val="0"/>
        </a:spcBef>
        <a:spcAft>
          <a:spcPct val="0"/>
        </a:spcAft>
        <a:buFont typeface="Roboto Lt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lnSpc>
          <a:spcPct val="120000"/>
        </a:lnSpc>
        <a:spcBef>
          <a:spcPct val="0"/>
        </a:spcBef>
        <a:spcAft>
          <a:spcPct val="0"/>
        </a:spcAft>
        <a:buFont typeface="Roboto Lt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erene.svensson@gmail.co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9DF52EB3-29DA-8E18-9F01-671FD77CC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5377" y="297982"/>
            <a:ext cx="5559358" cy="6108074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26EC6355-3B0F-AEE7-D6B0-9B1BA4AB3839}"/>
              </a:ext>
            </a:extLst>
          </p:cNvPr>
          <p:cNvSpPr txBox="1"/>
          <p:nvPr/>
        </p:nvSpPr>
        <p:spPr>
          <a:xfrm rot="21277052" flipH="1">
            <a:off x="1615296" y="-83175"/>
            <a:ext cx="811348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6000" b="1" dirty="0">
              <a:latin typeface="Impact" panose="020B0806030902050204" pitchFamily="34" charset="0"/>
            </a:endParaRPr>
          </a:p>
          <a:p>
            <a:r>
              <a:rPr lang="sv-SE" sz="6000" b="1" dirty="0">
                <a:solidFill>
                  <a:schemeClr val="accent5">
                    <a:lumMod val="50000"/>
                  </a:schemeClr>
                </a:solidFill>
                <a:latin typeface="Impact" panose="020B0806030902050204" pitchFamily="34" charset="0"/>
              </a:rPr>
              <a:t>A</a:t>
            </a:r>
          </a:p>
          <a:p>
            <a:r>
              <a:rPr lang="sv-SE" sz="6000" b="1" dirty="0">
                <a:solidFill>
                  <a:schemeClr val="accent5">
                    <a:lumMod val="50000"/>
                  </a:schemeClr>
                </a:solidFill>
                <a:latin typeface="Impact" panose="020B0806030902050204" pitchFamily="34" charset="0"/>
              </a:rPr>
              <a:t>P</a:t>
            </a:r>
          </a:p>
          <a:p>
            <a:r>
              <a:rPr lang="sv-SE" sz="6000" b="1" dirty="0">
                <a:solidFill>
                  <a:schemeClr val="accent5">
                    <a:lumMod val="50000"/>
                  </a:schemeClr>
                </a:solidFill>
                <a:latin typeface="Impact" panose="020B0806030902050204" pitchFamily="34" charset="0"/>
              </a:rPr>
              <a:t>P</a:t>
            </a:r>
          </a:p>
          <a:p>
            <a:r>
              <a:rPr lang="sv-SE" sz="6000" b="1" dirty="0">
                <a:solidFill>
                  <a:schemeClr val="accent5">
                    <a:lumMod val="50000"/>
                  </a:schemeClr>
                </a:solidFill>
                <a:latin typeface="Impact" panose="020B0806030902050204" pitchFamily="34" charset="0"/>
              </a:rPr>
              <a:t>E</a:t>
            </a:r>
          </a:p>
          <a:p>
            <a:r>
              <a:rPr lang="sv-SE" sz="6000" b="1" dirty="0">
                <a:solidFill>
                  <a:schemeClr val="accent5">
                    <a:lumMod val="50000"/>
                  </a:schemeClr>
                </a:solidFill>
                <a:latin typeface="Impact" panose="020B0806030902050204" pitchFamily="34" charset="0"/>
              </a:rPr>
              <a:t>N</a:t>
            </a:r>
          </a:p>
          <a:p>
            <a:endParaRPr lang="sv-SE" sz="6000" b="1" dirty="0">
              <a:latin typeface="Impact" panose="020B0806030902050204" pitchFamily="34" charset="0"/>
            </a:endParaRPr>
          </a:p>
          <a:p>
            <a:endParaRPr lang="sv-SE" sz="6000" b="1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05202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8410DF-1AF1-8F56-35F6-20F0FA1D84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21240000">
            <a:off x="1948807" y="1109398"/>
            <a:ext cx="6475412" cy="3692866"/>
          </a:xfrm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n-NO" dirty="0"/>
              <a:t>ETT </a:t>
            </a:r>
            <a:r>
              <a:rPr lang="nn-NO" dirty="0" err="1"/>
              <a:t>verktyg</a:t>
            </a:r>
            <a:r>
              <a:rPr lang="nn-NO" dirty="0"/>
              <a:t> I VÅR KAMP mot </a:t>
            </a:r>
            <a:r>
              <a:rPr lang="nn-NO" dirty="0" err="1"/>
              <a:t>ofrivillig</a:t>
            </a:r>
            <a:r>
              <a:rPr lang="nn-NO" dirty="0"/>
              <a:t> </a:t>
            </a:r>
            <a:r>
              <a:rPr lang="nn-NO" dirty="0" err="1"/>
              <a:t>ensamhet</a:t>
            </a:r>
            <a:endParaRPr lang="nn-NO" dirty="0"/>
          </a:p>
        </p:txBody>
      </p:sp>
      <p:sp>
        <p:nvSpPr>
          <p:cNvPr id="18435" name="Rectangle 1028">
            <a:extLst>
              <a:ext uri="{FF2B5EF4-FFF2-40B4-BE49-F238E27FC236}">
                <a16:creationId xmlns:a16="http://schemas.microsoft.com/office/drawing/2014/main" id="{1C93A375-5013-D5FA-C5B3-4C4357122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9488" y="6424613"/>
            <a:ext cx="312737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600" tIns="46800" rIns="93600" bIns="46800" anchor="b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fld id="{E854E400-ED66-2E4A-B5F7-F112FC603A22}" type="slidenum">
              <a:rPr lang="en-GB" altLang="sv-SE" sz="900">
                <a:cs typeface="Arial" panose="020B0604020202020204" pitchFamily="34" charset="0"/>
              </a:rPr>
              <a:pPr algn="r">
                <a:spcBef>
                  <a:spcPct val="50000"/>
                </a:spcBef>
              </a:pPr>
              <a:t>2</a:t>
            </a:fld>
            <a:endParaRPr lang="en-GB" altLang="sv-SE" sz="900" b="1"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4E66330-BADB-5C24-C241-DBB4E021E4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138" y="3606253"/>
            <a:ext cx="4471018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D5F96A46-710A-FCA1-51CB-8544F0AE021F}"/>
              </a:ext>
            </a:extLst>
          </p:cNvPr>
          <p:cNvSpPr txBox="1"/>
          <p:nvPr/>
        </p:nvSpPr>
        <p:spPr>
          <a:xfrm>
            <a:off x="2228194" y="6076920"/>
            <a:ext cx="5391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0" i="1" u="none" strike="noStrike" dirty="0">
                <a:effectLst/>
                <a:latin typeface="Arial" panose="020B0604020202020204" pitchFamily="34" charset="0"/>
              </a:rPr>
              <a:t>PROJEKTET FINANSIERAS I SIN HELHET AV ALLMÄNNA ARVSFONDEN</a:t>
            </a:r>
            <a:r>
              <a:rPr lang="sv-SE" sz="1400" b="0" i="1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.</a:t>
            </a:r>
            <a:endParaRPr lang="sv-SE" sz="1400" dirty="0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Platshållare för bildnummer 5">
            <a:extLst>
              <a:ext uri="{FF2B5EF4-FFF2-40B4-BE49-F238E27FC236}">
                <a16:creationId xmlns:a16="http://schemas.microsoft.com/office/drawing/2014/main" id="{FC58A1E2-E324-BFBD-56B4-8C1E1CDBB9B5}"/>
              </a:ext>
            </a:extLst>
          </p:cNvPr>
          <p:cNvSpPr>
            <a:spLocks noGrp="1" noChangeArrowheads="1"/>
          </p:cNvSpPr>
          <p:nvPr>
            <p:ph type="sldNum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F6B95D4-3BBE-1949-8502-1CFF17EB8A61}" type="slidenum">
              <a:rPr lang="sv-SE" altLang="sv-SE">
                <a:solidFill>
                  <a:schemeClr val="bg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sv-SE" altLang="sv-SE">
              <a:solidFill>
                <a:schemeClr val="bg2"/>
              </a:solidFill>
            </a:endParaRPr>
          </a:p>
        </p:txBody>
      </p:sp>
      <p:sp>
        <p:nvSpPr>
          <p:cNvPr id="20483" name="Rubrik 1">
            <a:extLst>
              <a:ext uri="{FF2B5EF4-FFF2-40B4-BE49-F238E27FC236}">
                <a16:creationId xmlns:a16="http://schemas.microsoft.com/office/drawing/2014/main" id="{D279508A-2013-C18E-90D6-92DE7B8E9F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81715" y="1299561"/>
            <a:ext cx="6884823" cy="840390"/>
          </a:xfrm>
        </p:spPr>
        <p:txBody>
          <a:bodyPr/>
          <a:lstStyle/>
          <a:p>
            <a:r>
              <a:rPr lang="sv-SE" altLang="sv-SE" dirty="0"/>
              <a:t>”</a:t>
            </a:r>
            <a:r>
              <a:rPr lang="sv-SE" altLang="sv-SE" sz="2400" dirty="0"/>
              <a:t>MÖTESGLÄDJE I STÄLLET FÖR ENSAMHET” </a:t>
            </a:r>
            <a:br>
              <a:rPr lang="sv-SE" altLang="sv-SE" dirty="0"/>
            </a:br>
            <a:endParaRPr lang="nn-NO" altLang="sv-SE" dirty="0"/>
          </a:p>
        </p:txBody>
      </p:sp>
      <p:sp>
        <p:nvSpPr>
          <p:cNvPr id="20484" name="Platshållare för innehåll 2">
            <a:extLst>
              <a:ext uri="{FF2B5EF4-FFF2-40B4-BE49-F238E27FC236}">
                <a16:creationId xmlns:a16="http://schemas.microsoft.com/office/drawing/2014/main" id="{6C07D7FB-0C12-CF6F-AFB7-7879AB29D502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>
          <a:xfrm>
            <a:off x="1281716" y="1597573"/>
            <a:ext cx="7293632" cy="4333328"/>
          </a:xfrm>
        </p:spPr>
        <p:txBody>
          <a:bodyPr/>
          <a:lstStyle/>
          <a:p>
            <a:endParaRPr lang="sv-SE" altLang="sv-SE" sz="2000" b="1" dirty="0"/>
          </a:p>
          <a:p>
            <a:endParaRPr lang="sv-SE" altLang="sv-SE" dirty="0"/>
          </a:p>
          <a:p>
            <a:r>
              <a:rPr lang="sv-SE" altLang="sv-SE" dirty="0"/>
              <a:t>DET ÄR NAMNET PÅ VÅRT PROJEKT SOM SYFTAR TILL ATT MOTVERKA OFRIVILLIG ENSAMHET OCH BRYTA ISOLERING BLAND SENIORER. </a:t>
            </a:r>
          </a:p>
          <a:p>
            <a:endParaRPr lang="sv-SE" altLang="sv-SE" dirty="0"/>
          </a:p>
          <a:p>
            <a:r>
              <a:rPr lang="sv-SE" altLang="sv-SE" dirty="0"/>
              <a:t>DET GÖR VI GENOM ATT SKAPA EN DIGITAL MÖTESPLATS I FORM AV EN APP FÖR SMARTA TELEFONER OCH SURFPLATTOR.</a:t>
            </a:r>
          </a:p>
          <a:p>
            <a:endParaRPr lang="sv-SE" altLang="sv-SE" dirty="0"/>
          </a:p>
          <a:p>
            <a:endParaRPr lang="sv-SE" altLang="sv-SE" dirty="0"/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latshållare för bildnummer 8">
            <a:extLst>
              <a:ext uri="{FF2B5EF4-FFF2-40B4-BE49-F238E27FC236}">
                <a16:creationId xmlns:a16="http://schemas.microsoft.com/office/drawing/2014/main" id="{15054D10-FE21-9C13-016A-06D53D6D1BA0}"/>
              </a:ext>
            </a:extLst>
          </p:cNvPr>
          <p:cNvSpPr>
            <a:spLocks noGrp="1" noChangeArrowheads="1"/>
          </p:cNvSpPr>
          <p:nvPr>
            <p:ph type="sldNum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FBFC905-73E5-FD4D-BAAE-849EAC905B20}" type="slidenum">
              <a:rPr lang="sv-SE" altLang="sv-SE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sv-SE" altLang="sv-SE">
              <a:solidFill>
                <a:schemeClr val="bg1"/>
              </a:solidFill>
            </a:endParaRPr>
          </a:p>
        </p:txBody>
      </p:sp>
      <p:sp>
        <p:nvSpPr>
          <p:cNvPr id="22531" name="Rubrik 1">
            <a:extLst>
              <a:ext uri="{FF2B5EF4-FFF2-40B4-BE49-F238E27FC236}">
                <a16:creationId xmlns:a16="http://schemas.microsoft.com/office/drawing/2014/main" id="{741EEC17-2E69-A666-5EC9-CFB04012D2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2225" y="1338263"/>
            <a:ext cx="6778625" cy="725487"/>
          </a:xfrm>
        </p:spPr>
        <p:txBody>
          <a:bodyPr/>
          <a:lstStyle/>
          <a:p>
            <a:pPr>
              <a:spcBef>
                <a:spcPts val="675"/>
              </a:spcBef>
            </a:pPr>
            <a:r>
              <a:rPr lang="sv-SE" altLang="sv-SE" dirty="0"/>
              <a:t>VI BEHÖVER CIRKELLEDARE! </a:t>
            </a:r>
            <a:endParaRPr lang="nn-NO" altLang="sv-SE" dirty="0"/>
          </a:p>
        </p:txBody>
      </p:sp>
      <p:sp>
        <p:nvSpPr>
          <p:cNvPr id="22532" name="Platshållare för innehåll 2">
            <a:extLst>
              <a:ext uri="{FF2B5EF4-FFF2-40B4-BE49-F238E27FC236}">
                <a16:creationId xmlns:a16="http://schemas.microsoft.com/office/drawing/2014/main" id="{FAD4CC8C-03F2-4B37-D89A-79528A010858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>
          <a:xfrm>
            <a:off x="1292224" y="1927827"/>
            <a:ext cx="6778625" cy="3758270"/>
          </a:xfrm>
        </p:spPr>
        <p:txBody>
          <a:bodyPr/>
          <a:lstStyle/>
          <a:p>
            <a:r>
              <a:rPr lang="sv-SE" altLang="sv-SE" b="1" dirty="0">
                <a:solidFill>
                  <a:schemeClr val="accent2"/>
                </a:solidFill>
              </a:rPr>
              <a:t>HJÄLP OSS ATT HITTA LÄMPLIGA PERSONER I DIN FÖRENING!</a:t>
            </a:r>
          </a:p>
          <a:p>
            <a:r>
              <a:rPr lang="sv-SE" altLang="sv-SE" b="1" dirty="0"/>
              <a:t>VI BJUDER IN TILL EN INFORMATIONSTRÄFF OM APPEN DEN 2/11 KL. 14-16. PLATS MEDDELAS SENARE NÄR VI KONSTATERAT BÄSTA MÖTESPLATS FÖR ALLA ANMÄLDA. </a:t>
            </a:r>
          </a:p>
          <a:p>
            <a:r>
              <a:rPr lang="sv-SE" altLang="sv-SE" b="1" dirty="0"/>
              <a:t>SVAR TILL </a:t>
            </a:r>
            <a:r>
              <a:rPr lang="sv-SE" altLang="sv-SE" b="1" dirty="0">
                <a:hlinkClick r:id="rId3"/>
              </a:rPr>
              <a:t>erene.svensson@gmail.com</a:t>
            </a:r>
            <a:r>
              <a:rPr lang="sv-SE" altLang="sv-SE" b="1" dirty="0"/>
              <a:t>, eller 0760-489 429  senast den 25/10.</a:t>
            </a:r>
          </a:p>
          <a:p>
            <a:endParaRPr lang="sv-SE" altLang="sv-SE" b="1" dirty="0"/>
          </a:p>
          <a:p>
            <a:r>
              <a:rPr lang="sv-SE" altLang="sv-SE" b="1" dirty="0"/>
              <a:t>Anmälningsblankett att ta med finns hos </a:t>
            </a:r>
            <a:r>
              <a:rPr lang="sv-SE" altLang="sv-SE" b="1" dirty="0" err="1"/>
              <a:t>Eréne</a:t>
            </a:r>
            <a:r>
              <a:rPr lang="sv-SE" altLang="sv-SE" b="1" dirty="0"/>
              <a:t>.</a:t>
            </a:r>
          </a:p>
          <a:p>
            <a:r>
              <a:rPr lang="sv-SE" altLang="sv-SE" sz="2800" b="1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Tack för din hjälp! </a:t>
            </a:r>
          </a:p>
          <a:p>
            <a:endParaRPr lang="sv-SE" altLang="sv-SE" b="1" dirty="0"/>
          </a:p>
          <a:p>
            <a:endParaRPr lang="sv-SE" altLang="sv-SE" b="1" dirty="0"/>
          </a:p>
          <a:p>
            <a:endParaRPr lang="sv-SE" altLang="sv-SE" dirty="0"/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SPFseniorerna_presentationsmall">
  <a:themeElements>
    <a:clrScheme name="SPF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8FCB"/>
      </a:accent1>
      <a:accent2>
        <a:srgbClr val="E75113"/>
      </a:accent2>
      <a:accent3>
        <a:srgbClr val="004178"/>
      </a:accent3>
      <a:accent4>
        <a:srgbClr val="87C3E7"/>
      </a:accent4>
      <a:accent5>
        <a:srgbClr val="BDE4F7"/>
      </a:accent5>
      <a:accent6>
        <a:srgbClr val="EBF6FC"/>
      </a:accent6>
      <a:hlink>
        <a:srgbClr val="008FCB"/>
      </a:hlink>
      <a:folHlink>
        <a:srgbClr val="E75113"/>
      </a:folHlink>
    </a:clrScheme>
    <a:fontScheme name="SP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  <a:effectLst/>
      </a:spPr>
      <a:bodyPr rtlCol="0" anchor="ctr"/>
      <a:lstStyle>
        <a:defPPr algn="ctr">
          <a:defRPr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A2CAA96C-93A1-4370-8D82-89184DEDAC6C}" vid="{8C269EAA-8607-48BD-A3D8-09FB60C9AF7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PresentationIntranätet</Template>
  <TotalTime>119</TotalTime>
  <Words>145</Words>
  <Application>Microsoft Macintosh PowerPoint</Application>
  <PresentationFormat>Bildspel på skärmen (4:3)</PresentationFormat>
  <Paragraphs>28</Paragraphs>
  <Slides>4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11" baseType="lpstr">
      <vt:lpstr>APPLE CHANCERY</vt:lpstr>
      <vt:lpstr>Arial</vt:lpstr>
      <vt:lpstr>Calibri</vt:lpstr>
      <vt:lpstr>Impact</vt:lpstr>
      <vt:lpstr>Roboto Lt</vt:lpstr>
      <vt:lpstr>Wingdings</vt:lpstr>
      <vt:lpstr>SPFseniorerna_presentationsmall</vt:lpstr>
      <vt:lpstr>PowerPoint-presentation</vt:lpstr>
      <vt:lpstr>ETT verktyg I VÅR KAMP mot ofrivillig ensamhet</vt:lpstr>
      <vt:lpstr>”MÖTESGLÄDJE I STÄLLET FÖR ENSAMHET”  </vt:lpstr>
      <vt:lpstr>VI BEHÖVER CIRKELLEDARE!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Veronica Sjölin</dc:creator>
  <cp:lastModifiedBy>Erene Svensson</cp:lastModifiedBy>
  <cp:revision>8</cp:revision>
  <dcterms:created xsi:type="dcterms:W3CDTF">2019-03-13T14:13:10Z</dcterms:created>
  <dcterms:modified xsi:type="dcterms:W3CDTF">2022-10-13T12:08:25Z</dcterms:modified>
</cp:coreProperties>
</file>