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2" r:id="rId1"/>
  </p:sldMasterIdLst>
  <p:notesMasterIdLst>
    <p:notesMasterId r:id="rId3"/>
  </p:notesMasterIdLst>
  <p:handoutMasterIdLst>
    <p:handoutMasterId r:id="rId4"/>
  </p:handoutMasterIdLst>
  <p:sldIdLst>
    <p:sldId id="256" r:id="rId2"/>
  </p:sldIdLst>
  <p:sldSz cx="7559675" cy="1069181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68" userDrawn="1">
          <p15:clr>
            <a:srgbClr val="A4A3A4"/>
          </p15:clr>
        </p15:guide>
        <p15:guide id="2" pos="2381"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8ECF"/>
    <a:srgbClr val="E84D0E"/>
    <a:srgbClr val="004077"/>
    <a:srgbClr val="E78B6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2F71DF6-6437-42D2-B65E-3C8ACCFA2A61}" v="1" dt="2026-05-29T08:29:11.10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4624" autoAdjust="0"/>
  </p:normalViewPr>
  <p:slideViewPr>
    <p:cSldViewPr snapToGrid="0" showGuides="1">
      <p:cViewPr varScale="1">
        <p:scale>
          <a:sx n="33" d="100"/>
          <a:sy n="33" d="100"/>
        </p:scale>
        <p:origin x="2628" y="264"/>
      </p:cViewPr>
      <p:guideLst>
        <p:guide orient="horz" pos="3368"/>
        <p:guide pos="2381"/>
      </p:guideLst>
    </p:cSldViewPr>
  </p:slideViewPr>
  <p:notesTextViewPr>
    <p:cViewPr>
      <p:scale>
        <a:sx n="1" d="1"/>
        <a:sy n="1" d="1"/>
      </p:scale>
      <p:origin x="0" y="0"/>
    </p:cViewPr>
  </p:notesTextViewPr>
  <p:notesViewPr>
    <p:cSldViewPr snapToGrid="0" showGuides="1">
      <p:cViewPr varScale="1">
        <p:scale>
          <a:sx n="96" d="100"/>
          <a:sy n="96" d="100"/>
        </p:scale>
        <p:origin x="2706" y="102"/>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 Id="rId9" Type="http://schemas.microsoft.com/office/2015/10/relationships/revisionInfo" Target="revisionInfo.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1EED2439-B532-4A04-8D70-50F153D9B8BC}"/>
              </a:ext>
            </a:extLst>
          </p:cNvPr>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a:extLst>
              <a:ext uri="{FF2B5EF4-FFF2-40B4-BE49-F238E27FC236}">
                <a16:creationId xmlns:a16="http://schemas.microsoft.com/office/drawing/2014/main" id="{6D288A7D-3969-4B82-AC39-9AA55F2BE086}"/>
              </a:ext>
            </a:extLst>
          </p:cNvPr>
          <p:cNvSpPr>
            <a:spLocks noGrp="1"/>
          </p:cNvSpPr>
          <p:nvPr>
            <p:ph type="dt" sz="quarter" idx="1"/>
          </p:nvPr>
        </p:nvSpPr>
        <p:spPr>
          <a:xfrm>
            <a:off x="3850443" y="0"/>
            <a:ext cx="2945659" cy="498056"/>
          </a:xfrm>
          <a:prstGeom prst="rect">
            <a:avLst/>
          </a:prstGeom>
        </p:spPr>
        <p:txBody>
          <a:bodyPr vert="horz" lIns="91440" tIns="45720" rIns="91440" bIns="45720" rtlCol="0"/>
          <a:lstStyle>
            <a:lvl1pPr algn="r">
              <a:defRPr sz="1200"/>
            </a:lvl1pPr>
          </a:lstStyle>
          <a:p>
            <a:fld id="{27659A96-7BC6-4826-B528-906CFA24213F}" type="datetimeFigureOut">
              <a:rPr lang="sv-SE" smtClean="0"/>
              <a:pPr/>
              <a:t>2026-08-01</a:t>
            </a:fld>
            <a:endParaRPr lang="sv-SE"/>
          </a:p>
        </p:txBody>
      </p:sp>
      <p:sp>
        <p:nvSpPr>
          <p:cNvPr id="4" name="Platshållare för sidfot 3">
            <a:extLst>
              <a:ext uri="{FF2B5EF4-FFF2-40B4-BE49-F238E27FC236}">
                <a16:creationId xmlns:a16="http://schemas.microsoft.com/office/drawing/2014/main" id="{BF3AD016-B3CA-4477-9FF6-FC78FFD65C88}"/>
              </a:ext>
            </a:extLst>
          </p:cNvPr>
          <p:cNvSpPr>
            <a:spLocks noGrp="1"/>
          </p:cNvSpPr>
          <p:nvPr>
            <p:ph type="ftr" sz="quarter" idx="2"/>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BC5A5831-0E06-450E-B7BD-F0D618820195}"/>
              </a:ext>
            </a:extLst>
          </p:cNvPr>
          <p:cNvSpPr>
            <a:spLocks noGrp="1"/>
          </p:cNvSpPr>
          <p:nvPr>
            <p:ph type="sldNum" sz="quarter" idx="3"/>
          </p:nvPr>
        </p:nvSpPr>
        <p:spPr>
          <a:xfrm>
            <a:off x="3850443" y="9428584"/>
            <a:ext cx="2945659" cy="498055"/>
          </a:xfrm>
          <a:prstGeom prst="rect">
            <a:avLst/>
          </a:prstGeom>
        </p:spPr>
        <p:txBody>
          <a:bodyPr vert="horz" lIns="91440" tIns="45720" rIns="91440" bIns="45720" rtlCol="0" anchor="b"/>
          <a:lstStyle>
            <a:lvl1pPr algn="r">
              <a:defRPr sz="1200"/>
            </a:lvl1pPr>
          </a:lstStyle>
          <a:p>
            <a:fld id="{23623F81-F28E-409F-9DEE-65ACC2BD909A}" type="slidenum">
              <a:rPr lang="sv-SE" smtClean="0"/>
              <a:pPr/>
              <a:t>‹#›</a:t>
            </a:fld>
            <a:endParaRPr lang="sv-SE"/>
          </a:p>
        </p:txBody>
      </p:sp>
    </p:spTree>
    <p:extLst>
      <p:ext uri="{BB962C8B-B14F-4D97-AF65-F5344CB8AC3E}">
        <p14:creationId xmlns:p14="http://schemas.microsoft.com/office/powerpoint/2010/main" val="351969304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94568F98-0988-4697-8C34-162C0FD86AB7}" type="datetimeFigureOut">
              <a:rPr lang="sv-SE" smtClean="0"/>
              <a:t>2026-08-01</a:t>
            </a:fld>
            <a:endParaRPr lang="sv-SE"/>
          </a:p>
        </p:txBody>
      </p:sp>
      <p:sp>
        <p:nvSpPr>
          <p:cNvPr id="4" name="Platshållare för bildobjekt 3"/>
          <p:cNvSpPr>
            <a:spLocks noGrp="1" noRot="1" noChangeAspect="1"/>
          </p:cNvSpPr>
          <p:nvPr>
            <p:ph type="sldImg" idx="2"/>
          </p:nvPr>
        </p:nvSpPr>
        <p:spPr>
          <a:xfrm>
            <a:off x="2216150" y="1241425"/>
            <a:ext cx="2365375" cy="3349625"/>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C8EFD0C8-4CED-43CE-B691-FAB55943390E}" type="slidenum">
              <a:rPr lang="sv-SE" smtClean="0"/>
              <a:t>‹#›</a:t>
            </a:fld>
            <a:endParaRPr lang="sv-SE"/>
          </a:p>
        </p:txBody>
      </p:sp>
    </p:spTree>
    <p:extLst>
      <p:ext uri="{BB962C8B-B14F-4D97-AF65-F5344CB8AC3E}">
        <p14:creationId xmlns:p14="http://schemas.microsoft.com/office/powerpoint/2010/main" val="105383150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C8EFD0C8-4CED-43CE-B691-FAB55943390E}" type="slidenum">
              <a:rPr lang="sv-SE" smtClean="0"/>
              <a:t>1</a:t>
            </a:fld>
            <a:endParaRPr lang="sv-SE"/>
          </a:p>
        </p:txBody>
      </p:sp>
    </p:spTree>
    <p:extLst>
      <p:ext uri="{BB962C8B-B14F-4D97-AF65-F5344CB8AC3E}">
        <p14:creationId xmlns:p14="http://schemas.microsoft.com/office/powerpoint/2010/main" val="116182625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1_Inbjudan_A4">
    <p:spTree>
      <p:nvGrpSpPr>
        <p:cNvPr id="1" name=""/>
        <p:cNvGrpSpPr/>
        <p:nvPr/>
      </p:nvGrpSpPr>
      <p:grpSpPr>
        <a:xfrm>
          <a:off x="0" y="0"/>
          <a:ext cx="0" cy="0"/>
          <a:chOff x="0" y="0"/>
          <a:chExt cx="0" cy="0"/>
        </a:xfrm>
      </p:grpSpPr>
      <p:sp>
        <p:nvSpPr>
          <p:cNvPr id="6" name="Platshållare för text 5">
            <a:extLst>
              <a:ext uri="{FF2B5EF4-FFF2-40B4-BE49-F238E27FC236}">
                <a16:creationId xmlns:a16="http://schemas.microsoft.com/office/drawing/2014/main" id="{6CAB1042-0AE6-4615-A290-1D0DE0F078B9}"/>
              </a:ext>
            </a:extLst>
          </p:cNvPr>
          <p:cNvSpPr>
            <a:spLocks noGrp="1"/>
          </p:cNvSpPr>
          <p:nvPr>
            <p:ph type="body" sz="quarter" idx="22" hasCustomPrompt="1"/>
          </p:nvPr>
        </p:nvSpPr>
        <p:spPr>
          <a:xfrm>
            <a:off x="466725" y="10243970"/>
            <a:ext cx="6626226" cy="325552"/>
          </a:xfrm>
        </p:spPr>
        <p:txBody>
          <a:bodyPr lIns="0" tIns="0" rIns="0" bIns="0" anchor="t">
            <a:normAutofit/>
          </a:bodyPr>
          <a:lstStyle>
            <a:lvl1pPr marL="0" indent="0" algn="ctr">
              <a:buNone/>
              <a:defRPr sz="1200">
                <a:solidFill>
                  <a:schemeClr val="accent1"/>
                </a:solidFill>
                <a:latin typeface="Arial" panose="020B0604020202020204" pitchFamily="34" charset="0"/>
                <a:cs typeface="Arial" panose="020B0604020202020204" pitchFamily="34" charset="0"/>
              </a:defRPr>
            </a:lvl1pPr>
          </a:lstStyle>
          <a:p>
            <a:pPr lvl="0"/>
            <a:r>
              <a:rPr lang="sv-SE" sz="1200" dirty="0"/>
              <a:t>www.spfseniorerna.se</a:t>
            </a:r>
            <a:endParaRPr lang="en-GB" dirty="0"/>
          </a:p>
        </p:txBody>
      </p:sp>
      <p:sp>
        <p:nvSpPr>
          <p:cNvPr id="36" name="Platshållare för bild 35">
            <a:extLst>
              <a:ext uri="{FF2B5EF4-FFF2-40B4-BE49-F238E27FC236}">
                <a16:creationId xmlns:a16="http://schemas.microsoft.com/office/drawing/2014/main" id="{E496007F-A562-4973-A9AA-94DEB86A3805}"/>
              </a:ext>
            </a:extLst>
          </p:cNvPr>
          <p:cNvSpPr>
            <a:spLocks noGrp="1"/>
          </p:cNvSpPr>
          <p:nvPr>
            <p:ph type="pic" sz="quarter" idx="20" hasCustomPrompt="1"/>
          </p:nvPr>
        </p:nvSpPr>
        <p:spPr>
          <a:xfrm>
            <a:off x="1" y="1365813"/>
            <a:ext cx="7559674" cy="5533451"/>
          </a:xfrm>
          <a:custGeom>
            <a:avLst/>
            <a:gdLst>
              <a:gd name="connsiteX0" fmla="*/ 6857999 w 6857999"/>
              <a:gd name="connsiteY0" fmla="*/ 0 h 3548745"/>
              <a:gd name="connsiteX1" fmla="*/ 6847241 w 6857999"/>
              <a:gd name="connsiteY1" fmla="*/ 2612829 h 3548745"/>
              <a:gd name="connsiteX2" fmla="*/ 0 w 6857999"/>
              <a:gd name="connsiteY2" fmla="*/ 3548745 h 3548745"/>
              <a:gd name="connsiteX3" fmla="*/ 0 w 6857999"/>
              <a:gd name="connsiteY3" fmla="*/ 892885 h 3548745"/>
              <a:gd name="connsiteX0" fmla="*/ 6857999 w 6857999"/>
              <a:gd name="connsiteY0" fmla="*/ 0 h 3654006"/>
              <a:gd name="connsiteX1" fmla="*/ 6847241 w 6857999"/>
              <a:gd name="connsiteY1" fmla="*/ 2718090 h 3654006"/>
              <a:gd name="connsiteX2" fmla="*/ 0 w 6857999"/>
              <a:gd name="connsiteY2" fmla="*/ 3654006 h 3654006"/>
              <a:gd name="connsiteX3" fmla="*/ 0 w 6857999"/>
              <a:gd name="connsiteY3" fmla="*/ 998146 h 3654006"/>
              <a:gd name="connsiteX4" fmla="*/ 6857999 w 6857999"/>
              <a:gd name="connsiteY4" fmla="*/ 0 h 3654006"/>
              <a:gd name="connsiteX0" fmla="*/ 6857999 w 6857999"/>
              <a:gd name="connsiteY0" fmla="*/ 0 h 3654006"/>
              <a:gd name="connsiteX1" fmla="*/ 6847241 w 6857999"/>
              <a:gd name="connsiteY1" fmla="*/ 2718090 h 3654006"/>
              <a:gd name="connsiteX2" fmla="*/ 0 w 6857999"/>
              <a:gd name="connsiteY2" fmla="*/ 3654006 h 3654006"/>
              <a:gd name="connsiteX3" fmla="*/ 0 w 6857999"/>
              <a:gd name="connsiteY3" fmla="*/ 658074 h 3654006"/>
              <a:gd name="connsiteX4" fmla="*/ 6857999 w 6857999"/>
              <a:gd name="connsiteY4" fmla="*/ 0 h 3654006"/>
              <a:gd name="connsiteX0" fmla="*/ 6857999 w 6857999"/>
              <a:gd name="connsiteY0" fmla="*/ 0 h 3678297"/>
              <a:gd name="connsiteX1" fmla="*/ 6847241 w 6857999"/>
              <a:gd name="connsiteY1" fmla="*/ 2742381 h 3678297"/>
              <a:gd name="connsiteX2" fmla="*/ 0 w 6857999"/>
              <a:gd name="connsiteY2" fmla="*/ 3678297 h 3678297"/>
              <a:gd name="connsiteX3" fmla="*/ 0 w 6857999"/>
              <a:gd name="connsiteY3" fmla="*/ 682365 h 3678297"/>
              <a:gd name="connsiteX4" fmla="*/ 6857999 w 6857999"/>
              <a:gd name="connsiteY4" fmla="*/ 0 h 3678297"/>
              <a:gd name="connsiteX0" fmla="*/ 6857999 w 6857999"/>
              <a:gd name="connsiteY0" fmla="*/ 0 h 3678297"/>
              <a:gd name="connsiteX1" fmla="*/ 6847241 w 6857999"/>
              <a:gd name="connsiteY1" fmla="*/ 2742381 h 3678297"/>
              <a:gd name="connsiteX2" fmla="*/ 0 w 6857999"/>
              <a:gd name="connsiteY2" fmla="*/ 3678297 h 3678297"/>
              <a:gd name="connsiteX3" fmla="*/ 0 w 6857999"/>
              <a:gd name="connsiteY3" fmla="*/ 682365 h 3678297"/>
              <a:gd name="connsiteX4" fmla="*/ 6857999 w 6857999"/>
              <a:gd name="connsiteY4" fmla="*/ 0 h 3678297"/>
              <a:gd name="connsiteX0" fmla="*/ 6857999 w 6857999"/>
              <a:gd name="connsiteY0" fmla="*/ 0 h 3678297"/>
              <a:gd name="connsiteX1" fmla="*/ 6847241 w 6857999"/>
              <a:gd name="connsiteY1" fmla="*/ 2742381 h 3678297"/>
              <a:gd name="connsiteX2" fmla="*/ 0 w 6857999"/>
              <a:gd name="connsiteY2" fmla="*/ 3678297 h 3678297"/>
              <a:gd name="connsiteX3" fmla="*/ 0 w 6857999"/>
              <a:gd name="connsiteY3" fmla="*/ 682365 h 3678297"/>
              <a:gd name="connsiteX4" fmla="*/ 6857999 w 6857999"/>
              <a:gd name="connsiteY4" fmla="*/ 0 h 3678297"/>
              <a:gd name="connsiteX0" fmla="*/ 6857999 w 6857999"/>
              <a:gd name="connsiteY0" fmla="*/ 0 h 3824041"/>
              <a:gd name="connsiteX1" fmla="*/ 6847241 w 6857999"/>
              <a:gd name="connsiteY1" fmla="*/ 2742381 h 3824041"/>
              <a:gd name="connsiteX2" fmla="*/ 10757 w 6857999"/>
              <a:gd name="connsiteY2" fmla="*/ 3824041 h 3824041"/>
              <a:gd name="connsiteX3" fmla="*/ 0 w 6857999"/>
              <a:gd name="connsiteY3" fmla="*/ 682365 h 3824041"/>
              <a:gd name="connsiteX4" fmla="*/ 6857999 w 6857999"/>
              <a:gd name="connsiteY4" fmla="*/ 0 h 3824041"/>
              <a:gd name="connsiteX0" fmla="*/ 6857999 w 6857999"/>
              <a:gd name="connsiteY0" fmla="*/ 0 h 3824041"/>
              <a:gd name="connsiteX1" fmla="*/ 6857999 w 6857999"/>
              <a:gd name="connsiteY1" fmla="*/ 3171518 h 3824041"/>
              <a:gd name="connsiteX2" fmla="*/ 10757 w 6857999"/>
              <a:gd name="connsiteY2" fmla="*/ 3824041 h 3824041"/>
              <a:gd name="connsiteX3" fmla="*/ 0 w 6857999"/>
              <a:gd name="connsiteY3" fmla="*/ 682365 h 3824041"/>
              <a:gd name="connsiteX4" fmla="*/ 6857999 w 6857999"/>
              <a:gd name="connsiteY4" fmla="*/ 0 h 3824041"/>
              <a:gd name="connsiteX0" fmla="*/ 6847498 w 6857999"/>
              <a:gd name="connsiteY0" fmla="*/ 0 h 3705543"/>
              <a:gd name="connsiteX1" fmla="*/ 6857999 w 6857999"/>
              <a:gd name="connsiteY1" fmla="*/ 3053020 h 3705543"/>
              <a:gd name="connsiteX2" fmla="*/ 10757 w 6857999"/>
              <a:gd name="connsiteY2" fmla="*/ 3705543 h 3705543"/>
              <a:gd name="connsiteX3" fmla="*/ 0 w 6857999"/>
              <a:gd name="connsiteY3" fmla="*/ 563867 h 3705543"/>
              <a:gd name="connsiteX4" fmla="*/ 6847498 w 6857999"/>
              <a:gd name="connsiteY4" fmla="*/ 0 h 3705543"/>
              <a:gd name="connsiteX0" fmla="*/ 6847498 w 6857999"/>
              <a:gd name="connsiteY0" fmla="*/ 0 h 3776642"/>
              <a:gd name="connsiteX1" fmla="*/ 6857999 w 6857999"/>
              <a:gd name="connsiteY1" fmla="*/ 3124119 h 3776642"/>
              <a:gd name="connsiteX2" fmla="*/ 10757 w 6857999"/>
              <a:gd name="connsiteY2" fmla="*/ 3776642 h 3776642"/>
              <a:gd name="connsiteX3" fmla="*/ 0 w 6857999"/>
              <a:gd name="connsiteY3" fmla="*/ 634966 h 3776642"/>
              <a:gd name="connsiteX4" fmla="*/ 6847498 w 6857999"/>
              <a:gd name="connsiteY4" fmla="*/ 0 h 3776642"/>
              <a:gd name="connsiteX0" fmla="*/ 6847498 w 6857999"/>
              <a:gd name="connsiteY0" fmla="*/ 0 h 3776642"/>
              <a:gd name="connsiteX1" fmla="*/ 6857999 w 6857999"/>
              <a:gd name="connsiteY1" fmla="*/ 3139919 h 3776642"/>
              <a:gd name="connsiteX2" fmla="*/ 10757 w 6857999"/>
              <a:gd name="connsiteY2" fmla="*/ 3776642 h 3776642"/>
              <a:gd name="connsiteX3" fmla="*/ 0 w 6857999"/>
              <a:gd name="connsiteY3" fmla="*/ 634966 h 3776642"/>
              <a:gd name="connsiteX4" fmla="*/ 6847498 w 6857999"/>
              <a:gd name="connsiteY4" fmla="*/ 0 h 377664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857999" h="3776642">
                <a:moveTo>
                  <a:pt x="6847498" y="0"/>
                </a:moveTo>
                <a:cubicBezTo>
                  <a:pt x="6850998" y="1017673"/>
                  <a:pt x="6854499" y="2122246"/>
                  <a:pt x="6857999" y="3139919"/>
                </a:cubicBezTo>
                <a:lnTo>
                  <a:pt x="10757" y="3776642"/>
                </a:lnTo>
                <a:cubicBezTo>
                  <a:pt x="7171" y="2729417"/>
                  <a:pt x="3586" y="1682191"/>
                  <a:pt x="0" y="634966"/>
                </a:cubicBezTo>
                <a:lnTo>
                  <a:pt x="6847498" y="0"/>
                </a:lnTo>
                <a:close/>
              </a:path>
            </a:pathLst>
          </a:custGeom>
          <a:solidFill>
            <a:schemeClr val="accent6"/>
          </a:solidFill>
        </p:spPr>
        <p:txBody>
          <a:bodyPr wrap="square" anchor="ctr">
            <a:noAutofit/>
          </a:bodyPr>
          <a:lstStyle>
            <a:lvl1pPr marL="0" indent="0" algn="ctr">
              <a:buNone/>
              <a:defRPr/>
            </a:lvl1pPr>
          </a:lstStyle>
          <a:p>
            <a:r>
              <a:rPr lang="sv-SE" dirty="0"/>
              <a:t>Bild</a:t>
            </a:r>
            <a:endParaRPr lang="en-GB" dirty="0"/>
          </a:p>
        </p:txBody>
      </p:sp>
      <p:sp>
        <p:nvSpPr>
          <p:cNvPr id="23" name="Text Placeholder 2">
            <a:extLst>
              <a:ext uri="{FF2B5EF4-FFF2-40B4-BE49-F238E27FC236}">
                <a16:creationId xmlns:a16="http://schemas.microsoft.com/office/drawing/2014/main" id="{9B96A9F8-7CA0-467A-AEDE-74377EBD9D5E}"/>
              </a:ext>
            </a:extLst>
          </p:cNvPr>
          <p:cNvSpPr>
            <a:spLocks noGrp="1"/>
          </p:cNvSpPr>
          <p:nvPr>
            <p:ph type="body" idx="1"/>
          </p:nvPr>
        </p:nvSpPr>
        <p:spPr>
          <a:xfrm>
            <a:off x="466724" y="7570281"/>
            <a:ext cx="6626225" cy="1415008"/>
          </a:xfrm>
        </p:spPr>
        <p:txBody>
          <a:bodyPr lIns="0" tIns="0" rIns="0" bIns="0">
            <a:normAutofit/>
          </a:bodyPr>
          <a:lstStyle>
            <a:lvl1pPr marL="0" indent="0">
              <a:buNone/>
              <a:defRPr sz="1200">
                <a:solidFill>
                  <a:schemeClr val="tx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a:t>Klicka här för att ändra format på bakgrundstexten</a:t>
            </a:r>
          </a:p>
        </p:txBody>
      </p:sp>
      <p:sp>
        <p:nvSpPr>
          <p:cNvPr id="2" name="Rubrik 1">
            <a:extLst>
              <a:ext uri="{FF2B5EF4-FFF2-40B4-BE49-F238E27FC236}">
                <a16:creationId xmlns:a16="http://schemas.microsoft.com/office/drawing/2014/main" id="{8608A28A-BFDA-4864-A2D3-CF2871299C36}"/>
              </a:ext>
            </a:extLst>
          </p:cNvPr>
          <p:cNvSpPr>
            <a:spLocks noGrp="1"/>
          </p:cNvSpPr>
          <p:nvPr>
            <p:ph type="title" hasCustomPrompt="1"/>
          </p:nvPr>
        </p:nvSpPr>
        <p:spPr>
          <a:xfrm rot="21161763">
            <a:off x="399918" y="775526"/>
            <a:ext cx="5119276" cy="981883"/>
          </a:xfrm>
        </p:spPr>
        <p:txBody>
          <a:bodyPr lIns="0" tIns="0" rIns="0" bIns="0" anchor="b">
            <a:noAutofit/>
          </a:bodyPr>
          <a:lstStyle>
            <a:lvl1pPr>
              <a:defRPr sz="3500" cap="all" baseline="0">
                <a:solidFill>
                  <a:schemeClr val="accent3"/>
                </a:solidFill>
                <a:latin typeface="Impact" panose="020B0806030902050204" pitchFamily="34" charset="0"/>
              </a:defRPr>
            </a:lvl1pPr>
          </a:lstStyle>
          <a:p>
            <a:r>
              <a:rPr lang="sv-SE" dirty="0"/>
              <a:t>RUBRIK RAD 1</a:t>
            </a:r>
            <a:br>
              <a:rPr lang="sv-SE" dirty="0"/>
            </a:br>
            <a:r>
              <a:rPr lang="sv-SE" dirty="0"/>
              <a:t>RUBRIK RAD 2</a:t>
            </a:r>
            <a:endParaRPr lang="en-GB" dirty="0"/>
          </a:p>
        </p:txBody>
      </p:sp>
      <p:sp>
        <p:nvSpPr>
          <p:cNvPr id="17" name="Platshållare för text 16">
            <a:extLst>
              <a:ext uri="{FF2B5EF4-FFF2-40B4-BE49-F238E27FC236}">
                <a16:creationId xmlns:a16="http://schemas.microsoft.com/office/drawing/2014/main" id="{D0521A99-7784-4736-9B19-3B6918AF48A2}"/>
              </a:ext>
            </a:extLst>
          </p:cNvPr>
          <p:cNvSpPr>
            <a:spLocks noGrp="1"/>
          </p:cNvSpPr>
          <p:nvPr>
            <p:ph type="body" sz="quarter" idx="16" hasCustomPrompt="1"/>
          </p:nvPr>
        </p:nvSpPr>
        <p:spPr>
          <a:xfrm rot="21180000">
            <a:off x="1680793" y="6420410"/>
            <a:ext cx="5416433" cy="357296"/>
          </a:xfrm>
        </p:spPr>
        <p:txBody>
          <a:bodyPr lIns="0" tIns="0" rIns="0" bIns="0">
            <a:normAutofit/>
          </a:bodyPr>
          <a:lstStyle>
            <a:lvl1pPr marL="0" indent="0" algn="r">
              <a:buNone/>
              <a:defRPr sz="2600" b="1">
                <a:solidFill>
                  <a:schemeClr val="accent3"/>
                </a:solidFill>
                <a:latin typeface="Arial" panose="020B0604020202020204" pitchFamily="34" charset="0"/>
                <a:cs typeface="Arial" panose="020B0604020202020204" pitchFamily="34" charset="0"/>
              </a:defRPr>
            </a:lvl1pPr>
          </a:lstStyle>
          <a:p>
            <a:pPr lvl="0"/>
            <a:r>
              <a:rPr lang="sv-SE" b="1" dirty="0">
                <a:latin typeface="Arial" panose="020B0604020202020204" pitchFamily="34" charset="0"/>
                <a:cs typeface="Arial" panose="020B0604020202020204" pitchFamily="34" charset="0"/>
              </a:rPr>
              <a:t>Dag kl. XX - XX</a:t>
            </a:r>
            <a:endParaRPr lang="en-GB" dirty="0"/>
          </a:p>
        </p:txBody>
      </p:sp>
      <p:sp>
        <p:nvSpPr>
          <p:cNvPr id="33" name="Text Placeholder 2">
            <a:extLst>
              <a:ext uri="{FF2B5EF4-FFF2-40B4-BE49-F238E27FC236}">
                <a16:creationId xmlns:a16="http://schemas.microsoft.com/office/drawing/2014/main" id="{C83DE052-4ECE-40B8-AD2D-7014C38233A6}"/>
              </a:ext>
            </a:extLst>
          </p:cNvPr>
          <p:cNvSpPr>
            <a:spLocks noGrp="1"/>
          </p:cNvSpPr>
          <p:nvPr>
            <p:ph type="body" idx="18" hasCustomPrompt="1"/>
          </p:nvPr>
        </p:nvSpPr>
        <p:spPr>
          <a:xfrm>
            <a:off x="466724" y="7151316"/>
            <a:ext cx="6626225" cy="403735"/>
          </a:xfrm>
        </p:spPr>
        <p:txBody>
          <a:bodyPr lIns="0" tIns="0" rIns="0" bIns="0" anchor="b">
            <a:normAutofit/>
          </a:bodyPr>
          <a:lstStyle>
            <a:lvl1pPr marL="0" indent="0">
              <a:buNone/>
              <a:defRPr sz="1400" b="1">
                <a:solidFill>
                  <a:schemeClr val="tx1"/>
                </a:solidFill>
                <a:latin typeface="Arial" panose="020B0604020202020204" pitchFamily="34" charset="0"/>
                <a:cs typeface="Arial" panose="020B0604020202020204" pitchFamily="34" charset="0"/>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sv-SE" dirty="0"/>
              <a:t>Rubrik</a:t>
            </a:r>
          </a:p>
        </p:txBody>
      </p:sp>
      <p:sp>
        <p:nvSpPr>
          <p:cNvPr id="21" name="Platshållare för bild 20">
            <a:extLst>
              <a:ext uri="{FF2B5EF4-FFF2-40B4-BE49-F238E27FC236}">
                <a16:creationId xmlns:a16="http://schemas.microsoft.com/office/drawing/2014/main" id="{861BE899-0132-4976-81BB-8F89276873EA}"/>
              </a:ext>
            </a:extLst>
          </p:cNvPr>
          <p:cNvSpPr>
            <a:spLocks noGrp="1" noChangeAspect="1"/>
          </p:cNvSpPr>
          <p:nvPr>
            <p:ph type="pic" sz="quarter" idx="15" hasCustomPrompt="1"/>
          </p:nvPr>
        </p:nvSpPr>
        <p:spPr>
          <a:xfrm>
            <a:off x="5641374" y="645311"/>
            <a:ext cx="1470669" cy="1440000"/>
          </a:xfrm>
          <a:custGeom>
            <a:avLst/>
            <a:gdLst>
              <a:gd name="connsiteX0" fmla="*/ 678118 w 1356236"/>
              <a:gd name="connsiteY0" fmla="*/ 0 h 1356236"/>
              <a:gd name="connsiteX1" fmla="*/ 1356236 w 1356236"/>
              <a:gd name="connsiteY1" fmla="*/ 678118 h 1356236"/>
              <a:gd name="connsiteX2" fmla="*/ 678118 w 1356236"/>
              <a:gd name="connsiteY2" fmla="*/ 1356236 h 1356236"/>
              <a:gd name="connsiteX3" fmla="*/ 0 w 1356236"/>
              <a:gd name="connsiteY3" fmla="*/ 678118 h 1356236"/>
              <a:gd name="connsiteX4" fmla="*/ 678118 w 1356236"/>
              <a:gd name="connsiteY4" fmla="*/ 0 h 135623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356236" h="1356236">
                <a:moveTo>
                  <a:pt x="678118" y="0"/>
                </a:moveTo>
                <a:cubicBezTo>
                  <a:pt x="1052632" y="0"/>
                  <a:pt x="1356236" y="303604"/>
                  <a:pt x="1356236" y="678118"/>
                </a:cubicBezTo>
                <a:cubicBezTo>
                  <a:pt x="1356236" y="1052632"/>
                  <a:pt x="1052632" y="1356236"/>
                  <a:pt x="678118" y="1356236"/>
                </a:cubicBezTo>
                <a:cubicBezTo>
                  <a:pt x="303604" y="1356236"/>
                  <a:pt x="0" y="1052632"/>
                  <a:pt x="0" y="678118"/>
                </a:cubicBezTo>
                <a:cubicBezTo>
                  <a:pt x="0" y="303604"/>
                  <a:pt x="303604" y="0"/>
                  <a:pt x="678118" y="0"/>
                </a:cubicBezTo>
                <a:close/>
              </a:path>
            </a:pathLst>
          </a:custGeom>
          <a:noFill/>
        </p:spPr>
        <p:txBody>
          <a:bodyPr wrap="square" lIns="0" tIns="0" rIns="0" bIns="0" anchor="ctr">
            <a:noAutofit/>
          </a:bodyPr>
          <a:lstStyle>
            <a:lvl1pPr marL="0" indent="0" algn="ctr">
              <a:buNone/>
              <a:defRPr sz="1400"/>
            </a:lvl1pPr>
          </a:lstStyle>
          <a:p>
            <a:r>
              <a:rPr lang="sv-SE" dirty="0"/>
              <a:t>Symbol</a:t>
            </a:r>
            <a:endParaRPr lang="en-GB" dirty="0"/>
          </a:p>
        </p:txBody>
      </p:sp>
      <p:sp>
        <p:nvSpPr>
          <p:cNvPr id="12" name="Platshållare för text 16">
            <a:extLst>
              <a:ext uri="{FF2B5EF4-FFF2-40B4-BE49-F238E27FC236}">
                <a16:creationId xmlns:a16="http://schemas.microsoft.com/office/drawing/2014/main" id="{0A07E69D-A81F-4D0C-A36C-767B276378F2}"/>
              </a:ext>
            </a:extLst>
          </p:cNvPr>
          <p:cNvSpPr>
            <a:spLocks noGrp="1"/>
          </p:cNvSpPr>
          <p:nvPr>
            <p:ph type="body" sz="quarter" idx="21" hasCustomPrompt="1"/>
          </p:nvPr>
        </p:nvSpPr>
        <p:spPr>
          <a:xfrm rot="21180000">
            <a:off x="3506925" y="6710153"/>
            <a:ext cx="3558260" cy="238527"/>
          </a:xfrm>
        </p:spPr>
        <p:txBody>
          <a:bodyPr lIns="0" tIns="0" rIns="0" bIns="0">
            <a:normAutofit/>
          </a:bodyPr>
          <a:lstStyle>
            <a:lvl1pPr marL="0" indent="0" algn="r">
              <a:buNone/>
              <a:defRPr sz="1200" b="1">
                <a:solidFill>
                  <a:schemeClr val="accent2"/>
                </a:solidFill>
                <a:latin typeface="Arial" panose="020B0604020202020204" pitchFamily="34" charset="0"/>
                <a:cs typeface="Arial" panose="020B0604020202020204" pitchFamily="34" charset="0"/>
              </a:defRPr>
            </a:lvl1pPr>
          </a:lstStyle>
          <a:p>
            <a:pPr lvl="0"/>
            <a:r>
              <a:rPr lang="sv-SE" b="1" dirty="0">
                <a:latin typeface="Arial" panose="020B0604020202020204" pitchFamily="34" charset="0"/>
                <a:cs typeface="Arial" panose="020B0604020202020204" pitchFamily="34" charset="0"/>
              </a:rPr>
              <a:t>Med start XX månad 20XX</a:t>
            </a:r>
            <a:endParaRPr lang="en-GB" dirty="0"/>
          </a:p>
        </p:txBody>
      </p:sp>
      <p:sp>
        <p:nvSpPr>
          <p:cNvPr id="13" name="Platshållare för innehåll 12">
            <a:extLst>
              <a:ext uri="{FF2B5EF4-FFF2-40B4-BE49-F238E27FC236}">
                <a16:creationId xmlns:a16="http://schemas.microsoft.com/office/drawing/2014/main" id="{67AE1355-5E76-4C4C-B608-9AFDBC1BAC69}"/>
              </a:ext>
            </a:extLst>
          </p:cNvPr>
          <p:cNvSpPr>
            <a:spLocks noGrp="1"/>
          </p:cNvSpPr>
          <p:nvPr>
            <p:ph sz="quarter" idx="23" hasCustomPrompt="1"/>
          </p:nvPr>
        </p:nvSpPr>
        <p:spPr>
          <a:xfrm>
            <a:off x="1629100" y="9074608"/>
            <a:ext cx="4320000" cy="1105053"/>
          </a:xfrm>
          <a:custGeom>
            <a:avLst/>
            <a:gdLst>
              <a:gd name="connsiteX0" fmla="*/ 0 w 4320000"/>
              <a:gd name="connsiteY0" fmla="*/ 0 h 720000"/>
              <a:gd name="connsiteX1" fmla="*/ 4320000 w 4320000"/>
              <a:gd name="connsiteY1" fmla="*/ 0 h 720000"/>
              <a:gd name="connsiteX2" fmla="*/ 4320000 w 4320000"/>
              <a:gd name="connsiteY2" fmla="*/ 720000 h 720000"/>
              <a:gd name="connsiteX3" fmla="*/ 0 w 4320000"/>
              <a:gd name="connsiteY3" fmla="*/ 720000 h 720000"/>
            </a:gdLst>
            <a:ahLst/>
            <a:cxnLst>
              <a:cxn ang="0">
                <a:pos x="connsiteX0" y="connsiteY0"/>
              </a:cxn>
              <a:cxn ang="0">
                <a:pos x="connsiteX1" y="connsiteY1"/>
              </a:cxn>
              <a:cxn ang="0">
                <a:pos x="connsiteX2" y="connsiteY2"/>
              </a:cxn>
              <a:cxn ang="0">
                <a:pos x="connsiteX3" y="connsiteY3"/>
              </a:cxn>
            </a:cxnLst>
            <a:rect l="l" t="t" r="r" b="b"/>
            <a:pathLst>
              <a:path w="4320000" h="720000">
                <a:moveTo>
                  <a:pt x="0" y="0"/>
                </a:moveTo>
                <a:lnTo>
                  <a:pt x="4320000" y="0"/>
                </a:lnTo>
                <a:lnTo>
                  <a:pt x="4320000" y="720000"/>
                </a:lnTo>
                <a:lnTo>
                  <a:pt x="0" y="720000"/>
                </a:lnTo>
                <a:close/>
              </a:path>
            </a:pathLst>
          </a:custGeom>
        </p:spPr>
        <p:txBody>
          <a:bodyPr wrap="square">
            <a:noAutofit/>
          </a:bodyPr>
          <a:lstStyle>
            <a:lvl1pPr marL="0" indent="0" algn="ctr">
              <a:buNone/>
              <a:defRPr sz="1200"/>
            </a:lvl1pPr>
          </a:lstStyle>
          <a:p>
            <a:pPr lvl="0"/>
            <a:r>
              <a:rPr lang="sv-SE" dirty="0"/>
              <a:t>Förenings/distrikts-logo centreras här</a:t>
            </a:r>
            <a:endParaRPr lang="en-GB" dirty="0"/>
          </a:p>
        </p:txBody>
      </p:sp>
      <p:sp>
        <p:nvSpPr>
          <p:cNvPr id="11" name="textruta 10">
            <a:extLst>
              <a:ext uri="{FF2B5EF4-FFF2-40B4-BE49-F238E27FC236}">
                <a16:creationId xmlns:a16="http://schemas.microsoft.com/office/drawing/2014/main" id="{A971D370-B4CB-4D54-A9E1-1C0AFD096F33}"/>
              </a:ext>
            </a:extLst>
          </p:cNvPr>
          <p:cNvSpPr txBox="1"/>
          <p:nvPr userDrawn="1"/>
        </p:nvSpPr>
        <p:spPr>
          <a:xfrm>
            <a:off x="-1870222" y="1257776"/>
            <a:ext cx="1826047" cy="707886"/>
          </a:xfrm>
          <a:prstGeom prst="rect">
            <a:avLst/>
          </a:prstGeom>
          <a:noFill/>
        </p:spPr>
        <p:txBody>
          <a:bodyPr wrap="square" rtlCol="0">
            <a:spAutoFit/>
          </a:bodyPr>
          <a:lstStyle/>
          <a:p>
            <a:r>
              <a:rPr lang="sv-SE" sz="1000" b="1" u="sng" dirty="0">
                <a:latin typeface="Arial" panose="020B0604020202020204" pitchFamily="34" charset="0"/>
                <a:cs typeface="Arial" panose="020B0604020202020204" pitchFamily="34" charset="0"/>
              </a:rPr>
              <a:t>Rubrik:</a:t>
            </a:r>
            <a:br>
              <a:rPr lang="sv-SE" sz="1000" dirty="0">
                <a:latin typeface="Arial" panose="020B0604020202020204" pitchFamily="34" charset="0"/>
                <a:cs typeface="Arial" panose="020B0604020202020204" pitchFamily="34" charset="0"/>
              </a:rPr>
            </a:br>
            <a:r>
              <a:rPr lang="sv-SE" sz="1000" i="1" dirty="0">
                <a:latin typeface="Arial" panose="020B0604020202020204" pitchFamily="34" charset="0"/>
                <a:cs typeface="Arial" panose="020B0604020202020204" pitchFamily="34" charset="0"/>
              </a:rPr>
              <a:t>Vid flera rubrikrader använd mörkblå för rubrik rad 1 och blå för rubrik rad 2.</a:t>
            </a:r>
            <a:endParaRPr lang="en-GB" sz="1000" i="1" dirty="0">
              <a:latin typeface="Arial" panose="020B0604020202020204" pitchFamily="34" charset="0"/>
              <a:cs typeface="Arial" panose="020B0604020202020204" pitchFamily="34" charset="0"/>
            </a:endParaRPr>
          </a:p>
        </p:txBody>
      </p:sp>
      <p:sp>
        <p:nvSpPr>
          <p:cNvPr id="15" name="textruta 14">
            <a:extLst>
              <a:ext uri="{FF2B5EF4-FFF2-40B4-BE49-F238E27FC236}">
                <a16:creationId xmlns:a16="http://schemas.microsoft.com/office/drawing/2014/main" id="{129EA4B2-D8D7-4AC1-9BCD-CDA9F5553ACB}"/>
              </a:ext>
            </a:extLst>
          </p:cNvPr>
          <p:cNvSpPr txBox="1"/>
          <p:nvPr userDrawn="1"/>
        </p:nvSpPr>
        <p:spPr>
          <a:xfrm>
            <a:off x="7559675" y="9223044"/>
            <a:ext cx="1955800" cy="553998"/>
          </a:xfrm>
          <a:prstGeom prst="rect">
            <a:avLst/>
          </a:prstGeom>
          <a:noFill/>
        </p:spPr>
        <p:txBody>
          <a:bodyPr wrap="square" rtlCol="0">
            <a:spAutoFit/>
          </a:bodyPr>
          <a:lstStyle/>
          <a:p>
            <a:r>
              <a:rPr lang="sv-SE" sz="1000" b="1" u="sng" dirty="0">
                <a:latin typeface="Arial" panose="020B0604020202020204" pitchFamily="34" charset="0"/>
                <a:cs typeface="Arial" panose="020B0604020202020204" pitchFamily="34" charset="0"/>
              </a:rPr>
              <a:t>Logotype:</a:t>
            </a:r>
            <a:br>
              <a:rPr lang="sv-SE" sz="800" dirty="0">
                <a:latin typeface="Arial" panose="020B0604020202020204" pitchFamily="34" charset="0"/>
                <a:cs typeface="Arial" panose="020B0604020202020204" pitchFamily="34" charset="0"/>
              </a:rPr>
            </a:br>
            <a:r>
              <a:rPr lang="sv-SE" sz="1000" i="1" dirty="0">
                <a:latin typeface="Arial" panose="020B0604020202020204" pitchFamily="34" charset="0"/>
                <a:cs typeface="Arial" panose="020B0604020202020204" pitchFamily="34" charset="0"/>
              </a:rPr>
              <a:t>Använd bildikonen för att klistra in er förenings/distrikts-logo</a:t>
            </a:r>
            <a:endParaRPr lang="en-GB" sz="800" i="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141015657"/>
      </p:ext>
    </p:extLst>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19728" y="569242"/>
            <a:ext cx="6520220" cy="2066590"/>
          </a:xfrm>
          <a:prstGeom prst="rect">
            <a:avLst/>
          </a:prstGeom>
        </p:spPr>
        <p:txBody>
          <a:bodyPr vert="horz" lIns="91440" tIns="45720" rIns="91440" bIns="45720" rtlCol="0" anchor="ctr">
            <a:normAutofit/>
          </a:bodyPr>
          <a:lstStyle/>
          <a:p>
            <a:r>
              <a:rPr lang="sv-SE" dirty="0"/>
              <a:t>Klicka här för att ändra mall för rubrikformat</a:t>
            </a:r>
            <a:endParaRPr lang="en-US" dirty="0"/>
          </a:p>
        </p:txBody>
      </p:sp>
      <p:sp>
        <p:nvSpPr>
          <p:cNvPr id="3" name="Text Placeholder 2"/>
          <p:cNvSpPr>
            <a:spLocks noGrp="1"/>
          </p:cNvSpPr>
          <p:nvPr>
            <p:ph type="body" idx="1"/>
          </p:nvPr>
        </p:nvSpPr>
        <p:spPr>
          <a:xfrm>
            <a:off x="519728" y="2846200"/>
            <a:ext cx="6520220" cy="6783857"/>
          </a:xfrm>
          <a:prstGeom prst="rect">
            <a:avLst/>
          </a:prstGeom>
        </p:spPr>
        <p:txBody>
          <a:bodyPr vert="horz" lIns="91440" tIns="45720" rIns="91440" bIns="45720" rtlCol="0">
            <a:normAutofit/>
          </a:bodyPr>
          <a:lstStyle/>
          <a:p>
            <a:pPr lvl="0"/>
            <a:r>
              <a:rPr lang="sv-SE" dirty="0"/>
              <a:t>Redigera format för bakgrundstext</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519728" y="9909729"/>
            <a:ext cx="1700927" cy="569240"/>
          </a:xfrm>
          <a:prstGeom prst="rect">
            <a:avLst/>
          </a:prstGeom>
        </p:spPr>
        <p:txBody>
          <a:bodyPr vert="horz" lIns="91440" tIns="45720" rIns="91440" bIns="45720" rtlCol="0" anchor="ctr"/>
          <a:lstStyle>
            <a:lvl1pPr algn="l">
              <a:defRPr sz="992">
                <a:solidFill>
                  <a:schemeClr val="tx1">
                    <a:tint val="75000"/>
                  </a:schemeClr>
                </a:solidFill>
              </a:defRPr>
            </a:lvl1pPr>
          </a:lstStyle>
          <a:p>
            <a:fld id="{C764DE79-268F-4C1A-8933-263129D2AF90}" type="datetimeFigureOut">
              <a:rPr lang="en-US" dirty="0"/>
              <a:pPr/>
              <a:t>8/1/2026</a:t>
            </a:fld>
            <a:endParaRPr lang="en-US" dirty="0"/>
          </a:p>
        </p:txBody>
      </p:sp>
      <p:sp>
        <p:nvSpPr>
          <p:cNvPr id="5" name="Footer Placeholder 4"/>
          <p:cNvSpPr>
            <a:spLocks noGrp="1"/>
          </p:cNvSpPr>
          <p:nvPr>
            <p:ph type="ftr" sz="quarter" idx="3"/>
          </p:nvPr>
        </p:nvSpPr>
        <p:spPr>
          <a:xfrm>
            <a:off x="2504143" y="9909729"/>
            <a:ext cx="2551390" cy="569240"/>
          </a:xfrm>
          <a:prstGeom prst="rect">
            <a:avLst/>
          </a:prstGeom>
        </p:spPr>
        <p:txBody>
          <a:bodyPr vert="horz" lIns="91440" tIns="45720" rIns="91440" bIns="45720" rtlCol="0" anchor="ctr"/>
          <a:lstStyle>
            <a:lvl1pPr algn="ctr">
              <a:defRPr sz="992">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39020" y="9909729"/>
            <a:ext cx="1700927" cy="569240"/>
          </a:xfrm>
          <a:prstGeom prst="rect">
            <a:avLst/>
          </a:prstGeom>
        </p:spPr>
        <p:txBody>
          <a:bodyPr vert="horz" lIns="91440" tIns="45720" rIns="91440" bIns="45720" rtlCol="0" anchor="ctr"/>
          <a:lstStyle>
            <a:lvl1pPr algn="r">
              <a:defRPr sz="992">
                <a:solidFill>
                  <a:schemeClr val="tx1">
                    <a:tint val="75000"/>
                  </a:schemeClr>
                </a:solidFill>
              </a:defRPr>
            </a:lvl1pPr>
          </a:lstStyle>
          <a:p>
            <a:fld id="{48F63A3B-78C7-47BE-AE5E-E10140E04643}" type="slidenum">
              <a:rPr lang="en-US" dirty="0"/>
              <a:pPr/>
              <a:t>‹#›</a:t>
            </a:fld>
            <a:endParaRPr lang="en-US" dirty="0"/>
          </a:p>
        </p:txBody>
      </p:sp>
    </p:spTree>
    <p:extLst>
      <p:ext uri="{BB962C8B-B14F-4D97-AF65-F5344CB8AC3E}">
        <p14:creationId xmlns:p14="http://schemas.microsoft.com/office/powerpoint/2010/main" val="3026996917"/>
      </p:ext>
    </p:extLst>
  </p:cSld>
  <p:clrMap bg1="lt1" tx1="dk1" bg2="lt2" tx2="dk2" accent1="accent1" accent2="accent2" accent3="accent3" accent4="accent4" accent5="accent5" accent6="accent6" hlink="hlink" folHlink="folHlink"/>
  <p:sldLayoutIdLst>
    <p:sldLayoutId id="2147483674" r:id="rId1"/>
  </p:sldLayoutIdLst>
  <p:txStyles>
    <p:titleStyle>
      <a:lvl1pPr algn="l" defTabSz="755934" rtl="0" eaLnBrk="1" latinLnBrk="0" hangingPunct="1">
        <a:lnSpc>
          <a:spcPct val="90000"/>
        </a:lnSpc>
        <a:spcBef>
          <a:spcPct val="0"/>
        </a:spcBef>
        <a:buNone/>
        <a:defRPr sz="3500" kern="1200">
          <a:solidFill>
            <a:schemeClr val="accent3"/>
          </a:solidFill>
          <a:latin typeface="Impact" panose="020B0806030902050204" pitchFamily="34" charset="0"/>
          <a:ea typeface="+mj-ea"/>
          <a:cs typeface="+mj-cs"/>
        </a:defRPr>
      </a:lvl1pPr>
    </p:titleStyle>
    <p:body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Arial" panose="020B0604020202020204" pitchFamily="34" charset="0"/>
          <a:ea typeface="+mn-ea"/>
          <a:cs typeface="Arial" panose="020B0604020202020204" pitchFamily="34" charset="0"/>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Arial" panose="020B0604020202020204" pitchFamily="34" charset="0"/>
          <a:ea typeface="+mn-ea"/>
          <a:cs typeface="Arial" panose="020B0604020202020204" pitchFamily="34" charset="0"/>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Arial" panose="020B0604020202020204" pitchFamily="34" charset="0"/>
          <a:ea typeface="+mn-ea"/>
          <a:cs typeface="Arial" panose="020B0604020202020204" pitchFamily="34" charset="0"/>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Arial" panose="020B0604020202020204" pitchFamily="34" charset="0"/>
          <a:ea typeface="+mn-ea"/>
          <a:cs typeface="Arial" panose="020B0604020202020204" pitchFamily="34" charset="0"/>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Arial" panose="020B0604020202020204" pitchFamily="34" charset="0"/>
          <a:ea typeface="+mn-ea"/>
          <a:cs typeface="Arial" panose="020B0604020202020204" pitchFamily="34" charset="0"/>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p:bodyStyle>
    <p:otherStyle>
      <a:defPPr>
        <a:defRPr lang="en-US"/>
      </a:defPPr>
      <a:lvl1pPr marL="0" algn="l" defTabSz="755934" rtl="0" eaLnBrk="1" latinLnBrk="0" hangingPunct="1">
        <a:defRPr sz="1488" kern="1200">
          <a:solidFill>
            <a:schemeClr val="tx1"/>
          </a:solidFill>
          <a:latin typeface="+mn-lt"/>
          <a:ea typeface="+mn-ea"/>
          <a:cs typeface="+mn-cs"/>
        </a:defRPr>
      </a:lvl1pPr>
      <a:lvl2pPr marL="377967" algn="l" defTabSz="755934" rtl="0" eaLnBrk="1" latinLnBrk="0" hangingPunct="1">
        <a:defRPr sz="1488" kern="1200">
          <a:solidFill>
            <a:schemeClr val="tx1"/>
          </a:solidFill>
          <a:latin typeface="+mn-lt"/>
          <a:ea typeface="+mn-ea"/>
          <a:cs typeface="+mn-cs"/>
        </a:defRPr>
      </a:lvl2pPr>
      <a:lvl3pPr marL="755934" algn="l" defTabSz="755934" rtl="0" eaLnBrk="1" latinLnBrk="0" hangingPunct="1">
        <a:defRPr sz="1488" kern="1200">
          <a:solidFill>
            <a:schemeClr val="tx1"/>
          </a:solidFill>
          <a:latin typeface="+mn-lt"/>
          <a:ea typeface="+mn-ea"/>
          <a:cs typeface="+mn-cs"/>
        </a:defRPr>
      </a:lvl3pPr>
      <a:lvl4pPr marL="1133902" algn="l" defTabSz="755934" rtl="0" eaLnBrk="1" latinLnBrk="0" hangingPunct="1">
        <a:defRPr sz="1488" kern="1200">
          <a:solidFill>
            <a:schemeClr val="tx1"/>
          </a:solidFill>
          <a:latin typeface="+mn-lt"/>
          <a:ea typeface="+mn-ea"/>
          <a:cs typeface="+mn-cs"/>
        </a:defRPr>
      </a:lvl4pPr>
      <a:lvl5pPr marL="1511869" algn="l" defTabSz="755934" rtl="0" eaLnBrk="1" latinLnBrk="0" hangingPunct="1">
        <a:defRPr sz="1488" kern="1200">
          <a:solidFill>
            <a:schemeClr val="tx1"/>
          </a:solidFill>
          <a:latin typeface="+mn-lt"/>
          <a:ea typeface="+mn-ea"/>
          <a:cs typeface="+mn-cs"/>
        </a:defRPr>
      </a:lvl5pPr>
      <a:lvl6pPr marL="1889836" algn="l" defTabSz="755934" rtl="0" eaLnBrk="1" latinLnBrk="0" hangingPunct="1">
        <a:defRPr sz="1488" kern="1200">
          <a:solidFill>
            <a:schemeClr val="tx1"/>
          </a:solidFill>
          <a:latin typeface="+mn-lt"/>
          <a:ea typeface="+mn-ea"/>
          <a:cs typeface="+mn-cs"/>
        </a:defRPr>
      </a:lvl6pPr>
      <a:lvl7pPr marL="2267803" algn="l" defTabSz="755934" rtl="0" eaLnBrk="1" latinLnBrk="0" hangingPunct="1">
        <a:defRPr sz="1488" kern="1200">
          <a:solidFill>
            <a:schemeClr val="tx1"/>
          </a:solidFill>
          <a:latin typeface="+mn-lt"/>
          <a:ea typeface="+mn-ea"/>
          <a:cs typeface="+mn-cs"/>
        </a:defRPr>
      </a:lvl7pPr>
      <a:lvl8pPr marL="2645771" algn="l" defTabSz="755934" rtl="0" eaLnBrk="1" latinLnBrk="0" hangingPunct="1">
        <a:defRPr sz="1488" kern="1200">
          <a:solidFill>
            <a:schemeClr val="tx1"/>
          </a:solidFill>
          <a:latin typeface="+mn-lt"/>
          <a:ea typeface="+mn-ea"/>
          <a:cs typeface="+mn-cs"/>
        </a:defRPr>
      </a:lvl8pPr>
      <a:lvl9pPr marL="3023738" algn="l" defTabSz="755934" rtl="0" eaLnBrk="1" latinLnBrk="0" hangingPunct="1">
        <a:defRPr sz="1488"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3368" userDrawn="1">
          <p15:clr>
            <a:srgbClr val="F26B43"/>
          </p15:clr>
        </p15:guide>
        <p15:guide id="2" pos="2381" userDrawn="1">
          <p15:clr>
            <a:srgbClr val="F26B43"/>
          </p15:clr>
        </p15:guide>
        <p15:guide id="3" orient="horz" pos="283" userDrawn="1">
          <p15:clr>
            <a:srgbClr val="F26B43"/>
          </p15:clr>
        </p15:guide>
        <p15:guide id="4" orient="horz" pos="2707" userDrawn="1">
          <p15:clr>
            <a:srgbClr val="F26B43"/>
          </p15:clr>
        </p15:guide>
        <p15:guide id="5" pos="4468" userDrawn="1">
          <p15:clr>
            <a:srgbClr val="F26B43"/>
          </p15:clr>
        </p15:guide>
        <p15:guide id="6" pos="294" userDrawn="1">
          <p15:clr>
            <a:srgbClr val="F26B43"/>
          </p15:clr>
        </p15:guide>
        <p15:guide id="7" orient="horz" pos="4567" userDrawn="1">
          <p15:clr>
            <a:srgbClr val="F26B43"/>
          </p15:clr>
        </p15:guide>
        <p15:guide id="8" orient="horz" pos="4665" userDrawn="1">
          <p15:clr>
            <a:srgbClr val="F26B43"/>
          </p15:clr>
        </p15:guide>
        <p15:guide id="9" orient="horz" pos="6452"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hyperlink" Target="http://www.biljettkiosken.se/spfgoteb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3.jpeg"/><Relationship Id="rId5" Type="http://schemas.openxmlformats.org/officeDocument/2006/relationships/image" Target="../media/image2.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Platshållare för text 9">
            <a:extLst>
              <a:ext uri="{FF2B5EF4-FFF2-40B4-BE49-F238E27FC236}">
                <a16:creationId xmlns:a16="http://schemas.microsoft.com/office/drawing/2014/main" id="{F3CFAFB6-9F5C-483A-942B-732219696A71}"/>
              </a:ext>
            </a:extLst>
          </p:cNvPr>
          <p:cNvSpPr>
            <a:spLocks noGrp="1"/>
          </p:cNvSpPr>
          <p:nvPr>
            <p:ph type="body" sz="quarter" idx="22"/>
          </p:nvPr>
        </p:nvSpPr>
        <p:spPr>
          <a:xfrm>
            <a:off x="259484" y="10203766"/>
            <a:ext cx="6626226" cy="325552"/>
          </a:xfrm>
        </p:spPr>
        <p:txBody>
          <a:bodyPr/>
          <a:lstStyle/>
          <a:p>
            <a:r>
              <a:rPr lang="sv-SE" dirty="0"/>
              <a:t>www.spfseniorerna.se</a:t>
            </a:r>
            <a:endParaRPr lang="en-GB" dirty="0"/>
          </a:p>
        </p:txBody>
      </p:sp>
      <p:sp>
        <p:nvSpPr>
          <p:cNvPr id="9" name="Platshållare för text 8">
            <a:extLst>
              <a:ext uri="{FF2B5EF4-FFF2-40B4-BE49-F238E27FC236}">
                <a16:creationId xmlns:a16="http://schemas.microsoft.com/office/drawing/2014/main" id="{40D1D515-B000-4594-85B9-491CF6B31649}"/>
              </a:ext>
            </a:extLst>
          </p:cNvPr>
          <p:cNvSpPr>
            <a:spLocks noGrp="1"/>
          </p:cNvSpPr>
          <p:nvPr>
            <p:ph type="body" idx="1"/>
          </p:nvPr>
        </p:nvSpPr>
        <p:spPr>
          <a:xfrm>
            <a:off x="481988" y="5997089"/>
            <a:ext cx="6889540" cy="3393603"/>
          </a:xfrm>
        </p:spPr>
        <p:txBody>
          <a:bodyPr>
            <a:noAutofit/>
          </a:bodyPr>
          <a:lstStyle/>
          <a:p>
            <a:pPr>
              <a:lnSpc>
                <a:spcPct val="107000"/>
              </a:lnSpc>
              <a:spcAft>
                <a:spcPts val="800"/>
              </a:spcAft>
            </a:pPr>
            <a:r>
              <a:rPr lang="sv-SE" sz="1600" kern="100" dirty="0" err="1">
                <a:latin typeface="Times New Roman" panose="02020603050405020304" pitchFamily="18" charset="0"/>
                <a:cs typeface="Times New Roman" panose="02020603050405020304" pitchFamily="18" charset="0"/>
              </a:rPr>
              <a:t>Kafeet</a:t>
            </a:r>
            <a:r>
              <a:rPr lang="sv-SE" sz="1600" kern="100" dirty="0">
                <a:latin typeface="Times New Roman" panose="02020603050405020304" pitchFamily="18" charset="0"/>
                <a:cs typeface="Times New Roman" panose="02020603050405020304" pitchFamily="18" charset="0"/>
              </a:rPr>
              <a:t> öppnar ca </a:t>
            </a:r>
            <a:r>
              <a:rPr lang="sv-SE" sz="1600" kern="100" dirty="0" err="1">
                <a:latin typeface="Times New Roman" panose="02020603050405020304" pitchFamily="18" charset="0"/>
                <a:cs typeface="Times New Roman" panose="02020603050405020304" pitchFamily="18" charset="0"/>
              </a:rPr>
              <a:t>kl</a:t>
            </a:r>
            <a:r>
              <a:rPr lang="sv-SE" sz="1600" kern="100" dirty="0">
                <a:latin typeface="Times New Roman" panose="02020603050405020304" pitchFamily="18" charset="0"/>
                <a:cs typeface="Times New Roman" panose="02020603050405020304" pitchFamily="18" charset="0"/>
              </a:rPr>
              <a:t> 10:45. Här får du kaffe/te och </a:t>
            </a:r>
            <a:r>
              <a:rPr lang="sv-SE" sz="1600" kern="100" dirty="0" err="1">
                <a:latin typeface="Times New Roman" panose="02020603050405020304" pitchFamily="18" charset="0"/>
                <a:cs typeface="Times New Roman" panose="02020603050405020304" pitchFamily="18" charset="0"/>
              </a:rPr>
              <a:t>bulle+kaka</a:t>
            </a:r>
            <a:r>
              <a:rPr lang="sv-SE" sz="1600" kern="100" dirty="0">
                <a:latin typeface="Times New Roman" panose="02020603050405020304" pitchFamily="18" charset="0"/>
                <a:cs typeface="Times New Roman" panose="02020603050405020304" pitchFamily="18" charset="0"/>
              </a:rPr>
              <a:t>.</a:t>
            </a:r>
            <a:endParaRPr lang="en-GB" sz="1600" kern="100" dirty="0">
              <a:latin typeface="Times New Roman" panose="02020603050405020304" pitchFamily="18" charset="0"/>
              <a:cs typeface="Times New Roman" pitchFamily="18" charset="0"/>
            </a:endParaRPr>
          </a:p>
          <a:p>
            <a:pPr>
              <a:lnSpc>
                <a:spcPct val="107000"/>
              </a:lnSpc>
              <a:spcAft>
                <a:spcPts val="800"/>
              </a:spcAft>
            </a:pPr>
            <a:r>
              <a:rPr lang="en-GB" sz="1600" dirty="0" err="1">
                <a:latin typeface="Times New Roman" panose="02020603050405020304" pitchFamily="18" charset="0"/>
                <a:cs typeface="Times New Roman" pitchFamily="18" charset="0"/>
              </a:rPr>
              <a:t>Filmen</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startar</a:t>
            </a:r>
            <a:r>
              <a:rPr lang="en-GB" sz="1600" dirty="0">
                <a:latin typeface="Times New Roman" panose="02020603050405020304" pitchFamily="18" charset="0"/>
                <a:cs typeface="Times New Roman" pitchFamily="18" charset="0"/>
              </a:rPr>
              <a:t> kl 11:30 och </a:t>
            </a:r>
            <a:r>
              <a:rPr lang="en-GB" sz="1600" dirty="0" err="1">
                <a:latin typeface="Times New Roman" panose="02020603050405020304" pitchFamily="18" charset="0"/>
                <a:cs typeface="Times New Roman" pitchFamily="18" charset="0"/>
              </a:rPr>
              <a:t>slutar</a:t>
            </a:r>
            <a:r>
              <a:rPr lang="en-GB" sz="1600" dirty="0">
                <a:latin typeface="Times New Roman" panose="02020603050405020304" pitchFamily="18" charset="0"/>
                <a:cs typeface="Times New Roman" pitchFamily="18" charset="0"/>
              </a:rPr>
              <a:t> ca kl 13:30                                                              </a:t>
            </a:r>
          </a:p>
          <a:p>
            <a:pPr>
              <a:lnSpc>
                <a:spcPct val="107000"/>
              </a:lnSpc>
              <a:spcAft>
                <a:spcPts val="800"/>
              </a:spcAft>
            </a:pPr>
            <a:r>
              <a:rPr lang="en-GB" sz="1600" dirty="0">
                <a:latin typeface="Times New Roman" panose="02020603050405020304" pitchFamily="18" charset="0"/>
                <a:cs typeface="Times New Roman" pitchFamily="18" charset="0"/>
              </a:rPr>
              <a:t>Pris för fika + film:  140:- + </a:t>
            </a:r>
            <a:r>
              <a:rPr lang="en-GB" sz="1600" dirty="0" err="1">
                <a:latin typeface="Times New Roman" panose="02020603050405020304" pitchFamily="18" charset="0"/>
                <a:cs typeface="Times New Roman" pitchFamily="18" charset="0"/>
              </a:rPr>
              <a:t>serviceavgift</a:t>
            </a:r>
            <a:r>
              <a:rPr lang="en-GB" sz="1600" dirty="0">
                <a:latin typeface="Times New Roman" panose="02020603050405020304" pitchFamily="18" charset="0"/>
                <a:cs typeface="Times New Roman" pitchFamily="18" charset="0"/>
              </a:rPr>
              <a:t> 10:-</a:t>
            </a:r>
          </a:p>
          <a:p>
            <a:r>
              <a:rPr lang="en-GB" sz="1600" dirty="0" err="1">
                <a:latin typeface="Times New Roman" panose="02020603050405020304" pitchFamily="18" charset="0"/>
                <a:cs typeface="Times New Roman" pitchFamily="18" charset="0"/>
              </a:rPr>
              <a:t>Köp</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biljetter</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genom</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att</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gå</a:t>
            </a:r>
            <a:r>
              <a:rPr lang="en-GB" sz="1600" dirty="0">
                <a:latin typeface="Times New Roman" panose="02020603050405020304" pitchFamily="18" charset="0"/>
                <a:cs typeface="Times New Roman" pitchFamily="18" charset="0"/>
              </a:rPr>
              <a:t> in </a:t>
            </a:r>
            <a:r>
              <a:rPr lang="en-GB" sz="1600" dirty="0" err="1">
                <a:latin typeface="Times New Roman" panose="02020603050405020304" pitchFamily="18" charset="0"/>
                <a:cs typeface="Times New Roman" pitchFamily="18" charset="0"/>
              </a:rPr>
              <a:t>på</a:t>
            </a:r>
            <a:r>
              <a:rPr lang="en-GB" sz="1600" dirty="0">
                <a:latin typeface="Times New Roman" panose="02020603050405020304" pitchFamily="18" charset="0"/>
                <a:cs typeface="Times New Roman" pitchFamily="18" charset="0"/>
              </a:rPr>
              <a:t>: </a:t>
            </a:r>
            <a:r>
              <a:rPr lang="en-GB" sz="1600" dirty="0">
                <a:latin typeface="Times New Roman" panose="02020603050405020304" pitchFamily="18" charset="0"/>
                <a:cs typeface="Times New Roman" pitchFamily="18" charset="0"/>
                <a:hlinkClick r:id="rId3"/>
              </a:rPr>
              <a:t>www.biljettkiosken.se/spfgoteborg</a:t>
            </a:r>
            <a:endParaRPr lang="en-GB" sz="1600" dirty="0">
              <a:latin typeface="Times New Roman" panose="02020603050405020304" pitchFamily="18" charset="0"/>
              <a:cs typeface="Times New Roman" pitchFamily="18" charset="0"/>
            </a:endParaRPr>
          </a:p>
          <a:p>
            <a:r>
              <a:rPr lang="en-GB" sz="1600" dirty="0" err="1">
                <a:latin typeface="Times New Roman" panose="02020603050405020304" pitchFamily="18" charset="0"/>
                <a:cs typeface="Times New Roman" pitchFamily="18" charset="0"/>
              </a:rPr>
              <a:t>Biljetten</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skickas</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både</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som</a:t>
            </a:r>
            <a:r>
              <a:rPr lang="en-GB" sz="1600" dirty="0">
                <a:latin typeface="Times New Roman" panose="02020603050405020304" pitchFamily="18" charset="0"/>
                <a:cs typeface="Times New Roman" pitchFamily="18" charset="0"/>
              </a:rPr>
              <a:t> SMS till din </a:t>
            </a:r>
            <a:r>
              <a:rPr lang="en-GB" sz="1600" dirty="0" err="1">
                <a:latin typeface="Times New Roman" panose="02020603050405020304" pitchFamily="18" charset="0"/>
                <a:cs typeface="Times New Roman" pitchFamily="18" charset="0"/>
              </a:rPr>
              <a:t>telefon</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och</a:t>
            </a:r>
            <a:r>
              <a:rPr lang="en-GB" sz="1600" dirty="0">
                <a:latin typeface="Times New Roman" panose="02020603050405020304" pitchFamily="18" charset="0"/>
                <a:cs typeface="Times New Roman" pitchFamily="18" charset="0"/>
              </a:rPr>
              <a:t> till din e-</a:t>
            </a:r>
            <a:r>
              <a:rPr lang="en-GB" sz="1600" dirty="0" err="1">
                <a:latin typeface="Times New Roman" panose="02020603050405020304" pitchFamily="18" charset="0"/>
                <a:cs typeface="Times New Roman" pitchFamily="18" charset="0"/>
              </a:rPr>
              <a:t>postadress</a:t>
            </a:r>
            <a:r>
              <a:rPr lang="en-GB" sz="1600" dirty="0">
                <a:latin typeface="Times New Roman" panose="02020603050405020304" pitchFamily="18" charset="0"/>
                <a:cs typeface="Times New Roman" pitchFamily="18" charset="0"/>
              </a:rPr>
              <a:t> om du </a:t>
            </a:r>
            <a:r>
              <a:rPr lang="en-GB" sz="1600" dirty="0" err="1">
                <a:latin typeface="Times New Roman" panose="02020603050405020304" pitchFamily="18" charset="0"/>
                <a:cs typeface="Times New Roman" pitchFamily="18" charset="0"/>
              </a:rPr>
              <a:t>vill</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skriva</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ut</a:t>
            </a:r>
            <a:r>
              <a:rPr lang="en-GB" sz="1600" dirty="0">
                <a:latin typeface="Times New Roman" panose="02020603050405020304" pitchFamily="18" charset="0"/>
                <a:cs typeface="Times New Roman" pitchFamily="18" charset="0"/>
              </a:rPr>
              <a:t> den. Den </a:t>
            </a:r>
            <a:r>
              <a:rPr lang="en-GB" sz="1600" dirty="0" err="1">
                <a:latin typeface="Times New Roman" panose="02020603050405020304" pitchFamily="18" charset="0"/>
                <a:cs typeface="Times New Roman" pitchFamily="18" charset="0"/>
              </a:rPr>
              <a:t>scannas</a:t>
            </a:r>
            <a:r>
              <a:rPr lang="en-GB" sz="1600" dirty="0">
                <a:latin typeface="Times New Roman" panose="02020603050405020304" pitchFamily="18" charset="0"/>
                <a:cs typeface="Times New Roman" pitchFamily="18" charset="0"/>
              </a:rPr>
              <a:t> sedan vid </a:t>
            </a:r>
            <a:r>
              <a:rPr lang="en-GB" sz="1600" dirty="0" err="1">
                <a:latin typeface="Times New Roman" panose="02020603050405020304" pitchFamily="18" charset="0"/>
                <a:cs typeface="Times New Roman" pitchFamily="18" charset="0"/>
              </a:rPr>
              <a:t>entrén</a:t>
            </a:r>
            <a:r>
              <a:rPr lang="en-GB" sz="1600" dirty="0">
                <a:latin typeface="Times New Roman" panose="02020603050405020304" pitchFamily="18" charset="0"/>
                <a:cs typeface="Times New Roman" pitchFamily="18" charset="0"/>
              </a:rPr>
              <a:t>.</a:t>
            </a:r>
          </a:p>
          <a:p>
            <a:r>
              <a:rPr lang="en-GB" sz="1600" dirty="0">
                <a:latin typeface="Times New Roman" panose="02020603050405020304" pitchFamily="18" charset="0"/>
                <a:cs typeface="Times New Roman" pitchFamily="18" charset="0"/>
              </a:rPr>
              <a:t>Bio </a:t>
            </a:r>
            <a:r>
              <a:rPr lang="en-GB" sz="1600" dirty="0" err="1">
                <a:latin typeface="Times New Roman" panose="02020603050405020304" pitchFamily="18" charset="0"/>
                <a:cs typeface="Times New Roman" pitchFamily="18" charset="0"/>
              </a:rPr>
              <a:t>Aftonstjärnan</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når</a:t>
            </a:r>
            <a:r>
              <a:rPr lang="en-GB" sz="1600" dirty="0">
                <a:latin typeface="Times New Roman" panose="02020603050405020304" pitchFamily="18" charset="0"/>
                <a:cs typeface="Times New Roman" pitchFamily="18" charset="0"/>
              </a:rPr>
              <a:t> du t ex med </a:t>
            </a:r>
            <a:r>
              <a:rPr lang="en-GB" sz="1600" dirty="0" err="1">
                <a:latin typeface="Times New Roman" panose="02020603050405020304" pitchFamily="18" charset="0"/>
                <a:cs typeface="Times New Roman" pitchFamily="18" charset="0"/>
              </a:rPr>
              <a:t>bussarna</a:t>
            </a:r>
            <a:r>
              <a:rPr lang="en-GB" sz="1600" dirty="0">
                <a:latin typeface="Times New Roman" panose="02020603050405020304" pitchFamily="18" charset="0"/>
                <a:cs typeface="Times New Roman" pitchFamily="18" charset="0"/>
              </a:rPr>
              <a:t>  X1, 19, 21 och 42 till </a:t>
            </a:r>
            <a:r>
              <a:rPr lang="en-GB" sz="1600" dirty="0" err="1">
                <a:latin typeface="Times New Roman" panose="02020603050405020304" pitchFamily="18" charset="0"/>
                <a:cs typeface="Times New Roman" pitchFamily="18" charset="0"/>
              </a:rPr>
              <a:t>hållplats</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Sannegårdshamnen</a:t>
            </a:r>
            <a:r>
              <a:rPr lang="en-GB" sz="1600" dirty="0">
                <a:latin typeface="Times New Roman" panose="02020603050405020304" pitchFamily="18" charset="0"/>
                <a:cs typeface="Times New Roman" pitchFamily="18" charset="0"/>
              </a:rPr>
              <a:t> och </a:t>
            </a:r>
            <a:r>
              <a:rPr lang="en-GB" sz="1600" dirty="0" err="1">
                <a:latin typeface="Times New Roman" panose="02020603050405020304" pitchFamily="18" charset="0"/>
                <a:cs typeface="Times New Roman" pitchFamily="18" charset="0"/>
              </a:rPr>
              <a:t>därefter</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en</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kort</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promenad</a:t>
            </a:r>
            <a:r>
              <a:rPr lang="en-GB" sz="1600" dirty="0">
                <a:latin typeface="Times New Roman" panose="02020603050405020304" pitchFamily="18" charset="0"/>
                <a:cs typeface="Times New Roman" pitchFamily="18" charset="0"/>
              </a:rPr>
              <a:t>. Eller ta </a:t>
            </a:r>
            <a:r>
              <a:rPr lang="en-GB" sz="1600" dirty="0" err="1">
                <a:latin typeface="Times New Roman" panose="02020603050405020304" pitchFamily="18" charset="0"/>
                <a:cs typeface="Times New Roman" pitchFamily="18" charset="0"/>
              </a:rPr>
              <a:t>spårvagn</a:t>
            </a:r>
            <a:r>
              <a:rPr lang="en-GB" sz="1600" dirty="0">
                <a:latin typeface="Times New Roman" panose="02020603050405020304" pitchFamily="18" charset="0"/>
                <a:cs typeface="Times New Roman" pitchFamily="18" charset="0"/>
              </a:rPr>
              <a:t> 10 </a:t>
            </a:r>
            <a:r>
              <a:rPr lang="en-GB" sz="1600" dirty="0" err="1">
                <a:latin typeface="Times New Roman" panose="02020603050405020304" pitchFamily="18" charset="0"/>
                <a:cs typeface="Times New Roman" pitchFamily="18" charset="0"/>
              </a:rPr>
              <a:t>eller</a:t>
            </a:r>
            <a:r>
              <a:rPr lang="en-GB" sz="1600" dirty="0">
                <a:latin typeface="Times New Roman" panose="02020603050405020304" pitchFamily="18" charset="0"/>
                <a:cs typeface="Times New Roman" pitchFamily="18" charset="0"/>
              </a:rPr>
              <a:t> 12 till Lindholmen (</a:t>
            </a:r>
            <a:r>
              <a:rPr lang="en-GB" sz="1600" dirty="0" err="1">
                <a:latin typeface="Times New Roman" panose="02020603050405020304" pitchFamily="18" charset="0"/>
                <a:cs typeface="Times New Roman" pitchFamily="18" charset="0"/>
              </a:rPr>
              <a:t>ändhållplats</a:t>
            </a:r>
            <a:r>
              <a:rPr lang="en-GB" sz="1600" dirty="0">
                <a:latin typeface="Times New Roman" panose="02020603050405020304" pitchFamily="18" charset="0"/>
                <a:cs typeface="Times New Roman" pitchFamily="18" charset="0"/>
              </a:rPr>
              <a:t>) och </a:t>
            </a:r>
            <a:r>
              <a:rPr lang="en-GB" sz="1600" dirty="0" err="1">
                <a:latin typeface="Times New Roman" panose="02020603050405020304" pitchFamily="18" charset="0"/>
                <a:cs typeface="Times New Roman" pitchFamily="18" charset="0"/>
              </a:rPr>
              <a:t>därefter</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en</a:t>
            </a:r>
            <a:r>
              <a:rPr lang="en-GB" sz="1600" dirty="0">
                <a:latin typeface="Times New Roman" panose="02020603050405020304" pitchFamily="18" charset="0"/>
                <a:cs typeface="Times New Roman" pitchFamily="18" charset="0"/>
              </a:rPr>
              <a:t> </a:t>
            </a:r>
            <a:r>
              <a:rPr lang="en-GB" sz="1600" dirty="0" err="1">
                <a:latin typeface="Times New Roman" panose="02020603050405020304" pitchFamily="18" charset="0"/>
                <a:cs typeface="Times New Roman" pitchFamily="18" charset="0"/>
              </a:rPr>
              <a:t>promenad</a:t>
            </a:r>
            <a:r>
              <a:rPr lang="en-GB" sz="1600" dirty="0">
                <a:latin typeface="Times New Roman" panose="02020603050405020304" pitchFamily="18" charset="0"/>
                <a:cs typeface="Times New Roman" pitchFamily="18" charset="0"/>
              </a:rPr>
              <a:t>.</a:t>
            </a:r>
          </a:p>
          <a:p>
            <a:r>
              <a:rPr lang="en-GB" sz="1600" dirty="0" err="1">
                <a:latin typeface="Times New Roman" panose="02020603050405020304" pitchFamily="18" charset="0"/>
                <a:cs typeface="Times New Roman" pitchFamily="18" charset="0"/>
              </a:rPr>
              <a:t>Välkommen</a:t>
            </a:r>
            <a:r>
              <a:rPr lang="en-GB" sz="1600" dirty="0">
                <a:latin typeface="Times New Roman" panose="02020603050405020304" pitchFamily="18" charset="0"/>
                <a:cs typeface="Times New Roman" pitchFamily="18" charset="0"/>
              </a:rPr>
              <a:t>!</a:t>
            </a:r>
          </a:p>
          <a:p>
            <a:endParaRPr lang="en-GB" sz="1600" dirty="0">
              <a:latin typeface="Times New Roman" panose="02020603050405020304" pitchFamily="18" charset="0"/>
              <a:cs typeface="Times New Roman" pitchFamily="18" charset="0"/>
            </a:endParaRPr>
          </a:p>
        </p:txBody>
      </p:sp>
      <p:sp>
        <p:nvSpPr>
          <p:cNvPr id="41" name="Rubrik 40">
            <a:extLst>
              <a:ext uri="{FF2B5EF4-FFF2-40B4-BE49-F238E27FC236}">
                <a16:creationId xmlns:a16="http://schemas.microsoft.com/office/drawing/2014/main" id="{EFA168CA-A6AF-4054-A74C-AF4E4628BDA5}"/>
              </a:ext>
            </a:extLst>
          </p:cNvPr>
          <p:cNvSpPr>
            <a:spLocks noGrp="1"/>
          </p:cNvSpPr>
          <p:nvPr>
            <p:ph type="title"/>
          </p:nvPr>
        </p:nvSpPr>
        <p:spPr>
          <a:xfrm rot="21161763">
            <a:off x="324431" y="-25320"/>
            <a:ext cx="3691304" cy="1257304"/>
          </a:xfrm>
        </p:spPr>
        <p:txBody>
          <a:bodyPr/>
          <a:lstStyle/>
          <a:p>
            <a:r>
              <a:rPr lang="sv-SE" sz="2000" dirty="0"/>
              <a:t>Välkommen till</a:t>
            </a:r>
            <a:br>
              <a:rPr lang="sv-SE" sz="3500" dirty="0"/>
            </a:br>
            <a:r>
              <a:rPr lang="sv-SE" sz="2800" dirty="0">
                <a:solidFill>
                  <a:schemeClr val="accent1"/>
                </a:solidFill>
              </a:rPr>
              <a:t>fika och film på Aftonstjärnan</a:t>
            </a:r>
            <a:endParaRPr lang="en-GB" sz="2800" dirty="0">
              <a:solidFill>
                <a:schemeClr val="accent1"/>
              </a:solidFill>
            </a:endParaRPr>
          </a:p>
        </p:txBody>
      </p:sp>
      <p:pic>
        <p:nvPicPr>
          <p:cNvPr id="1028" name="Picture 4" descr="https://medlem.foreningssupport.se/spf/uploads/Intranet/logotyp/Mallar/Musik_Teater_symbol_12_C_40mm.png"/>
          <p:cNvPicPr>
            <a:picLocks noGrp="1" noChangeAspect="1" noChangeArrowheads="1"/>
          </p:cNvPicPr>
          <p:nvPr>
            <p:ph type="pic" sz="quarter" idx="15"/>
          </p:nvPr>
        </p:nvPicPr>
        <p:blipFill>
          <a:blip r:embed="rId4" cstate="print"/>
          <a:srcRect t="972" b="972"/>
          <a:stretch>
            <a:fillRect/>
          </a:stretch>
        </p:blipFill>
        <p:spPr bwMode="auto">
          <a:xfrm>
            <a:off x="6022521" y="325271"/>
            <a:ext cx="1089522" cy="1066801"/>
          </a:xfrm>
          <a:prstGeom prst="rect">
            <a:avLst/>
          </a:prstGeom>
          <a:noFill/>
        </p:spPr>
      </p:pic>
      <p:pic>
        <p:nvPicPr>
          <p:cNvPr id="11" name="Bildobjekt 1">
            <a:extLst>
              <a:ext uri="{FF2B5EF4-FFF2-40B4-BE49-F238E27FC236}">
                <a16:creationId xmlns:a16="http://schemas.microsoft.com/office/drawing/2014/main" id="{50CC0E09-7CA0-2121-1AD9-BE95BB83AC8F}"/>
              </a:ext>
            </a:extLst>
          </p:cNvPr>
          <p:cNvPicPr>
            <a:picLocks noGrp="1"/>
          </p:cNvPicPr>
          <p:nvPr>
            <p:ph sz="quarter" idx="23"/>
          </p:nvPr>
        </p:nvPicPr>
        <p:blipFill>
          <a:blip r:embed="rId5" cstate="print">
            <a:extLst>
              <a:ext uri="{28A0092B-C50C-407E-A947-70E740481C1C}">
                <a14:useLocalDpi xmlns:a14="http://schemas.microsoft.com/office/drawing/2010/main" val="0"/>
              </a:ext>
            </a:extLst>
          </a:blip>
          <a:stretch>
            <a:fillRect/>
          </a:stretch>
        </p:blipFill>
        <p:spPr>
          <a:xfrm>
            <a:off x="2961564" y="9468853"/>
            <a:ext cx="1279121" cy="690692"/>
          </a:xfrm>
          <a:prstGeom prst="rect">
            <a:avLst/>
          </a:prstGeom>
        </p:spPr>
      </p:pic>
      <p:sp>
        <p:nvSpPr>
          <p:cNvPr id="15" name="Platshållare för text 12">
            <a:extLst>
              <a:ext uri="{FF2B5EF4-FFF2-40B4-BE49-F238E27FC236}">
                <a16:creationId xmlns:a16="http://schemas.microsoft.com/office/drawing/2014/main" id="{47E5F661-EC09-31B4-886B-B1118035AA45}"/>
              </a:ext>
            </a:extLst>
          </p:cNvPr>
          <p:cNvSpPr txBox="1">
            <a:spLocks/>
          </p:cNvSpPr>
          <p:nvPr/>
        </p:nvSpPr>
        <p:spPr>
          <a:xfrm>
            <a:off x="535153" y="3320484"/>
            <a:ext cx="2508552" cy="363060"/>
          </a:xfrm>
          <a:prstGeom prst="rect">
            <a:avLst/>
          </a:prstGeom>
        </p:spPr>
        <p:txBody>
          <a:bodyPr vert="horz" lIns="0" tIns="0" rIns="0" bIns="0" rtlCol="0" anchor="b">
            <a:noAutofit/>
          </a:bodyPr>
          <a:lstStyle>
            <a:lvl1pPr marL="0" indent="0" algn="l" defTabSz="755934" rtl="0" eaLnBrk="1" latinLnBrk="0" hangingPunct="1">
              <a:lnSpc>
                <a:spcPct val="90000"/>
              </a:lnSpc>
              <a:spcBef>
                <a:spcPts val="827"/>
              </a:spcBef>
              <a:buFont typeface="Arial" panose="020B0604020202020204" pitchFamily="34" charset="0"/>
              <a:buNone/>
              <a:defRPr sz="1400" b="1" kern="1200">
                <a:solidFill>
                  <a:schemeClr val="tx1"/>
                </a:solidFill>
                <a:latin typeface="Arial" panose="020B0604020202020204" pitchFamily="34" charset="0"/>
                <a:ea typeface="+mn-ea"/>
                <a:cs typeface="Arial" panose="020B0604020202020204" pitchFamily="34" charset="0"/>
              </a:defRPr>
            </a:lvl1pPr>
            <a:lvl2pPr marL="342900" indent="0" algn="l" defTabSz="755934" rtl="0" eaLnBrk="1" latinLnBrk="0" hangingPunct="1">
              <a:lnSpc>
                <a:spcPct val="90000"/>
              </a:lnSpc>
              <a:spcBef>
                <a:spcPts val="413"/>
              </a:spcBef>
              <a:buFont typeface="Arial" panose="020B0604020202020204" pitchFamily="34" charset="0"/>
              <a:buNone/>
              <a:defRPr sz="1500" kern="1200">
                <a:solidFill>
                  <a:schemeClr val="tx1">
                    <a:tint val="75000"/>
                  </a:schemeClr>
                </a:solidFill>
                <a:latin typeface="Arial" panose="020B0604020202020204" pitchFamily="34" charset="0"/>
                <a:ea typeface="+mn-ea"/>
                <a:cs typeface="Arial" panose="020B0604020202020204" pitchFamily="34" charset="0"/>
              </a:defRPr>
            </a:lvl2pPr>
            <a:lvl3pPr marL="685800" indent="0" algn="l" defTabSz="755934" rtl="0" eaLnBrk="1" latinLnBrk="0" hangingPunct="1">
              <a:lnSpc>
                <a:spcPct val="90000"/>
              </a:lnSpc>
              <a:spcBef>
                <a:spcPts val="413"/>
              </a:spcBef>
              <a:buFont typeface="Arial" panose="020B0604020202020204" pitchFamily="34" charset="0"/>
              <a:buNone/>
              <a:defRPr sz="1350" kern="1200">
                <a:solidFill>
                  <a:schemeClr val="tx1">
                    <a:tint val="75000"/>
                  </a:schemeClr>
                </a:solidFill>
                <a:latin typeface="Arial" panose="020B0604020202020204" pitchFamily="34" charset="0"/>
                <a:ea typeface="+mn-ea"/>
                <a:cs typeface="Arial" panose="020B0604020202020204" pitchFamily="34" charset="0"/>
              </a:defRPr>
            </a:lvl3pPr>
            <a:lvl4pPr marL="1028700" indent="0" algn="l" defTabSz="755934" rtl="0" eaLnBrk="1" latinLnBrk="0" hangingPunct="1">
              <a:lnSpc>
                <a:spcPct val="90000"/>
              </a:lnSpc>
              <a:spcBef>
                <a:spcPts val="413"/>
              </a:spcBef>
              <a:buFont typeface="Arial" panose="020B0604020202020204" pitchFamily="34" charset="0"/>
              <a:buNone/>
              <a:defRPr sz="1200" kern="1200">
                <a:solidFill>
                  <a:schemeClr val="tx1">
                    <a:tint val="75000"/>
                  </a:schemeClr>
                </a:solidFill>
                <a:latin typeface="Arial" panose="020B0604020202020204" pitchFamily="34" charset="0"/>
                <a:ea typeface="+mn-ea"/>
                <a:cs typeface="Arial" panose="020B0604020202020204" pitchFamily="34" charset="0"/>
              </a:defRPr>
            </a:lvl4pPr>
            <a:lvl5pPr marL="1371600" indent="0" algn="l" defTabSz="755934" rtl="0" eaLnBrk="1" latinLnBrk="0" hangingPunct="1">
              <a:lnSpc>
                <a:spcPct val="90000"/>
              </a:lnSpc>
              <a:spcBef>
                <a:spcPts val="413"/>
              </a:spcBef>
              <a:buFont typeface="Arial" panose="020B0604020202020204" pitchFamily="34" charset="0"/>
              <a:buNone/>
              <a:defRPr sz="1200" kern="1200">
                <a:solidFill>
                  <a:schemeClr val="tx1">
                    <a:tint val="75000"/>
                  </a:schemeClr>
                </a:solidFill>
                <a:latin typeface="Arial" panose="020B0604020202020204" pitchFamily="34" charset="0"/>
                <a:ea typeface="+mn-ea"/>
                <a:cs typeface="Arial" panose="020B0604020202020204" pitchFamily="34" charset="0"/>
              </a:defRPr>
            </a:lvl5pPr>
            <a:lvl6pPr marL="1714500" indent="0" algn="l" defTabSz="755934" rtl="0" eaLnBrk="1" latinLnBrk="0" hangingPunct="1">
              <a:lnSpc>
                <a:spcPct val="90000"/>
              </a:lnSpc>
              <a:spcBef>
                <a:spcPts val="413"/>
              </a:spcBef>
              <a:buFont typeface="Arial" panose="020B0604020202020204" pitchFamily="34" charset="0"/>
              <a:buNone/>
              <a:defRPr sz="1200" kern="1200">
                <a:solidFill>
                  <a:schemeClr val="tx1">
                    <a:tint val="75000"/>
                  </a:schemeClr>
                </a:solidFill>
                <a:latin typeface="+mn-lt"/>
                <a:ea typeface="+mn-ea"/>
                <a:cs typeface="+mn-cs"/>
              </a:defRPr>
            </a:lvl6pPr>
            <a:lvl7pPr marL="2057400" indent="0" algn="l" defTabSz="755934" rtl="0" eaLnBrk="1" latinLnBrk="0" hangingPunct="1">
              <a:lnSpc>
                <a:spcPct val="90000"/>
              </a:lnSpc>
              <a:spcBef>
                <a:spcPts val="413"/>
              </a:spcBef>
              <a:buFont typeface="Arial" panose="020B0604020202020204" pitchFamily="34" charset="0"/>
              <a:buNone/>
              <a:defRPr sz="1200" kern="1200">
                <a:solidFill>
                  <a:schemeClr val="tx1">
                    <a:tint val="75000"/>
                  </a:schemeClr>
                </a:solidFill>
                <a:latin typeface="+mn-lt"/>
                <a:ea typeface="+mn-ea"/>
                <a:cs typeface="+mn-cs"/>
              </a:defRPr>
            </a:lvl7pPr>
            <a:lvl8pPr marL="2400300" indent="0" algn="l" defTabSz="755934" rtl="0" eaLnBrk="1" latinLnBrk="0" hangingPunct="1">
              <a:lnSpc>
                <a:spcPct val="90000"/>
              </a:lnSpc>
              <a:spcBef>
                <a:spcPts val="413"/>
              </a:spcBef>
              <a:buFont typeface="Arial" panose="020B0604020202020204" pitchFamily="34" charset="0"/>
              <a:buNone/>
              <a:defRPr sz="1200" kern="1200">
                <a:solidFill>
                  <a:schemeClr val="tx1">
                    <a:tint val="75000"/>
                  </a:schemeClr>
                </a:solidFill>
                <a:latin typeface="+mn-lt"/>
                <a:ea typeface="+mn-ea"/>
                <a:cs typeface="+mn-cs"/>
              </a:defRPr>
            </a:lvl8pPr>
            <a:lvl9pPr marL="2743200" indent="0" algn="l" defTabSz="755934" rtl="0" eaLnBrk="1" latinLnBrk="0" hangingPunct="1">
              <a:lnSpc>
                <a:spcPct val="90000"/>
              </a:lnSpc>
              <a:spcBef>
                <a:spcPts val="413"/>
              </a:spcBef>
              <a:buFont typeface="Arial" panose="020B0604020202020204" pitchFamily="34" charset="0"/>
              <a:buNone/>
              <a:defRPr sz="1200" kern="1200">
                <a:solidFill>
                  <a:schemeClr val="tx1">
                    <a:tint val="75000"/>
                  </a:schemeClr>
                </a:solidFill>
                <a:latin typeface="+mn-lt"/>
                <a:ea typeface="+mn-ea"/>
                <a:cs typeface="+mn-cs"/>
              </a:defRPr>
            </a:lvl9pPr>
          </a:lstStyle>
          <a:p>
            <a:pPr>
              <a:lnSpc>
                <a:spcPct val="100000"/>
              </a:lnSpc>
              <a:spcBef>
                <a:spcPts val="0"/>
              </a:spcBef>
            </a:pPr>
            <a:r>
              <a:rPr lang="en-GB" sz="1800" dirty="0">
                <a:solidFill>
                  <a:schemeClr val="accent3"/>
                </a:solidFill>
              </a:rPr>
              <a:t>I swear</a:t>
            </a:r>
          </a:p>
        </p:txBody>
      </p:sp>
      <p:sp>
        <p:nvSpPr>
          <p:cNvPr id="18" name="Platshållare för text 11">
            <a:extLst>
              <a:ext uri="{FF2B5EF4-FFF2-40B4-BE49-F238E27FC236}">
                <a16:creationId xmlns:a16="http://schemas.microsoft.com/office/drawing/2014/main" id="{78F304B8-D1D9-7D58-81D0-A4DEB904597B}"/>
              </a:ext>
            </a:extLst>
          </p:cNvPr>
          <p:cNvSpPr>
            <a:spLocks noGrp="1"/>
          </p:cNvSpPr>
          <p:nvPr>
            <p:ph type="body" sz="quarter" idx="16"/>
          </p:nvPr>
        </p:nvSpPr>
        <p:spPr>
          <a:xfrm>
            <a:off x="2672945" y="3506361"/>
            <a:ext cx="4206320" cy="363060"/>
          </a:xfrm>
        </p:spPr>
        <p:txBody>
          <a:bodyPr>
            <a:noAutofit/>
          </a:bodyPr>
          <a:lstStyle/>
          <a:p>
            <a:r>
              <a:rPr lang="sv-SE" sz="1800" dirty="0"/>
              <a:t>Onsdag 26 augusti 10:45-13:30</a:t>
            </a:r>
          </a:p>
        </p:txBody>
      </p:sp>
      <p:pic>
        <p:nvPicPr>
          <p:cNvPr id="5" name="Bild1">
            <a:extLst>
              <a:ext uri="{FF2B5EF4-FFF2-40B4-BE49-F238E27FC236}">
                <a16:creationId xmlns:a16="http://schemas.microsoft.com/office/drawing/2014/main" id="{9F56CF62-CF1A-C32D-122E-94C2B7424E36}"/>
              </a:ext>
            </a:extLst>
          </p:cNvPr>
          <p:cNvPicPr/>
          <p:nvPr/>
        </p:nvPicPr>
        <p:blipFill>
          <a:blip r:embed="rId6">
            <a:lum/>
            <a:alphaModFix/>
          </a:blip>
          <a:srcRect/>
          <a:stretch>
            <a:fillRect/>
          </a:stretch>
        </p:blipFill>
        <p:spPr>
          <a:xfrm>
            <a:off x="2530548" y="1235354"/>
            <a:ext cx="3285461" cy="2085130"/>
          </a:xfrm>
          <a:prstGeom prst="rect">
            <a:avLst/>
          </a:prstGeom>
          <a:noFill/>
          <a:ln>
            <a:noFill/>
            <a:prstDash/>
          </a:ln>
        </p:spPr>
      </p:pic>
      <p:sp>
        <p:nvSpPr>
          <p:cNvPr id="8" name="textruta 7">
            <a:extLst>
              <a:ext uri="{FF2B5EF4-FFF2-40B4-BE49-F238E27FC236}">
                <a16:creationId xmlns:a16="http://schemas.microsoft.com/office/drawing/2014/main" id="{8CB3B65C-6BC2-503C-8657-D8986FF1B458}"/>
              </a:ext>
            </a:extLst>
          </p:cNvPr>
          <p:cNvSpPr txBox="1"/>
          <p:nvPr/>
        </p:nvSpPr>
        <p:spPr>
          <a:xfrm>
            <a:off x="401380" y="3821054"/>
            <a:ext cx="6970148" cy="2062103"/>
          </a:xfrm>
          <a:prstGeom prst="rect">
            <a:avLst/>
          </a:prstGeom>
          <a:noFill/>
        </p:spPr>
        <p:txBody>
          <a:bodyPr wrap="square">
            <a:spAutoFit/>
          </a:bodyPr>
          <a:lstStyle/>
          <a:p>
            <a:pPr>
              <a:buNone/>
            </a:pPr>
            <a:r>
              <a:rPr lang="sv-SE" sz="1600" kern="150" dirty="0">
                <a:effectLst/>
                <a:latin typeface="Times New Roman" panose="02020603050405020304" pitchFamily="18" charset="0"/>
                <a:ea typeface="NSimSun" panose="02010609030101010101" pitchFamily="49" charset="-122"/>
                <a:cs typeface="Times New Roman" panose="02020603050405020304" pitchFamily="18" charset="0"/>
              </a:rPr>
              <a:t>John är en vanlig tonårskille vars tillvaro vänds upp och ner när han plötsligt börjar få tics och häva ur sig ofrivilliga svordomar och könsord. I åttiotalets Skottland har få hört talas om </a:t>
            </a:r>
            <a:r>
              <a:rPr lang="sv-SE" sz="1600" kern="150" dirty="0" err="1">
                <a:effectLst/>
                <a:latin typeface="Times New Roman" panose="02020603050405020304" pitchFamily="18" charset="0"/>
                <a:ea typeface="NSimSun" panose="02010609030101010101" pitchFamily="49" charset="-122"/>
                <a:cs typeface="Times New Roman" panose="02020603050405020304" pitchFamily="18" charset="0"/>
              </a:rPr>
              <a:t>Tourettes</a:t>
            </a:r>
            <a:r>
              <a:rPr lang="sv-SE" sz="1600" kern="150" dirty="0">
                <a:effectLst/>
                <a:latin typeface="Times New Roman" panose="02020603050405020304" pitchFamily="18" charset="0"/>
                <a:ea typeface="NSimSun" panose="02010609030101010101" pitchFamily="49" charset="-122"/>
                <a:cs typeface="Times New Roman" panose="02020603050405020304" pitchFamily="18" charset="0"/>
              </a:rPr>
              <a:t> syndrom, och såväl skolan som Johns familj straffar honom hårt för ett beteende han inte kan kontrollera.                   Men lyckas man hitta sanna vänner som hellre förstår än fördömer kan problem förvandlas till styrkor! I </a:t>
            </a:r>
            <a:r>
              <a:rPr lang="sv-SE" sz="1600" kern="150" dirty="0" err="1">
                <a:effectLst/>
                <a:latin typeface="Times New Roman" panose="02020603050405020304" pitchFamily="18" charset="0"/>
                <a:ea typeface="NSimSun" panose="02010609030101010101" pitchFamily="49" charset="-122"/>
                <a:cs typeface="Times New Roman" panose="02020603050405020304" pitchFamily="18" charset="0"/>
              </a:rPr>
              <a:t>Swear</a:t>
            </a:r>
            <a:r>
              <a:rPr lang="sv-SE" sz="1600" kern="150" dirty="0">
                <a:effectLst/>
                <a:latin typeface="Times New Roman" panose="02020603050405020304" pitchFamily="18" charset="0"/>
                <a:ea typeface="NSimSun" panose="02010609030101010101" pitchFamily="49" charset="-122"/>
                <a:cs typeface="Times New Roman" panose="02020603050405020304" pitchFamily="18" charset="0"/>
              </a:rPr>
              <a:t> är en kaxig, varm och underhållande film inspirerad av den sanna historien om John Davidson, som fått medalj av drottning Elizabeth för sitt livsverk - att öka förståelsen för alla med </a:t>
            </a:r>
            <a:r>
              <a:rPr lang="sv-SE" sz="1600" kern="150" dirty="0" err="1">
                <a:effectLst/>
                <a:latin typeface="Times New Roman" panose="02020603050405020304" pitchFamily="18" charset="0"/>
                <a:ea typeface="NSimSun" panose="02010609030101010101" pitchFamily="49" charset="-122"/>
                <a:cs typeface="Times New Roman" panose="02020603050405020304" pitchFamily="18" charset="0"/>
              </a:rPr>
              <a:t>Tourettes</a:t>
            </a:r>
            <a:r>
              <a:rPr lang="sv-SE" sz="1600" kern="150" dirty="0">
                <a:effectLst/>
                <a:latin typeface="Times New Roman" panose="02020603050405020304" pitchFamily="18" charset="0"/>
                <a:ea typeface="NSimSun" panose="02010609030101010101" pitchFamily="49" charset="-122"/>
                <a:cs typeface="Times New Roman" panose="02020603050405020304" pitchFamily="18" charset="0"/>
              </a:rPr>
              <a:t> syndrom.</a:t>
            </a:r>
          </a:p>
        </p:txBody>
      </p:sp>
    </p:spTree>
    <p:extLst>
      <p:ext uri="{BB962C8B-B14F-4D97-AF65-F5344CB8AC3E}">
        <p14:creationId xmlns:p14="http://schemas.microsoft.com/office/powerpoint/2010/main" val="19290934"/>
      </p:ext>
    </p:extLst>
  </p:cSld>
  <p:clrMapOvr>
    <a:masterClrMapping/>
  </p:clrMapOvr>
</p:sld>
</file>

<file path=ppt/theme/theme1.xml><?xml version="1.0" encoding="utf-8"?>
<a:theme xmlns:a="http://schemas.openxmlformats.org/drawingml/2006/main" name="SPF_Inbjudan_A4_1logo (1)">
  <a:themeElements>
    <a:clrScheme name="SPF">
      <a:dk1>
        <a:sysClr val="windowText" lastClr="000000"/>
      </a:dk1>
      <a:lt1>
        <a:sysClr val="window" lastClr="FFFFFF"/>
      </a:lt1>
      <a:dk2>
        <a:srgbClr val="44546A"/>
      </a:dk2>
      <a:lt2>
        <a:srgbClr val="E7E6E6"/>
      </a:lt2>
      <a:accent1>
        <a:srgbClr val="008FCB"/>
      </a:accent1>
      <a:accent2>
        <a:srgbClr val="E75113"/>
      </a:accent2>
      <a:accent3>
        <a:srgbClr val="004178"/>
      </a:accent3>
      <a:accent4>
        <a:srgbClr val="87C3E7"/>
      </a:accent4>
      <a:accent5>
        <a:srgbClr val="BDE4F7"/>
      </a:accent5>
      <a:accent6>
        <a:srgbClr val="EBF6FC"/>
      </a:accent6>
      <a:hlink>
        <a:srgbClr val="E75113"/>
      </a:hlink>
      <a:folHlink>
        <a:srgbClr val="FABB00"/>
      </a:folHlink>
    </a:clrScheme>
    <a:fontScheme name="Office-tema">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SPF_Inbjudan_A4.potx" id="{896EDAD9-C21A-4142-8562-49F2CA67BF2F}" vid="{05BF258C-66B1-408A-B2EB-0708BC1DD9BE}"/>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SPF_Inbjudan_A4_1logo (1)</Template>
  <TotalTime>2159</TotalTime>
  <Words>249</Words>
  <Application>Microsoft Office PowerPoint</Application>
  <PresentationFormat>Anpassad</PresentationFormat>
  <Paragraphs>13</Paragraphs>
  <Slides>1</Slides>
  <Notes>1</Notes>
  <HiddenSlides>0</HiddenSlides>
  <MMClips>0</MMClips>
  <ScaleCrop>false</ScaleCrop>
  <HeadingPairs>
    <vt:vector size="6" baseType="variant">
      <vt:variant>
        <vt:lpstr>Använt teckensnitt</vt:lpstr>
      </vt:variant>
      <vt:variant>
        <vt:i4>4</vt:i4>
      </vt:variant>
      <vt:variant>
        <vt:lpstr>Tema</vt:lpstr>
      </vt:variant>
      <vt:variant>
        <vt:i4>1</vt:i4>
      </vt:variant>
      <vt:variant>
        <vt:lpstr>Bildrubriker</vt:lpstr>
      </vt:variant>
      <vt:variant>
        <vt:i4>1</vt:i4>
      </vt:variant>
    </vt:vector>
  </HeadingPairs>
  <TitlesOfParts>
    <vt:vector size="6" baseType="lpstr">
      <vt:lpstr>Arial</vt:lpstr>
      <vt:lpstr>Calibri</vt:lpstr>
      <vt:lpstr>Impact</vt:lpstr>
      <vt:lpstr>Times New Roman</vt:lpstr>
      <vt:lpstr>SPF_Inbjudan_A4_1logo (1)</vt:lpstr>
      <vt:lpstr>Välkommen till fika och film på Aftonstjärnan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Välkommen till fika och musik på Aftonstjärnan</dc:title>
  <dc:creator>Lars Höglund</dc:creator>
  <cp:lastModifiedBy>Rolf Stendahl</cp:lastModifiedBy>
  <cp:revision>120</cp:revision>
  <cp:lastPrinted>2024-02-29T11:31:47Z</cp:lastPrinted>
  <dcterms:created xsi:type="dcterms:W3CDTF">2019-02-27T12:44:21Z</dcterms:created>
  <dcterms:modified xsi:type="dcterms:W3CDTF">2026-08-01T16:33:58Z</dcterms:modified>
</cp:coreProperties>
</file>