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18"/>
  </p:notesMasterIdLst>
  <p:handoutMasterIdLst>
    <p:handoutMasterId r:id="rId19"/>
  </p:handoutMasterIdLst>
  <p:sldIdLst>
    <p:sldId id="2147478022" r:id="rId6"/>
    <p:sldId id="2147478432" r:id="rId7"/>
    <p:sldId id="2147478433" r:id="rId8"/>
    <p:sldId id="2147478434" r:id="rId9"/>
    <p:sldId id="2147478425" r:id="rId10"/>
    <p:sldId id="2147478428" r:id="rId11"/>
    <p:sldId id="2147478430" r:id="rId12"/>
    <p:sldId id="2147478435" r:id="rId13"/>
    <p:sldId id="2147478436" r:id="rId14"/>
    <p:sldId id="2147478437" r:id="rId15"/>
    <p:sldId id="2147478438" r:id="rId16"/>
    <p:sldId id="2147477896" r:id="rId17"/>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humbnail" id="{6E6E6ECD-356C-4D49-9D22-22C3E7AF66C1}">
          <p14:sldIdLst>
            <p14:sldId id="2147478022"/>
          </p14:sldIdLst>
        </p14:section>
        <p14:section name="Presentation" id="{B972C155-D5BF-46A7-B591-A42909CFC1FA}">
          <p14:sldIdLst>
            <p14:sldId id="2147478432"/>
            <p14:sldId id="2147478433"/>
            <p14:sldId id="2147478434"/>
            <p14:sldId id="2147478425"/>
            <p14:sldId id="2147478428"/>
            <p14:sldId id="2147478430"/>
            <p14:sldId id="2147478435"/>
            <p14:sldId id="2147478436"/>
            <p14:sldId id="2147478437"/>
            <p14:sldId id="2147478438"/>
            <p14:sldId id="2147477896"/>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FBE1F24-199E-247D-66F1-6F6A24FD6BCE}" name="Anna Lindström" initials="AL" userId="S::annli236@vgregion.se::d0f62374-c24d-4dc6-88a0-0a3fbae1ffa6" providerId="AD"/>
  <p188:author id="{ABBCE3C7-439C-04E6-10DB-CEC703ECC0DB}" name="Ann-Katrin Schutz" initials="" userId="S::annsc24@vgregion.se::45c0cedb-9998-4098-bbaf-a48e5f52efe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B4B98B0-60AC-42C2-AFA5-B58CD77FA1E5}">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just format 1 - Dekorfärg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1748" autoAdjust="0"/>
  </p:normalViewPr>
  <p:slideViewPr>
    <p:cSldViewPr snapToGrid="0">
      <p:cViewPr varScale="1">
        <p:scale>
          <a:sx n="36" d="100"/>
          <a:sy n="36" d="100"/>
        </p:scale>
        <p:origin x="2100" y="2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8/10/relationships/authors" Target="author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handoutMaster" Target="handoutMasters/handout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a:extLst>
              <a:ext uri="{FF2B5EF4-FFF2-40B4-BE49-F238E27FC236}">
                <a16:creationId xmlns:a16="http://schemas.microsoft.com/office/drawing/2014/main" id="{EA9C0E35-84B6-7F5A-0DF4-954D903BFE7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a:extLst>
              <a:ext uri="{FF2B5EF4-FFF2-40B4-BE49-F238E27FC236}">
                <a16:creationId xmlns:a16="http://schemas.microsoft.com/office/drawing/2014/main" id="{59C67742-94E7-A406-2FD2-37F9B6E3C97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5195CB1-8D9E-4D39-BD5A-3714F899CBAC}" type="datetimeFigureOut">
              <a:rPr lang="sv-SE" smtClean="0"/>
              <a:t>2026-04-02</a:t>
            </a:fld>
            <a:endParaRPr lang="sv-SE"/>
          </a:p>
        </p:txBody>
      </p:sp>
      <p:sp>
        <p:nvSpPr>
          <p:cNvPr id="4" name="Platshållare för sidfot 3">
            <a:extLst>
              <a:ext uri="{FF2B5EF4-FFF2-40B4-BE49-F238E27FC236}">
                <a16:creationId xmlns:a16="http://schemas.microsoft.com/office/drawing/2014/main" id="{BEA470E6-6438-A282-EB64-049EBCB70A9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a:extLst>
              <a:ext uri="{FF2B5EF4-FFF2-40B4-BE49-F238E27FC236}">
                <a16:creationId xmlns:a16="http://schemas.microsoft.com/office/drawing/2014/main" id="{F6DED696-253C-AAC0-DB7E-65090849E05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3B10E5F-6630-4A69-9755-6CD736F11B39}" type="slidenum">
              <a:rPr lang="sv-SE" smtClean="0"/>
              <a:t>‹#›</a:t>
            </a:fld>
            <a:endParaRPr lang="sv-SE"/>
          </a:p>
        </p:txBody>
      </p:sp>
    </p:spTree>
    <p:extLst>
      <p:ext uri="{BB962C8B-B14F-4D97-AF65-F5344CB8AC3E}">
        <p14:creationId xmlns:p14="http://schemas.microsoft.com/office/powerpoint/2010/main" val="4105902991"/>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D69FF5E-32DB-4A63-9882-8F301C111A15}" type="datetimeFigureOut">
              <a:rPr lang="sv-SE" smtClean="0"/>
              <a:t>2026-04-02</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5BFA82-BD73-4185-B828-63168F0B5499}" type="slidenum">
              <a:rPr lang="sv-SE" smtClean="0"/>
              <a:t>‹#›</a:t>
            </a:fld>
            <a:endParaRPr lang="sv-SE"/>
          </a:p>
        </p:txBody>
      </p:sp>
    </p:spTree>
    <p:extLst>
      <p:ext uri="{BB962C8B-B14F-4D97-AF65-F5344CB8AC3E}">
        <p14:creationId xmlns:p14="http://schemas.microsoft.com/office/powerpoint/2010/main" val="21394257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055BFA82-BD73-4185-B828-63168F0B5499}" type="slidenum">
              <a:rPr lang="sv-SE" smtClean="0"/>
              <a:t>1</a:t>
            </a:fld>
            <a:endParaRPr lang="sv-SE"/>
          </a:p>
        </p:txBody>
      </p:sp>
    </p:spTree>
    <p:extLst>
      <p:ext uri="{BB962C8B-B14F-4D97-AF65-F5344CB8AC3E}">
        <p14:creationId xmlns:p14="http://schemas.microsoft.com/office/powerpoint/2010/main" val="10908151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Fjärde punkt - tillsammans med patienten för att främja livskvalitet, fysisk och psykisk hälsa.</a:t>
            </a:r>
          </a:p>
          <a:p>
            <a:endParaRPr lang="sv-SE" dirty="0"/>
          </a:p>
        </p:txBody>
      </p:sp>
      <p:sp>
        <p:nvSpPr>
          <p:cNvPr id="4" name="Platshållare för bildnummer 3"/>
          <p:cNvSpPr>
            <a:spLocks noGrp="1"/>
          </p:cNvSpPr>
          <p:nvPr>
            <p:ph type="sldNum" sz="quarter" idx="5"/>
          </p:nvPr>
        </p:nvSpPr>
        <p:spPr/>
        <p:txBody>
          <a:bodyPr/>
          <a:lstStyle/>
          <a:p>
            <a:fld id="{055BFA82-BD73-4185-B828-63168F0B5499}" type="slidenum">
              <a:rPr lang="sv-SE" smtClean="0"/>
              <a:t>5</a:t>
            </a:fld>
            <a:endParaRPr lang="sv-SE"/>
          </a:p>
        </p:txBody>
      </p:sp>
    </p:spTree>
    <p:extLst>
      <p:ext uri="{BB962C8B-B14F-4D97-AF65-F5344CB8AC3E}">
        <p14:creationId xmlns:p14="http://schemas.microsoft.com/office/powerpoint/2010/main" val="41753745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dirty="0">
                <a:ea typeface="Verdana"/>
              </a:rPr>
              <a:t>Fasta kontakter för bättre kontinuitet och patientkännedom</a:t>
            </a:r>
          </a:p>
          <a:p>
            <a:endParaRPr lang="sv-SE" sz="1200" dirty="0">
              <a:ea typeface="Verdana"/>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Dokumenterad överenskommelse – Vad är viktigt för mig?, Nästa steg, Nästa besök</a:t>
            </a:r>
          </a:p>
          <a:p>
            <a:endParaRPr lang="sv-SE" dirty="0"/>
          </a:p>
        </p:txBody>
      </p:sp>
      <p:sp>
        <p:nvSpPr>
          <p:cNvPr id="4" name="Platshållare för bildnummer 3"/>
          <p:cNvSpPr>
            <a:spLocks noGrp="1"/>
          </p:cNvSpPr>
          <p:nvPr>
            <p:ph type="sldNum" sz="quarter" idx="5"/>
          </p:nvPr>
        </p:nvSpPr>
        <p:spPr/>
        <p:txBody>
          <a:bodyPr/>
          <a:lstStyle/>
          <a:p>
            <a:fld id="{055BFA82-BD73-4185-B828-63168F0B5499}" type="slidenum">
              <a:rPr lang="sv-SE" smtClean="0"/>
              <a:t>6</a:t>
            </a:fld>
            <a:endParaRPr lang="sv-SE"/>
          </a:p>
        </p:txBody>
      </p:sp>
    </p:spTree>
    <p:extLst>
      <p:ext uri="{BB962C8B-B14F-4D97-AF65-F5344CB8AC3E}">
        <p14:creationId xmlns:p14="http://schemas.microsoft.com/office/powerpoint/2010/main" val="28392762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Ex. in- och utskrivningsprocessen, Läkaransvar kommunal enheter, läkarbesök i ordinärt boende (mobila besök), vaccination m.m.</a:t>
            </a:r>
          </a:p>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I Göteborgs Stad finns det </a:t>
            </a:r>
            <a:r>
              <a:rPr lang="sv-SE"/>
              <a:t>10 gemensam närområdesplan </a:t>
            </a:r>
            <a:endParaRPr lang="sv-SE" dirty="0"/>
          </a:p>
        </p:txBody>
      </p:sp>
      <p:sp>
        <p:nvSpPr>
          <p:cNvPr id="4" name="Platshållare för bildnummer 3"/>
          <p:cNvSpPr>
            <a:spLocks noGrp="1"/>
          </p:cNvSpPr>
          <p:nvPr>
            <p:ph type="sldNum" sz="quarter" idx="5"/>
          </p:nvPr>
        </p:nvSpPr>
        <p:spPr/>
        <p:txBody>
          <a:bodyPr/>
          <a:lstStyle/>
          <a:p>
            <a:fld id="{055BFA82-BD73-4185-B828-63168F0B5499}" type="slidenum">
              <a:rPr lang="sv-SE" smtClean="0"/>
              <a:t>7</a:t>
            </a:fld>
            <a:endParaRPr lang="sv-SE"/>
          </a:p>
        </p:txBody>
      </p:sp>
    </p:spTree>
    <p:extLst>
      <p:ext uri="{BB962C8B-B14F-4D97-AF65-F5344CB8AC3E}">
        <p14:creationId xmlns:p14="http://schemas.microsoft.com/office/powerpoint/2010/main" val="24498778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055BFA82-BD73-4185-B828-63168F0B5499}" type="slidenum">
              <a:rPr lang="sv-SE" smtClean="0"/>
              <a:t>12</a:t>
            </a:fld>
            <a:endParaRPr lang="sv-SE"/>
          </a:p>
        </p:txBody>
      </p:sp>
    </p:spTree>
    <p:extLst>
      <p:ext uri="{BB962C8B-B14F-4D97-AF65-F5344CB8AC3E}">
        <p14:creationId xmlns:p14="http://schemas.microsoft.com/office/powerpoint/2010/main" val="42114492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258EC79-F416-4E3D-A67E-4A13E8004581}"/>
              </a:ext>
            </a:extLst>
          </p:cNvPr>
          <p:cNvSpPr>
            <a:spLocks noGrp="1"/>
          </p:cNvSpPr>
          <p:nvPr>
            <p:ph type="ctrTitle" hasCustomPrompt="1"/>
          </p:nvPr>
        </p:nvSpPr>
        <p:spPr>
          <a:xfrm>
            <a:off x="891539" y="1152048"/>
            <a:ext cx="5737195" cy="2387600"/>
          </a:xfrm>
        </p:spPr>
        <p:txBody>
          <a:bodyPr anchor="b"/>
          <a:lstStyle>
            <a:lvl1pPr algn="l">
              <a:lnSpc>
                <a:spcPct val="110000"/>
              </a:lnSpc>
              <a:defRPr sz="3500" b="1"/>
            </a:lvl1pPr>
          </a:lstStyle>
          <a:p>
            <a:r>
              <a:rPr lang="sv-SE"/>
              <a:t>Klicka för att lägga till rubrik</a:t>
            </a:r>
          </a:p>
        </p:txBody>
      </p:sp>
      <p:sp>
        <p:nvSpPr>
          <p:cNvPr id="3" name="Underrubrik 2">
            <a:extLst>
              <a:ext uri="{FF2B5EF4-FFF2-40B4-BE49-F238E27FC236}">
                <a16:creationId xmlns:a16="http://schemas.microsoft.com/office/drawing/2014/main" id="{0B04F11C-8931-4F2C-862F-B58C9926FB12}"/>
              </a:ext>
            </a:extLst>
          </p:cNvPr>
          <p:cNvSpPr>
            <a:spLocks noGrp="1"/>
          </p:cNvSpPr>
          <p:nvPr>
            <p:ph type="subTitle" idx="1" hasCustomPrompt="1"/>
          </p:nvPr>
        </p:nvSpPr>
        <p:spPr>
          <a:xfrm>
            <a:off x="892514" y="3683107"/>
            <a:ext cx="5743363" cy="1683433"/>
          </a:xfrm>
        </p:spPr>
        <p:txBody>
          <a:bodyPr/>
          <a:lstStyle>
            <a:lvl1pPr marL="0" indent="0" algn="l">
              <a:buNone/>
              <a:defRPr sz="2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för att lägga till underrubrik</a:t>
            </a:r>
          </a:p>
        </p:txBody>
      </p:sp>
      <p:pic>
        <p:nvPicPr>
          <p:cNvPr id="8" name="Logo" descr="Västra Götalandsregionen, logo">
            <a:extLst>
              <a:ext uri="{FF2B5EF4-FFF2-40B4-BE49-F238E27FC236}">
                <a16:creationId xmlns:a16="http://schemas.microsoft.com/office/drawing/2014/main" id="{DF4C8F7D-7A28-CB63-79C6-C812735D651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74874" y="6030915"/>
            <a:ext cx="2147886" cy="435093"/>
          </a:xfrm>
          <a:prstGeom prst="rect">
            <a:avLst/>
          </a:prstGeom>
        </p:spPr>
      </p:pic>
      <p:sp>
        <p:nvSpPr>
          <p:cNvPr id="6" name="Platshållare för datum 5">
            <a:extLst>
              <a:ext uri="{FF2B5EF4-FFF2-40B4-BE49-F238E27FC236}">
                <a16:creationId xmlns:a16="http://schemas.microsoft.com/office/drawing/2014/main" id="{30EAE83A-8325-0375-6F9F-906487EE9F55}"/>
              </a:ext>
            </a:extLst>
          </p:cNvPr>
          <p:cNvSpPr>
            <a:spLocks noGrp="1"/>
          </p:cNvSpPr>
          <p:nvPr>
            <p:ph type="dt" sz="half" idx="10"/>
          </p:nvPr>
        </p:nvSpPr>
        <p:spPr/>
        <p:txBody>
          <a:bodyPr/>
          <a:lstStyle/>
          <a:p>
            <a:fld id="{5A1A9ECC-DD52-4BAE-8436-3D4B0CE1438D}" type="datetime1">
              <a:rPr lang="sv-SE" smtClean="0"/>
              <a:t>2026-04-02</a:t>
            </a:fld>
            <a:endParaRPr lang="sv-SE"/>
          </a:p>
        </p:txBody>
      </p:sp>
      <p:sp>
        <p:nvSpPr>
          <p:cNvPr id="7" name="Platshållare för sidfot 6">
            <a:extLst>
              <a:ext uri="{FF2B5EF4-FFF2-40B4-BE49-F238E27FC236}">
                <a16:creationId xmlns:a16="http://schemas.microsoft.com/office/drawing/2014/main" id="{8810085F-04AE-F66F-8FEC-4C6A10935D99}"/>
              </a:ext>
            </a:extLst>
          </p:cNvPr>
          <p:cNvSpPr>
            <a:spLocks noGrp="1"/>
          </p:cNvSpPr>
          <p:nvPr>
            <p:ph type="ftr" sz="quarter" idx="11"/>
          </p:nvPr>
        </p:nvSpPr>
        <p:spPr/>
        <p:txBody>
          <a:bodyPr/>
          <a:lstStyle/>
          <a:p>
            <a:endParaRPr lang="sv-SE"/>
          </a:p>
        </p:txBody>
      </p:sp>
      <p:grpSp>
        <p:nvGrpSpPr>
          <p:cNvPr id="4" name="Graphic 28">
            <a:extLst>
              <a:ext uri="{FF2B5EF4-FFF2-40B4-BE49-F238E27FC236}">
                <a16:creationId xmlns:a16="http://schemas.microsoft.com/office/drawing/2014/main" id="{BB51B449-2513-B8F3-2B63-E71100F978AC}"/>
              </a:ext>
            </a:extLst>
          </p:cNvPr>
          <p:cNvGrpSpPr>
            <a:grpSpLocks noChangeAspect="1"/>
          </p:cNvGrpSpPr>
          <p:nvPr userDrawn="1"/>
        </p:nvGrpSpPr>
        <p:grpSpPr>
          <a:xfrm>
            <a:off x="7517605" y="385758"/>
            <a:ext cx="4284000" cy="6092422"/>
            <a:chOff x="4833937" y="1810035"/>
            <a:chExt cx="2409825" cy="3427094"/>
          </a:xfrm>
        </p:grpSpPr>
        <p:sp>
          <p:nvSpPr>
            <p:cNvPr id="5" name="Freeform: Shape 30">
              <a:extLst>
                <a:ext uri="{FF2B5EF4-FFF2-40B4-BE49-F238E27FC236}">
                  <a16:creationId xmlns:a16="http://schemas.microsoft.com/office/drawing/2014/main" id="{CF300A9A-17BC-D773-8918-887CEF402616}"/>
                </a:ext>
              </a:extLst>
            </p:cNvPr>
            <p:cNvSpPr>
              <a:spLocks noChangeAspect="1"/>
            </p:cNvSpPr>
            <p:nvPr/>
          </p:nvSpPr>
          <p:spPr>
            <a:xfrm>
              <a:off x="4833937" y="1810035"/>
              <a:ext cx="803243" cy="571118"/>
            </a:xfrm>
            <a:custGeom>
              <a:avLst/>
              <a:gdLst>
                <a:gd name="connsiteX0" fmla="*/ 517684 w 803243"/>
                <a:gd name="connsiteY0" fmla="*/ 571119 h 571118"/>
                <a:gd name="connsiteX1" fmla="*/ 803243 w 803243"/>
                <a:gd name="connsiteY1" fmla="*/ 285559 h 571118"/>
                <a:gd name="connsiteX2" fmla="*/ 803243 w 803243"/>
                <a:gd name="connsiteY2" fmla="*/ 0 h 571118"/>
                <a:gd name="connsiteX3" fmla="*/ 0 w 803243"/>
                <a:gd name="connsiteY3" fmla="*/ 0 h 571118"/>
                <a:gd name="connsiteX4" fmla="*/ 0 w 803243"/>
                <a:gd name="connsiteY4" fmla="*/ 571024 h 571118"/>
                <a:gd name="connsiteX5" fmla="*/ 517684 w 803243"/>
                <a:gd name="connsiteY5" fmla="*/ 571024 h 571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571118">
                  <a:moveTo>
                    <a:pt x="517684" y="571119"/>
                  </a:moveTo>
                  <a:cubicBezTo>
                    <a:pt x="675418" y="571119"/>
                    <a:pt x="803243" y="443294"/>
                    <a:pt x="803243" y="285559"/>
                  </a:cubicBezTo>
                  <a:lnTo>
                    <a:pt x="803243" y="0"/>
                  </a:lnTo>
                  <a:lnTo>
                    <a:pt x="0" y="0"/>
                  </a:lnTo>
                  <a:lnTo>
                    <a:pt x="0" y="571024"/>
                  </a:lnTo>
                  <a:lnTo>
                    <a:pt x="517684" y="571024"/>
                  </a:lnTo>
                  <a:close/>
                </a:path>
              </a:pathLst>
            </a:custGeom>
            <a:solidFill>
              <a:srgbClr val="E7E1DF"/>
            </a:solidFill>
            <a:ln w="9525" cap="flat">
              <a:noFill/>
              <a:prstDash val="solid"/>
              <a:miter/>
            </a:ln>
          </p:spPr>
          <p:txBody>
            <a:bodyPr rtlCol="0" anchor="ctr"/>
            <a:lstStyle/>
            <a:p>
              <a:endParaRPr lang="en-US"/>
            </a:p>
          </p:txBody>
        </p:sp>
        <p:sp>
          <p:nvSpPr>
            <p:cNvPr id="9" name="Freeform: Shape 31">
              <a:extLst>
                <a:ext uri="{FF2B5EF4-FFF2-40B4-BE49-F238E27FC236}">
                  <a16:creationId xmlns:a16="http://schemas.microsoft.com/office/drawing/2014/main" id="{1D7FFA80-56C3-4ADD-DF3C-C90E7D530AC7}"/>
                </a:ext>
              </a:extLst>
            </p:cNvPr>
            <p:cNvSpPr>
              <a:spLocks noChangeAspect="1"/>
            </p:cNvSpPr>
            <p:nvPr/>
          </p:nvSpPr>
          <p:spPr>
            <a:xfrm>
              <a:off x="4833937" y="3523487"/>
              <a:ext cx="803243" cy="571119"/>
            </a:xfrm>
            <a:custGeom>
              <a:avLst/>
              <a:gdLst>
                <a:gd name="connsiteX0" fmla="*/ 517684 w 803243"/>
                <a:gd name="connsiteY0" fmla="*/ 571119 h 571119"/>
                <a:gd name="connsiteX1" fmla="*/ 803243 w 803243"/>
                <a:gd name="connsiteY1" fmla="*/ 285559 h 571119"/>
                <a:gd name="connsiteX2" fmla="*/ 803243 w 803243"/>
                <a:gd name="connsiteY2" fmla="*/ 0 h 571119"/>
                <a:gd name="connsiteX3" fmla="*/ 0 w 803243"/>
                <a:gd name="connsiteY3" fmla="*/ 0 h 571119"/>
                <a:gd name="connsiteX4" fmla="*/ 0 w 803243"/>
                <a:gd name="connsiteY4" fmla="*/ 571024 h 571119"/>
                <a:gd name="connsiteX5" fmla="*/ 517684 w 803243"/>
                <a:gd name="connsiteY5" fmla="*/ 571024 h 571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571119">
                  <a:moveTo>
                    <a:pt x="517684" y="571119"/>
                  </a:moveTo>
                  <a:cubicBezTo>
                    <a:pt x="675418" y="571119"/>
                    <a:pt x="803243" y="443294"/>
                    <a:pt x="803243" y="285559"/>
                  </a:cubicBezTo>
                  <a:lnTo>
                    <a:pt x="803243" y="0"/>
                  </a:lnTo>
                  <a:lnTo>
                    <a:pt x="0" y="0"/>
                  </a:lnTo>
                  <a:lnTo>
                    <a:pt x="0" y="571024"/>
                  </a:lnTo>
                  <a:lnTo>
                    <a:pt x="517684" y="571024"/>
                  </a:lnTo>
                  <a:close/>
                </a:path>
              </a:pathLst>
            </a:custGeom>
            <a:solidFill>
              <a:schemeClr val="accent2"/>
            </a:solidFill>
            <a:ln w="9525" cap="flat">
              <a:noFill/>
              <a:prstDash val="solid"/>
              <a:miter/>
            </a:ln>
          </p:spPr>
          <p:txBody>
            <a:bodyPr rtlCol="0" anchor="ctr"/>
            <a:lstStyle/>
            <a:p>
              <a:endParaRPr lang="en-US"/>
            </a:p>
          </p:txBody>
        </p:sp>
        <p:sp>
          <p:nvSpPr>
            <p:cNvPr id="12" name="Freeform: Shape 32">
              <a:extLst>
                <a:ext uri="{FF2B5EF4-FFF2-40B4-BE49-F238E27FC236}">
                  <a16:creationId xmlns:a16="http://schemas.microsoft.com/office/drawing/2014/main" id="{69FE296A-0031-81BC-6089-2A24FC515C4C}"/>
                </a:ext>
              </a:extLst>
            </p:cNvPr>
            <p:cNvSpPr>
              <a:spLocks noChangeAspect="1"/>
            </p:cNvSpPr>
            <p:nvPr/>
          </p:nvSpPr>
          <p:spPr>
            <a:xfrm>
              <a:off x="5637180" y="4666011"/>
              <a:ext cx="803243" cy="571118"/>
            </a:xfrm>
            <a:custGeom>
              <a:avLst/>
              <a:gdLst>
                <a:gd name="connsiteX0" fmla="*/ 285559 w 803243"/>
                <a:gd name="connsiteY0" fmla="*/ 0 h 571118"/>
                <a:gd name="connsiteX1" fmla="*/ 0 w 803243"/>
                <a:gd name="connsiteY1" fmla="*/ 285560 h 571118"/>
                <a:gd name="connsiteX2" fmla="*/ 0 w 803243"/>
                <a:gd name="connsiteY2" fmla="*/ 571119 h 571118"/>
                <a:gd name="connsiteX3" fmla="*/ 803243 w 803243"/>
                <a:gd name="connsiteY3" fmla="*/ 571119 h 571118"/>
                <a:gd name="connsiteX4" fmla="*/ 803243 w 803243"/>
                <a:gd name="connsiteY4" fmla="*/ 95 h 571118"/>
                <a:gd name="connsiteX5" fmla="*/ 285559 w 803243"/>
                <a:gd name="connsiteY5" fmla="*/ 95 h 571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571118">
                  <a:moveTo>
                    <a:pt x="285559" y="0"/>
                  </a:moveTo>
                  <a:cubicBezTo>
                    <a:pt x="127825" y="0"/>
                    <a:pt x="0" y="127826"/>
                    <a:pt x="0" y="285560"/>
                  </a:cubicBezTo>
                  <a:lnTo>
                    <a:pt x="0" y="571119"/>
                  </a:lnTo>
                  <a:lnTo>
                    <a:pt x="803243" y="571119"/>
                  </a:lnTo>
                  <a:lnTo>
                    <a:pt x="803243" y="95"/>
                  </a:lnTo>
                  <a:lnTo>
                    <a:pt x="285559" y="95"/>
                  </a:lnTo>
                  <a:close/>
                </a:path>
              </a:pathLst>
            </a:custGeom>
            <a:solidFill>
              <a:schemeClr val="accent2"/>
            </a:solidFill>
            <a:ln w="9525" cap="flat">
              <a:noFill/>
              <a:prstDash val="solid"/>
              <a:miter/>
            </a:ln>
          </p:spPr>
          <p:txBody>
            <a:bodyPr rtlCol="0" anchor="ctr"/>
            <a:lstStyle/>
            <a:p>
              <a:endParaRPr lang="en-US"/>
            </a:p>
          </p:txBody>
        </p:sp>
        <p:sp>
          <p:nvSpPr>
            <p:cNvPr id="13" name="Freeform: Shape 33">
              <a:extLst>
                <a:ext uri="{FF2B5EF4-FFF2-40B4-BE49-F238E27FC236}">
                  <a16:creationId xmlns:a16="http://schemas.microsoft.com/office/drawing/2014/main" id="{004E38EF-08B8-7AAB-45C8-0F4D1AAC55F4}"/>
                </a:ext>
              </a:extLst>
            </p:cNvPr>
            <p:cNvSpPr>
              <a:spLocks noChangeAspect="1"/>
            </p:cNvSpPr>
            <p:nvPr/>
          </p:nvSpPr>
          <p:spPr>
            <a:xfrm>
              <a:off x="6440518" y="4666011"/>
              <a:ext cx="803243" cy="571118"/>
            </a:xfrm>
            <a:custGeom>
              <a:avLst/>
              <a:gdLst>
                <a:gd name="connsiteX0" fmla="*/ 517684 w 803243"/>
                <a:gd name="connsiteY0" fmla="*/ 0 h 571118"/>
                <a:gd name="connsiteX1" fmla="*/ 803243 w 803243"/>
                <a:gd name="connsiteY1" fmla="*/ 285560 h 571118"/>
                <a:gd name="connsiteX2" fmla="*/ 803243 w 803243"/>
                <a:gd name="connsiteY2" fmla="*/ 571119 h 571118"/>
                <a:gd name="connsiteX3" fmla="*/ 0 w 803243"/>
                <a:gd name="connsiteY3" fmla="*/ 571119 h 571118"/>
                <a:gd name="connsiteX4" fmla="*/ 0 w 803243"/>
                <a:gd name="connsiteY4" fmla="*/ 95 h 571118"/>
                <a:gd name="connsiteX5" fmla="*/ 517684 w 803243"/>
                <a:gd name="connsiteY5" fmla="*/ 95 h 571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571118">
                  <a:moveTo>
                    <a:pt x="517684" y="0"/>
                  </a:moveTo>
                  <a:cubicBezTo>
                    <a:pt x="675418" y="0"/>
                    <a:pt x="803243" y="127826"/>
                    <a:pt x="803243" y="285560"/>
                  </a:cubicBezTo>
                  <a:lnTo>
                    <a:pt x="803243" y="571119"/>
                  </a:lnTo>
                  <a:lnTo>
                    <a:pt x="0" y="571119"/>
                  </a:lnTo>
                  <a:lnTo>
                    <a:pt x="0" y="95"/>
                  </a:lnTo>
                  <a:lnTo>
                    <a:pt x="517684" y="95"/>
                  </a:lnTo>
                  <a:close/>
                </a:path>
              </a:pathLst>
            </a:custGeom>
            <a:solidFill>
              <a:srgbClr val="E7E1DF"/>
            </a:solidFill>
            <a:ln w="9525" cap="flat">
              <a:noFill/>
              <a:prstDash val="solid"/>
              <a:miter/>
            </a:ln>
          </p:spPr>
          <p:txBody>
            <a:bodyPr rtlCol="0" anchor="ctr"/>
            <a:lstStyle/>
            <a:p>
              <a:endParaRPr lang="en-US"/>
            </a:p>
          </p:txBody>
        </p:sp>
        <p:sp>
          <p:nvSpPr>
            <p:cNvPr id="14" name="Freeform: Shape 34">
              <a:extLst>
                <a:ext uri="{FF2B5EF4-FFF2-40B4-BE49-F238E27FC236}">
                  <a16:creationId xmlns:a16="http://schemas.microsoft.com/office/drawing/2014/main" id="{1C775D9D-4C6A-8975-C972-8816C73BDE27}"/>
                </a:ext>
              </a:extLst>
            </p:cNvPr>
            <p:cNvSpPr>
              <a:spLocks noChangeAspect="1"/>
            </p:cNvSpPr>
            <p:nvPr/>
          </p:nvSpPr>
          <p:spPr>
            <a:xfrm>
              <a:off x="4833937" y="2381154"/>
              <a:ext cx="803243" cy="1142142"/>
            </a:xfrm>
            <a:custGeom>
              <a:avLst/>
              <a:gdLst>
                <a:gd name="connsiteX0" fmla="*/ 479203 w 803243"/>
                <a:gd name="connsiteY0" fmla="*/ 0 h 1142142"/>
                <a:gd name="connsiteX1" fmla="*/ 803243 w 803243"/>
                <a:gd name="connsiteY1" fmla="*/ 324041 h 1142142"/>
                <a:gd name="connsiteX2" fmla="*/ 803243 w 803243"/>
                <a:gd name="connsiteY2" fmla="*/ 1142143 h 1142142"/>
                <a:gd name="connsiteX3" fmla="*/ 0 w 803243"/>
                <a:gd name="connsiteY3" fmla="*/ 1142143 h 1142142"/>
                <a:gd name="connsiteX4" fmla="*/ 0 w 803243"/>
                <a:gd name="connsiteY4" fmla="*/ 0 h 1142142"/>
                <a:gd name="connsiteX5" fmla="*/ 479203 w 803243"/>
                <a:gd name="connsiteY5" fmla="*/ 0 h 1142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1142142">
                  <a:moveTo>
                    <a:pt x="479203" y="0"/>
                  </a:moveTo>
                  <a:cubicBezTo>
                    <a:pt x="658178" y="0"/>
                    <a:pt x="803243" y="145066"/>
                    <a:pt x="803243" y="324041"/>
                  </a:cubicBezTo>
                  <a:lnTo>
                    <a:pt x="803243" y="1142143"/>
                  </a:lnTo>
                  <a:lnTo>
                    <a:pt x="0" y="1142143"/>
                  </a:lnTo>
                  <a:lnTo>
                    <a:pt x="0" y="0"/>
                  </a:lnTo>
                  <a:lnTo>
                    <a:pt x="479203" y="0"/>
                  </a:lnTo>
                  <a:close/>
                </a:path>
              </a:pathLst>
            </a:custGeom>
            <a:solidFill>
              <a:schemeClr val="accent1"/>
            </a:solidFill>
            <a:ln w="9525" cap="flat">
              <a:noFill/>
              <a:prstDash val="solid"/>
              <a:miter/>
            </a:ln>
          </p:spPr>
          <p:txBody>
            <a:bodyPr rtlCol="0" anchor="ctr"/>
            <a:lstStyle/>
            <a:p>
              <a:endParaRPr lang="en-US"/>
            </a:p>
          </p:txBody>
        </p:sp>
        <p:sp>
          <p:nvSpPr>
            <p:cNvPr id="15" name="Freeform: Shape 35">
              <a:extLst>
                <a:ext uri="{FF2B5EF4-FFF2-40B4-BE49-F238E27FC236}">
                  <a16:creationId xmlns:a16="http://schemas.microsoft.com/office/drawing/2014/main" id="{D75E7932-0FB6-64F2-B35F-AABC08F90888}"/>
                </a:ext>
              </a:extLst>
            </p:cNvPr>
            <p:cNvSpPr>
              <a:spLocks noChangeAspect="1"/>
            </p:cNvSpPr>
            <p:nvPr/>
          </p:nvSpPr>
          <p:spPr>
            <a:xfrm>
              <a:off x="5637275" y="3523487"/>
              <a:ext cx="803243" cy="1142142"/>
            </a:xfrm>
            <a:custGeom>
              <a:avLst/>
              <a:gdLst>
                <a:gd name="connsiteX0" fmla="*/ 479203 w 803243"/>
                <a:gd name="connsiteY0" fmla="*/ 1142143 h 1142142"/>
                <a:gd name="connsiteX1" fmla="*/ 803243 w 803243"/>
                <a:gd name="connsiteY1" fmla="*/ 818102 h 1142142"/>
                <a:gd name="connsiteX2" fmla="*/ 803243 w 803243"/>
                <a:gd name="connsiteY2" fmla="*/ 0 h 1142142"/>
                <a:gd name="connsiteX3" fmla="*/ 0 w 803243"/>
                <a:gd name="connsiteY3" fmla="*/ 0 h 1142142"/>
                <a:gd name="connsiteX4" fmla="*/ 0 w 803243"/>
                <a:gd name="connsiteY4" fmla="*/ 1142143 h 1142142"/>
                <a:gd name="connsiteX5" fmla="*/ 479298 w 803243"/>
                <a:gd name="connsiteY5" fmla="*/ 1142143 h 1142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1142142">
                  <a:moveTo>
                    <a:pt x="479203" y="1142143"/>
                  </a:moveTo>
                  <a:cubicBezTo>
                    <a:pt x="658178" y="1142143"/>
                    <a:pt x="803243" y="997077"/>
                    <a:pt x="803243" y="818102"/>
                  </a:cubicBezTo>
                  <a:lnTo>
                    <a:pt x="803243" y="0"/>
                  </a:lnTo>
                  <a:lnTo>
                    <a:pt x="0" y="0"/>
                  </a:lnTo>
                  <a:lnTo>
                    <a:pt x="0" y="1142143"/>
                  </a:lnTo>
                  <a:lnTo>
                    <a:pt x="479298" y="1142143"/>
                  </a:lnTo>
                  <a:close/>
                </a:path>
              </a:pathLst>
            </a:custGeom>
            <a:solidFill>
              <a:srgbClr val="E7E1DF"/>
            </a:solidFill>
            <a:ln w="9525" cap="flat">
              <a:noFill/>
              <a:prstDash val="solid"/>
              <a:miter/>
            </a:ln>
          </p:spPr>
          <p:txBody>
            <a:bodyPr rtlCol="0" anchor="ctr"/>
            <a:lstStyle/>
            <a:p>
              <a:endParaRPr lang="en-US"/>
            </a:p>
          </p:txBody>
        </p:sp>
        <p:sp>
          <p:nvSpPr>
            <p:cNvPr id="16" name="Freeform: Shape 36">
              <a:extLst>
                <a:ext uri="{FF2B5EF4-FFF2-40B4-BE49-F238E27FC236}">
                  <a16:creationId xmlns:a16="http://schemas.microsoft.com/office/drawing/2014/main" id="{57FB1F63-CCE2-273B-C40B-56152D202E62}"/>
                </a:ext>
              </a:extLst>
            </p:cNvPr>
            <p:cNvSpPr>
              <a:spLocks noChangeAspect="1"/>
            </p:cNvSpPr>
            <p:nvPr/>
          </p:nvSpPr>
          <p:spPr>
            <a:xfrm>
              <a:off x="4833937" y="4094892"/>
              <a:ext cx="803243" cy="1142142"/>
            </a:xfrm>
            <a:custGeom>
              <a:avLst/>
              <a:gdLst>
                <a:gd name="connsiteX0" fmla="*/ 479203 w 803243"/>
                <a:gd name="connsiteY0" fmla="*/ 1142143 h 1142142"/>
                <a:gd name="connsiteX1" fmla="*/ 803243 w 803243"/>
                <a:gd name="connsiteY1" fmla="*/ 818102 h 1142142"/>
                <a:gd name="connsiteX2" fmla="*/ 803243 w 803243"/>
                <a:gd name="connsiteY2" fmla="*/ 0 h 1142142"/>
                <a:gd name="connsiteX3" fmla="*/ 0 w 803243"/>
                <a:gd name="connsiteY3" fmla="*/ 0 h 1142142"/>
                <a:gd name="connsiteX4" fmla="*/ 0 w 803243"/>
                <a:gd name="connsiteY4" fmla="*/ 1142143 h 1142142"/>
                <a:gd name="connsiteX5" fmla="*/ 479203 w 803243"/>
                <a:gd name="connsiteY5" fmla="*/ 1142143 h 1142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1142142">
                  <a:moveTo>
                    <a:pt x="479203" y="1142143"/>
                  </a:moveTo>
                  <a:cubicBezTo>
                    <a:pt x="658178" y="1142143"/>
                    <a:pt x="803243" y="997077"/>
                    <a:pt x="803243" y="818102"/>
                  </a:cubicBezTo>
                  <a:lnTo>
                    <a:pt x="803243" y="0"/>
                  </a:lnTo>
                  <a:lnTo>
                    <a:pt x="0" y="0"/>
                  </a:lnTo>
                  <a:lnTo>
                    <a:pt x="0" y="1142143"/>
                  </a:lnTo>
                  <a:lnTo>
                    <a:pt x="479203" y="1142143"/>
                  </a:lnTo>
                  <a:close/>
                </a:path>
              </a:pathLst>
            </a:custGeom>
            <a:solidFill>
              <a:schemeClr val="accent1"/>
            </a:solidFill>
            <a:ln w="9525" cap="flat">
              <a:noFill/>
              <a:prstDash val="solid"/>
              <a:miter/>
            </a:ln>
          </p:spPr>
          <p:txBody>
            <a:bodyPr rtlCol="0" anchor="ctr"/>
            <a:lstStyle/>
            <a:p>
              <a:endParaRPr lang="en-US"/>
            </a:p>
          </p:txBody>
        </p:sp>
        <p:sp>
          <p:nvSpPr>
            <p:cNvPr id="17" name="Freeform: Shape 37">
              <a:extLst>
                <a:ext uri="{FF2B5EF4-FFF2-40B4-BE49-F238E27FC236}">
                  <a16:creationId xmlns:a16="http://schemas.microsoft.com/office/drawing/2014/main" id="{014EC904-A4EA-3DEA-B024-5DC5F02EED0A}"/>
                </a:ext>
              </a:extLst>
            </p:cNvPr>
            <p:cNvSpPr>
              <a:spLocks noChangeAspect="1"/>
            </p:cNvSpPr>
            <p:nvPr/>
          </p:nvSpPr>
          <p:spPr>
            <a:xfrm>
              <a:off x="6440423" y="3523583"/>
              <a:ext cx="803243" cy="1142142"/>
            </a:xfrm>
            <a:custGeom>
              <a:avLst/>
              <a:gdLst>
                <a:gd name="connsiteX0" fmla="*/ 324040 w 803243"/>
                <a:gd name="connsiteY0" fmla="*/ 0 h 1142142"/>
                <a:gd name="connsiteX1" fmla="*/ 0 w 803243"/>
                <a:gd name="connsiteY1" fmla="*/ 324041 h 1142142"/>
                <a:gd name="connsiteX2" fmla="*/ 0 w 803243"/>
                <a:gd name="connsiteY2" fmla="*/ 1142143 h 1142142"/>
                <a:gd name="connsiteX3" fmla="*/ 803243 w 803243"/>
                <a:gd name="connsiteY3" fmla="*/ 1142143 h 1142142"/>
                <a:gd name="connsiteX4" fmla="*/ 803243 w 803243"/>
                <a:gd name="connsiteY4" fmla="*/ 0 h 1142142"/>
                <a:gd name="connsiteX5" fmla="*/ 324040 w 803243"/>
                <a:gd name="connsiteY5" fmla="*/ 0 h 1142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1142142">
                  <a:moveTo>
                    <a:pt x="324040" y="0"/>
                  </a:moveTo>
                  <a:cubicBezTo>
                    <a:pt x="145066" y="0"/>
                    <a:pt x="0" y="145066"/>
                    <a:pt x="0" y="324041"/>
                  </a:cubicBezTo>
                  <a:lnTo>
                    <a:pt x="0" y="1142143"/>
                  </a:lnTo>
                  <a:lnTo>
                    <a:pt x="803243" y="1142143"/>
                  </a:lnTo>
                  <a:lnTo>
                    <a:pt x="803243" y="0"/>
                  </a:lnTo>
                  <a:lnTo>
                    <a:pt x="324040" y="0"/>
                  </a:lnTo>
                  <a:close/>
                </a:path>
              </a:pathLst>
            </a:custGeom>
            <a:solidFill>
              <a:schemeClr val="accent1"/>
            </a:solidFill>
            <a:ln w="9525" cap="flat">
              <a:noFill/>
              <a:prstDash val="solid"/>
              <a:miter/>
            </a:ln>
          </p:spPr>
          <p:txBody>
            <a:bodyPr rtlCol="0" anchor="ctr"/>
            <a:lstStyle/>
            <a:p>
              <a:endParaRPr lang="en-US"/>
            </a:p>
          </p:txBody>
        </p:sp>
        <p:sp>
          <p:nvSpPr>
            <p:cNvPr id="18" name="Freeform: Shape 38">
              <a:extLst>
                <a:ext uri="{FF2B5EF4-FFF2-40B4-BE49-F238E27FC236}">
                  <a16:creationId xmlns:a16="http://schemas.microsoft.com/office/drawing/2014/main" id="{2D575801-093F-FE1B-1D2F-A91174798E5F}"/>
                </a:ext>
              </a:extLst>
            </p:cNvPr>
            <p:cNvSpPr>
              <a:spLocks noChangeAspect="1"/>
            </p:cNvSpPr>
            <p:nvPr/>
          </p:nvSpPr>
          <p:spPr>
            <a:xfrm>
              <a:off x="5637180" y="1810416"/>
              <a:ext cx="1606486" cy="1713166"/>
            </a:xfrm>
            <a:custGeom>
              <a:avLst/>
              <a:gdLst>
                <a:gd name="connsiteX0" fmla="*/ 324040 w 1606486"/>
                <a:gd name="connsiteY0" fmla="*/ 1713166 h 1713166"/>
                <a:gd name="connsiteX1" fmla="*/ 0 w 1606486"/>
                <a:gd name="connsiteY1" fmla="*/ 1389126 h 1713166"/>
                <a:gd name="connsiteX2" fmla="*/ 0 w 1606486"/>
                <a:gd name="connsiteY2" fmla="*/ 0 h 1713166"/>
                <a:gd name="connsiteX3" fmla="*/ 1606487 w 1606486"/>
                <a:gd name="connsiteY3" fmla="*/ 0 h 1713166"/>
                <a:gd name="connsiteX4" fmla="*/ 1606487 w 1606486"/>
                <a:gd name="connsiteY4" fmla="*/ 1713166 h 1713166"/>
                <a:gd name="connsiteX5" fmla="*/ 324040 w 1606486"/>
                <a:gd name="connsiteY5" fmla="*/ 1713166 h 17131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06486" h="1713166">
                  <a:moveTo>
                    <a:pt x="324040" y="1713166"/>
                  </a:moveTo>
                  <a:cubicBezTo>
                    <a:pt x="145066" y="1713166"/>
                    <a:pt x="0" y="1568101"/>
                    <a:pt x="0" y="1389126"/>
                  </a:cubicBezTo>
                  <a:lnTo>
                    <a:pt x="0" y="0"/>
                  </a:lnTo>
                  <a:lnTo>
                    <a:pt x="1606487" y="0"/>
                  </a:lnTo>
                  <a:lnTo>
                    <a:pt x="1606487" y="1713166"/>
                  </a:lnTo>
                  <a:lnTo>
                    <a:pt x="324040" y="1713166"/>
                  </a:lnTo>
                  <a:close/>
                </a:path>
              </a:pathLst>
            </a:custGeom>
            <a:solidFill>
              <a:schemeClr val="accent2"/>
            </a:solidFill>
            <a:ln w="9525" cap="flat">
              <a:noFill/>
              <a:prstDash val="solid"/>
              <a:miter/>
            </a:ln>
          </p:spPr>
          <p:txBody>
            <a:bodyPr rtlCol="0" anchor="ctr"/>
            <a:lstStyle/>
            <a:p>
              <a:endParaRPr lang="en-US"/>
            </a:p>
          </p:txBody>
        </p:sp>
      </p:grpSp>
    </p:spTree>
    <p:extLst>
      <p:ext uri="{BB962C8B-B14F-4D97-AF65-F5344CB8AC3E}">
        <p14:creationId xmlns:p14="http://schemas.microsoft.com/office/powerpoint/2010/main" val="16679568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it logo/Blå bakgrund">
    <p:spTree>
      <p:nvGrpSpPr>
        <p:cNvPr id="1" name=""/>
        <p:cNvGrpSpPr/>
        <p:nvPr/>
      </p:nvGrpSpPr>
      <p:grpSpPr>
        <a:xfrm>
          <a:off x="0" y="0"/>
          <a:ext cx="0" cy="0"/>
          <a:chOff x="0" y="0"/>
          <a:chExt cx="0" cy="0"/>
        </a:xfrm>
      </p:grpSpPr>
      <p:sp>
        <p:nvSpPr>
          <p:cNvPr id="4" name="Rektangel: ett hörn rundat 3">
            <a:extLst>
              <a:ext uri="{FF2B5EF4-FFF2-40B4-BE49-F238E27FC236}">
                <a16:creationId xmlns:a16="http://schemas.microsoft.com/office/drawing/2014/main" id="{DBBDC78D-1DE7-BCAF-99C5-1E1E43F52E1D}"/>
              </a:ext>
              <a:ext uri="{C183D7F6-B498-43B3-948B-1728B52AA6E4}">
                <adec:decorative xmlns:adec="http://schemas.microsoft.com/office/drawing/2017/decorative" val="1"/>
              </a:ext>
            </a:extLst>
          </p:cNvPr>
          <p:cNvSpPr/>
          <p:nvPr userDrawn="1"/>
        </p:nvSpPr>
        <p:spPr bwMode="black">
          <a:xfrm flipV="1">
            <a:off x="389262" y="380999"/>
            <a:ext cx="11412000" cy="6091200"/>
          </a:xfrm>
          <a:prstGeom prst="round1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6" name="Logo" descr="Logo: Västra Götalandsregionen">
            <a:extLst>
              <a:ext uri="{FF2B5EF4-FFF2-40B4-BE49-F238E27FC236}">
                <a16:creationId xmlns:a16="http://schemas.microsoft.com/office/drawing/2014/main" id="{F028FC9A-549E-C173-F6EE-DD2DADAFA6B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234210" y="2915466"/>
            <a:ext cx="5732564" cy="1161234"/>
          </a:xfrm>
          <a:prstGeom prst="rect">
            <a:avLst/>
          </a:prstGeom>
        </p:spPr>
      </p:pic>
      <p:sp>
        <p:nvSpPr>
          <p:cNvPr id="2" name="Platshållare för datum 1">
            <a:extLst>
              <a:ext uri="{FF2B5EF4-FFF2-40B4-BE49-F238E27FC236}">
                <a16:creationId xmlns:a16="http://schemas.microsoft.com/office/drawing/2014/main" id="{E455D0BA-9A24-0B1E-5104-31F55378AAA2}"/>
              </a:ext>
            </a:extLst>
          </p:cNvPr>
          <p:cNvSpPr>
            <a:spLocks noGrp="1"/>
          </p:cNvSpPr>
          <p:nvPr>
            <p:ph type="dt" sz="half" idx="10"/>
          </p:nvPr>
        </p:nvSpPr>
        <p:spPr/>
        <p:txBody>
          <a:bodyPr/>
          <a:lstStyle/>
          <a:p>
            <a:fld id="{4D03C71D-D98B-401F-B2CF-6FD4D048E9D2}" type="datetime1">
              <a:rPr lang="sv-SE" smtClean="0"/>
              <a:t>2026-04-02</a:t>
            </a:fld>
            <a:endParaRPr lang="sv-SE"/>
          </a:p>
        </p:txBody>
      </p:sp>
      <p:sp>
        <p:nvSpPr>
          <p:cNvPr id="7" name="Platshållare för sidfot 6">
            <a:extLst>
              <a:ext uri="{FF2B5EF4-FFF2-40B4-BE49-F238E27FC236}">
                <a16:creationId xmlns:a16="http://schemas.microsoft.com/office/drawing/2014/main" id="{4E6AFD7C-DEA7-9A46-2513-5293C0535394}"/>
              </a:ext>
            </a:extLst>
          </p:cNvPr>
          <p:cNvSpPr>
            <a:spLocks noGrp="1"/>
          </p:cNvSpPr>
          <p:nvPr>
            <p:ph type="ftr" sz="quarter" idx="11"/>
          </p:nvPr>
        </p:nvSpPr>
        <p:spPr/>
        <p:txBody>
          <a:bodyPr/>
          <a:lstStyle/>
          <a:p>
            <a:endParaRPr lang="sv-SE"/>
          </a:p>
        </p:txBody>
      </p:sp>
      <p:sp>
        <p:nvSpPr>
          <p:cNvPr id="3" name="Title 2">
            <a:extLst>
              <a:ext uri="{FF2B5EF4-FFF2-40B4-BE49-F238E27FC236}">
                <a16:creationId xmlns:a16="http://schemas.microsoft.com/office/drawing/2014/main" id="{C71987B4-A1C4-C717-553B-70AFEBCBFD71}"/>
              </a:ext>
            </a:extLst>
          </p:cNvPr>
          <p:cNvSpPr>
            <a:spLocks noGrp="1"/>
          </p:cNvSpPr>
          <p:nvPr>
            <p:ph type="title" hasCustomPrompt="1"/>
          </p:nvPr>
        </p:nvSpPr>
        <p:spPr>
          <a:xfrm>
            <a:off x="1100667" y="-1410109"/>
            <a:ext cx="8642350" cy="1047750"/>
          </a:xfrm>
        </p:spPr>
        <p:txBody>
          <a:bodyPr/>
          <a:lstStyle/>
          <a:p>
            <a:r>
              <a:rPr lang="sv-SE" noProof="0"/>
              <a:t>Skriv en rubrik för tillgänglighetsanpassning</a:t>
            </a:r>
          </a:p>
        </p:txBody>
      </p:sp>
    </p:spTree>
    <p:extLst>
      <p:ext uri="{BB962C8B-B14F-4D97-AF65-F5344CB8AC3E}">
        <p14:creationId xmlns:p14="http://schemas.microsoft.com/office/powerpoint/2010/main" val="42527265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6B25631-0701-40C3-A2E5-991715C6245C}"/>
              </a:ext>
            </a:extLst>
          </p:cNvPr>
          <p:cNvSpPr>
            <a:spLocks noGrp="1"/>
          </p:cNvSpPr>
          <p:nvPr>
            <p:ph type="title" hasCustomPrompt="1"/>
          </p:nvPr>
        </p:nvSpPr>
        <p:spPr>
          <a:xfrm>
            <a:off x="1096621" y="666000"/>
            <a:ext cx="8642350" cy="1047750"/>
          </a:xfrm>
          <a:prstGeom prst="rect">
            <a:avLst/>
          </a:prstGeom>
        </p:spPr>
        <p:txBody>
          <a:bodyPr anchor="t" anchorCtr="0"/>
          <a:lstStyle>
            <a:lvl1pPr>
              <a:defRPr/>
            </a:lvl1pPr>
          </a:lstStyle>
          <a:p>
            <a:r>
              <a:rPr lang="sv-SE"/>
              <a:t>Klicka för att lägga till rubrik</a:t>
            </a:r>
          </a:p>
        </p:txBody>
      </p:sp>
      <p:sp>
        <p:nvSpPr>
          <p:cNvPr id="4" name="Platshållare för text 2">
            <a:extLst>
              <a:ext uri="{FF2B5EF4-FFF2-40B4-BE49-F238E27FC236}">
                <a16:creationId xmlns:a16="http://schemas.microsoft.com/office/drawing/2014/main" id="{E32FB49D-5F22-65E1-116A-E103227C3F28}"/>
              </a:ext>
            </a:extLst>
          </p:cNvPr>
          <p:cNvSpPr>
            <a:spLocks noGrp="1"/>
          </p:cNvSpPr>
          <p:nvPr>
            <p:ph idx="1"/>
          </p:nvPr>
        </p:nvSpPr>
        <p:spPr>
          <a:xfrm>
            <a:off x="1099112" y="2098800"/>
            <a:ext cx="8642350" cy="3922588"/>
          </a:xfrm>
          <a:prstGeom prst="rect">
            <a:avLst/>
          </a:prstGeom>
        </p:spPr>
        <p:txBody>
          <a:bodyPr vert="horz" lIns="0" tIns="0" rIns="0" bIns="0" rtlCol="0">
            <a:no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3" name="Platshållare för datum 2">
            <a:extLst>
              <a:ext uri="{FF2B5EF4-FFF2-40B4-BE49-F238E27FC236}">
                <a16:creationId xmlns:a16="http://schemas.microsoft.com/office/drawing/2014/main" id="{F168E8F4-CCAB-9D62-770E-18594C9FC9F7}"/>
              </a:ext>
            </a:extLst>
          </p:cNvPr>
          <p:cNvSpPr>
            <a:spLocks noGrp="1"/>
          </p:cNvSpPr>
          <p:nvPr>
            <p:ph type="dt" sz="half" idx="14"/>
          </p:nvPr>
        </p:nvSpPr>
        <p:spPr>
          <a:xfrm>
            <a:off x="10901364" y="136525"/>
            <a:ext cx="900071" cy="141687"/>
          </a:xfrm>
        </p:spPr>
        <p:txBody>
          <a:bodyPr/>
          <a:lstStyle/>
          <a:p>
            <a:fld id="{094EC4B8-68CD-44A3-B172-19A87347D395}" type="datetime1">
              <a:rPr lang="sv-SE" smtClean="0"/>
              <a:t>2026-04-02</a:t>
            </a:fld>
            <a:endParaRPr lang="sv-SE"/>
          </a:p>
        </p:txBody>
      </p:sp>
      <p:sp>
        <p:nvSpPr>
          <p:cNvPr id="6" name="Platshållare för sidfot 5">
            <a:extLst>
              <a:ext uri="{FF2B5EF4-FFF2-40B4-BE49-F238E27FC236}">
                <a16:creationId xmlns:a16="http://schemas.microsoft.com/office/drawing/2014/main" id="{161B6ECD-BDF0-7F15-B856-12CA1DBAC087}"/>
              </a:ext>
            </a:extLst>
          </p:cNvPr>
          <p:cNvSpPr>
            <a:spLocks noGrp="1"/>
          </p:cNvSpPr>
          <p:nvPr>
            <p:ph type="ftr" sz="quarter" idx="15"/>
          </p:nvPr>
        </p:nvSpPr>
        <p:spPr/>
        <p:txBody>
          <a:bodyPr/>
          <a:lstStyle/>
          <a:p>
            <a:endParaRPr lang="sv-SE"/>
          </a:p>
        </p:txBody>
      </p:sp>
      <p:grpSp>
        <p:nvGrpSpPr>
          <p:cNvPr id="13" name="Graphic 4">
            <a:extLst>
              <a:ext uri="{FF2B5EF4-FFF2-40B4-BE49-F238E27FC236}">
                <a16:creationId xmlns:a16="http://schemas.microsoft.com/office/drawing/2014/main" id="{162A0E45-E1EA-3009-8278-84D059CF6FCE}"/>
              </a:ext>
            </a:extLst>
          </p:cNvPr>
          <p:cNvGrpSpPr>
            <a:grpSpLocks noChangeAspect="1"/>
          </p:cNvGrpSpPr>
          <p:nvPr/>
        </p:nvGrpSpPr>
        <p:grpSpPr>
          <a:xfrm>
            <a:off x="10373519" y="385758"/>
            <a:ext cx="1427975" cy="6091200"/>
            <a:chOff x="10371138" y="380999"/>
            <a:chExt cx="1439146" cy="6138849"/>
          </a:xfrm>
        </p:grpSpPr>
        <p:sp>
          <p:nvSpPr>
            <p:cNvPr id="15" name="Frihandsfigur 1">
              <a:extLst>
                <a:ext uri="{FF2B5EF4-FFF2-40B4-BE49-F238E27FC236}">
                  <a16:creationId xmlns:a16="http://schemas.microsoft.com/office/drawing/2014/main" id="{FBA227F0-F87F-B1E9-946E-B0BDB414627D}"/>
                </a:ext>
                <a:ext uri="{C183D7F6-B498-43B3-948B-1728B52AA6E4}">
                  <adec:decorative xmlns:adec="http://schemas.microsoft.com/office/drawing/2017/decorative" val="1"/>
                </a:ext>
              </a:extLst>
            </p:cNvPr>
            <p:cNvSpPr>
              <a:spLocks noChangeAspect="1"/>
            </p:cNvSpPr>
            <p:nvPr/>
          </p:nvSpPr>
          <p:spPr>
            <a:xfrm>
              <a:off x="10371138" y="380999"/>
              <a:ext cx="1439144" cy="1023084"/>
            </a:xfrm>
            <a:custGeom>
              <a:avLst/>
              <a:gdLst>
                <a:gd name="connsiteX0" fmla="*/ 511628 w 1439144"/>
                <a:gd name="connsiteY0" fmla="*/ 1023085 h 1023084"/>
                <a:gd name="connsiteX1" fmla="*/ 0 w 1439144"/>
                <a:gd name="connsiteY1" fmla="*/ 511628 h 1023084"/>
                <a:gd name="connsiteX2" fmla="*/ 0 w 1439144"/>
                <a:gd name="connsiteY2" fmla="*/ 0 h 1023084"/>
                <a:gd name="connsiteX3" fmla="*/ 1439145 w 1439144"/>
                <a:gd name="connsiteY3" fmla="*/ 0 h 1023084"/>
                <a:gd name="connsiteX4" fmla="*/ 1439145 w 1439144"/>
                <a:gd name="connsiteY4" fmla="*/ 1023085 h 1023084"/>
                <a:gd name="connsiteX5" fmla="*/ 511628 w 1439144"/>
                <a:gd name="connsiteY5" fmla="*/ 1023085 h 1023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39144" h="1023084">
                  <a:moveTo>
                    <a:pt x="511628" y="1023085"/>
                  </a:moveTo>
                  <a:cubicBezTo>
                    <a:pt x="229021" y="1023085"/>
                    <a:pt x="0" y="794064"/>
                    <a:pt x="0" y="511628"/>
                  </a:cubicBezTo>
                  <a:lnTo>
                    <a:pt x="0" y="0"/>
                  </a:lnTo>
                  <a:lnTo>
                    <a:pt x="1439145" y="0"/>
                  </a:lnTo>
                  <a:lnTo>
                    <a:pt x="1439145" y="1023085"/>
                  </a:lnTo>
                  <a:lnTo>
                    <a:pt x="511628" y="1023085"/>
                  </a:lnTo>
                  <a:close/>
                </a:path>
              </a:pathLst>
            </a:custGeom>
            <a:solidFill>
              <a:schemeClr val="accent2"/>
            </a:solidFill>
            <a:ln w="17009" cap="flat">
              <a:noFill/>
              <a:prstDash val="solid"/>
              <a:miter/>
            </a:ln>
          </p:spPr>
          <p:txBody>
            <a:bodyPr rtlCol="0" anchor="ctr"/>
            <a:lstStyle/>
            <a:p>
              <a:endParaRPr lang="en-US"/>
            </a:p>
          </p:txBody>
        </p:sp>
        <p:sp>
          <p:nvSpPr>
            <p:cNvPr id="17" name="Frihandsfigur 2">
              <a:extLst>
                <a:ext uri="{FF2B5EF4-FFF2-40B4-BE49-F238E27FC236}">
                  <a16:creationId xmlns:a16="http://schemas.microsoft.com/office/drawing/2014/main" id="{47751422-DED5-3AD2-D9AD-FF0A483F29C4}"/>
                </a:ext>
                <a:ext uri="{C183D7F6-B498-43B3-948B-1728B52AA6E4}">
                  <adec:decorative xmlns:adec="http://schemas.microsoft.com/office/drawing/2017/decorative" val="1"/>
                </a:ext>
              </a:extLst>
            </p:cNvPr>
            <p:cNvSpPr>
              <a:spLocks noChangeAspect="1"/>
            </p:cNvSpPr>
            <p:nvPr/>
          </p:nvSpPr>
          <p:spPr>
            <a:xfrm>
              <a:off x="10371140" y="1404083"/>
              <a:ext cx="1439144" cy="2046340"/>
            </a:xfrm>
            <a:custGeom>
              <a:avLst/>
              <a:gdLst>
                <a:gd name="connsiteX0" fmla="*/ 858572 w 1439144"/>
                <a:gd name="connsiteY0" fmla="*/ 2046340 h 2046340"/>
                <a:gd name="connsiteX1" fmla="*/ 1439145 w 1439144"/>
                <a:gd name="connsiteY1" fmla="*/ 1465767 h 2046340"/>
                <a:gd name="connsiteX2" fmla="*/ 1439145 w 1439144"/>
                <a:gd name="connsiteY2" fmla="*/ 0 h 2046340"/>
                <a:gd name="connsiteX3" fmla="*/ 0 w 1439144"/>
                <a:gd name="connsiteY3" fmla="*/ 0 h 2046340"/>
                <a:gd name="connsiteX4" fmla="*/ 0 w 1439144"/>
                <a:gd name="connsiteY4" fmla="*/ 2046340 h 2046340"/>
                <a:gd name="connsiteX5" fmla="*/ 858572 w 1439144"/>
                <a:gd name="connsiteY5" fmla="*/ 2046340 h 20463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39144" h="2046340">
                  <a:moveTo>
                    <a:pt x="858572" y="2046340"/>
                  </a:moveTo>
                  <a:cubicBezTo>
                    <a:pt x="1179235" y="2046340"/>
                    <a:pt x="1439145" y="1786431"/>
                    <a:pt x="1439145" y="1465767"/>
                  </a:cubicBezTo>
                  <a:lnTo>
                    <a:pt x="1439145" y="0"/>
                  </a:lnTo>
                  <a:lnTo>
                    <a:pt x="0" y="0"/>
                  </a:lnTo>
                  <a:lnTo>
                    <a:pt x="0" y="2046340"/>
                  </a:lnTo>
                  <a:lnTo>
                    <a:pt x="858572" y="2046340"/>
                  </a:lnTo>
                  <a:close/>
                </a:path>
              </a:pathLst>
            </a:custGeom>
            <a:solidFill>
              <a:srgbClr val="E7E1DF"/>
            </a:solidFill>
            <a:ln w="17009" cap="flat">
              <a:noFill/>
              <a:prstDash val="solid"/>
              <a:miter/>
            </a:ln>
          </p:spPr>
          <p:txBody>
            <a:bodyPr rtlCol="0" anchor="ctr"/>
            <a:lstStyle/>
            <a:p>
              <a:endParaRPr lang="en-US"/>
            </a:p>
          </p:txBody>
        </p:sp>
        <p:sp>
          <p:nvSpPr>
            <p:cNvPr id="16" name="Frihandsfigur 3">
              <a:extLst>
                <a:ext uri="{FF2B5EF4-FFF2-40B4-BE49-F238E27FC236}">
                  <a16:creationId xmlns:a16="http://schemas.microsoft.com/office/drawing/2014/main" id="{C54C73C6-9503-842F-1121-D23FB73C8F02}"/>
                </a:ext>
                <a:ext uri="{C183D7F6-B498-43B3-948B-1728B52AA6E4}">
                  <adec:decorative xmlns:adec="http://schemas.microsoft.com/office/drawing/2017/decorative" val="1"/>
                </a:ext>
              </a:extLst>
            </p:cNvPr>
            <p:cNvSpPr>
              <a:spLocks noChangeAspect="1"/>
            </p:cNvSpPr>
            <p:nvPr/>
          </p:nvSpPr>
          <p:spPr>
            <a:xfrm>
              <a:off x="10371138" y="3450423"/>
              <a:ext cx="1439144" cy="3069425"/>
            </a:xfrm>
            <a:custGeom>
              <a:avLst/>
              <a:gdLst>
                <a:gd name="connsiteX0" fmla="*/ 858572 w 1439144"/>
                <a:gd name="connsiteY0" fmla="*/ 3069425 h 3069424"/>
                <a:gd name="connsiteX1" fmla="*/ 1439145 w 1439144"/>
                <a:gd name="connsiteY1" fmla="*/ 2488852 h 3069424"/>
                <a:gd name="connsiteX2" fmla="*/ 1439145 w 1439144"/>
                <a:gd name="connsiteY2" fmla="*/ 0 h 3069424"/>
                <a:gd name="connsiteX3" fmla="*/ 0 w 1439144"/>
                <a:gd name="connsiteY3" fmla="*/ 0 h 3069424"/>
                <a:gd name="connsiteX4" fmla="*/ 0 w 1439144"/>
                <a:gd name="connsiteY4" fmla="*/ 3069425 h 3069424"/>
                <a:gd name="connsiteX5" fmla="*/ 858572 w 1439144"/>
                <a:gd name="connsiteY5" fmla="*/ 3069425 h 30694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39144" h="3069424">
                  <a:moveTo>
                    <a:pt x="858572" y="3069425"/>
                  </a:moveTo>
                  <a:cubicBezTo>
                    <a:pt x="1179235" y="3069425"/>
                    <a:pt x="1439145" y="2809515"/>
                    <a:pt x="1439145" y="2488852"/>
                  </a:cubicBezTo>
                  <a:lnTo>
                    <a:pt x="1439145" y="0"/>
                  </a:lnTo>
                  <a:lnTo>
                    <a:pt x="0" y="0"/>
                  </a:lnTo>
                  <a:lnTo>
                    <a:pt x="0" y="3069425"/>
                  </a:lnTo>
                  <a:lnTo>
                    <a:pt x="858572" y="3069425"/>
                  </a:lnTo>
                  <a:close/>
                </a:path>
              </a:pathLst>
            </a:custGeom>
            <a:solidFill>
              <a:schemeClr val="accent1"/>
            </a:solidFill>
            <a:ln w="17009" cap="flat">
              <a:noFill/>
              <a:prstDash val="solid"/>
              <a:miter/>
            </a:ln>
          </p:spPr>
          <p:txBody>
            <a:bodyPr rtlCol="0" anchor="ctr"/>
            <a:lstStyle/>
            <a:p>
              <a:endParaRPr lang="en-US"/>
            </a:p>
          </p:txBody>
        </p:sp>
      </p:grpSp>
    </p:spTree>
    <p:extLst>
      <p:ext uri="{BB962C8B-B14F-4D97-AF65-F5344CB8AC3E}">
        <p14:creationId xmlns:p14="http://schemas.microsoft.com/office/powerpoint/2010/main" val="1346311508"/>
      </p:ext>
    </p:extLst>
  </p:cSld>
  <p:clrMapOvr>
    <a:masterClrMapping/>
  </p:clrMapOvr>
  <p:extLst>
    <p:ext uri="{DCECCB84-F9BA-43D5-87BE-67443E8EF086}">
      <p15:sldGuideLst xmlns:p15="http://schemas.microsoft.com/office/powerpoint/2012/main">
        <p15:guide id="1" orient="horz" pos="1321" userDrawn="1">
          <p15:clr>
            <a:srgbClr val="FBAE40"/>
          </p15:clr>
        </p15:guide>
        <p15:guide id="2" pos="688" userDrawn="1">
          <p15:clr>
            <a:srgbClr val="FBAE40"/>
          </p15:clr>
        </p15:guide>
        <p15:guide id="3" orient="horz" pos="414"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_Rubrik, innehåll och bi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877B3524-D6C4-8016-A0B9-76DB7A408CF7}"/>
              </a:ext>
            </a:extLst>
          </p:cNvPr>
          <p:cNvSpPr>
            <a:spLocks noGrp="1"/>
          </p:cNvSpPr>
          <p:nvPr>
            <p:ph type="title" hasCustomPrompt="1"/>
          </p:nvPr>
        </p:nvSpPr>
        <p:spPr>
          <a:xfrm>
            <a:off x="1096621" y="666000"/>
            <a:ext cx="4995333" cy="1047750"/>
          </a:xfrm>
          <a:prstGeom prst="rect">
            <a:avLst/>
          </a:prstGeom>
        </p:spPr>
        <p:txBody>
          <a:bodyPr/>
          <a:lstStyle>
            <a:lvl1pPr>
              <a:defRPr/>
            </a:lvl1pPr>
          </a:lstStyle>
          <a:p>
            <a:r>
              <a:rPr lang="sv-SE"/>
              <a:t>Rubrik</a:t>
            </a:r>
          </a:p>
        </p:txBody>
      </p:sp>
      <p:sp>
        <p:nvSpPr>
          <p:cNvPr id="5" name="Platshållare för innehåll 13">
            <a:extLst>
              <a:ext uri="{FF2B5EF4-FFF2-40B4-BE49-F238E27FC236}">
                <a16:creationId xmlns:a16="http://schemas.microsoft.com/office/drawing/2014/main" id="{CF7DF81E-C002-909A-C891-09FF50BEF206}"/>
              </a:ext>
            </a:extLst>
          </p:cNvPr>
          <p:cNvSpPr>
            <a:spLocks noGrp="1"/>
          </p:cNvSpPr>
          <p:nvPr>
            <p:ph sz="quarter" idx="17" hasCustomPrompt="1"/>
          </p:nvPr>
        </p:nvSpPr>
        <p:spPr>
          <a:xfrm>
            <a:off x="1096247" y="2098800"/>
            <a:ext cx="4995333" cy="3922588"/>
          </a:xfrm>
        </p:spPr>
        <p:txBody>
          <a:bodyPr/>
          <a:lstStyle/>
          <a:p>
            <a:pPr lvl="0"/>
            <a:r>
              <a:rPr lang="sv-SE" noProof="0"/>
              <a:t>Skriv text här</a:t>
            </a:r>
          </a:p>
          <a:p>
            <a:pPr lvl="1"/>
            <a:r>
              <a:rPr lang="sv-SE" noProof="0"/>
              <a:t>Skriv text här</a:t>
            </a:r>
          </a:p>
          <a:p>
            <a:pPr lvl="2"/>
            <a:r>
              <a:rPr lang="sv-SE" noProof="0"/>
              <a:t>Skriv text här</a:t>
            </a:r>
          </a:p>
        </p:txBody>
      </p:sp>
      <p:sp>
        <p:nvSpPr>
          <p:cNvPr id="15" name="Platshållare för bild 14">
            <a:extLst>
              <a:ext uri="{FF2B5EF4-FFF2-40B4-BE49-F238E27FC236}">
                <a16:creationId xmlns:a16="http://schemas.microsoft.com/office/drawing/2014/main" id="{63EFE71E-24F2-53D3-3A31-6073910C5016}"/>
              </a:ext>
            </a:extLst>
          </p:cNvPr>
          <p:cNvSpPr>
            <a:spLocks noGrp="1"/>
          </p:cNvSpPr>
          <p:nvPr>
            <p:ph type="pic" sz="quarter" idx="28"/>
          </p:nvPr>
        </p:nvSpPr>
        <p:spPr>
          <a:xfrm>
            <a:off x="6797101" y="385200"/>
            <a:ext cx="5004000" cy="3045600"/>
          </a:xfrm>
          <a:custGeom>
            <a:avLst/>
            <a:gdLst>
              <a:gd name="connsiteX0" fmla="*/ 599625 w 5004000"/>
              <a:gd name="connsiteY0" fmla="*/ 0 h 3049200"/>
              <a:gd name="connsiteX1" fmla="*/ 1545281 w 5004000"/>
              <a:gd name="connsiteY1" fmla="*/ 0 h 3049200"/>
              <a:gd name="connsiteX2" fmla="*/ 4404375 w 5004000"/>
              <a:gd name="connsiteY2" fmla="*/ 0 h 3049200"/>
              <a:gd name="connsiteX3" fmla="*/ 5004000 w 5004000"/>
              <a:gd name="connsiteY3" fmla="*/ 0 h 3049200"/>
              <a:gd name="connsiteX4" fmla="*/ 5004000 w 5004000"/>
              <a:gd name="connsiteY4" fmla="*/ 599625 h 3049200"/>
              <a:gd name="connsiteX5" fmla="*/ 5004000 w 5004000"/>
              <a:gd name="connsiteY5" fmla="*/ 1104902 h 3049200"/>
              <a:gd name="connsiteX6" fmla="*/ 5004000 w 5004000"/>
              <a:gd name="connsiteY6" fmla="*/ 2449575 h 3049200"/>
              <a:gd name="connsiteX7" fmla="*/ 5004000 w 5004000"/>
              <a:gd name="connsiteY7" fmla="*/ 3049199 h 3049200"/>
              <a:gd name="connsiteX8" fmla="*/ 5004000 w 5004000"/>
              <a:gd name="connsiteY8" fmla="*/ 3049200 h 3049200"/>
              <a:gd name="connsiteX9" fmla="*/ 4404375 w 5004000"/>
              <a:gd name="connsiteY9" fmla="*/ 3049200 h 3049200"/>
              <a:gd name="connsiteX10" fmla="*/ 1545281 w 5004000"/>
              <a:gd name="connsiteY10" fmla="*/ 3049200 h 3049200"/>
              <a:gd name="connsiteX11" fmla="*/ 599625 w 5004000"/>
              <a:gd name="connsiteY11" fmla="*/ 3049200 h 3049200"/>
              <a:gd name="connsiteX12" fmla="*/ 599615 w 5004000"/>
              <a:gd name="connsiteY12" fmla="*/ 3049199 h 3049200"/>
              <a:gd name="connsiteX13" fmla="*/ 0 w 5004000"/>
              <a:gd name="connsiteY13" fmla="*/ 3049199 h 3049200"/>
              <a:gd name="connsiteX14" fmla="*/ 0 w 5004000"/>
              <a:gd name="connsiteY14" fmla="*/ 2449575 h 3049200"/>
              <a:gd name="connsiteX15" fmla="*/ 0 w 5004000"/>
              <a:gd name="connsiteY15" fmla="*/ 1104902 h 3049200"/>
              <a:gd name="connsiteX16" fmla="*/ 0 w 5004000"/>
              <a:gd name="connsiteY16" fmla="*/ 599625 h 3049200"/>
              <a:gd name="connsiteX17" fmla="*/ 599625 w 5004000"/>
              <a:gd name="connsiteY17" fmla="*/ 0 h 3049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5004000" h="3049200">
                <a:moveTo>
                  <a:pt x="599625" y="0"/>
                </a:moveTo>
                <a:lnTo>
                  <a:pt x="1545281" y="0"/>
                </a:lnTo>
                <a:lnTo>
                  <a:pt x="4404375" y="0"/>
                </a:lnTo>
                <a:lnTo>
                  <a:pt x="5004000" y="0"/>
                </a:lnTo>
                <a:lnTo>
                  <a:pt x="5004000" y="599625"/>
                </a:lnTo>
                <a:lnTo>
                  <a:pt x="5004000" y="1104902"/>
                </a:lnTo>
                <a:lnTo>
                  <a:pt x="5004000" y="2449575"/>
                </a:lnTo>
                <a:lnTo>
                  <a:pt x="5004000" y="3049199"/>
                </a:lnTo>
                <a:lnTo>
                  <a:pt x="5004000" y="3049200"/>
                </a:lnTo>
                <a:lnTo>
                  <a:pt x="4404375" y="3049200"/>
                </a:lnTo>
                <a:lnTo>
                  <a:pt x="1545281" y="3049200"/>
                </a:lnTo>
                <a:lnTo>
                  <a:pt x="599625" y="3049200"/>
                </a:lnTo>
                <a:lnTo>
                  <a:pt x="599615" y="3049199"/>
                </a:lnTo>
                <a:lnTo>
                  <a:pt x="0" y="3049199"/>
                </a:lnTo>
                <a:lnTo>
                  <a:pt x="0" y="2449575"/>
                </a:lnTo>
                <a:lnTo>
                  <a:pt x="0" y="1104902"/>
                </a:lnTo>
                <a:lnTo>
                  <a:pt x="0" y="599625"/>
                </a:lnTo>
                <a:cubicBezTo>
                  <a:pt x="0" y="268461"/>
                  <a:pt x="268461" y="0"/>
                  <a:pt x="599625" y="0"/>
                </a:cubicBezTo>
                <a:close/>
              </a:path>
            </a:pathLst>
          </a:custGeom>
          <a:solidFill>
            <a:srgbClr val="B3EBF2"/>
          </a:solidFill>
        </p:spPr>
        <p:txBody>
          <a:bodyPr wrap="square" lIns="216000" tIns="216000">
            <a:noAutofit/>
          </a:bodyPr>
          <a:lstStyle>
            <a:lvl1pPr marL="0" indent="0">
              <a:buFontTx/>
              <a:buNone/>
              <a:defRPr sz="2200"/>
            </a:lvl1pPr>
          </a:lstStyle>
          <a:p>
            <a:r>
              <a:rPr lang="sv-SE"/>
              <a:t>Klicka på ikonen för att lägga till en bild</a:t>
            </a:r>
          </a:p>
        </p:txBody>
      </p:sp>
      <p:sp>
        <p:nvSpPr>
          <p:cNvPr id="18" name="Platshållare för bild 17">
            <a:extLst>
              <a:ext uri="{FF2B5EF4-FFF2-40B4-BE49-F238E27FC236}">
                <a16:creationId xmlns:a16="http://schemas.microsoft.com/office/drawing/2014/main" id="{1C2124B1-915B-6BD5-C703-CE8084D4BEB6}"/>
              </a:ext>
            </a:extLst>
          </p:cNvPr>
          <p:cNvSpPr>
            <a:spLocks noGrp="1"/>
          </p:cNvSpPr>
          <p:nvPr>
            <p:ph type="pic" sz="quarter" idx="29"/>
          </p:nvPr>
        </p:nvSpPr>
        <p:spPr>
          <a:xfrm>
            <a:off x="6797101" y="3430800"/>
            <a:ext cx="5004000" cy="3045600"/>
          </a:xfrm>
          <a:custGeom>
            <a:avLst/>
            <a:gdLst>
              <a:gd name="connsiteX0" fmla="*/ 0 w 5004000"/>
              <a:gd name="connsiteY0" fmla="*/ 0 h 3049200"/>
              <a:gd name="connsiteX1" fmla="*/ 599625 w 5004000"/>
              <a:gd name="connsiteY1" fmla="*/ 0 h 3049200"/>
              <a:gd name="connsiteX2" fmla="*/ 3554855 w 5004000"/>
              <a:gd name="connsiteY2" fmla="*/ 0 h 3049200"/>
              <a:gd name="connsiteX3" fmla="*/ 4404375 w 5004000"/>
              <a:gd name="connsiteY3" fmla="*/ 0 h 3049200"/>
              <a:gd name="connsiteX4" fmla="*/ 5004000 w 5004000"/>
              <a:gd name="connsiteY4" fmla="*/ 599625 h 3049200"/>
              <a:gd name="connsiteX5" fmla="*/ 5004000 w 5004000"/>
              <a:gd name="connsiteY5" fmla="*/ 1240360 h 3049200"/>
              <a:gd name="connsiteX6" fmla="*/ 5004000 w 5004000"/>
              <a:gd name="connsiteY6" fmla="*/ 2449575 h 3049200"/>
              <a:gd name="connsiteX7" fmla="*/ 5004000 w 5004000"/>
              <a:gd name="connsiteY7" fmla="*/ 3049200 h 3049200"/>
              <a:gd name="connsiteX8" fmla="*/ 4404375 w 5004000"/>
              <a:gd name="connsiteY8" fmla="*/ 3049200 h 3049200"/>
              <a:gd name="connsiteX9" fmla="*/ 3554855 w 5004000"/>
              <a:gd name="connsiteY9" fmla="*/ 3049200 h 3049200"/>
              <a:gd name="connsiteX10" fmla="*/ 599625 w 5004000"/>
              <a:gd name="connsiteY10" fmla="*/ 3049200 h 3049200"/>
              <a:gd name="connsiteX11" fmla="*/ 0 w 5004000"/>
              <a:gd name="connsiteY11" fmla="*/ 3049200 h 3049200"/>
              <a:gd name="connsiteX12" fmla="*/ 0 w 5004000"/>
              <a:gd name="connsiteY12" fmla="*/ 2449575 h 3049200"/>
              <a:gd name="connsiteX13" fmla="*/ 0 w 5004000"/>
              <a:gd name="connsiteY13" fmla="*/ 1240360 h 3049200"/>
              <a:gd name="connsiteX14" fmla="*/ 0 w 5004000"/>
              <a:gd name="connsiteY14" fmla="*/ 599625 h 3049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004000" h="3049200">
                <a:moveTo>
                  <a:pt x="0" y="0"/>
                </a:moveTo>
                <a:lnTo>
                  <a:pt x="599625" y="0"/>
                </a:lnTo>
                <a:lnTo>
                  <a:pt x="3554855" y="0"/>
                </a:lnTo>
                <a:lnTo>
                  <a:pt x="4404375" y="0"/>
                </a:lnTo>
                <a:cubicBezTo>
                  <a:pt x="4735539" y="0"/>
                  <a:pt x="5004000" y="268461"/>
                  <a:pt x="5004000" y="599625"/>
                </a:cubicBezTo>
                <a:lnTo>
                  <a:pt x="5004000" y="1240360"/>
                </a:lnTo>
                <a:lnTo>
                  <a:pt x="5004000" y="2449575"/>
                </a:lnTo>
                <a:lnTo>
                  <a:pt x="5004000" y="3049200"/>
                </a:lnTo>
                <a:lnTo>
                  <a:pt x="4404375" y="3049200"/>
                </a:lnTo>
                <a:lnTo>
                  <a:pt x="3554855" y="3049200"/>
                </a:lnTo>
                <a:lnTo>
                  <a:pt x="599625" y="3049200"/>
                </a:lnTo>
                <a:lnTo>
                  <a:pt x="0" y="3049200"/>
                </a:lnTo>
                <a:lnTo>
                  <a:pt x="0" y="2449575"/>
                </a:lnTo>
                <a:lnTo>
                  <a:pt x="0" y="1240360"/>
                </a:lnTo>
                <a:lnTo>
                  <a:pt x="0" y="599625"/>
                </a:lnTo>
                <a:close/>
              </a:path>
            </a:pathLst>
          </a:custGeom>
          <a:solidFill>
            <a:schemeClr val="accent1"/>
          </a:solidFill>
        </p:spPr>
        <p:txBody>
          <a:bodyPr wrap="square" lIns="180000" tIns="180000">
            <a:noAutofit/>
          </a:bodyPr>
          <a:lstStyle>
            <a:lvl1pPr marL="0" indent="0">
              <a:buFontTx/>
              <a:buNone/>
              <a:defRPr sz="2200">
                <a:solidFill>
                  <a:schemeClr val="bg1"/>
                </a:solidFill>
              </a:defRPr>
            </a:lvl1pPr>
          </a:lstStyle>
          <a:p>
            <a:r>
              <a:rPr lang="sv-SE"/>
              <a:t>Klicka på ikonen för att lägga till en bild</a:t>
            </a:r>
          </a:p>
        </p:txBody>
      </p:sp>
      <p:sp>
        <p:nvSpPr>
          <p:cNvPr id="2" name="Platshållare för datum 1">
            <a:extLst>
              <a:ext uri="{FF2B5EF4-FFF2-40B4-BE49-F238E27FC236}">
                <a16:creationId xmlns:a16="http://schemas.microsoft.com/office/drawing/2014/main" id="{625E6907-50BC-FFF4-F6B9-BF2B7373C4A2}"/>
              </a:ext>
            </a:extLst>
          </p:cNvPr>
          <p:cNvSpPr>
            <a:spLocks noGrp="1"/>
          </p:cNvSpPr>
          <p:nvPr>
            <p:ph type="dt" sz="half" idx="15"/>
          </p:nvPr>
        </p:nvSpPr>
        <p:spPr>
          <a:xfrm>
            <a:off x="10901364" y="136525"/>
            <a:ext cx="900071" cy="141687"/>
          </a:xfrm>
        </p:spPr>
        <p:txBody>
          <a:bodyPr/>
          <a:lstStyle/>
          <a:p>
            <a:fld id="{B0743B6B-FC1D-4E5C-878B-68715B5874CD}" type="datetime1">
              <a:rPr lang="sv-SE" smtClean="0"/>
              <a:t>2026-04-02</a:t>
            </a:fld>
            <a:endParaRPr lang="sv-SE"/>
          </a:p>
        </p:txBody>
      </p:sp>
      <p:sp>
        <p:nvSpPr>
          <p:cNvPr id="4" name="Platshållare för sidfot 3">
            <a:extLst>
              <a:ext uri="{FF2B5EF4-FFF2-40B4-BE49-F238E27FC236}">
                <a16:creationId xmlns:a16="http://schemas.microsoft.com/office/drawing/2014/main" id="{2F1EC206-E47A-5E7F-9581-B76ADE31A8FE}"/>
              </a:ext>
            </a:extLst>
          </p:cNvPr>
          <p:cNvSpPr>
            <a:spLocks noGrp="1"/>
          </p:cNvSpPr>
          <p:nvPr>
            <p:ph type="ftr" sz="quarter" idx="16"/>
          </p:nvPr>
        </p:nvSpPr>
        <p:spPr/>
        <p:txBody>
          <a:bodyPr/>
          <a:lstStyle/>
          <a:p>
            <a:endParaRPr lang="sv-SE"/>
          </a:p>
        </p:txBody>
      </p:sp>
    </p:spTree>
    <p:extLst>
      <p:ext uri="{BB962C8B-B14F-4D97-AF65-F5344CB8AC3E}">
        <p14:creationId xmlns:p14="http://schemas.microsoft.com/office/powerpoint/2010/main" val="1582527890"/>
      </p:ext>
    </p:extLst>
  </p:cSld>
  <p:clrMapOvr>
    <a:masterClrMapping/>
  </p:clrMapOvr>
  <p:extLst>
    <p:ext uri="{DCECCB84-F9BA-43D5-87BE-67443E8EF086}">
      <p15:sldGuideLst xmlns:p15="http://schemas.microsoft.com/office/powerpoint/2012/main">
        <p15:guide id="1" orient="horz" pos="1321" userDrawn="1">
          <p15:clr>
            <a:srgbClr val="FBAE40"/>
          </p15:clr>
        </p15:guide>
        <p15:guide id="3" pos="688" userDrawn="1">
          <p15:clr>
            <a:srgbClr val="FBAE40"/>
          </p15:clr>
        </p15:guide>
        <p15:guide id="4" orient="horz" pos="414"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6B25631-0701-40C3-A2E5-991715C6245C}"/>
              </a:ext>
            </a:extLst>
          </p:cNvPr>
          <p:cNvSpPr>
            <a:spLocks noGrp="1"/>
          </p:cNvSpPr>
          <p:nvPr>
            <p:ph type="title" hasCustomPrompt="1"/>
          </p:nvPr>
        </p:nvSpPr>
        <p:spPr>
          <a:xfrm>
            <a:off x="1096621" y="666000"/>
            <a:ext cx="9802252" cy="1047750"/>
          </a:xfrm>
          <a:prstGeom prst="rect">
            <a:avLst/>
          </a:prstGeom>
        </p:spPr>
        <p:txBody>
          <a:bodyPr anchor="t" anchorCtr="0"/>
          <a:lstStyle>
            <a:lvl1pPr>
              <a:defRPr/>
            </a:lvl1pPr>
          </a:lstStyle>
          <a:p>
            <a:r>
              <a:rPr lang="sv-SE"/>
              <a:t>Klicka för att lägga till rubrik</a:t>
            </a:r>
          </a:p>
        </p:txBody>
      </p:sp>
      <p:sp>
        <p:nvSpPr>
          <p:cNvPr id="4" name="Platshållare för text 2">
            <a:extLst>
              <a:ext uri="{FF2B5EF4-FFF2-40B4-BE49-F238E27FC236}">
                <a16:creationId xmlns:a16="http://schemas.microsoft.com/office/drawing/2014/main" id="{E32FB49D-5F22-65E1-116A-E103227C3F28}"/>
              </a:ext>
            </a:extLst>
          </p:cNvPr>
          <p:cNvSpPr>
            <a:spLocks noGrp="1"/>
          </p:cNvSpPr>
          <p:nvPr>
            <p:ph idx="1"/>
          </p:nvPr>
        </p:nvSpPr>
        <p:spPr>
          <a:xfrm>
            <a:off x="1099112" y="2098800"/>
            <a:ext cx="9802252" cy="3922588"/>
          </a:xfrm>
          <a:prstGeom prst="rect">
            <a:avLst/>
          </a:prstGeom>
        </p:spPr>
        <p:txBody>
          <a:bodyPr vert="horz" lIns="0" tIns="0" rIns="0" bIns="0" rtlCol="0">
            <a:no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3" name="Platshållare för datum 2">
            <a:extLst>
              <a:ext uri="{FF2B5EF4-FFF2-40B4-BE49-F238E27FC236}">
                <a16:creationId xmlns:a16="http://schemas.microsoft.com/office/drawing/2014/main" id="{F168E8F4-CCAB-9D62-770E-18594C9FC9F7}"/>
              </a:ext>
            </a:extLst>
          </p:cNvPr>
          <p:cNvSpPr>
            <a:spLocks noGrp="1"/>
          </p:cNvSpPr>
          <p:nvPr>
            <p:ph type="dt" sz="half" idx="14"/>
          </p:nvPr>
        </p:nvSpPr>
        <p:spPr>
          <a:xfrm>
            <a:off x="10901364" y="136525"/>
            <a:ext cx="900071" cy="141687"/>
          </a:xfrm>
        </p:spPr>
        <p:txBody>
          <a:bodyPr/>
          <a:lstStyle/>
          <a:p>
            <a:fld id="{094EC4B8-68CD-44A3-B172-19A87347D395}" type="datetime1">
              <a:rPr lang="sv-SE" smtClean="0"/>
              <a:t>2026-04-02</a:t>
            </a:fld>
            <a:endParaRPr lang="sv-SE"/>
          </a:p>
        </p:txBody>
      </p:sp>
      <p:sp>
        <p:nvSpPr>
          <p:cNvPr id="6" name="Platshållare för sidfot 5">
            <a:extLst>
              <a:ext uri="{FF2B5EF4-FFF2-40B4-BE49-F238E27FC236}">
                <a16:creationId xmlns:a16="http://schemas.microsoft.com/office/drawing/2014/main" id="{161B6ECD-BDF0-7F15-B856-12CA1DBAC087}"/>
              </a:ext>
            </a:extLst>
          </p:cNvPr>
          <p:cNvSpPr>
            <a:spLocks noGrp="1"/>
          </p:cNvSpPr>
          <p:nvPr>
            <p:ph type="ftr" sz="quarter" idx="15"/>
          </p:nvPr>
        </p:nvSpPr>
        <p:spPr/>
        <p:txBody>
          <a:bodyPr/>
          <a:lstStyle/>
          <a:p>
            <a:endParaRPr lang="sv-SE"/>
          </a:p>
        </p:txBody>
      </p:sp>
    </p:spTree>
    <p:extLst>
      <p:ext uri="{BB962C8B-B14F-4D97-AF65-F5344CB8AC3E}">
        <p14:creationId xmlns:p14="http://schemas.microsoft.com/office/powerpoint/2010/main" val="3400492373"/>
      </p:ext>
    </p:extLst>
  </p:cSld>
  <p:clrMapOvr>
    <a:masterClrMapping/>
  </p:clrMapOvr>
  <p:extLst>
    <p:ext uri="{DCECCB84-F9BA-43D5-87BE-67443E8EF086}">
      <p15:sldGuideLst xmlns:p15="http://schemas.microsoft.com/office/powerpoint/2012/main">
        <p15:guide id="1" orient="horz" pos="1321" userDrawn="1">
          <p15:clr>
            <a:srgbClr val="FBAE40"/>
          </p15:clr>
        </p15:guide>
        <p15:guide id="2" pos="688" userDrawn="1">
          <p15:clr>
            <a:srgbClr val="FBAE40"/>
          </p15:clr>
        </p15:guide>
        <p15:guide id="3" orient="horz" pos="414"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_Rubrik och innehåll">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877B3524-D6C4-8016-A0B9-76DB7A408CF7}"/>
              </a:ext>
            </a:extLst>
          </p:cNvPr>
          <p:cNvSpPr>
            <a:spLocks noGrp="1"/>
          </p:cNvSpPr>
          <p:nvPr>
            <p:ph type="title" hasCustomPrompt="1"/>
          </p:nvPr>
        </p:nvSpPr>
        <p:spPr>
          <a:xfrm>
            <a:off x="1096620" y="666000"/>
            <a:ext cx="10047600" cy="1047750"/>
          </a:xfrm>
          <a:prstGeom prst="rect">
            <a:avLst/>
          </a:prstGeom>
        </p:spPr>
        <p:txBody>
          <a:bodyPr/>
          <a:lstStyle>
            <a:lvl1pPr>
              <a:defRPr/>
            </a:lvl1pPr>
          </a:lstStyle>
          <a:p>
            <a:r>
              <a:rPr lang="sv-SE"/>
              <a:t>Rubrik</a:t>
            </a:r>
          </a:p>
        </p:txBody>
      </p:sp>
      <p:sp>
        <p:nvSpPr>
          <p:cNvPr id="13" name="Platshållare för text 12">
            <a:extLst>
              <a:ext uri="{FF2B5EF4-FFF2-40B4-BE49-F238E27FC236}">
                <a16:creationId xmlns:a16="http://schemas.microsoft.com/office/drawing/2014/main" id="{02C2E317-0642-2E46-B74D-C0670C996503}"/>
              </a:ext>
            </a:extLst>
          </p:cNvPr>
          <p:cNvSpPr>
            <a:spLocks noGrp="1"/>
          </p:cNvSpPr>
          <p:nvPr>
            <p:ph type="body" sz="quarter" idx="26" hasCustomPrompt="1"/>
          </p:nvPr>
        </p:nvSpPr>
        <p:spPr>
          <a:xfrm>
            <a:off x="1096963" y="2098800"/>
            <a:ext cx="4776787" cy="1047750"/>
          </a:xfrm>
        </p:spPr>
        <p:txBody>
          <a:bodyPr/>
          <a:lstStyle/>
          <a:p>
            <a:pPr lvl="0"/>
            <a:r>
              <a:rPr lang="sv-SE"/>
              <a:t>Skriv text här</a:t>
            </a:r>
          </a:p>
          <a:p>
            <a:pPr lvl="1"/>
            <a:r>
              <a:rPr lang="sv-SE"/>
              <a:t>Skriv text här</a:t>
            </a:r>
          </a:p>
        </p:txBody>
      </p:sp>
      <p:sp>
        <p:nvSpPr>
          <p:cNvPr id="14" name="Platshållare för text 12">
            <a:extLst>
              <a:ext uri="{FF2B5EF4-FFF2-40B4-BE49-F238E27FC236}">
                <a16:creationId xmlns:a16="http://schemas.microsoft.com/office/drawing/2014/main" id="{C9C71F2C-C4C5-EE5B-6B8E-25012EE2544A}"/>
              </a:ext>
            </a:extLst>
          </p:cNvPr>
          <p:cNvSpPr>
            <a:spLocks noGrp="1"/>
          </p:cNvSpPr>
          <p:nvPr>
            <p:ph type="body" sz="quarter" idx="27" hasCustomPrompt="1"/>
          </p:nvPr>
        </p:nvSpPr>
        <p:spPr>
          <a:xfrm>
            <a:off x="6370961" y="2098800"/>
            <a:ext cx="4776787" cy="1047750"/>
          </a:xfrm>
        </p:spPr>
        <p:txBody>
          <a:bodyPr/>
          <a:lstStyle/>
          <a:p>
            <a:pPr lvl="0"/>
            <a:r>
              <a:rPr lang="sv-SE"/>
              <a:t>Skriv text här</a:t>
            </a:r>
          </a:p>
          <a:p>
            <a:pPr lvl="1"/>
            <a:r>
              <a:rPr lang="sv-SE"/>
              <a:t>Skriv text här</a:t>
            </a:r>
          </a:p>
        </p:txBody>
      </p:sp>
      <p:sp>
        <p:nvSpPr>
          <p:cNvPr id="11" name="Platshållare för innehåll 10">
            <a:extLst>
              <a:ext uri="{FF2B5EF4-FFF2-40B4-BE49-F238E27FC236}">
                <a16:creationId xmlns:a16="http://schemas.microsoft.com/office/drawing/2014/main" id="{467317CB-B101-5159-5511-FFC3C4CABD5A}"/>
              </a:ext>
            </a:extLst>
          </p:cNvPr>
          <p:cNvSpPr>
            <a:spLocks noGrp="1"/>
          </p:cNvSpPr>
          <p:nvPr>
            <p:ph sz="quarter" idx="25" hasCustomPrompt="1"/>
          </p:nvPr>
        </p:nvSpPr>
        <p:spPr>
          <a:xfrm>
            <a:off x="388800" y="3429000"/>
            <a:ext cx="11412537" cy="3051175"/>
          </a:xfrm>
          <a:solidFill>
            <a:schemeClr val="bg1">
              <a:lumMod val="95000"/>
            </a:schemeClr>
          </a:solidFill>
        </p:spPr>
        <p:txBody>
          <a:bodyPr lIns="2808000" tIns="540000"/>
          <a:lstStyle>
            <a:lvl1pPr marL="0" indent="0">
              <a:buFontTx/>
              <a:buNone/>
              <a:defRPr/>
            </a:lvl1pPr>
          </a:lstStyle>
          <a:p>
            <a:pPr lvl="0"/>
            <a:r>
              <a:rPr lang="sv-SE"/>
              <a:t>Klicka på en ikon för att lägga till innehåll</a:t>
            </a:r>
          </a:p>
        </p:txBody>
      </p:sp>
      <p:sp>
        <p:nvSpPr>
          <p:cNvPr id="2" name="Platshållare för datum 1">
            <a:extLst>
              <a:ext uri="{FF2B5EF4-FFF2-40B4-BE49-F238E27FC236}">
                <a16:creationId xmlns:a16="http://schemas.microsoft.com/office/drawing/2014/main" id="{625E6907-50BC-FFF4-F6B9-BF2B7373C4A2}"/>
              </a:ext>
            </a:extLst>
          </p:cNvPr>
          <p:cNvSpPr>
            <a:spLocks noGrp="1"/>
          </p:cNvSpPr>
          <p:nvPr>
            <p:ph type="dt" sz="half" idx="15"/>
          </p:nvPr>
        </p:nvSpPr>
        <p:spPr>
          <a:xfrm>
            <a:off x="10901364" y="136525"/>
            <a:ext cx="900071" cy="141687"/>
          </a:xfrm>
        </p:spPr>
        <p:txBody>
          <a:bodyPr/>
          <a:lstStyle/>
          <a:p>
            <a:fld id="{B0743B6B-FC1D-4E5C-878B-68715B5874CD}" type="datetime1">
              <a:rPr lang="sv-SE" smtClean="0"/>
              <a:t>2026-04-02</a:t>
            </a:fld>
            <a:endParaRPr lang="sv-SE"/>
          </a:p>
        </p:txBody>
      </p:sp>
      <p:sp>
        <p:nvSpPr>
          <p:cNvPr id="4" name="Platshållare för sidfot 3">
            <a:extLst>
              <a:ext uri="{FF2B5EF4-FFF2-40B4-BE49-F238E27FC236}">
                <a16:creationId xmlns:a16="http://schemas.microsoft.com/office/drawing/2014/main" id="{2F1EC206-E47A-5E7F-9581-B76ADE31A8FE}"/>
              </a:ext>
            </a:extLst>
          </p:cNvPr>
          <p:cNvSpPr>
            <a:spLocks noGrp="1"/>
          </p:cNvSpPr>
          <p:nvPr>
            <p:ph type="ftr" sz="quarter" idx="16"/>
          </p:nvPr>
        </p:nvSpPr>
        <p:spPr/>
        <p:txBody>
          <a:bodyPr/>
          <a:lstStyle/>
          <a:p>
            <a:endParaRPr lang="sv-SE"/>
          </a:p>
        </p:txBody>
      </p:sp>
    </p:spTree>
    <p:extLst>
      <p:ext uri="{BB962C8B-B14F-4D97-AF65-F5344CB8AC3E}">
        <p14:creationId xmlns:p14="http://schemas.microsoft.com/office/powerpoint/2010/main" val="506768783"/>
      </p:ext>
    </p:extLst>
  </p:cSld>
  <p:clrMapOvr>
    <a:masterClrMapping/>
  </p:clrMapOvr>
  <p:extLst>
    <p:ext uri="{DCECCB84-F9BA-43D5-87BE-67443E8EF086}">
      <p15:sldGuideLst xmlns:p15="http://schemas.microsoft.com/office/powerpoint/2012/main">
        <p15:guide id="1" orient="horz" pos="1321">
          <p15:clr>
            <a:srgbClr val="FBAE40"/>
          </p15:clr>
        </p15:guide>
        <p15:guide id="3" pos="688">
          <p15:clr>
            <a:srgbClr val="FBAE40"/>
          </p15:clr>
        </p15:guide>
        <p15:guide id="4" orient="horz" pos="414">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Rubrik och innehåll på färgade kvirk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55E3AAB-12A9-A04E-8260-E75A7CCE4DFB}"/>
              </a:ext>
            </a:extLst>
          </p:cNvPr>
          <p:cNvSpPr>
            <a:spLocks noGrp="1"/>
          </p:cNvSpPr>
          <p:nvPr>
            <p:ph type="title" hasCustomPrompt="1"/>
          </p:nvPr>
        </p:nvSpPr>
        <p:spPr>
          <a:xfrm>
            <a:off x="1097554" y="136800"/>
            <a:ext cx="10046304" cy="1576800"/>
          </a:xfrm>
          <a:prstGeom prst="rect">
            <a:avLst/>
          </a:prstGeom>
        </p:spPr>
        <p:txBody>
          <a:bodyPr anchor="ctr" anchorCtr="0"/>
          <a:lstStyle>
            <a:lvl1pPr>
              <a:defRPr sz="3300"/>
            </a:lvl1pPr>
          </a:lstStyle>
          <a:p>
            <a:r>
              <a:rPr lang="sv-SE"/>
              <a:t>Klicka för att lägga till rubrik</a:t>
            </a:r>
          </a:p>
        </p:txBody>
      </p:sp>
      <p:sp>
        <p:nvSpPr>
          <p:cNvPr id="13" name="Frihandsfigur 12">
            <a:extLst>
              <a:ext uri="{FF2B5EF4-FFF2-40B4-BE49-F238E27FC236}">
                <a16:creationId xmlns:a16="http://schemas.microsoft.com/office/drawing/2014/main" id="{F1284168-8C33-D9FB-4B28-91885C0AC0D1}"/>
              </a:ext>
              <a:ext uri="{C183D7F6-B498-43B3-948B-1728B52AA6E4}">
                <adec:decorative xmlns:adec="http://schemas.microsoft.com/office/drawing/2017/decorative" val="1"/>
              </a:ext>
            </a:extLst>
          </p:cNvPr>
          <p:cNvSpPr/>
          <p:nvPr userDrawn="1"/>
        </p:nvSpPr>
        <p:spPr>
          <a:xfrm>
            <a:off x="389519" y="1781464"/>
            <a:ext cx="5706481" cy="4699390"/>
          </a:xfrm>
          <a:custGeom>
            <a:avLst/>
            <a:gdLst>
              <a:gd name="connsiteX0" fmla="*/ 0 w 5706481"/>
              <a:gd name="connsiteY0" fmla="*/ 4699390 h 4699390"/>
              <a:gd name="connsiteX1" fmla="*/ 4672568 w 5706481"/>
              <a:gd name="connsiteY1" fmla="*/ 4699390 h 4699390"/>
              <a:gd name="connsiteX2" fmla="*/ 5706481 w 5706481"/>
              <a:gd name="connsiteY2" fmla="*/ 3665477 h 4699390"/>
              <a:gd name="connsiteX3" fmla="*/ 5706481 w 5706481"/>
              <a:gd name="connsiteY3" fmla="*/ 2993736 h 4699390"/>
              <a:gd name="connsiteX4" fmla="*/ 5706481 w 5706481"/>
              <a:gd name="connsiteY4" fmla="*/ 0 h 4699390"/>
              <a:gd name="connsiteX5" fmla="*/ 0 w 5706481"/>
              <a:gd name="connsiteY5" fmla="*/ 0 h 4699390"/>
              <a:gd name="connsiteX6" fmla="*/ 0 w 5706481"/>
              <a:gd name="connsiteY6" fmla="*/ 2993736 h 46993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06481" h="4699390">
                <a:moveTo>
                  <a:pt x="0" y="4699390"/>
                </a:moveTo>
                <a:lnTo>
                  <a:pt x="4672568" y="4699390"/>
                </a:lnTo>
                <a:cubicBezTo>
                  <a:pt x="5243582" y="4699390"/>
                  <a:pt x="5706481" y="4236491"/>
                  <a:pt x="5706481" y="3665477"/>
                </a:cubicBezTo>
                <a:lnTo>
                  <a:pt x="5706481" y="2993736"/>
                </a:lnTo>
                <a:lnTo>
                  <a:pt x="5706481" y="0"/>
                </a:lnTo>
                <a:lnTo>
                  <a:pt x="0" y="0"/>
                </a:lnTo>
                <a:lnTo>
                  <a:pt x="0" y="2993736"/>
                </a:lnTo>
                <a:close/>
              </a:path>
            </a:pathLst>
          </a:custGeom>
          <a:solidFill>
            <a:srgbClr val="E7E1D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sv-SE"/>
          </a:p>
        </p:txBody>
      </p:sp>
      <p:sp>
        <p:nvSpPr>
          <p:cNvPr id="11" name="Frihandsfigur 10">
            <a:extLst>
              <a:ext uri="{FF2B5EF4-FFF2-40B4-BE49-F238E27FC236}">
                <a16:creationId xmlns:a16="http://schemas.microsoft.com/office/drawing/2014/main" id="{54438EFD-492A-32FF-62FD-AE7CE2FA82B8}"/>
              </a:ext>
              <a:ext uri="{C183D7F6-B498-43B3-948B-1728B52AA6E4}">
                <adec:decorative xmlns:adec="http://schemas.microsoft.com/office/drawing/2017/decorative" val="1"/>
              </a:ext>
            </a:extLst>
          </p:cNvPr>
          <p:cNvSpPr/>
          <p:nvPr userDrawn="1"/>
        </p:nvSpPr>
        <p:spPr>
          <a:xfrm>
            <a:off x="6094800" y="1781464"/>
            <a:ext cx="5706481" cy="4699390"/>
          </a:xfrm>
          <a:custGeom>
            <a:avLst/>
            <a:gdLst>
              <a:gd name="connsiteX0" fmla="*/ 0 w 5706481"/>
              <a:gd name="connsiteY0" fmla="*/ 4699390 h 4699390"/>
              <a:gd name="connsiteX1" fmla="*/ 5706481 w 5706481"/>
              <a:gd name="connsiteY1" fmla="*/ 4699390 h 4699390"/>
              <a:gd name="connsiteX2" fmla="*/ 5706481 w 5706481"/>
              <a:gd name="connsiteY2" fmla="*/ 1705654 h 4699390"/>
              <a:gd name="connsiteX3" fmla="*/ 5706481 w 5706481"/>
              <a:gd name="connsiteY3" fmla="*/ 1033913 h 4699390"/>
              <a:gd name="connsiteX4" fmla="*/ 4672568 w 5706481"/>
              <a:gd name="connsiteY4" fmla="*/ 0 h 4699390"/>
              <a:gd name="connsiteX5" fmla="*/ 0 w 5706481"/>
              <a:gd name="connsiteY5" fmla="*/ 0 h 4699390"/>
              <a:gd name="connsiteX6" fmla="*/ 0 w 5706481"/>
              <a:gd name="connsiteY6" fmla="*/ 1705654 h 46993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06481" h="4699390">
                <a:moveTo>
                  <a:pt x="0" y="4699390"/>
                </a:moveTo>
                <a:lnTo>
                  <a:pt x="5706481" y="4699390"/>
                </a:lnTo>
                <a:lnTo>
                  <a:pt x="5706481" y="1705654"/>
                </a:lnTo>
                <a:lnTo>
                  <a:pt x="5706481" y="1033913"/>
                </a:lnTo>
                <a:cubicBezTo>
                  <a:pt x="5706481" y="462899"/>
                  <a:pt x="5243582" y="0"/>
                  <a:pt x="4672568" y="0"/>
                </a:cubicBezTo>
                <a:lnTo>
                  <a:pt x="0" y="0"/>
                </a:lnTo>
                <a:lnTo>
                  <a:pt x="0" y="1705654"/>
                </a:lnTo>
                <a:close/>
              </a:path>
            </a:pathLst>
          </a:custGeom>
          <a:solidFill>
            <a:srgbClr val="B3EBF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sv-SE"/>
          </a:p>
        </p:txBody>
      </p:sp>
      <p:sp>
        <p:nvSpPr>
          <p:cNvPr id="9" name="Platshållare för innehåll 13">
            <a:extLst>
              <a:ext uri="{FF2B5EF4-FFF2-40B4-BE49-F238E27FC236}">
                <a16:creationId xmlns:a16="http://schemas.microsoft.com/office/drawing/2014/main" id="{B425399A-86C0-B3F6-7654-19871C3B4CC3}"/>
              </a:ext>
            </a:extLst>
          </p:cNvPr>
          <p:cNvSpPr>
            <a:spLocks noGrp="1"/>
          </p:cNvSpPr>
          <p:nvPr>
            <p:ph sz="quarter" idx="17" hasCustomPrompt="1"/>
          </p:nvPr>
        </p:nvSpPr>
        <p:spPr>
          <a:xfrm>
            <a:off x="1096247" y="2290034"/>
            <a:ext cx="4104832" cy="3311526"/>
          </a:xfrm>
        </p:spPr>
        <p:txBody>
          <a:bodyPr/>
          <a:lstStyle/>
          <a:p>
            <a:pPr lvl="0"/>
            <a:r>
              <a:rPr lang="sv-SE" noProof="0"/>
              <a:t>Skriv text här</a:t>
            </a:r>
          </a:p>
          <a:p>
            <a:pPr lvl="1"/>
            <a:r>
              <a:rPr lang="sv-SE" noProof="0"/>
              <a:t>Skriv text här</a:t>
            </a:r>
          </a:p>
          <a:p>
            <a:pPr lvl="2"/>
            <a:r>
              <a:rPr lang="sv-SE" noProof="0"/>
              <a:t>Skriv text här</a:t>
            </a:r>
          </a:p>
        </p:txBody>
      </p:sp>
      <p:sp>
        <p:nvSpPr>
          <p:cNvPr id="10" name="Platshållare för innehåll 13">
            <a:extLst>
              <a:ext uri="{FF2B5EF4-FFF2-40B4-BE49-F238E27FC236}">
                <a16:creationId xmlns:a16="http://schemas.microsoft.com/office/drawing/2014/main" id="{D445F917-557C-D134-75C0-78BD5B68B028}"/>
              </a:ext>
            </a:extLst>
          </p:cNvPr>
          <p:cNvSpPr>
            <a:spLocks noGrp="1"/>
          </p:cNvSpPr>
          <p:nvPr>
            <p:ph sz="quarter" idx="18" hasCustomPrompt="1"/>
          </p:nvPr>
        </p:nvSpPr>
        <p:spPr>
          <a:xfrm>
            <a:off x="6780213" y="2290034"/>
            <a:ext cx="4104000" cy="3311526"/>
          </a:xfrm>
        </p:spPr>
        <p:txBody>
          <a:bodyPr/>
          <a:lstStyle/>
          <a:p>
            <a:pPr lvl="0"/>
            <a:r>
              <a:rPr lang="sv-SE" noProof="0"/>
              <a:t>Skriv text här</a:t>
            </a:r>
          </a:p>
          <a:p>
            <a:pPr lvl="1"/>
            <a:r>
              <a:rPr lang="sv-SE" noProof="0"/>
              <a:t>Skriv text här</a:t>
            </a:r>
          </a:p>
          <a:p>
            <a:pPr lvl="2"/>
            <a:r>
              <a:rPr lang="sv-SE" noProof="0"/>
              <a:t>Skriv text här</a:t>
            </a:r>
          </a:p>
        </p:txBody>
      </p:sp>
      <p:sp>
        <p:nvSpPr>
          <p:cNvPr id="7" name="Platshållare för datum 8">
            <a:extLst>
              <a:ext uri="{FF2B5EF4-FFF2-40B4-BE49-F238E27FC236}">
                <a16:creationId xmlns:a16="http://schemas.microsoft.com/office/drawing/2014/main" id="{F98A9FDB-D783-93C0-3FDA-68EEFE67AA72}"/>
              </a:ext>
            </a:extLst>
          </p:cNvPr>
          <p:cNvSpPr>
            <a:spLocks noGrp="1"/>
          </p:cNvSpPr>
          <p:nvPr>
            <p:ph type="dt" sz="half" idx="2"/>
          </p:nvPr>
        </p:nvSpPr>
        <p:spPr>
          <a:xfrm>
            <a:off x="10901364" y="136525"/>
            <a:ext cx="900071" cy="141687"/>
          </a:xfrm>
          <a:prstGeom prst="rect">
            <a:avLst/>
          </a:prstGeom>
        </p:spPr>
        <p:txBody>
          <a:bodyPr vert="horz" lIns="0" tIns="0" rIns="0" bIns="0" rtlCol="0" anchor="ctr"/>
          <a:lstStyle>
            <a:lvl1pPr algn="r">
              <a:defRPr sz="900">
                <a:solidFill>
                  <a:schemeClr val="tx1"/>
                </a:solidFill>
              </a:defRPr>
            </a:lvl1pPr>
          </a:lstStyle>
          <a:p>
            <a:fld id="{8BA77866-C1B2-4993-AE7F-F082A0E998CD}" type="datetime1">
              <a:rPr lang="sv-SE" smtClean="0"/>
              <a:t>2026-04-02</a:t>
            </a:fld>
            <a:endParaRPr lang="sv-SE"/>
          </a:p>
        </p:txBody>
      </p:sp>
      <p:sp>
        <p:nvSpPr>
          <p:cNvPr id="8" name="Platshållare för sidfot 3">
            <a:extLst>
              <a:ext uri="{FF2B5EF4-FFF2-40B4-BE49-F238E27FC236}">
                <a16:creationId xmlns:a16="http://schemas.microsoft.com/office/drawing/2014/main" id="{08862FE1-3D22-B33D-742F-A540510F0B7D}"/>
              </a:ext>
            </a:extLst>
          </p:cNvPr>
          <p:cNvSpPr>
            <a:spLocks noGrp="1"/>
          </p:cNvSpPr>
          <p:nvPr>
            <p:ph type="ftr" sz="quarter" idx="16"/>
          </p:nvPr>
        </p:nvSpPr>
        <p:spPr>
          <a:xfrm>
            <a:off x="389466" y="136525"/>
            <a:ext cx="4125383" cy="141687"/>
          </a:xfrm>
        </p:spPr>
        <p:txBody>
          <a:bodyPr/>
          <a:lstStyle/>
          <a:p>
            <a:endParaRPr lang="sv-SE"/>
          </a:p>
        </p:txBody>
      </p:sp>
    </p:spTree>
    <p:extLst>
      <p:ext uri="{BB962C8B-B14F-4D97-AF65-F5344CB8AC3E}">
        <p14:creationId xmlns:p14="http://schemas.microsoft.com/office/powerpoint/2010/main" val="438985746"/>
      </p:ext>
    </p:extLst>
  </p:cSld>
  <p:clrMapOvr>
    <a:masterClrMapping/>
  </p:clrMapOvr>
  <p:extLst>
    <p:ext uri="{DCECCB84-F9BA-43D5-87BE-67443E8EF086}">
      <p15:sldGuideLst xmlns:p15="http://schemas.microsoft.com/office/powerpoint/2012/main">
        <p15:guide id="2" pos="4271">
          <p15:clr>
            <a:srgbClr val="FBAE40"/>
          </p15:clr>
        </p15:guide>
        <p15:guide id="3" orient="horz" pos="1434">
          <p15:clr>
            <a:srgbClr val="FBAE40"/>
          </p15:clr>
        </p15:guide>
        <p15:guide id="4" pos="688">
          <p15:clr>
            <a:srgbClr val="FBAE40"/>
          </p15:clr>
        </p15:guide>
        <p15:guide id="5" orient="horz" pos="73">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Rubrik, innehåll och ljusbrun bakgrund">
    <p:spTree>
      <p:nvGrpSpPr>
        <p:cNvPr id="1" name=""/>
        <p:cNvGrpSpPr/>
        <p:nvPr/>
      </p:nvGrpSpPr>
      <p:grpSpPr>
        <a:xfrm>
          <a:off x="0" y="0"/>
          <a:ext cx="0" cy="0"/>
          <a:chOff x="0" y="0"/>
          <a:chExt cx="0" cy="0"/>
        </a:xfrm>
      </p:grpSpPr>
      <p:sp>
        <p:nvSpPr>
          <p:cNvPr id="9" name="Frihandsfigur 8">
            <a:extLst>
              <a:ext uri="{FF2B5EF4-FFF2-40B4-BE49-F238E27FC236}">
                <a16:creationId xmlns:a16="http://schemas.microsoft.com/office/drawing/2014/main" id="{10365128-BE3A-9023-B089-D90E504B35E3}"/>
              </a:ext>
              <a:ext uri="{C183D7F6-B498-43B3-948B-1728B52AA6E4}">
                <adec:decorative xmlns:adec="http://schemas.microsoft.com/office/drawing/2017/decorative" val="1"/>
              </a:ext>
            </a:extLst>
          </p:cNvPr>
          <p:cNvSpPr/>
          <p:nvPr userDrawn="1"/>
        </p:nvSpPr>
        <p:spPr bwMode="black">
          <a:xfrm>
            <a:off x="389262" y="380997"/>
            <a:ext cx="11412000" cy="6099856"/>
          </a:xfrm>
          <a:custGeom>
            <a:avLst/>
            <a:gdLst>
              <a:gd name="connsiteX0" fmla="*/ 0 w 11412000"/>
              <a:gd name="connsiteY0" fmla="*/ 0 h 6099856"/>
              <a:gd name="connsiteX1" fmla="*/ 11412000 w 11412000"/>
              <a:gd name="connsiteY1" fmla="*/ 0 h 6099856"/>
              <a:gd name="connsiteX2" fmla="*/ 11412000 w 11412000"/>
              <a:gd name="connsiteY2" fmla="*/ 1400466 h 6099856"/>
              <a:gd name="connsiteX3" fmla="*/ 11412000 w 11412000"/>
              <a:gd name="connsiteY3" fmla="*/ 3026481 h 6099856"/>
              <a:gd name="connsiteX4" fmla="*/ 11412000 w 11412000"/>
              <a:gd name="connsiteY4" fmla="*/ 3606802 h 6099856"/>
              <a:gd name="connsiteX5" fmla="*/ 11412000 w 11412000"/>
              <a:gd name="connsiteY5" fmla="*/ 5065943 h 6099856"/>
              <a:gd name="connsiteX6" fmla="*/ 10378087 w 11412000"/>
              <a:gd name="connsiteY6" fmla="*/ 6099856 h 6099856"/>
              <a:gd name="connsiteX7" fmla="*/ 5706738 w 11412000"/>
              <a:gd name="connsiteY7" fmla="*/ 6099856 h 6099856"/>
              <a:gd name="connsiteX8" fmla="*/ 5004000 w 11412000"/>
              <a:gd name="connsiteY8" fmla="*/ 6099856 h 6099856"/>
              <a:gd name="connsiteX9" fmla="*/ 257 w 11412000"/>
              <a:gd name="connsiteY9" fmla="*/ 6099856 h 6099856"/>
              <a:gd name="connsiteX10" fmla="*/ 257 w 11412000"/>
              <a:gd name="connsiteY10" fmla="*/ 3026481 h 6099856"/>
              <a:gd name="connsiteX11" fmla="*/ 0 w 11412000"/>
              <a:gd name="connsiteY11" fmla="*/ 3026481 h 609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412000" h="6099856">
                <a:moveTo>
                  <a:pt x="0" y="0"/>
                </a:moveTo>
                <a:lnTo>
                  <a:pt x="11412000" y="0"/>
                </a:lnTo>
                <a:lnTo>
                  <a:pt x="11412000" y="1400466"/>
                </a:lnTo>
                <a:lnTo>
                  <a:pt x="11412000" y="3026481"/>
                </a:lnTo>
                <a:lnTo>
                  <a:pt x="11412000" y="3606802"/>
                </a:lnTo>
                <a:lnTo>
                  <a:pt x="11412000" y="5065943"/>
                </a:lnTo>
                <a:cubicBezTo>
                  <a:pt x="11412000" y="5636957"/>
                  <a:pt x="10949101" y="6099856"/>
                  <a:pt x="10378087" y="6099856"/>
                </a:cubicBezTo>
                <a:lnTo>
                  <a:pt x="5706738" y="6099856"/>
                </a:lnTo>
                <a:lnTo>
                  <a:pt x="5004000" y="6099856"/>
                </a:lnTo>
                <a:lnTo>
                  <a:pt x="257" y="6099856"/>
                </a:lnTo>
                <a:lnTo>
                  <a:pt x="257" y="3026481"/>
                </a:lnTo>
                <a:lnTo>
                  <a:pt x="0" y="3026481"/>
                </a:lnTo>
                <a:close/>
              </a:path>
            </a:pathLst>
          </a:custGeom>
          <a:solidFill>
            <a:srgbClr val="E7E1D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sv-SE"/>
          </a:p>
        </p:txBody>
      </p:sp>
      <p:sp>
        <p:nvSpPr>
          <p:cNvPr id="2" name="Rubrik 1">
            <a:extLst>
              <a:ext uri="{FF2B5EF4-FFF2-40B4-BE49-F238E27FC236}">
                <a16:creationId xmlns:a16="http://schemas.microsoft.com/office/drawing/2014/main" id="{C3055DF0-CE61-81D0-5CCD-066F7176304B}"/>
              </a:ext>
            </a:extLst>
          </p:cNvPr>
          <p:cNvSpPr>
            <a:spLocks noGrp="1"/>
          </p:cNvSpPr>
          <p:nvPr>
            <p:ph type="title" hasCustomPrompt="1"/>
          </p:nvPr>
        </p:nvSpPr>
        <p:spPr>
          <a:xfrm>
            <a:off x="1097554" y="921600"/>
            <a:ext cx="10046304" cy="1047750"/>
          </a:xfrm>
          <a:prstGeom prst="rect">
            <a:avLst/>
          </a:prstGeom>
        </p:spPr>
        <p:txBody>
          <a:bodyPr anchor="t" anchorCtr="0"/>
          <a:lstStyle>
            <a:lvl1pPr>
              <a:defRPr sz="3300"/>
            </a:lvl1pPr>
          </a:lstStyle>
          <a:p>
            <a:r>
              <a:rPr lang="sv-SE"/>
              <a:t>Klicka för att lägga till rubrik</a:t>
            </a:r>
          </a:p>
        </p:txBody>
      </p:sp>
      <p:sp>
        <p:nvSpPr>
          <p:cNvPr id="8" name="Platshållare för innehåll 13">
            <a:extLst>
              <a:ext uri="{FF2B5EF4-FFF2-40B4-BE49-F238E27FC236}">
                <a16:creationId xmlns:a16="http://schemas.microsoft.com/office/drawing/2014/main" id="{2BD858AF-B70F-D693-F33B-D59915C4884E}"/>
              </a:ext>
            </a:extLst>
          </p:cNvPr>
          <p:cNvSpPr>
            <a:spLocks noGrp="1"/>
          </p:cNvSpPr>
          <p:nvPr>
            <p:ph sz="quarter" idx="17" hasCustomPrompt="1"/>
          </p:nvPr>
        </p:nvSpPr>
        <p:spPr>
          <a:xfrm>
            <a:off x="1096246" y="2098800"/>
            <a:ext cx="10047600" cy="3311999"/>
          </a:xfrm>
        </p:spPr>
        <p:txBody>
          <a:bodyPr/>
          <a:lstStyle/>
          <a:p>
            <a:pPr lvl="0"/>
            <a:r>
              <a:rPr lang="sv-SE" noProof="0"/>
              <a:t>Skriv text här</a:t>
            </a:r>
          </a:p>
          <a:p>
            <a:pPr lvl="1"/>
            <a:r>
              <a:rPr lang="sv-SE" noProof="0"/>
              <a:t>Skriv text här</a:t>
            </a:r>
          </a:p>
          <a:p>
            <a:pPr lvl="2"/>
            <a:r>
              <a:rPr lang="sv-SE" noProof="0"/>
              <a:t>Skriv text här</a:t>
            </a:r>
          </a:p>
        </p:txBody>
      </p:sp>
      <p:sp>
        <p:nvSpPr>
          <p:cNvPr id="4" name="Platshållare för datum 8">
            <a:extLst>
              <a:ext uri="{FF2B5EF4-FFF2-40B4-BE49-F238E27FC236}">
                <a16:creationId xmlns:a16="http://schemas.microsoft.com/office/drawing/2014/main" id="{9CDA653E-A9D2-7B0C-271B-390806B79326}"/>
              </a:ext>
            </a:extLst>
          </p:cNvPr>
          <p:cNvSpPr>
            <a:spLocks noGrp="1"/>
          </p:cNvSpPr>
          <p:nvPr>
            <p:ph type="dt" sz="half" idx="2"/>
          </p:nvPr>
        </p:nvSpPr>
        <p:spPr>
          <a:xfrm>
            <a:off x="10901364" y="136525"/>
            <a:ext cx="900071" cy="141687"/>
          </a:xfrm>
          <a:prstGeom prst="rect">
            <a:avLst/>
          </a:prstGeom>
        </p:spPr>
        <p:txBody>
          <a:bodyPr vert="horz" lIns="0" tIns="0" rIns="0" bIns="0" rtlCol="0" anchor="ctr"/>
          <a:lstStyle>
            <a:lvl1pPr algn="r">
              <a:defRPr sz="900">
                <a:solidFill>
                  <a:schemeClr val="tx1"/>
                </a:solidFill>
              </a:defRPr>
            </a:lvl1pPr>
          </a:lstStyle>
          <a:p>
            <a:fld id="{8BA77866-C1B2-4993-AE7F-F082A0E998CD}" type="datetime1">
              <a:rPr lang="sv-SE" smtClean="0"/>
              <a:t>2026-04-02</a:t>
            </a:fld>
            <a:endParaRPr lang="sv-SE"/>
          </a:p>
        </p:txBody>
      </p:sp>
      <p:sp>
        <p:nvSpPr>
          <p:cNvPr id="5" name="Platshållare för sidfot 3">
            <a:extLst>
              <a:ext uri="{FF2B5EF4-FFF2-40B4-BE49-F238E27FC236}">
                <a16:creationId xmlns:a16="http://schemas.microsoft.com/office/drawing/2014/main" id="{31323E2F-62ED-EA18-5CB9-BC300697ACF3}"/>
              </a:ext>
            </a:extLst>
          </p:cNvPr>
          <p:cNvSpPr>
            <a:spLocks noGrp="1"/>
          </p:cNvSpPr>
          <p:nvPr>
            <p:ph type="ftr" sz="quarter" idx="16"/>
          </p:nvPr>
        </p:nvSpPr>
        <p:spPr>
          <a:xfrm>
            <a:off x="389466" y="136525"/>
            <a:ext cx="4125383" cy="141687"/>
          </a:xfrm>
        </p:spPr>
        <p:txBody>
          <a:bodyPr/>
          <a:lstStyle/>
          <a:p>
            <a:endParaRPr lang="sv-SE"/>
          </a:p>
        </p:txBody>
      </p:sp>
    </p:spTree>
    <p:extLst>
      <p:ext uri="{BB962C8B-B14F-4D97-AF65-F5344CB8AC3E}">
        <p14:creationId xmlns:p14="http://schemas.microsoft.com/office/powerpoint/2010/main" val="334877524"/>
      </p:ext>
    </p:extLst>
  </p:cSld>
  <p:clrMapOvr>
    <a:masterClrMapping/>
  </p:clrMapOvr>
  <p:extLst>
    <p:ext uri="{DCECCB84-F9BA-43D5-87BE-67443E8EF086}">
      <p15:sldGuideLst xmlns:p15="http://schemas.microsoft.com/office/powerpoint/2012/main">
        <p15:guide id="1" orient="horz" pos="1321">
          <p15:clr>
            <a:srgbClr val="FBAE40"/>
          </p15:clr>
        </p15:guide>
        <p15:guide id="2" pos="688">
          <p15:clr>
            <a:srgbClr val="FBAE40"/>
          </p15:clr>
        </p15:guide>
        <p15:guide id="3" orient="horz" pos="572">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Rubrik, innehåll och ljusblå bakgrund">
    <p:spTree>
      <p:nvGrpSpPr>
        <p:cNvPr id="1" name=""/>
        <p:cNvGrpSpPr/>
        <p:nvPr/>
      </p:nvGrpSpPr>
      <p:grpSpPr>
        <a:xfrm>
          <a:off x="0" y="0"/>
          <a:ext cx="0" cy="0"/>
          <a:chOff x="0" y="0"/>
          <a:chExt cx="0" cy="0"/>
        </a:xfrm>
      </p:grpSpPr>
      <p:sp>
        <p:nvSpPr>
          <p:cNvPr id="8" name="Frihandsfigur 7">
            <a:extLst>
              <a:ext uri="{FF2B5EF4-FFF2-40B4-BE49-F238E27FC236}">
                <a16:creationId xmlns:a16="http://schemas.microsoft.com/office/drawing/2014/main" id="{8E45FC93-1C41-63EC-574B-533DF6E7934F}"/>
              </a:ext>
              <a:ext uri="{C183D7F6-B498-43B3-948B-1728B52AA6E4}">
                <adec:decorative xmlns:adec="http://schemas.microsoft.com/office/drawing/2017/decorative" val="1"/>
              </a:ext>
            </a:extLst>
          </p:cNvPr>
          <p:cNvSpPr/>
          <p:nvPr userDrawn="1"/>
        </p:nvSpPr>
        <p:spPr bwMode="black">
          <a:xfrm>
            <a:off x="389262" y="380997"/>
            <a:ext cx="11412000" cy="6099856"/>
          </a:xfrm>
          <a:custGeom>
            <a:avLst/>
            <a:gdLst>
              <a:gd name="connsiteX0" fmla="*/ 0 w 11412000"/>
              <a:gd name="connsiteY0" fmla="*/ 0 h 6099856"/>
              <a:gd name="connsiteX1" fmla="*/ 11412000 w 11412000"/>
              <a:gd name="connsiteY1" fmla="*/ 0 h 6099856"/>
              <a:gd name="connsiteX2" fmla="*/ 11412000 w 11412000"/>
              <a:gd name="connsiteY2" fmla="*/ 1400466 h 6099856"/>
              <a:gd name="connsiteX3" fmla="*/ 11412000 w 11412000"/>
              <a:gd name="connsiteY3" fmla="*/ 3026481 h 6099856"/>
              <a:gd name="connsiteX4" fmla="*/ 11412000 w 11412000"/>
              <a:gd name="connsiteY4" fmla="*/ 3606802 h 6099856"/>
              <a:gd name="connsiteX5" fmla="*/ 11412000 w 11412000"/>
              <a:gd name="connsiteY5" fmla="*/ 5065943 h 6099856"/>
              <a:gd name="connsiteX6" fmla="*/ 10378087 w 11412000"/>
              <a:gd name="connsiteY6" fmla="*/ 6099856 h 6099856"/>
              <a:gd name="connsiteX7" fmla="*/ 5706738 w 11412000"/>
              <a:gd name="connsiteY7" fmla="*/ 6099856 h 6099856"/>
              <a:gd name="connsiteX8" fmla="*/ 5004000 w 11412000"/>
              <a:gd name="connsiteY8" fmla="*/ 6099856 h 6099856"/>
              <a:gd name="connsiteX9" fmla="*/ 257 w 11412000"/>
              <a:gd name="connsiteY9" fmla="*/ 6099856 h 6099856"/>
              <a:gd name="connsiteX10" fmla="*/ 257 w 11412000"/>
              <a:gd name="connsiteY10" fmla="*/ 3026481 h 6099856"/>
              <a:gd name="connsiteX11" fmla="*/ 0 w 11412000"/>
              <a:gd name="connsiteY11" fmla="*/ 3026481 h 609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412000" h="6099856">
                <a:moveTo>
                  <a:pt x="0" y="0"/>
                </a:moveTo>
                <a:lnTo>
                  <a:pt x="11412000" y="0"/>
                </a:lnTo>
                <a:lnTo>
                  <a:pt x="11412000" y="1400466"/>
                </a:lnTo>
                <a:lnTo>
                  <a:pt x="11412000" y="3026481"/>
                </a:lnTo>
                <a:lnTo>
                  <a:pt x="11412000" y="3606802"/>
                </a:lnTo>
                <a:lnTo>
                  <a:pt x="11412000" y="5065943"/>
                </a:lnTo>
                <a:cubicBezTo>
                  <a:pt x="11412000" y="5636957"/>
                  <a:pt x="10949101" y="6099856"/>
                  <a:pt x="10378087" y="6099856"/>
                </a:cubicBezTo>
                <a:lnTo>
                  <a:pt x="5706738" y="6099856"/>
                </a:lnTo>
                <a:lnTo>
                  <a:pt x="5004000" y="6099856"/>
                </a:lnTo>
                <a:lnTo>
                  <a:pt x="257" y="6099856"/>
                </a:lnTo>
                <a:lnTo>
                  <a:pt x="257" y="3026481"/>
                </a:lnTo>
                <a:lnTo>
                  <a:pt x="0" y="3026481"/>
                </a:lnTo>
                <a:close/>
              </a:path>
            </a:pathLst>
          </a:custGeom>
          <a:solidFill>
            <a:srgbClr val="B3EBF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sv-SE"/>
          </a:p>
        </p:txBody>
      </p:sp>
      <p:sp>
        <p:nvSpPr>
          <p:cNvPr id="2" name="Rubrik 1">
            <a:extLst>
              <a:ext uri="{FF2B5EF4-FFF2-40B4-BE49-F238E27FC236}">
                <a16:creationId xmlns:a16="http://schemas.microsoft.com/office/drawing/2014/main" id="{C3055DF0-CE61-81D0-5CCD-066F7176304B}"/>
              </a:ext>
            </a:extLst>
          </p:cNvPr>
          <p:cNvSpPr>
            <a:spLocks noGrp="1"/>
          </p:cNvSpPr>
          <p:nvPr>
            <p:ph type="title" hasCustomPrompt="1"/>
          </p:nvPr>
        </p:nvSpPr>
        <p:spPr>
          <a:xfrm>
            <a:off x="1097554" y="921600"/>
            <a:ext cx="10046304" cy="1047750"/>
          </a:xfrm>
          <a:prstGeom prst="rect">
            <a:avLst/>
          </a:prstGeom>
        </p:spPr>
        <p:txBody>
          <a:bodyPr anchor="t" anchorCtr="0"/>
          <a:lstStyle>
            <a:lvl1pPr>
              <a:defRPr sz="3300"/>
            </a:lvl1pPr>
          </a:lstStyle>
          <a:p>
            <a:r>
              <a:rPr lang="sv-SE"/>
              <a:t>Klicka för att lägga till rubrik</a:t>
            </a:r>
          </a:p>
        </p:txBody>
      </p:sp>
      <p:sp>
        <p:nvSpPr>
          <p:cNvPr id="7" name="Platshållare för innehåll 13">
            <a:extLst>
              <a:ext uri="{FF2B5EF4-FFF2-40B4-BE49-F238E27FC236}">
                <a16:creationId xmlns:a16="http://schemas.microsoft.com/office/drawing/2014/main" id="{94CB0FC2-1D05-5EE5-C07F-D00BCBF5FC5E}"/>
              </a:ext>
            </a:extLst>
          </p:cNvPr>
          <p:cNvSpPr>
            <a:spLocks noGrp="1"/>
          </p:cNvSpPr>
          <p:nvPr>
            <p:ph sz="quarter" idx="17" hasCustomPrompt="1"/>
          </p:nvPr>
        </p:nvSpPr>
        <p:spPr>
          <a:xfrm>
            <a:off x="1096246" y="2098800"/>
            <a:ext cx="10047600" cy="3311999"/>
          </a:xfrm>
        </p:spPr>
        <p:txBody>
          <a:bodyPr/>
          <a:lstStyle/>
          <a:p>
            <a:pPr lvl="0"/>
            <a:r>
              <a:rPr lang="sv-SE" noProof="0"/>
              <a:t>Skriv text här</a:t>
            </a:r>
          </a:p>
          <a:p>
            <a:pPr lvl="1"/>
            <a:r>
              <a:rPr lang="sv-SE" noProof="0"/>
              <a:t>Skriv text här</a:t>
            </a:r>
          </a:p>
          <a:p>
            <a:pPr lvl="2"/>
            <a:r>
              <a:rPr lang="sv-SE" noProof="0"/>
              <a:t>Skriv text här</a:t>
            </a:r>
          </a:p>
        </p:txBody>
      </p:sp>
      <p:sp>
        <p:nvSpPr>
          <p:cNvPr id="4" name="Platshållare för datum 8">
            <a:extLst>
              <a:ext uri="{FF2B5EF4-FFF2-40B4-BE49-F238E27FC236}">
                <a16:creationId xmlns:a16="http://schemas.microsoft.com/office/drawing/2014/main" id="{FDF25A28-EFF4-2C18-2EED-1C79B759C77F}"/>
              </a:ext>
            </a:extLst>
          </p:cNvPr>
          <p:cNvSpPr>
            <a:spLocks noGrp="1"/>
          </p:cNvSpPr>
          <p:nvPr>
            <p:ph type="dt" sz="half" idx="2"/>
          </p:nvPr>
        </p:nvSpPr>
        <p:spPr>
          <a:xfrm>
            <a:off x="10901364" y="136525"/>
            <a:ext cx="900071" cy="141687"/>
          </a:xfrm>
          <a:prstGeom prst="rect">
            <a:avLst/>
          </a:prstGeom>
        </p:spPr>
        <p:txBody>
          <a:bodyPr vert="horz" lIns="0" tIns="0" rIns="0" bIns="0" rtlCol="0" anchor="ctr"/>
          <a:lstStyle>
            <a:lvl1pPr algn="r">
              <a:defRPr sz="900">
                <a:solidFill>
                  <a:schemeClr val="tx1"/>
                </a:solidFill>
              </a:defRPr>
            </a:lvl1pPr>
          </a:lstStyle>
          <a:p>
            <a:fld id="{8BA77866-C1B2-4993-AE7F-F082A0E998CD}" type="datetime1">
              <a:rPr lang="sv-SE" smtClean="0"/>
              <a:t>2026-04-02</a:t>
            </a:fld>
            <a:endParaRPr lang="sv-SE"/>
          </a:p>
        </p:txBody>
      </p:sp>
      <p:sp>
        <p:nvSpPr>
          <p:cNvPr id="5" name="Platshållare för sidfot 3">
            <a:extLst>
              <a:ext uri="{FF2B5EF4-FFF2-40B4-BE49-F238E27FC236}">
                <a16:creationId xmlns:a16="http://schemas.microsoft.com/office/drawing/2014/main" id="{5A2D28AB-516C-20D2-77EF-C6890456F2DC}"/>
              </a:ext>
            </a:extLst>
          </p:cNvPr>
          <p:cNvSpPr>
            <a:spLocks noGrp="1"/>
          </p:cNvSpPr>
          <p:nvPr>
            <p:ph type="ftr" sz="quarter" idx="16"/>
          </p:nvPr>
        </p:nvSpPr>
        <p:spPr>
          <a:xfrm>
            <a:off x="389466" y="136525"/>
            <a:ext cx="4125383" cy="141687"/>
          </a:xfrm>
        </p:spPr>
        <p:txBody>
          <a:bodyPr/>
          <a:lstStyle/>
          <a:p>
            <a:endParaRPr lang="sv-SE"/>
          </a:p>
        </p:txBody>
      </p:sp>
    </p:spTree>
    <p:extLst>
      <p:ext uri="{BB962C8B-B14F-4D97-AF65-F5344CB8AC3E}">
        <p14:creationId xmlns:p14="http://schemas.microsoft.com/office/powerpoint/2010/main" val="3278771734"/>
      </p:ext>
    </p:extLst>
  </p:cSld>
  <p:clrMapOvr>
    <a:masterClrMapping/>
  </p:clrMapOvr>
  <p:extLst>
    <p:ext uri="{DCECCB84-F9BA-43D5-87BE-67443E8EF086}">
      <p15:sldGuideLst xmlns:p15="http://schemas.microsoft.com/office/powerpoint/2012/main">
        <p15:guide id="1" orient="horz" pos="1321">
          <p15:clr>
            <a:srgbClr val="FBAE40"/>
          </p15:clr>
        </p15:guide>
        <p15:guide id="2" pos="688">
          <p15:clr>
            <a:srgbClr val="FBAE40"/>
          </p15:clr>
        </p15:guide>
        <p15:guide id="3" orient="horz" pos="572">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Rubrik, bild och ljusbrun bakgrund">
    <p:spTree>
      <p:nvGrpSpPr>
        <p:cNvPr id="1" name=""/>
        <p:cNvGrpSpPr/>
        <p:nvPr/>
      </p:nvGrpSpPr>
      <p:grpSpPr>
        <a:xfrm>
          <a:off x="0" y="0"/>
          <a:ext cx="0" cy="0"/>
          <a:chOff x="0" y="0"/>
          <a:chExt cx="0" cy="0"/>
        </a:xfrm>
      </p:grpSpPr>
      <p:sp>
        <p:nvSpPr>
          <p:cNvPr id="5" name="Rektangel 4">
            <a:extLst>
              <a:ext uri="{FF2B5EF4-FFF2-40B4-BE49-F238E27FC236}">
                <a16:creationId xmlns:a16="http://schemas.microsoft.com/office/drawing/2014/main" id="{D78EC773-34E8-0A64-E6D1-94AECF0380DA}"/>
              </a:ext>
              <a:ext uri="{C183D7F6-B498-43B3-948B-1728B52AA6E4}">
                <adec:decorative xmlns:adec="http://schemas.microsoft.com/office/drawing/2017/decorative" val="1"/>
              </a:ext>
            </a:extLst>
          </p:cNvPr>
          <p:cNvSpPr/>
          <p:nvPr userDrawn="1"/>
        </p:nvSpPr>
        <p:spPr>
          <a:xfrm>
            <a:off x="389466" y="385758"/>
            <a:ext cx="6409015" cy="6091200"/>
          </a:xfrm>
          <a:prstGeom prst="rect">
            <a:avLst/>
          </a:prstGeom>
          <a:solidFill>
            <a:srgbClr val="E7E1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 name="Rubrik 2">
            <a:extLst>
              <a:ext uri="{FF2B5EF4-FFF2-40B4-BE49-F238E27FC236}">
                <a16:creationId xmlns:a16="http://schemas.microsoft.com/office/drawing/2014/main" id="{877B3524-D6C4-8016-A0B9-76DB7A408CF7}"/>
              </a:ext>
            </a:extLst>
          </p:cNvPr>
          <p:cNvSpPr>
            <a:spLocks noGrp="1"/>
          </p:cNvSpPr>
          <p:nvPr>
            <p:ph type="title" hasCustomPrompt="1"/>
          </p:nvPr>
        </p:nvSpPr>
        <p:spPr>
          <a:xfrm>
            <a:off x="1097554" y="2673041"/>
            <a:ext cx="5279351" cy="1315278"/>
          </a:xfrm>
          <a:prstGeom prst="rect">
            <a:avLst/>
          </a:prstGeom>
        </p:spPr>
        <p:txBody>
          <a:bodyPr anchor="ctr" anchorCtr="0"/>
          <a:lstStyle>
            <a:lvl1pPr>
              <a:lnSpc>
                <a:spcPts val="4040"/>
              </a:lnSpc>
              <a:defRPr sz="3300" b="0">
                <a:solidFill>
                  <a:schemeClr val="tx1"/>
                </a:solidFill>
              </a:defRPr>
            </a:lvl1pPr>
          </a:lstStyle>
          <a:p>
            <a:r>
              <a:rPr lang="sv-SE"/>
              <a:t>Rubrik</a:t>
            </a:r>
          </a:p>
        </p:txBody>
      </p:sp>
      <p:sp>
        <p:nvSpPr>
          <p:cNvPr id="12" name="Platshållare för bild 11">
            <a:extLst>
              <a:ext uri="{FF2B5EF4-FFF2-40B4-BE49-F238E27FC236}">
                <a16:creationId xmlns:a16="http://schemas.microsoft.com/office/drawing/2014/main" id="{1703F1CD-4B7B-907E-729A-4E87F6ADB81A}"/>
              </a:ext>
            </a:extLst>
          </p:cNvPr>
          <p:cNvSpPr>
            <a:spLocks noGrp="1"/>
          </p:cNvSpPr>
          <p:nvPr>
            <p:ph type="pic" sz="quarter" idx="13"/>
          </p:nvPr>
        </p:nvSpPr>
        <p:spPr>
          <a:xfrm>
            <a:off x="6798481" y="385758"/>
            <a:ext cx="5004000" cy="6091200"/>
          </a:xfrm>
          <a:custGeom>
            <a:avLst/>
            <a:gdLst>
              <a:gd name="connsiteX0" fmla="*/ 0 w 5002954"/>
              <a:gd name="connsiteY0" fmla="*/ 0 h 6071396"/>
              <a:gd name="connsiteX1" fmla="*/ 5002954 w 5002954"/>
              <a:gd name="connsiteY1" fmla="*/ 0 h 6071396"/>
              <a:gd name="connsiteX2" fmla="*/ 5002954 w 5002954"/>
              <a:gd name="connsiteY2" fmla="*/ 5059476 h 6071396"/>
              <a:gd name="connsiteX3" fmla="*/ 3991034 w 5002954"/>
              <a:gd name="connsiteY3" fmla="*/ 6071396 h 6071396"/>
              <a:gd name="connsiteX4" fmla="*/ 0 w 5002954"/>
              <a:gd name="connsiteY4" fmla="*/ 6071396 h 60713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02954" h="6071396">
                <a:moveTo>
                  <a:pt x="0" y="0"/>
                </a:moveTo>
                <a:lnTo>
                  <a:pt x="5002954" y="0"/>
                </a:lnTo>
                <a:lnTo>
                  <a:pt x="5002954" y="5059476"/>
                </a:lnTo>
                <a:cubicBezTo>
                  <a:pt x="5002954" y="5618344"/>
                  <a:pt x="4549902" y="6071396"/>
                  <a:pt x="3991034" y="6071396"/>
                </a:cubicBezTo>
                <a:lnTo>
                  <a:pt x="0" y="6071396"/>
                </a:lnTo>
                <a:close/>
              </a:path>
            </a:pathLst>
          </a:custGeom>
          <a:solidFill>
            <a:schemeClr val="bg1">
              <a:lumMod val="95000"/>
            </a:schemeClr>
          </a:solidFill>
        </p:spPr>
        <p:txBody>
          <a:bodyPr wrap="square" lIns="216000" tIns="144000">
            <a:noAutofit/>
          </a:bodyPr>
          <a:lstStyle>
            <a:lvl1pPr marL="0" indent="0" algn="l">
              <a:buNone/>
              <a:defRPr/>
            </a:lvl1pPr>
          </a:lstStyle>
          <a:p>
            <a:pPr marL="0" marR="0" lvl="0" indent="0" algn="l" defTabSz="914400" rtl="0" eaLnBrk="1" fontAlgn="auto" latinLnBrk="0" hangingPunct="1">
              <a:lnSpc>
                <a:spcPct val="130000"/>
              </a:lnSpc>
              <a:spcBef>
                <a:spcPts val="1000"/>
              </a:spcBef>
              <a:spcAft>
                <a:spcPts val="0"/>
              </a:spcAft>
              <a:buClrTx/>
              <a:buSzTx/>
              <a:buFont typeface="Verdana" panose="020B0604030504040204" pitchFamily="34" charset="0"/>
              <a:buNone/>
              <a:tabLst/>
              <a:defRPr/>
            </a:pPr>
            <a:r>
              <a:rPr lang="sv-SE"/>
              <a:t>Klicka på ikonen för att lägga till en bild</a:t>
            </a:r>
          </a:p>
        </p:txBody>
      </p:sp>
      <p:sp>
        <p:nvSpPr>
          <p:cNvPr id="2" name="Platshållare för datum 8">
            <a:extLst>
              <a:ext uri="{FF2B5EF4-FFF2-40B4-BE49-F238E27FC236}">
                <a16:creationId xmlns:a16="http://schemas.microsoft.com/office/drawing/2014/main" id="{0861AF48-3311-2312-F0E8-0A6800DADB1C}"/>
              </a:ext>
            </a:extLst>
          </p:cNvPr>
          <p:cNvSpPr>
            <a:spLocks noGrp="1"/>
          </p:cNvSpPr>
          <p:nvPr>
            <p:ph type="dt" sz="half" idx="2"/>
          </p:nvPr>
        </p:nvSpPr>
        <p:spPr>
          <a:xfrm>
            <a:off x="10901364" y="136525"/>
            <a:ext cx="900071" cy="141687"/>
          </a:xfrm>
          <a:prstGeom prst="rect">
            <a:avLst/>
          </a:prstGeom>
        </p:spPr>
        <p:txBody>
          <a:bodyPr vert="horz" lIns="0" tIns="0" rIns="0" bIns="0" rtlCol="0" anchor="ctr"/>
          <a:lstStyle>
            <a:lvl1pPr algn="r">
              <a:defRPr sz="900">
                <a:solidFill>
                  <a:schemeClr val="tx1"/>
                </a:solidFill>
              </a:defRPr>
            </a:lvl1pPr>
          </a:lstStyle>
          <a:p>
            <a:fld id="{8BA77866-C1B2-4993-AE7F-F082A0E998CD}" type="datetime1">
              <a:rPr lang="sv-SE" smtClean="0"/>
              <a:t>2026-04-02</a:t>
            </a:fld>
            <a:endParaRPr lang="sv-SE"/>
          </a:p>
        </p:txBody>
      </p:sp>
      <p:sp>
        <p:nvSpPr>
          <p:cNvPr id="4" name="Platshållare för sidfot 3">
            <a:extLst>
              <a:ext uri="{FF2B5EF4-FFF2-40B4-BE49-F238E27FC236}">
                <a16:creationId xmlns:a16="http://schemas.microsoft.com/office/drawing/2014/main" id="{F969B596-DE93-ED91-4881-4C29A549C3F1}"/>
              </a:ext>
            </a:extLst>
          </p:cNvPr>
          <p:cNvSpPr>
            <a:spLocks noGrp="1"/>
          </p:cNvSpPr>
          <p:nvPr>
            <p:ph type="ftr" sz="quarter" idx="16"/>
          </p:nvPr>
        </p:nvSpPr>
        <p:spPr>
          <a:xfrm>
            <a:off x="389466" y="136525"/>
            <a:ext cx="4125383" cy="141687"/>
          </a:xfrm>
        </p:spPr>
        <p:txBody>
          <a:bodyPr/>
          <a:lstStyle/>
          <a:p>
            <a:endParaRPr lang="sv-SE"/>
          </a:p>
        </p:txBody>
      </p:sp>
    </p:spTree>
    <p:extLst>
      <p:ext uri="{BB962C8B-B14F-4D97-AF65-F5344CB8AC3E}">
        <p14:creationId xmlns:p14="http://schemas.microsoft.com/office/powerpoint/2010/main" val="43435928"/>
      </p:ext>
    </p:extLst>
  </p:cSld>
  <p:clrMapOvr>
    <a:masterClrMapping/>
  </p:clrMapOvr>
  <p:extLst>
    <p:ext uri="{DCECCB84-F9BA-43D5-87BE-67443E8EF086}">
      <p15:sldGuideLst xmlns:p15="http://schemas.microsoft.com/office/powerpoint/2012/main">
        <p15:guide id="1" pos="688">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_Rubrik, innehåll och bi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877B3524-D6C4-8016-A0B9-76DB7A408CF7}"/>
              </a:ext>
            </a:extLst>
          </p:cNvPr>
          <p:cNvSpPr>
            <a:spLocks noGrp="1"/>
          </p:cNvSpPr>
          <p:nvPr>
            <p:ph type="title" hasCustomPrompt="1"/>
          </p:nvPr>
        </p:nvSpPr>
        <p:spPr>
          <a:xfrm>
            <a:off x="1096621" y="666000"/>
            <a:ext cx="4995333" cy="1047750"/>
          </a:xfrm>
          <a:prstGeom prst="rect">
            <a:avLst/>
          </a:prstGeom>
        </p:spPr>
        <p:txBody>
          <a:bodyPr/>
          <a:lstStyle>
            <a:lvl1pPr>
              <a:defRPr/>
            </a:lvl1pPr>
          </a:lstStyle>
          <a:p>
            <a:r>
              <a:rPr lang="sv-SE"/>
              <a:t>Rubrik</a:t>
            </a:r>
          </a:p>
        </p:txBody>
      </p:sp>
      <p:sp>
        <p:nvSpPr>
          <p:cNvPr id="5" name="Platshållare för innehåll 13">
            <a:extLst>
              <a:ext uri="{FF2B5EF4-FFF2-40B4-BE49-F238E27FC236}">
                <a16:creationId xmlns:a16="http://schemas.microsoft.com/office/drawing/2014/main" id="{CF7DF81E-C002-909A-C891-09FF50BEF206}"/>
              </a:ext>
            </a:extLst>
          </p:cNvPr>
          <p:cNvSpPr>
            <a:spLocks noGrp="1"/>
          </p:cNvSpPr>
          <p:nvPr>
            <p:ph sz="quarter" idx="17" hasCustomPrompt="1"/>
          </p:nvPr>
        </p:nvSpPr>
        <p:spPr>
          <a:xfrm>
            <a:off x="1096247" y="2098800"/>
            <a:ext cx="4995333" cy="3922588"/>
          </a:xfrm>
        </p:spPr>
        <p:txBody>
          <a:bodyPr/>
          <a:lstStyle/>
          <a:p>
            <a:pPr lvl="0"/>
            <a:r>
              <a:rPr lang="sv-SE" noProof="0"/>
              <a:t>Skriv text här</a:t>
            </a:r>
          </a:p>
          <a:p>
            <a:pPr lvl="1"/>
            <a:r>
              <a:rPr lang="sv-SE" noProof="0"/>
              <a:t>Skriv text här</a:t>
            </a:r>
          </a:p>
          <a:p>
            <a:pPr lvl="2"/>
            <a:r>
              <a:rPr lang="sv-SE" noProof="0"/>
              <a:t>Skriv text här</a:t>
            </a:r>
          </a:p>
        </p:txBody>
      </p:sp>
      <p:sp>
        <p:nvSpPr>
          <p:cNvPr id="12" name="Platshållare för bild 11">
            <a:extLst>
              <a:ext uri="{FF2B5EF4-FFF2-40B4-BE49-F238E27FC236}">
                <a16:creationId xmlns:a16="http://schemas.microsoft.com/office/drawing/2014/main" id="{1703F1CD-4B7B-907E-729A-4E87F6ADB81A}"/>
              </a:ext>
            </a:extLst>
          </p:cNvPr>
          <p:cNvSpPr>
            <a:spLocks noGrp="1"/>
          </p:cNvSpPr>
          <p:nvPr>
            <p:ph type="pic" sz="quarter" idx="13"/>
          </p:nvPr>
        </p:nvSpPr>
        <p:spPr>
          <a:xfrm>
            <a:off x="6798481" y="385758"/>
            <a:ext cx="5002954" cy="6091200"/>
          </a:xfrm>
          <a:custGeom>
            <a:avLst/>
            <a:gdLst>
              <a:gd name="connsiteX0" fmla="*/ 0 w 5002954"/>
              <a:gd name="connsiteY0" fmla="*/ 0 h 6071396"/>
              <a:gd name="connsiteX1" fmla="*/ 5002954 w 5002954"/>
              <a:gd name="connsiteY1" fmla="*/ 0 h 6071396"/>
              <a:gd name="connsiteX2" fmla="*/ 5002954 w 5002954"/>
              <a:gd name="connsiteY2" fmla="*/ 5059476 h 6071396"/>
              <a:gd name="connsiteX3" fmla="*/ 3991034 w 5002954"/>
              <a:gd name="connsiteY3" fmla="*/ 6071396 h 6071396"/>
              <a:gd name="connsiteX4" fmla="*/ 0 w 5002954"/>
              <a:gd name="connsiteY4" fmla="*/ 6071396 h 60713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02954" h="6071396">
                <a:moveTo>
                  <a:pt x="0" y="0"/>
                </a:moveTo>
                <a:lnTo>
                  <a:pt x="5002954" y="0"/>
                </a:lnTo>
                <a:lnTo>
                  <a:pt x="5002954" y="5059476"/>
                </a:lnTo>
                <a:cubicBezTo>
                  <a:pt x="5002954" y="5618344"/>
                  <a:pt x="4549902" y="6071396"/>
                  <a:pt x="3991034" y="6071396"/>
                </a:cubicBezTo>
                <a:lnTo>
                  <a:pt x="0" y="6071396"/>
                </a:lnTo>
                <a:close/>
              </a:path>
            </a:pathLst>
          </a:custGeom>
          <a:solidFill>
            <a:schemeClr val="bg1">
              <a:lumMod val="95000"/>
            </a:schemeClr>
          </a:solidFill>
        </p:spPr>
        <p:txBody>
          <a:bodyPr wrap="square" lIns="216000" tIns="144000">
            <a:noAutofit/>
          </a:bodyPr>
          <a:lstStyle>
            <a:lvl1pPr marL="0" indent="0">
              <a:buNone/>
              <a:defRPr/>
            </a:lvl1pPr>
          </a:lstStyle>
          <a:p>
            <a:pPr marL="0" marR="0" lvl="0" indent="0" algn="l" defTabSz="914400" rtl="0" eaLnBrk="1" fontAlgn="auto" latinLnBrk="0" hangingPunct="1">
              <a:lnSpc>
                <a:spcPct val="130000"/>
              </a:lnSpc>
              <a:spcBef>
                <a:spcPts val="1000"/>
              </a:spcBef>
              <a:spcAft>
                <a:spcPts val="0"/>
              </a:spcAft>
              <a:buClrTx/>
              <a:buSzTx/>
              <a:buFont typeface="Verdana" panose="020B0604030504040204" pitchFamily="34" charset="0"/>
              <a:buNone/>
              <a:tabLst/>
              <a:defRPr/>
            </a:pPr>
            <a:r>
              <a:rPr lang="sv-SE"/>
              <a:t>Klicka på ikonen för att lägga till en bild</a:t>
            </a:r>
          </a:p>
        </p:txBody>
      </p:sp>
      <p:sp>
        <p:nvSpPr>
          <p:cNvPr id="2" name="Platshållare för datum 1">
            <a:extLst>
              <a:ext uri="{FF2B5EF4-FFF2-40B4-BE49-F238E27FC236}">
                <a16:creationId xmlns:a16="http://schemas.microsoft.com/office/drawing/2014/main" id="{625E6907-50BC-FFF4-F6B9-BF2B7373C4A2}"/>
              </a:ext>
            </a:extLst>
          </p:cNvPr>
          <p:cNvSpPr>
            <a:spLocks noGrp="1"/>
          </p:cNvSpPr>
          <p:nvPr>
            <p:ph type="dt" sz="half" idx="15"/>
          </p:nvPr>
        </p:nvSpPr>
        <p:spPr>
          <a:xfrm>
            <a:off x="10901364" y="136525"/>
            <a:ext cx="900071" cy="141687"/>
          </a:xfrm>
        </p:spPr>
        <p:txBody>
          <a:bodyPr/>
          <a:lstStyle/>
          <a:p>
            <a:fld id="{B0743B6B-FC1D-4E5C-878B-68715B5874CD}" type="datetime1">
              <a:rPr lang="sv-SE" smtClean="0"/>
              <a:t>2026-04-02</a:t>
            </a:fld>
            <a:endParaRPr lang="sv-SE"/>
          </a:p>
        </p:txBody>
      </p:sp>
      <p:sp>
        <p:nvSpPr>
          <p:cNvPr id="4" name="Platshållare för sidfot 3">
            <a:extLst>
              <a:ext uri="{FF2B5EF4-FFF2-40B4-BE49-F238E27FC236}">
                <a16:creationId xmlns:a16="http://schemas.microsoft.com/office/drawing/2014/main" id="{2F1EC206-E47A-5E7F-9581-B76ADE31A8FE}"/>
              </a:ext>
            </a:extLst>
          </p:cNvPr>
          <p:cNvSpPr>
            <a:spLocks noGrp="1"/>
          </p:cNvSpPr>
          <p:nvPr>
            <p:ph type="ftr" sz="quarter" idx="16"/>
          </p:nvPr>
        </p:nvSpPr>
        <p:spPr/>
        <p:txBody>
          <a:bodyPr/>
          <a:lstStyle/>
          <a:p>
            <a:endParaRPr lang="sv-SE"/>
          </a:p>
        </p:txBody>
      </p:sp>
    </p:spTree>
    <p:extLst>
      <p:ext uri="{BB962C8B-B14F-4D97-AF65-F5344CB8AC3E}">
        <p14:creationId xmlns:p14="http://schemas.microsoft.com/office/powerpoint/2010/main" val="1397371087"/>
      </p:ext>
    </p:extLst>
  </p:cSld>
  <p:clrMapOvr>
    <a:masterClrMapping/>
  </p:clrMapOvr>
  <p:extLst>
    <p:ext uri="{DCECCB84-F9BA-43D5-87BE-67443E8EF086}">
      <p15:sldGuideLst xmlns:p15="http://schemas.microsoft.com/office/powerpoint/2012/main">
        <p15:guide id="1" orient="horz" pos="1321">
          <p15:clr>
            <a:srgbClr val="FBAE40"/>
          </p15:clr>
        </p15:guide>
        <p15:guide id="2" pos="688">
          <p15:clr>
            <a:srgbClr val="FBAE40"/>
          </p15:clr>
        </p15:guide>
        <p15:guide id="3" orient="horz" pos="414">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bild med 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258EC79-F416-4E3D-A67E-4A13E8004581}"/>
              </a:ext>
            </a:extLst>
          </p:cNvPr>
          <p:cNvSpPr>
            <a:spLocks noGrp="1"/>
          </p:cNvSpPr>
          <p:nvPr>
            <p:ph type="ctrTitle" hasCustomPrompt="1"/>
          </p:nvPr>
        </p:nvSpPr>
        <p:spPr>
          <a:xfrm>
            <a:off x="891539" y="1152048"/>
            <a:ext cx="5737196" cy="2387600"/>
          </a:xfrm>
        </p:spPr>
        <p:txBody>
          <a:bodyPr anchor="b"/>
          <a:lstStyle>
            <a:lvl1pPr algn="l">
              <a:lnSpc>
                <a:spcPct val="110000"/>
              </a:lnSpc>
              <a:defRPr sz="3500" b="1"/>
            </a:lvl1pPr>
          </a:lstStyle>
          <a:p>
            <a:r>
              <a:rPr lang="sv-SE"/>
              <a:t>Klicka för att lägga till rubrik</a:t>
            </a:r>
          </a:p>
        </p:txBody>
      </p:sp>
      <p:sp>
        <p:nvSpPr>
          <p:cNvPr id="3" name="Underrubrik 2">
            <a:extLst>
              <a:ext uri="{FF2B5EF4-FFF2-40B4-BE49-F238E27FC236}">
                <a16:creationId xmlns:a16="http://schemas.microsoft.com/office/drawing/2014/main" id="{0B04F11C-8931-4F2C-862F-B58C9926FB12}"/>
              </a:ext>
            </a:extLst>
          </p:cNvPr>
          <p:cNvSpPr>
            <a:spLocks noGrp="1"/>
          </p:cNvSpPr>
          <p:nvPr>
            <p:ph type="subTitle" idx="1" hasCustomPrompt="1"/>
          </p:nvPr>
        </p:nvSpPr>
        <p:spPr>
          <a:xfrm>
            <a:off x="892514" y="3683107"/>
            <a:ext cx="5737196" cy="1683433"/>
          </a:xfrm>
        </p:spPr>
        <p:txBody>
          <a:bodyPr/>
          <a:lstStyle>
            <a:lvl1pPr marL="0" indent="0" algn="l">
              <a:buNone/>
              <a:defRPr sz="2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för att lägga till underrubrik</a:t>
            </a:r>
          </a:p>
        </p:txBody>
      </p:sp>
      <p:pic>
        <p:nvPicPr>
          <p:cNvPr id="28" name="Logo" descr="Västra Götalandsregionen, logo">
            <a:extLst>
              <a:ext uri="{FF2B5EF4-FFF2-40B4-BE49-F238E27FC236}">
                <a16:creationId xmlns:a16="http://schemas.microsoft.com/office/drawing/2014/main" id="{6A0989A0-7A4A-9CD0-D751-D56C294A5842}"/>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74874" y="6030915"/>
            <a:ext cx="2147886" cy="435093"/>
          </a:xfrm>
          <a:prstGeom prst="rect">
            <a:avLst/>
          </a:prstGeom>
        </p:spPr>
      </p:pic>
      <p:sp>
        <p:nvSpPr>
          <p:cNvPr id="6" name="textruta 5">
            <a:extLst>
              <a:ext uri="{FF2B5EF4-FFF2-40B4-BE49-F238E27FC236}">
                <a16:creationId xmlns:a16="http://schemas.microsoft.com/office/drawing/2014/main" id="{AA71F2BA-C943-46F6-00FD-63E44941990B}"/>
              </a:ext>
            </a:extLst>
          </p:cNvPr>
          <p:cNvSpPr txBox="1"/>
          <p:nvPr userDrawn="1"/>
        </p:nvSpPr>
        <p:spPr>
          <a:xfrm>
            <a:off x="704895" y="6466008"/>
            <a:ext cx="695282" cy="276999"/>
          </a:xfrm>
          <a:prstGeom prst="rect">
            <a:avLst/>
          </a:prstGeom>
          <a:noFill/>
        </p:spPr>
        <p:txBody>
          <a:bodyPr wrap="square" lIns="0" tIns="0" rIns="0" bIns="0" rtlCol="0">
            <a:spAutoFit/>
          </a:bodyPr>
          <a:lstStyle/>
          <a:p>
            <a:pPr algn="l"/>
            <a:r>
              <a:rPr lang="sv-SE">
                <a:solidFill>
                  <a:schemeClr val="bg1"/>
                </a:solidFill>
              </a:rPr>
              <a:t>TEst</a:t>
            </a:r>
          </a:p>
        </p:txBody>
      </p:sp>
      <p:sp>
        <p:nvSpPr>
          <p:cNvPr id="7" name="Platshållare för datum 6">
            <a:extLst>
              <a:ext uri="{FF2B5EF4-FFF2-40B4-BE49-F238E27FC236}">
                <a16:creationId xmlns:a16="http://schemas.microsoft.com/office/drawing/2014/main" id="{C4CBFC51-E299-C1C6-C259-2EC78776D974}"/>
              </a:ext>
            </a:extLst>
          </p:cNvPr>
          <p:cNvSpPr>
            <a:spLocks noGrp="1"/>
          </p:cNvSpPr>
          <p:nvPr>
            <p:ph type="dt" sz="half" idx="14"/>
          </p:nvPr>
        </p:nvSpPr>
        <p:spPr/>
        <p:txBody>
          <a:bodyPr/>
          <a:lstStyle/>
          <a:p>
            <a:fld id="{19E49B6E-96DA-4186-8F39-3AB022B7993C}" type="datetime1">
              <a:rPr lang="sv-SE" smtClean="0"/>
              <a:t>2026-04-02</a:t>
            </a:fld>
            <a:endParaRPr lang="sv-SE"/>
          </a:p>
        </p:txBody>
      </p:sp>
      <p:sp>
        <p:nvSpPr>
          <p:cNvPr id="8" name="Platshållare för sidfot 7">
            <a:extLst>
              <a:ext uri="{FF2B5EF4-FFF2-40B4-BE49-F238E27FC236}">
                <a16:creationId xmlns:a16="http://schemas.microsoft.com/office/drawing/2014/main" id="{DAF13055-4269-7909-D2F6-610F622CD5BE}"/>
              </a:ext>
            </a:extLst>
          </p:cNvPr>
          <p:cNvSpPr>
            <a:spLocks noGrp="1"/>
          </p:cNvSpPr>
          <p:nvPr>
            <p:ph type="ftr" sz="quarter" idx="15"/>
          </p:nvPr>
        </p:nvSpPr>
        <p:spPr/>
        <p:txBody>
          <a:bodyPr/>
          <a:lstStyle/>
          <a:p>
            <a:endParaRPr lang="sv-SE"/>
          </a:p>
        </p:txBody>
      </p:sp>
      <p:sp>
        <p:nvSpPr>
          <p:cNvPr id="4" name="Platshållare för bild 3">
            <a:extLst>
              <a:ext uri="{FF2B5EF4-FFF2-40B4-BE49-F238E27FC236}">
                <a16:creationId xmlns:a16="http://schemas.microsoft.com/office/drawing/2014/main" id="{2ACE7E74-CDF2-8E7F-0785-3738B875A2CD}"/>
              </a:ext>
            </a:extLst>
          </p:cNvPr>
          <p:cNvSpPr>
            <a:spLocks noGrp="1"/>
          </p:cNvSpPr>
          <p:nvPr>
            <p:ph type="pic" sz="quarter" idx="16"/>
          </p:nvPr>
        </p:nvSpPr>
        <p:spPr>
          <a:xfrm>
            <a:off x="8945549" y="386435"/>
            <a:ext cx="2855885" cy="3045534"/>
          </a:xfrm>
          <a:custGeom>
            <a:avLst/>
            <a:gdLst>
              <a:gd name="connsiteX0" fmla="*/ 0 w 2855885"/>
              <a:gd name="connsiteY0" fmla="*/ 0 h 3045534"/>
              <a:gd name="connsiteX1" fmla="*/ 2855885 w 2855885"/>
              <a:gd name="connsiteY1" fmla="*/ 0 h 3045534"/>
              <a:gd name="connsiteX2" fmla="*/ 2855885 w 2855885"/>
              <a:gd name="connsiteY2" fmla="*/ 3045534 h 3045534"/>
              <a:gd name="connsiteX3" fmla="*/ 576053 w 2855885"/>
              <a:gd name="connsiteY3" fmla="*/ 3045534 h 3045534"/>
              <a:gd name="connsiteX4" fmla="*/ 0 w 2855885"/>
              <a:gd name="connsiteY4" fmla="*/ 2469481 h 30455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5885" h="3045534">
                <a:moveTo>
                  <a:pt x="0" y="0"/>
                </a:moveTo>
                <a:lnTo>
                  <a:pt x="2855885" y="0"/>
                </a:lnTo>
                <a:lnTo>
                  <a:pt x="2855885" y="3045534"/>
                </a:lnTo>
                <a:lnTo>
                  <a:pt x="576053" y="3045534"/>
                </a:lnTo>
                <a:cubicBezTo>
                  <a:pt x="257887" y="3045534"/>
                  <a:pt x="0" y="2787649"/>
                  <a:pt x="0" y="2469481"/>
                </a:cubicBezTo>
                <a:close/>
              </a:path>
            </a:pathLst>
          </a:custGeom>
          <a:solidFill>
            <a:schemeClr val="accent2"/>
          </a:solidFill>
        </p:spPr>
        <p:txBody>
          <a:bodyPr wrap="square">
            <a:noAutofit/>
          </a:bodyPr>
          <a:lstStyle>
            <a:lvl1pPr marL="0" indent="0">
              <a:buNone/>
              <a:defRPr/>
            </a:lvl1pPr>
          </a:lstStyle>
          <a:p>
            <a:pPr marL="0" marR="0" lvl="0" indent="0" algn="l" defTabSz="914400" rtl="0" eaLnBrk="1" fontAlgn="auto" latinLnBrk="0" hangingPunct="1">
              <a:lnSpc>
                <a:spcPct val="130000"/>
              </a:lnSpc>
              <a:spcBef>
                <a:spcPts val="1000"/>
              </a:spcBef>
              <a:spcAft>
                <a:spcPts val="0"/>
              </a:spcAft>
              <a:buClrTx/>
              <a:buSzTx/>
              <a:buFont typeface="Verdana" panose="020B0604030504040204" pitchFamily="34" charset="0"/>
              <a:buNone/>
              <a:tabLst/>
              <a:defRPr/>
            </a:pPr>
            <a:r>
              <a:rPr lang="sv-SE"/>
              <a:t>Klicka på ikonen för att lägga till en bild</a:t>
            </a:r>
          </a:p>
        </p:txBody>
      </p:sp>
      <p:sp>
        <p:nvSpPr>
          <p:cNvPr id="5" name="Freeform: Shape 32">
            <a:extLst>
              <a:ext uri="{FF2B5EF4-FFF2-40B4-BE49-F238E27FC236}">
                <a16:creationId xmlns:a16="http://schemas.microsoft.com/office/drawing/2014/main" id="{FCA1630E-4FA1-813B-6FB5-6B8EA29DFC23}"/>
              </a:ext>
            </a:extLst>
          </p:cNvPr>
          <p:cNvSpPr>
            <a:spLocks noChangeAspect="1"/>
          </p:cNvSpPr>
          <p:nvPr userDrawn="1"/>
        </p:nvSpPr>
        <p:spPr>
          <a:xfrm>
            <a:off x="7517605" y="385758"/>
            <a:ext cx="1427943" cy="1015289"/>
          </a:xfrm>
          <a:custGeom>
            <a:avLst/>
            <a:gdLst>
              <a:gd name="connsiteX0" fmla="*/ 517684 w 803243"/>
              <a:gd name="connsiteY0" fmla="*/ 571119 h 571118"/>
              <a:gd name="connsiteX1" fmla="*/ 803243 w 803243"/>
              <a:gd name="connsiteY1" fmla="*/ 285559 h 571118"/>
              <a:gd name="connsiteX2" fmla="*/ 803243 w 803243"/>
              <a:gd name="connsiteY2" fmla="*/ 0 h 571118"/>
              <a:gd name="connsiteX3" fmla="*/ 0 w 803243"/>
              <a:gd name="connsiteY3" fmla="*/ 0 h 571118"/>
              <a:gd name="connsiteX4" fmla="*/ 0 w 803243"/>
              <a:gd name="connsiteY4" fmla="*/ 571024 h 571118"/>
              <a:gd name="connsiteX5" fmla="*/ 517684 w 803243"/>
              <a:gd name="connsiteY5" fmla="*/ 571024 h 571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571118">
                <a:moveTo>
                  <a:pt x="517684" y="571119"/>
                </a:moveTo>
                <a:cubicBezTo>
                  <a:pt x="675418" y="571119"/>
                  <a:pt x="803243" y="443294"/>
                  <a:pt x="803243" y="285559"/>
                </a:cubicBezTo>
                <a:lnTo>
                  <a:pt x="803243" y="0"/>
                </a:lnTo>
                <a:lnTo>
                  <a:pt x="0" y="0"/>
                </a:lnTo>
                <a:lnTo>
                  <a:pt x="0" y="571024"/>
                </a:lnTo>
                <a:lnTo>
                  <a:pt x="517684" y="571024"/>
                </a:lnTo>
                <a:close/>
              </a:path>
            </a:pathLst>
          </a:custGeom>
          <a:solidFill>
            <a:srgbClr val="E7E1DF"/>
          </a:solidFill>
          <a:ln w="9525" cap="flat">
            <a:noFill/>
            <a:prstDash val="solid"/>
            <a:miter/>
          </a:ln>
        </p:spPr>
        <p:txBody>
          <a:bodyPr rtlCol="0" anchor="ctr"/>
          <a:lstStyle/>
          <a:p>
            <a:endParaRPr lang="en-US"/>
          </a:p>
        </p:txBody>
      </p:sp>
      <p:sp>
        <p:nvSpPr>
          <p:cNvPr id="9" name="Freeform: Shape 33">
            <a:extLst>
              <a:ext uri="{FF2B5EF4-FFF2-40B4-BE49-F238E27FC236}">
                <a16:creationId xmlns:a16="http://schemas.microsoft.com/office/drawing/2014/main" id="{2B03F9E4-CBF3-3FAD-7A8C-30005A1801FA}"/>
              </a:ext>
            </a:extLst>
          </p:cNvPr>
          <p:cNvSpPr>
            <a:spLocks noChangeAspect="1"/>
          </p:cNvSpPr>
          <p:nvPr userDrawn="1"/>
        </p:nvSpPr>
        <p:spPr>
          <a:xfrm>
            <a:off x="7517605" y="3431800"/>
            <a:ext cx="1427943" cy="1015291"/>
          </a:xfrm>
          <a:custGeom>
            <a:avLst/>
            <a:gdLst>
              <a:gd name="connsiteX0" fmla="*/ 517684 w 803243"/>
              <a:gd name="connsiteY0" fmla="*/ 571119 h 571119"/>
              <a:gd name="connsiteX1" fmla="*/ 803243 w 803243"/>
              <a:gd name="connsiteY1" fmla="*/ 285559 h 571119"/>
              <a:gd name="connsiteX2" fmla="*/ 803243 w 803243"/>
              <a:gd name="connsiteY2" fmla="*/ 0 h 571119"/>
              <a:gd name="connsiteX3" fmla="*/ 0 w 803243"/>
              <a:gd name="connsiteY3" fmla="*/ 0 h 571119"/>
              <a:gd name="connsiteX4" fmla="*/ 0 w 803243"/>
              <a:gd name="connsiteY4" fmla="*/ 571024 h 571119"/>
              <a:gd name="connsiteX5" fmla="*/ 517684 w 803243"/>
              <a:gd name="connsiteY5" fmla="*/ 571024 h 571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571119">
                <a:moveTo>
                  <a:pt x="517684" y="571119"/>
                </a:moveTo>
                <a:cubicBezTo>
                  <a:pt x="675418" y="571119"/>
                  <a:pt x="803243" y="443294"/>
                  <a:pt x="803243" y="285559"/>
                </a:cubicBezTo>
                <a:lnTo>
                  <a:pt x="803243" y="0"/>
                </a:lnTo>
                <a:lnTo>
                  <a:pt x="0" y="0"/>
                </a:lnTo>
                <a:lnTo>
                  <a:pt x="0" y="571024"/>
                </a:lnTo>
                <a:lnTo>
                  <a:pt x="517684" y="571024"/>
                </a:lnTo>
                <a:close/>
              </a:path>
            </a:pathLst>
          </a:custGeom>
          <a:solidFill>
            <a:schemeClr val="accent2"/>
          </a:solidFill>
          <a:ln w="9525" cap="flat">
            <a:noFill/>
            <a:prstDash val="solid"/>
            <a:miter/>
          </a:ln>
        </p:spPr>
        <p:txBody>
          <a:bodyPr rtlCol="0" anchor="ctr"/>
          <a:lstStyle/>
          <a:p>
            <a:endParaRPr lang="en-US"/>
          </a:p>
        </p:txBody>
      </p:sp>
      <p:sp>
        <p:nvSpPr>
          <p:cNvPr id="10" name="Freeform: Shape 34">
            <a:extLst>
              <a:ext uri="{FF2B5EF4-FFF2-40B4-BE49-F238E27FC236}">
                <a16:creationId xmlns:a16="http://schemas.microsoft.com/office/drawing/2014/main" id="{DAB90BBB-7589-BC25-6C27-BE15CF7BF058}"/>
              </a:ext>
            </a:extLst>
          </p:cNvPr>
          <p:cNvSpPr>
            <a:spLocks noChangeAspect="1"/>
          </p:cNvSpPr>
          <p:nvPr userDrawn="1"/>
        </p:nvSpPr>
        <p:spPr>
          <a:xfrm>
            <a:off x="8945548" y="5462891"/>
            <a:ext cx="1427943" cy="1015289"/>
          </a:xfrm>
          <a:custGeom>
            <a:avLst/>
            <a:gdLst>
              <a:gd name="connsiteX0" fmla="*/ 285559 w 803243"/>
              <a:gd name="connsiteY0" fmla="*/ 0 h 571118"/>
              <a:gd name="connsiteX1" fmla="*/ 0 w 803243"/>
              <a:gd name="connsiteY1" fmla="*/ 285560 h 571118"/>
              <a:gd name="connsiteX2" fmla="*/ 0 w 803243"/>
              <a:gd name="connsiteY2" fmla="*/ 571119 h 571118"/>
              <a:gd name="connsiteX3" fmla="*/ 803243 w 803243"/>
              <a:gd name="connsiteY3" fmla="*/ 571119 h 571118"/>
              <a:gd name="connsiteX4" fmla="*/ 803243 w 803243"/>
              <a:gd name="connsiteY4" fmla="*/ 95 h 571118"/>
              <a:gd name="connsiteX5" fmla="*/ 285559 w 803243"/>
              <a:gd name="connsiteY5" fmla="*/ 95 h 571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571118">
                <a:moveTo>
                  <a:pt x="285559" y="0"/>
                </a:moveTo>
                <a:cubicBezTo>
                  <a:pt x="127825" y="0"/>
                  <a:pt x="0" y="127826"/>
                  <a:pt x="0" y="285560"/>
                </a:cubicBezTo>
                <a:lnTo>
                  <a:pt x="0" y="571119"/>
                </a:lnTo>
                <a:lnTo>
                  <a:pt x="803243" y="571119"/>
                </a:lnTo>
                <a:lnTo>
                  <a:pt x="803243" y="95"/>
                </a:lnTo>
                <a:lnTo>
                  <a:pt x="285559" y="95"/>
                </a:lnTo>
                <a:close/>
              </a:path>
            </a:pathLst>
          </a:custGeom>
          <a:solidFill>
            <a:schemeClr val="accent2"/>
          </a:solidFill>
          <a:ln w="9525" cap="flat">
            <a:noFill/>
            <a:prstDash val="solid"/>
            <a:miter/>
          </a:ln>
        </p:spPr>
        <p:txBody>
          <a:bodyPr rtlCol="0" anchor="ctr"/>
          <a:lstStyle/>
          <a:p>
            <a:endParaRPr lang="en-US"/>
          </a:p>
        </p:txBody>
      </p:sp>
      <p:sp>
        <p:nvSpPr>
          <p:cNvPr id="11" name="Freeform: Shape 35">
            <a:extLst>
              <a:ext uri="{FF2B5EF4-FFF2-40B4-BE49-F238E27FC236}">
                <a16:creationId xmlns:a16="http://schemas.microsoft.com/office/drawing/2014/main" id="{820856E7-20FE-6D95-61A0-CC38B82FEDE0}"/>
              </a:ext>
            </a:extLst>
          </p:cNvPr>
          <p:cNvSpPr>
            <a:spLocks noChangeAspect="1"/>
          </p:cNvSpPr>
          <p:nvPr userDrawn="1"/>
        </p:nvSpPr>
        <p:spPr>
          <a:xfrm>
            <a:off x="10373660" y="5462891"/>
            <a:ext cx="1427943" cy="1015289"/>
          </a:xfrm>
          <a:custGeom>
            <a:avLst/>
            <a:gdLst>
              <a:gd name="connsiteX0" fmla="*/ 517684 w 803243"/>
              <a:gd name="connsiteY0" fmla="*/ 0 h 571118"/>
              <a:gd name="connsiteX1" fmla="*/ 803243 w 803243"/>
              <a:gd name="connsiteY1" fmla="*/ 285560 h 571118"/>
              <a:gd name="connsiteX2" fmla="*/ 803243 w 803243"/>
              <a:gd name="connsiteY2" fmla="*/ 571119 h 571118"/>
              <a:gd name="connsiteX3" fmla="*/ 0 w 803243"/>
              <a:gd name="connsiteY3" fmla="*/ 571119 h 571118"/>
              <a:gd name="connsiteX4" fmla="*/ 0 w 803243"/>
              <a:gd name="connsiteY4" fmla="*/ 95 h 571118"/>
              <a:gd name="connsiteX5" fmla="*/ 517684 w 803243"/>
              <a:gd name="connsiteY5" fmla="*/ 95 h 571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571118">
                <a:moveTo>
                  <a:pt x="517684" y="0"/>
                </a:moveTo>
                <a:cubicBezTo>
                  <a:pt x="675418" y="0"/>
                  <a:pt x="803243" y="127826"/>
                  <a:pt x="803243" y="285560"/>
                </a:cubicBezTo>
                <a:lnTo>
                  <a:pt x="803243" y="571119"/>
                </a:lnTo>
                <a:lnTo>
                  <a:pt x="0" y="571119"/>
                </a:lnTo>
                <a:lnTo>
                  <a:pt x="0" y="95"/>
                </a:lnTo>
                <a:lnTo>
                  <a:pt x="517684" y="95"/>
                </a:lnTo>
                <a:close/>
              </a:path>
            </a:pathLst>
          </a:custGeom>
          <a:solidFill>
            <a:srgbClr val="E7E1DF"/>
          </a:solidFill>
          <a:ln w="9525" cap="flat">
            <a:noFill/>
            <a:prstDash val="solid"/>
            <a:miter/>
          </a:ln>
        </p:spPr>
        <p:txBody>
          <a:bodyPr rtlCol="0" anchor="ctr"/>
          <a:lstStyle/>
          <a:p>
            <a:endParaRPr lang="en-US"/>
          </a:p>
        </p:txBody>
      </p:sp>
      <p:sp>
        <p:nvSpPr>
          <p:cNvPr id="20" name="Freeform: Shape 36">
            <a:extLst>
              <a:ext uri="{FF2B5EF4-FFF2-40B4-BE49-F238E27FC236}">
                <a16:creationId xmlns:a16="http://schemas.microsoft.com/office/drawing/2014/main" id="{125799E2-37F2-0C3F-51A3-D071A013E705}"/>
              </a:ext>
            </a:extLst>
          </p:cNvPr>
          <p:cNvSpPr>
            <a:spLocks noChangeAspect="1"/>
          </p:cNvSpPr>
          <p:nvPr userDrawn="1"/>
        </p:nvSpPr>
        <p:spPr>
          <a:xfrm>
            <a:off x="7517605" y="1401049"/>
            <a:ext cx="1427943" cy="2030411"/>
          </a:xfrm>
          <a:custGeom>
            <a:avLst/>
            <a:gdLst>
              <a:gd name="connsiteX0" fmla="*/ 479203 w 803243"/>
              <a:gd name="connsiteY0" fmla="*/ 0 h 1142142"/>
              <a:gd name="connsiteX1" fmla="*/ 803243 w 803243"/>
              <a:gd name="connsiteY1" fmla="*/ 324041 h 1142142"/>
              <a:gd name="connsiteX2" fmla="*/ 803243 w 803243"/>
              <a:gd name="connsiteY2" fmla="*/ 1142143 h 1142142"/>
              <a:gd name="connsiteX3" fmla="*/ 0 w 803243"/>
              <a:gd name="connsiteY3" fmla="*/ 1142143 h 1142142"/>
              <a:gd name="connsiteX4" fmla="*/ 0 w 803243"/>
              <a:gd name="connsiteY4" fmla="*/ 0 h 1142142"/>
              <a:gd name="connsiteX5" fmla="*/ 479203 w 803243"/>
              <a:gd name="connsiteY5" fmla="*/ 0 h 1142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1142142">
                <a:moveTo>
                  <a:pt x="479203" y="0"/>
                </a:moveTo>
                <a:cubicBezTo>
                  <a:pt x="658178" y="0"/>
                  <a:pt x="803243" y="145066"/>
                  <a:pt x="803243" y="324041"/>
                </a:cubicBezTo>
                <a:lnTo>
                  <a:pt x="803243" y="1142143"/>
                </a:lnTo>
                <a:lnTo>
                  <a:pt x="0" y="1142143"/>
                </a:lnTo>
                <a:lnTo>
                  <a:pt x="0" y="0"/>
                </a:lnTo>
                <a:lnTo>
                  <a:pt x="479203" y="0"/>
                </a:lnTo>
                <a:close/>
              </a:path>
            </a:pathLst>
          </a:custGeom>
          <a:solidFill>
            <a:schemeClr val="accent1"/>
          </a:solidFill>
          <a:ln w="9525" cap="flat">
            <a:noFill/>
            <a:prstDash val="solid"/>
            <a:miter/>
          </a:ln>
        </p:spPr>
        <p:txBody>
          <a:bodyPr rtlCol="0" anchor="ctr"/>
          <a:lstStyle/>
          <a:p>
            <a:endParaRPr lang="en-US"/>
          </a:p>
        </p:txBody>
      </p:sp>
      <p:sp>
        <p:nvSpPr>
          <p:cNvPr id="21" name="Freeform: Shape 37">
            <a:extLst>
              <a:ext uri="{FF2B5EF4-FFF2-40B4-BE49-F238E27FC236}">
                <a16:creationId xmlns:a16="http://schemas.microsoft.com/office/drawing/2014/main" id="{6EEA36D4-6C11-D52A-A47F-18E40D0C6847}"/>
              </a:ext>
            </a:extLst>
          </p:cNvPr>
          <p:cNvSpPr>
            <a:spLocks noChangeAspect="1"/>
          </p:cNvSpPr>
          <p:nvPr userDrawn="1"/>
        </p:nvSpPr>
        <p:spPr>
          <a:xfrm>
            <a:off x="8945717" y="3431800"/>
            <a:ext cx="1427943" cy="2030411"/>
          </a:xfrm>
          <a:custGeom>
            <a:avLst/>
            <a:gdLst>
              <a:gd name="connsiteX0" fmla="*/ 479203 w 803243"/>
              <a:gd name="connsiteY0" fmla="*/ 1142143 h 1142142"/>
              <a:gd name="connsiteX1" fmla="*/ 803243 w 803243"/>
              <a:gd name="connsiteY1" fmla="*/ 818102 h 1142142"/>
              <a:gd name="connsiteX2" fmla="*/ 803243 w 803243"/>
              <a:gd name="connsiteY2" fmla="*/ 0 h 1142142"/>
              <a:gd name="connsiteX3" fmla="*/ 0 w 803243"/>
              <a:gd name="connsiteY3" fmla="*/ 0 h 1142142"/>
              <a:gd name="connsiteX4" fmla="*/ 0 w 803243"/>
              <a:gd name="connsiteY4" fmla="*/ 1142143 h 1142142"/>
              <a:gd name="connsiteX5" fmla="*/ 479298 w 803243"/>
              <a:gd name="connsiteY5" fmla="*/ 1142143 h 1142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1142142">
                <a:moveTo>
                  <a:pt x="479203" y="1142143"/>
                </a:moveTo>
                <a:cubicBezTo>
                  <a:pt x="658178" y="1142143"/>
                  <a:pt x="803243" y="997077"/>
                  <a:pt x="803243" y="818102"/>
                </a:cubicBezTo>
                <a:lnTo>
                  <a:pt x="803243" y="0"/>
                </a:lnTo>
                <a:lnTo>
                  <a:pt x="0" y="0"/>
                </a:lnTo>
                <a:lnTo>
                  <a:pt x="0" y="1142143"/>
                </a:lnTo>
                <a:lnTo>
                  <a:pt x="479298" y="1142143"/>
                </a:lnTo>
                <a:close/>
              </a:path>
            </a:pathLst>
          </a:custGeom>
          <a:solidFill>
            <a:srgbClr val="E7E1DF"/>
          </a:solidFill>
          <a:ln w="9525" cap="flat">
            <a:noFill/>
            <a:prstDash val="solid"/>
            <a:miter/>
          </a:ln>
        </p:spPr>
        <p:txBody>
          <a:bodyPr rtlCol="0" anchor="ctr"/>
          <a:lstStyle/>
          <a:p>
            <a:endParaRPr lang="en-US"/>
          </a:p>
        </p:txBody>
      </p:sp>
      <p:sp>
        <p:nvSpPr>
          <p:cNvPr id="22" name="Freeform: Shape 38">
            <a:extLst>
              <a:ext uri="{FF2B5EF4-FFF2-40B4-BE49-F238E27FC236}">
                <a16:creationId xmlns:a16="http://schemas.microsoft.com/office/drawing/2014/main" id="{5C5F6E48-4C0B-4D2B-818B-1BE457F59527}"/>
              </a:ext>
            </a:extLst>
          </p:cNvPr>
          <p:cNvSpPr>
            <a:spLocks noChangeAspect="1"/>
          </p:cNvSpPr>
          <p:nvPr userDrawn="1"/>
        </p:nvSpPr>
        <p:spPr>
          <a:xfrm>
            <a:off x="7517605" y="4447600"/>
            <a:ext cx="1427943" cy="2030411"/>
          </a:xfrm>
          <a:custGeom>
            <a:avLst/>
            <a:gdLst>
              <a:gd name="connsiteX0" fmla="*/ 479203 w 803243"/>
              <a:gd name="connsiteY0" fmla="*/ 1142143 h 1142142"/>
              <a:gd name="connsiteX1" fmla="*/ 803243 w 803243"/>
              <a:gd name="connsiteY1" fmla="*/ 818102 h 1142142"/>
              <a:gd name="connsiteX2" fmla="*/ 803243 w 803243"/>
              <a:gd name="connsiteY2" fmla="*/ 0 h 1142142"/>
              <a:gd name="connsiteX3" fmla="*/ 0 w 803243"/>
              <a:gd name="connsiteY3" fmla="*/ 0 h 1142142"/>
              <a:gd name="connsiteX4" fmla="*/ 0 w 803243"/>
              <a:gd name="connsiteY4" fmla="*/ 1142143 h 1142142"/>
              <a:gd name="connsiteX5" fmla="*/ 479203 w 803243"/>
              <a:gd name="connsiteY5" fmla="*/ 1142143 h 1142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1142142">
                <a:moveTo>
                  <a:pt x="479203" y="1142143"/>
                </a:moveTo>
                <a:cubicBezTo>
                  <a:pt x="658178" y="1142143"/>
                  <a:pt x="803243" y="997077"/>
                  <a:pt x="803243" y="818102"/>
                </a:cubicBezTo>
                <a:lnTo>
                  <a:pt x="803243" y="0"/>
                </a:lnTo>
                <a:lnTo>
                  <a:pt x="0" y="0"/>
                </a:lnTo>
                <a:lnTo>
                  <a:pt x="0" y="1142143"/>
                </a:lnTo>
                <a:lnTo>
                  <a:pt x="479203" y="1142143"/>
                </a:lnTo>
                <a:close/>
              </a:path>
            </a:pathLst>
          </a:custGeom>
          <a:solidFill>
            <a:schemeClr val="accent1"/>
          </a:solidFill>
          <a:ln w="9525" cap="flat">
            <a:noFill/>
            <a:prstDash val="solid"/>
            <a:miter/>
          </a:ln>
        </p:spPr>
        <p:txBody>
          <a:bodyPr rtlCol="0" anchor="ctr"/>
          <a:lstStyle/>
          <a:p>
            <a:endParaRPr lang="en-US"/>
          </a:p>
        </p:txBody>
      </p:sp>
      <p:sp>
        <p:nvSpPr>
          <p:cNvPr id="23" name="Freeform: Shape 39">
            <a:extLst>
              <a:ext uri="{FF2B5EF4-FFF2-40B4-BE49-F238E27FC236}">
                <a16:creationId xmlns:a16="http://schemas.microsoft.com/office/drawing/2014/main" id="{F0242E9B-645C-96CC-D772-EBBC66A77DC7}"/>
              </a:ext>
            </a:extLst>
          </p:cNvPr>
          <p:cNvSpPr>
            <a:spLocks noChangeAspect="1"/>
          </p:cNvSpPr>
          <p:nvPr userDrawn="1"/>
        </p:nvSpPr>
        <p:spPr>
          <a:xfrm>
            <a:off x="10373491" y="3431971"/>
            <a:ext cx="1427943" cy="2030411"/>
          </a:xfrm>
          <a:custGeom>
            <a:avLst/>
            <a:gdLst>
              <a:gd name="connsiteX0" fmla="*/ 324040 w 803243"/>
              <a:gd name="connsiteY0" fmla="*/ 0 h 1142142"/>
              <a:gd name="connsiteX1" fmla="*/ 0 w 803243"/>
              <a:gd name="connsiteY1" fmla="*/ 324041 h 1142142"/>
              <a:gd name="connsiteX2" fmla="*/ 0 w 803243"/>
              <a:gd name="connsiteY2" fmla="*/ 1142143 h 1142142"/>
              <a:gd name="connsiteX3" fmla="*/ 803243 w 803243"/>
              <a:gd name="connsiteY3" fmla="*/ 1142143 h 1142142"/>
              <a:gd name="connsiteX4" fmla="*/ 803243 w 803243"/>
              <a:gd name="connsiteY4" fmla="*/ 0 h 1142142"/>
              <a:gd name="connsiteX5" fmla="*/ 324040 w 803243"/>
              <a:gd name="connsiteY5" fmla="*/ 0 h 1142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1142142">
                <a:moveTo>
                  <a:pt x="324040" y="0"/>
                </a:moveTo>
                <a:cubicBezTo>
                  <a:pt x="145066" y="0"/>
                  <a:pt x="0" y="145066"/>
                  <a:pt x="0" y="324041"/>
                </a:cubicBezTo>
                <a:lnTo>
                  <a:pt x="0" y="1142143"/>
                </a:lnTo>
                <a:lnTo>
                  <a:pt x="803243" y="1142143"/>
                </a:lnTo>
                <a:lnTo>
                  <a:pt x="803243" y="0"/>
                </a:lnTo>
                <a:lnTo>
                  <a:pt x="324040" y="0"/>
                </a:lnTo>
                <a:close/>
              </a:path>
            </a:pathLst>
          </a:custGeom>
          <a:solidFill>
            <a:schemeClr val="accent1"/>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31776926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Rubrik, innehåll och ljuslila bakgrund">
    <p:spTree>
      <p:nvGrpSpPr>
        <p:cNvPr id="1" name=""/>
        <p:cNvGrpSpPr/>
        <p:nvPr/>
      </p:nvGrpSpPr>
      <p:grpSpPr>
        <a:xfrm>
          <a:off x="0" y="0"/>
          <a:ext cx="0" cy="0"/>
          <a:chOff x="0" y="0"/>
          <a:chExt cx="0" cy="0"/>
        </a:xfrm>
      </p:grpSpPr>
      <p:sp>
        <p:nvSpPr>
          <p:cNvPr id="8" name="Frihandsfigur 7">
            <a:extLst>
              <a:ext uri="{FF2B5EF4-FFF2-40B4-BE49-F238E27FC236}">
                <a16:creationId xmlns:a16="http://schemas.microsoft.com/office/drawing/2014/main" id="{8E45FC93-1C41-63EC-574B-533DF6E7934F}"/>
              </a:ext>
              <a:ext uri="{C183D7F6-B498-43B3-948B-1728B52AA6E4}">
                <adec:decorative xmlns:adec="http://schemas.microsoft.com/office/drawing/2017/decorative" val="1"/>
              </a:ext>
            </a:extLst>
          </p:cNvPr>
          <p:cNvSpPr/>
          <p:nvPr userDrawn="1"/>
        </p:nvSpPr>
        <p:spPr bwMode="black">
          <a:xfrm>
            <a:off x="389262" y="380997"/>
            <a:ext cx="11412000" cy="6099856"/>
          </a:xfrm>
          <a:custGeom>
            <a:avLst/>
            <a:gdLst>
              <a:gd name="connsiteX0" fmla="*/ 0 w 11412000"/>
              <a:gd name="connsiteY0" fmla="*/ 0 h 6099856"/>
              <a:gd name="connsiteX1" fmla="*/ 11412000 w 11412000"/>
              <a:gd name="connsiteY1" fmla="*/ 0 h 6099856"/>
              <a:gd name="connsiteX2" fmla="*/ 11412000 w 11412000"/>
              <a:gd name="connsiteY2" fmla="*/ 1400466 h 6099856"/>
              <a:gd name="connsiteX3" fmla="*/ 11412000 w 11412000"/>
              <a:gd name="connsiteY3" fmla="*/ 3026481 h 6099856"/>
              <a:gd name="connsiteX4" fmla="*/ 11412000 w 11412000"/>
              <a:gd name="connsiteY4" fmla="*/ 3606802 h 6099856"/>
              <a:gd name="connsiteX5" fmla="*/ 11412000 w 11412000"/>
              <a:gd name="connsiteY5" fmla="*/ 5065943 h 6099856"/>
              <a:gd name="connsiteX6" fmla="*/ 10378087 w 11412000"/>
              <a:gd name="connsiteY6" fmla="*/ 6099856 h 6099856"/>
              <a:gd name="connsiteX7" fmla="*/ 5706738 w 11412000"/>
              <a:gd name="connsiteY7" fmla="*/ 6099856 h 6099856"/>
              <a:gd name="connsiteX8" fmla="*/ 5004000 w 11412000"/>
              <a:gd name="connsiteY8" fmla="*/ 6099856 h 6099856"/>
              <a:gd name="connsiteX9" fmla="*/ 257 w 11412000"/>
              <a:gd name="connsiteY9" fmla="*/ 6099856 h 6099856"/>
              <a:gd name="connsiteX10" fmla="*/ 257 w 11412000"/>
              <a:gd name="connsiteY10" fmla="*/ 3026481 h 6099856"/>
              <a:gd name="connsiteX11" fmla="*/ 0 w 11412000"/>
              <a:gd name="connsiteY11" fmla="*/ 3026481 h 609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412000" h="6099856">
                <a:moveTo>
                  <a:pt x="0" y="0"/>
                </a:moveTo>
                <a:lnTo>
                  <a:pt x="11412000" y="0"/>
                </a:lnTo>
                <a:lnTo>
                  <a:pt x="11412000" y="1400466"/>
                </a:lnTo>
                <a:lnTo>
                  <a:pt x="11412000" y="3026481"/>
                </a:lnTo>
                <a:lnTo>
                  <a:pt x="11412000" y="3606802"/>
                </a:lnTo>
                <a:lnTo>
                  <a:pt x="11412000" y="5065943"/>
                </a:lnTo>
                <a:cubicBezTo>
                  <a:pt x="11412000" y="5636957"/>
                  <a:pt x="10949101" y="6099856"/>
                  <a:pt x="10378087" y="6099856"/>
                </a:cubicBezTo>
                <a:lnTo>
                  <a:pt x="5706738" y="6099856"/>
                </a:lnTo>
                <a:lnTo>
                  <a:pt x="5004000" y="6099856"/>
                </a:lnTo>
                <a:lnTo>
                  <a:pt x="257" y="6099856"/>
                </a:lnTo>
                <a:lnTo>
                  <a:pt x="257" y="3026481"/>
                </a:lnTo>
                <a:lnTo>
                  <a:pt x="0" y="3026481"/>
                </a:lnTo>
                <a:close/>
              </a:path>
            </a:pathLst>
          </a:custGeom>
          <a:solidFill>
            <a:srgbClr val="D1C4E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sv-SE"/>
          </a:p>
        </p:txBody>
      </p:sp>
      <p:sp>
        <p:nvSpPr>
          <p:cNvPr id="2" name="Rubrik 1">
            <a:extLst>
              <a:ext uri="{FF2B5EF4-FFF2-40B4-BE49-F238E27FC236}">
                <a16:creationId xmlns:a16="http://schemas.microsoft.com/office/drawing/2014/main" id="{C3055DF0-CE61-81D0-5CCD-066F7176304B}"/>
              </a:ext>
            </a:extLst>
          </p:cNvPr>
          <p:cNvSpPr>
            <a:spLocks noGrp="1"/>
          </p:cNvSpPr>
          <p:nvPr>
            <p:ph type="title" hasCustomPrompt="1"/>
          </p:nvPr>
        </p:nvSpPr>
        <p:spPr>
          <a:xfrm>
            <a:off x="1097554" y="921600"/>
            <a:ext cx="10046304" cy="1047750"/>
          </a:xfrm>
          <a:prstGeom prst="rect">
            <a:avLst/>
          </a:prstGeom>
        </p:spPr>
        <p:txBody>
          <a:bodyPr anchor="t" anchorCtr="0"/>
          <a:lstStyle>
            <a:lvl1pPr>
              <a:defRPr sz="3300"/>
            </a:lvl1pPr>
          </a:lstStyle>
          <a:p>
            <a:r>
              <a:rPr lang="sv-SE"/>
              <a:t>Klicka för att lägga till rubrik</a:t>
            </a:r>
          </a:p>
        </p:txBody>
      </p:sp>
      <p:sp>
        <p:nvSpPr>
          <p:cNvPr id="7" name="Platshållare för innehåll 13">
            <a:extLst>
              <a:ext uri="{FF2B5EF4-FFF2-40B4-BE49-F238E27FC236}">
                <a16:creationId xmlns:a16="http://schemas.microsoft.com/office/drawing/2014/main" id="{94CB0FC2-1D05-5EE5-C07F-D00BCBF5FC5E}"/>
              </a:ext>
            </a:extLst>
          </p:cNvPr>
          <p:cNvSpPr>
            <a:spLocks noGrp="1"/>
          </p:cNvSpPr>
          <p:nvPr>
            <p:ph sz="quarter" idx="17" hasCustomPrompt="1"/>
          </p:nvPr>
        </p:nvSpPr>
        <p:spPr>
          <a:xfrm>
            <a:off x="1096246" y="2098800"/>
            <a:ext cx="10047600" cy="3311999"/>
          </a:xfrm>
        </p:spPr>
        <p:txBody>
          <a:bodyPr/>
          <a:lstStyle/>
          <a:p>
            <a:pPr lvl="0"/>
            <a:r>
              <a:rPr lang="sv-SE" noProof="0"/>
              <a:t>Skriv text här</a:t>
            </a:r>
          </a:p>
          <a:p>
            <a:pPr lvl="1"/>
            <a:r>
              <a:rPr lang="sv-SE" noProof="0"/>
              <a:t>Skriv text här</a:t>
            </a:r>
          </a:p>
          <a:p>
            <a:pPr lvl="2"/>
            <a:r>
              <a:rPr lang="sv-SE" noProof="0"/>
              <a:t>Skriv text här</a:t>
            </a:r>
          </a:p>
        </p:txBody>
      </p:sp>
      <p:sp>
        <p:nvSpPr>
          <p:cNvPr id="4" name="Platshållare för datum 8">
            <a:extLst>
              <a:ext uri="{FF2B5EF4-FFF2-40B4-BE49-F238E27FC236}">
                <a16:creationId xmlns:a16="http://schemas.microsoft.com/office/drawing/2014/main" id="{FDF25A28-EFF4-2C18-2EED-1C79B759C77F}"/>
              </a:ext>
            </a:extLst>
          </p:cNvPr>
          <p:cNvSpPr>
            <a:spLocks noGrp="1"/>
          </p:cNvSpPr>
          <p:nvPr>
            <p:ph type="dt" sz="half" idx="2"/>
          </p:nvPr>
        </p:nvSpPr>
        <p:spPr>
          <a:xfrm>
            <a:off x="10901364" y="136525"/>
            <a:ext cx="900071" cy="141687"/>
          </a:xfrm>
          <a:prstGeom prst="rect">
            <a:avLst/>
          </a:prstGeom>
        </p:spPr>
        <p:txBody>
          <a:bodyPr vert="horz" lIns="0" tIns="0" rIns="0" bIns="0" rtlCol="0" anchor="ctr"/>
          <a:lstStyle>
            <a:lvl1pPr algn="r">
              <a:defRPr sz="900">
                <a:solidFill>
                  <a:schemeClr val="tx1"/>
                </a:solidFill>
              </a:defRPr>
            </a:lvl1pPr>
          </a:lstStyle>
          <a:p>
            <a:fld id="{8BA77866-C1B2-4993-AE7F-F082A0E998CD}" type="datetime1">
              <a:rPr lang="sv-SE" smtClean="0"/>
              <a:t>2026-04-02</a:t>
            </a:fld>
            <a:endParaRPr lang="sv-SE"/>
          </a:p>
        </p:txBody>
      </p:sp>
      <p:sp>
        <p:nvSpPr>
          <p:cNvPr id="5" name="Platshållare för sidfot 3">
            <a:extLst>
              <a:ext uri="{FF2B5EF4-FFF2-40B4-BE49-F238E27FC236}">
                <a16:creationId xmlns:a16="http://schemas.microsoft.com/office/drawing/2014/main" id="{5A2D28AB-516C-20D2-77EF-C6890456F2DC}"/>
              </a:ext>
            </a:extLst>
          </p:cNvPr>
          <p:cNvSpPr>
            <a:spLocks noGrp="1"/>
          </p:cNvSpPr>
          <p:nvPr>
            <p:ph type="ftr" sz="quarter" idx="16"/>
          </p:nvPr>
        </p:nvSpPr>
        <p:spPr>
          <a:xfrm>
            <a:off x="389466" y="136525"/>
            <a:ext cx="4125383" cy="141687"/>
          </a:xfrm>
        </p:spPr>
        <p:txBody>
          <a:bodyPr/>
          <a:lstStyle/>
          <a:p>
            <a:endParaRPr lang="sv-SE"/>
          </a:p>
        </p:txBody>
      </p:sp>
    </p:spTree>
    <p:extLst>
      <p:ext uri="{BB962C8B-B14F-4D97-AF65-F5344CB8AC3E}">
        <p14:creationId xmlns:p14="http://schemas.microsoft.com/office/powerpoint/2010/main" val="813449230"/>
      </p:ext>
    </p:extLst>
  </p:cSld>
  <p:clrMapOvr>
    <a:masterClrMapping/>
  </p:clrMapOvr>
  <p:extLst>
    <p:ext uri="{DCECCB84-F9BA-43D5-87BE-67443E8EF086}">
      <p15:sldGuideLst xmlns:p15="http://schemas.microsoft.com/office/powerpoint/2012/main">
        <p15:guide id="1" orient="horz" pos="1321" userDrawn="1">
          <p15:clr>
            <a:srgbClr val="FBAE40"/>
          </p15:clr>
        </p15:guide>
        <p15:guide id="2" pos="688" userDrawn="1">
          <p15:clr>
            <a:srgbClr val="FBAE40"/>
          </p15:clr>
        </p15:guide>
        <p15:guide id="3" orient="horz" pos="572" userDrawn="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Vit logo">
    <p:spTree>
      <p:nvGrpSpPr>
        <p:cNvPr id="1" name=""/>
        <p:cNvGrpSpPr/>
        <p:nvPr/>
      </p:nvGrpSpPr>
      <p:grpSpPr>
        <a:xfrm>
          <a:off x="0" y="0"/>
          <a:ext cx="0" cy="0"/>
          <a:chOff x="0" y="0"/>
          <a:chExt cx="0" cy="0"/>
        </a:xfrm>
      </p:grpSpPr>
      <p:sp>
        <p:nvSpPr>
          <p:cNvPr id="3" name="Frihandsfigur 2">
            <a:extLst>
              <a:ext uri="{FF2B5EF4-FFF2-40B4-BE49-F238E27FC236}">
                <a16:creationId xmlns:a16="http://schemas.microsoft.com/office/drawing/2014/main" id="{867381A1-282C-6593-B9AE-1B8B7AA5AA86}"/>
              </a:ext>
              <a:ext uri="{C183D7F6-B498-43B3-948B-1728B52AA6E4}">
                <adec:decorative xmlns:adec="http://schemas.microsoft.com/office/drawing/2017/decorative" val="1"/>
              </a:ext>
            </a:extLst>
          </p:cNvPr>
          <p:cNvSpPr/>
          <p:nvPr userDrawn="1"/>
        </p:nvSpPr>
        <p:spPr bwMode="black">
          <a:xfrm>
            <a:off x="389262" y="380997"/>
            <a:ext cx="11412000" cy="6099856"/>
          </a:xfrm>
          <a:custGeom>
            <a:avLst/>
            <a:gdLst>
              <a:gd name="connsiteX0" fmla="*/ 0 w 11412000"/>
              <a:gd name="connsiteY0" fmla="*/ 0 h 6099856"/>
              <a:gd name="connsiteX1" fmla="*/ 11412000 w 11412000"/>
              <a:gd name="connsiteY1" fmla="*/ 0 h 6099856"/>
              <a:gd name="connsiteX2" fmla="*/ 11412000 w 11412000"/>
              <a:gd name="connsiteY2" fmla="*/ 1400466 h 6099856"/>
              <a:gd name="connsiteX3" fmla="*/ 11412000 w 11412000"/>
              <a:gd name="connsiteY3" fmla="*/ 3026481 h 6099856"/>
              <a:gd name="connsiteX4" fmla="*/ 11412000 w 11412000"/>
              <a:gd name="connsiteY4" fmla="*/ 3606802 h 6099856"/>
              <a:gd name="connsiteX5" fmla="*/ 11412000 w 11412000"/>
              <a:gd name="connsiteY5" fmla="*/ 5065943 h 6099856"/>
              <a:gd name="connsiteX6" fmla="*/ 10378087 w 11412000"/>
              <a:gd name="connsiteY6" fmla="*/ 6099856 h 6099856"/>
              <a:gd name="connsiteX7" fmla="*/ 5706738 w 11412000"/>
              <a:gd name="connsiteY7" fmla="*/ 6099856 h 6099856"/>
              <a:gd name="connsiteX8" fmla="*/ 5004000 w 11412000"/>
              <a:gd name="connsiteY8" fmla="*/ 6099856 h 6099856"/>
              <a:gd name="connsiteX9" fmla="*/ 257 w 11412000"/>
              <a:gd name="connsiteY9" fmla="*/ 6099856 h 6099856"/>
              <a:gd name="connsiteX10" fmla="*/ 257 w 11412000"/>
              <a:gd name="connsiteY10" fmla="*/ 3026481 h 6099856"/>
              <a:gd name="connsiteX11" fmla="*/ 0 w 11412000"/>
              <a:gd name="connsiteY11" fmla="*/ 3026481 h 609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412000" h="6099856">
                <a:moveTo>
                  <a:pt x="0" y="0"/>
                </a:moveTo>
                <a:lnTo>
                  <a:pt x="11412000" y="0"/>
                </a:lnTo>
                <a:lnTo>
                  <a:pt x="11412000" y="1400466"/>
                </a:lnTo>
                <a:lnTo>
                  <a:pt x="11412000" y="3026481"/>
                </a:lnTo>
                <a:lnTo>
                  <a:pt x="11412000" y="3606802"/>
                </a:lnTo>
                <a:lnTo>
                  <a:pt x="11412000" y="5065943"/>
                </a:lnTo>
                <a:cubicBezTo>
                  <a:pt x="11412000" y="5636957"/>
                  <a:pt x="10949101" y="6099856"/>
                  <a:pt x="10378087" y="6099856"/>
                </a:cubicBezTo>
                <a:lnTo>
                  <a:pt x="5706738" y="6099856"/>
                </a:lnTo>
                <a:lnTo>
                  <a:pt x="5004000" y="6099856"/>
                </a:lnTo>
                <a:lnTo>
                  <a:pt x="257" y="6099856"/>
                </a:lnTo>
                <a:lnTo>
                  <a:pt x="257" y="3026481"/>
                </a:lnTo>
                <a:lnTo>
                  <a:pt x="0" y="302648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sv-SE"/>
          </a:p>
        </p:txBody>
      </p:sp>
      <p:pic>
        <p:nvPicPr>
          <p:cNvPr id="4" name="Logo" descr="Logotyp Västra Götalandsregionen">
            <a:extLst>
              <a:ext uri="{FF2B5EF4-FFF2-40B4-BE49-F238E27FC236}">
                <a16:creationId xmlns:a16="http://schemas.microsoft.com/office/drawing/2014/main" id="{12F58EA4-3891-6E22-DDDB-A16F29BA9CE9}"/>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3525520" y="2813866"/>
            <a:ext cx="5170858" cy="921539"/>
          </a:xfrm>
          <a:prstGeom prst="rect">
            <a:avLst/>
          </a:prstGeom>
        </p:spPr>
      </p:pic>
      <p:sp>
        <p:nvSpPr>
          <p:cNvPr id="2" name="Platshållare för datum 1">
            <a:extLst>
              <a:ext uri="{FF2B5EF4-FFF2-40B4-BE49-F238E27FC236}">
                <a16:creationId xmlns:a16="http://schemas.microsoft.com/office/drawing/2014/main" id="{E455D0BA-9A24-0B1E-5104-31F55378AAA2}"/>
              </a:ext>
            </a:extLst>
          </p:cNvPr>
          <p:cNvSpPr>
            <a:spLocks noGrp="1"/>
          </p:cNvSpPr>
          <p:nvPr>
            <p:ph type="dt" sz="half" idx="10"/>
          </p:nvPr>
        </p:nvSpPr>
        <p:spPr>
          <a:xfrm>
            <a:off x="10901364" y="136525"/>
            <a:ext cx="900071" cy="141687"/>
          </a:xfrm>
        </p:spPr>
        <p:txBody>
          <a:bodyPr/>
          <a:lstStyle/>
          <a:p>
            <a:fld id="{4D03C71D-D98B-401F-B2CF-6FD4D048E9D2}" type="datetime1">
              <a:rPr lang="sv-SE" smtClean="0"/>
              <a:t>2026-04-02</a:t>
            </a:fld>
            <a:endParaRPr lang="sv-SE"/>
          </a:p>
        </p:txBody>
      </p:sp>
      <p:sp>
        <p:nvSpPr>
          <p:cNvPr id="7" name="Platshållare för sidfot 6">
            <a:extLst>
              <a:ext uri="{FF2B5EF4-FFF2-40B4-BE49-F238E27FC236}">
                <a16:creationId xmlns:a16="http://schemas.microsoft.com/office/drawing/2014/main" id="{4E6AFD7C-DEA7-9A46-2513-5293C0535394}"/>
              </a:ext>
            </a:extLst>
          </p:cNvPr>
          <p:cNvSpPr>
            <a:spLocks noGrp="1"/>
          </p:cNvSpPr>
          <p:nvPr>
            <p:ph type="ftr" sz="quarter" idx="11"/>
          </p:nvPr>
        </p:nvSpPr>
        <p:spPr/>
        <p:txBody>
          <a:bodyPr/>
          <a:lstStyle/>
          <a:p>
            <a:endParaRPr lang="sv-SE"/>
          </a:p>
        </p:txBody>
      </p:sp>
    </p:spTree>
    <p:extLst>
      <p:ext uri="{BB962C8B-B14F-4D97-AF65-F5344CB8AC3E}">
        <p14:creationId xmlns:p14="http://schemas.microsoft.com/office/powerpoint/2010/main" val="21584587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6B25631-0701-40C3-A2E5-991715C6245C}"/>
              </a:ext>
            </a:extLst>
          </p:cNvPr>
          <p:cNvSpPr>
            <a:spLocks noGrp="1"/>
          </p:cNvSpPr>
          <p:nvPr>
            <p:ph type="title" hasCustomPrompt="1"/>
          </p:nvPr>
        </p:nvSpPr>
        <p:spPr/>
        <p:txBody>
          <a:bodyPr/>
          <a:lstStyle>
            <a:lvl1pPr>
              <a:defRPr/>
            </a:lvl1pPr>
          </a:lstStyle>
          <a:p>
            <a:r>
              <a:rPr lang="sv-SE"/>
              <a:t>Klicka för att lägga till rubrik</a:t>
            </a:r>
          </a:p>
        </p:txBody>
      </p:sp>
      <p:sp>
        <p:nvSpPr>
          <p:cNvPr id="14" name="Platshållare för innehåll 13">
            <a:extLst>
              <a:ext uri="{FF2B5EF4-FFF2-40B4-BE49-F238E27FC236}">
                <a16:creationId xmlns:a16="http://schemas.microsoft.com/office/drawing/2014/main" id="{A9936CC4-BC31-7B4D-38E0-EC836B72C571}"/>
              </a:ext>
            </a:extLst>
          </p:cNvPr>
          <p:cNvSpPr>
            <a:spLocks noGrp="1"/>
          </p:cNvSpPr>
          <p:nvPr>
            <p:ph sz="quarter" idx="13"/>
          </p:nvPr>
        </p:nvSpPr>
        <p:spPr>
          <a:xfrm>
            <a:off x="1092200" y="2113722"/>
            <a:ext cx="8650817" cy="3311526"/>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3" name="Platshållare för datum 2">
            <a:extLst>
              <a:ext uri="{FF2B5EF4-FFF2-40B4-BE49-F238E27FC236}">
                <a16:creationId xmlns:a16="http://schemas.microsoft.com/office/drawing/2014/main" id="{F168E8F4-CCAB-9D62-770E-18594C9FC9F7}"/>
              </a:ext>
            </a:extLst>
          </p:cNvPr>
          <p:cNvSpPr>
            <a:spLocks noGrp="1"/>
          </p:cNvSpPr>
          <p:nvPr>
            <p:ph type="dt" sz="half" idx="14"/>
          </p:nvPr>
        </p:nvSpPr>
        <p:spPr/>
        <p:txBody>
          <a:bodyPr/>
          <a:lstStyle/>
          <a:p>
            <a:fld id="{094EC4B8-68CD-44A3-B172-19A87347D395}" type="datetime1">
              <a:rPr lang="sv-SE" smtClean="0"/>
              <a:t>2026-04-02</a:t>
            </a:fld>
            <a:endParaRPr lang="sv-SE"/>
          </a:p>
        </p:txBody>
      </p:sp>
      <p:sp>
        <p:nvSpPr>
          <p:cNvPr id="6" name="Platshållare för sidfot 5">
            <a:extLst>
              <a:ext uri="{FF2B5EF4-FFF2-40B4-BE49-F238E27FC236}">
                <a16:creationId xmlns:a16="http://schemas.microsoft.com/office/drawing/2014/main" id="{161B6ECD-BDF0-7F15-B856-12CA1DBAC087}"/>
              </a:ext>
            </a:extLst>
          </p:cNvPr>
          <p:cNvSpPr>
            <a:spLocks noGrp="1"/>
          </p:cNvSpPr>
          <p:nvPr>
            <p:ph type="ftr" sz="quarter" idx="15"/>
          </p:nvPr>
        </p:nvSpPr>
        <p:spPr/>
        <p:txBody>
          <a:bodyPr/>
          <a:lstStyle/>
          <a:p>
            <a:endParaRPr lang="sv-SE"/>
          </a:p>
        </p:txBody>
      </p:sp>
      <p:grpSp>
        <p:nvGrpSpPr>
          <p:cNvPr id="4" name="Graphic 4">
            <a:extLst>
              <a:ext uri="{FF2B5EF4-FFF2-40B4-BE49-F238E27FC236}">
                <a16:creationId xmlns:a16="http://schemas.microsoft.com/office/drawing/2014/main" id="{5C417587-585B-3553-7B4B-03B7FC05F2F8}"/>
              </a:ext>
            </a:extLst>
          </p:cNvPr>
          <p:cNvGrpSpPr>
            <a:grpSpLocks noChangeAspect="1"/>
          </p:cNvGrpSpPr>
          <p:nvPr userDrawn="1"/>
        </p:nvGrpSpPr>
        <p:grpSpPr>
          <a:xfrm>
            <a:off x="10373521" y="393108"/>
            <a:ext cx="1427973" cy="6091200"/>
            <a:chOff x="10371140" y="380999"/>
            <a:chExt cx="1439144" cy="6138849"/>
          </a:xfrm>
        </p:grpSpPr>
        <p:sp>
          <p:nvSpPr>
            <p:cNvPr id="5" name="Freeform: Shape 14">
              <a:extLst>
                <a:ext uri="{FF2B5EF4-FFF2-40B4-BE49-F238E27FC236}">
                  <a16:creationId xmlns:a16="http://schemas.microsoft.com/office/drawing/2014/main" id="{B0344151-8CCE-0681-53A0-38C6286C4506}"/>
                </a:ext>
              </a:extLst>
            </p:cNvPr>
            <p:cNvSpPr>
              <a:spLocks noChangeAspect="1"/>
            </p:cNvSpPr>
            <p:nvPr/>
          </p:nvSpPr>
          <p:spPr>
            <a:xfrm>
              <a:off x="10371140" y="380999"/>
              <a:ext cx="1439144" cy="1023084"/>
            </a:xfrm>
            <a:custGeom>
              <a:avLst/>
              <a:gdLst>
                <a:gd name="connsiteX0" fmla="*/ 511628 w 1439144"/>
                <a:gd name="connsiteY0" fmla="*/ 1023085 h 1023084"/>
                <a:gd name="connsiteX1" fmla="*/ 0 w 1439144"/>
                <a:gd name="connsiteY1" fmla="*/ 511628 h 1023084"/>
                <a:gd name="connsiteX2" fmla="*/ 0 w 1439144"/>
                <a:gd name="connsiteY2" fmla="*/ 0 h 1023084"/>
                <a:gd name="connsiteX3" fmla="*/ 1439145 w 1439144"/>
                <a:gd name="connsiteY3" fmla="*/ 0 h 1023084"/>
                <a:gd name="connsiteX4" fmla="*/ 1439145 w 1439144"/>
                <a:gd name="connsiteY4" fmla="*/ 1023085 h 1023084"/>
                <a:gd name="connsiteX5" fmla="*/ 511628 w 1439144"/>
                <a:gd name="connsiteY5" fmla="*/ 1023085 h 1023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39144" h="1023084">
                  <a:moveTo>
                    <a:pt x="511628" y="1023085"/>
                  </a:moveTo>
                  <a:cubicBezTo>
                    <a:pt x="229021" y="1023085"/>
                    <a:pt x="0" y="794064"/>
                    <a:pt x="0" y="511628"/>
                  </a:cubicBezTo>
                  <a:lnTo>
                    <a:pt x="0" y="0"/>
                  </a:lnTo>
                  <a:lnTo>
                    <a:pt x="1439145" y="0"/>
                  </a:lnTo>
                  <a:lnTo>
                    <a:pt x="1439145" y="1023085"/>
                  </a:lnTo>
                  <a:lnTo>
                    <a:pt x="511628" y="1023085"/>
                  </a:lnTo>
                  <a:close/>
                </a:path>
              </a:pathLst>
            </a:custGeom>
            <a:solidFill>
              <a:schemeClr val="accent2"/>
            </a:solidFill>
            <a:ln w="17009" cap="flat">
              <a:noFill/>
              <a:prstDash val="solid"/>
              <a:miter/>
            </a:ln>
          </p:spPr>
          <p:txBody>
            <a:bodyPr rtlCol="0" anchor="ctr"/>
            <a:lstStyle/>
            <a:p>
              <a:endParaRPr lang="en-US"/>
            </a:p>
          </p:txBody>
        </p:sp>
        <p:sp>
          <p:nvSpPr>
            <p:cNvPr id="10" name="Freeform: Shape 15">
              <a:extLst>
                <a:ext uri="{FF2B5EF4-FFF2-40B4-BE49-F238E27FC236}">
                  <a16:creationId xmlns:a16="http://schemas.microsoft.com/office/drawing/2014/main" id="{175F8EDF-FDD3-5430-466D-9FDBD7CCA974}"/>
                </a:ext>
              </a:extLst>
            </p:cNvPr>
            <p:cNvSpPr>
              <a:spLocks noChangeAspect="1"/>
            </p:cNvSpPr>
            <p:nvPr/>
          </p:nvSpPr>
          <p:spPr>
            <a:xfrm>
              <a:off x="10371140" y="3450423"/>
              <a:ext cx="1439144" cy="3069424"/>
            </a:xfrm>
            <a:custGeom>
              <a:avLst/>
              <a:gdLst>
                <a:gd name="connsiteX0" fmla="*/ 858572 w 1439144"/>
                <a:gd name="connsiteY0" fmla="*/ 3069425 h 3069424"/>
                <a:gd name="connsiteX1" fmla="*/ 1439145 w 1439144"/>
                <a:gd name="connsiteY1" fmla="*/ 2488852 h 3069424"/>
                <a:gd name="connsiteX2" fmla="*/ 1439145 w 1439144"/>
                <a:gd name="connsiteY2" fmla="*/ 0 h 3069424"/>
                <a:gd name="connsiteX3" fmla="*/ 0 w 1439144"/>
                <a:gd name="connsiteY3" fmla="*/ 0 h 3069424"/>
                <a:gd name="connsiteX4" fmla="*/ 0 w 1439144"/>
                <a:gd name="connsiteY4" fmla="*/ 3069425 h 3069424"/>
                <a:gd name="connsiteX5" fmla="*/ 858572 w 1439144"/>
                <a:gd name="connsiteY5" fmla="*/ 3069425 h 30694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39144" h="3069424">
                  <a:moveTo>
                    <a:pt x="858572" y="3069425"/>
                  </a:moveTo>
                  <a:cubicBezTo>
                    <a:pt x="1179235" y="3069425"/>
                    <a:pt x="1439145" y="2809515"/>
                    <a:pt x="1439145" y="2488852"/>
                  </a:cubicBezTo>
                  <a:lnTo>
                    <a:pt x="1439145" y="0"/>
                  </a:lnTo>
                  <a:lnTo>
                    <a:pt x="0" y="0"/>
                  </a:lnTo>
                  <a:lnTo>
                    <a:pt x="0" y="3069425"/>
                  </a:lnTo>
                  <a:lnTo>
                    <a:pt x="858572" y="3069425"/>
                  </a:lnTo>
                  <a:close/>
                </a:path>
              </a:pathLst>
            </a:custGeom>
            <a:solidFill>
              <a:schemeClr val="accent1"/>
            </a:solidFill>
            <a:ln w="17009" cap="flat">
              <a:noFill/>
              <a:prstDash val="solid"/>
              <a:miter/>
            </a:ln>
          </p:spPr>
          <p:txBody>
            <a:bodyPr rtlCol="0" anchor="ctr"/>
            <a:lstStyle/>
            <a:p>
              <a:endParaRPr lang="en-US"/>
            </a:p>
          </p:txBody>
        </p:sp>
        <p:sp>
          <p:nvSpPr>
            <p:cNvPr id="11" name="Freeform: Shape 16">
              <a:extLst>
                <a:ext uri="{FF2B5EF4-FFF2-40B4-BE49-F238E27FC236}">
                  <a16:creationId xmlns:a16="http://schemas.microsoft.com/office/drawing/2014/main" id="{B351A889-3BB9-FF21-B1DF-61E7A92EC0F4}"/>
                </a:ext>
              </a:extLst>
            </p:cNvPr>
            <p:cNvSpPr>
              <a:spLocks noChangeAspect="1"/>
            </p:cNvSpPr>
            <p:nvPr/>
          </p:nvSpPr>
          <p:spPr>
            <a:xfrm>
              <a:off x="10371140" y="1404083"/>
              <a:ext cx="1439144" cy="2046340"/>
            </a:xfrm>
            <a:custGeom>
              <a:avLst/>
              <a:gdLst>
                <a:gd name="connsiteX0" fmla="*/ 858572 w 1439144"/>
                <a:gd name="connsiteY0" fmla="*/ 2046340 h 2046340"/>
                <a:gd name="connsiteX1" fmla="*/ 1439145 w 1439144"/>
                <a:gd name="connsiteY1" fmla="*/ 1465767 h 2046340"/>
                <a:gd name="connsiteX2" fmla="*/ 1439145 w 1439144"/>
                <a:gd name="connsiteY2" fmla="*/ 0 h 2046340"/>
                <a:gd name="connsiteX3" fmla="*/ 0 w 1439144"/>
                <a:gd name="connsiteY3" fmla="*/ 0 h 2046340"/>
                <a:gd name="connsiteX4" fmla="*/ 0 w 1439144"/>
                <a:gd name="connsiteY4" fmla="*/ 2046340 h 2046340"/>
                <a:gd name="connsiteX5" fmla="*/ 858572 w 1439144"/>
                <a:gd name="connsiteY5" fmla="*/ 2046340 h 20463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39144" h="2046340">
                  <a:moveTo>
                    <a:pt x="858572" y="2046340"/>
                  </a:moveTo>
                  <a:cubicBezTo>
                    <a:pt x="1179235" y="2046340"/>
                    <a:pt x="1439145" y="1786431"/>
                    <a:pt x="1439145" y="1465767"/>
                  </a:cubicBezTo>
                  <a:lnTo>
                    <a:pt x="1439145" y="0"/>
                  </a:lnTo>
                  <a:lnTo>
                    <a:pt x="0" y="0"/>
                  </a:lnTo>
                  <a:lnTo>
                    <a:pt x="0" y="2046340"/>
                  </a:lnTo>
                  <a:lnTo>
                    <a:pt x="858572" y="2046340"/>
                  </a:lnTo>
                  <a:close/>
                </a:path>
              </a:pathLst>
            </a:custGeom>
            <a:solidFill>
              <a:srgbClr val="E7E1DF"/>
            </a:solidFill>
            <a:ln w="17009" cap="flat">
              <a:noFill/>
              <a:prstDash val="solid"/>
              <a:miter/>
            </a:ln>
          </p:spPr>
          <p:txBody>
            <a:bodyPr rtlCol="0" anchor="ctr"/>
            <a:lstStyle/>
            <a:p>
              <a:endParaRPr lang="en-US"/>
            </a:p>
          </p:txBody>
        </p:sp>
      </p:grpSp>
    </p:spTree>
    <p:extLst>
      <p:ext uri="{BB962C8B-B14F-4D97-AF65-F5344CB8AC3E}">
        <p14:creationId xmlns:p14="http://schemas.microsoft.com/office/powerpoint/2010/main" val="20545118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tartbild">
    <p:spTree>
      <p:nvGrpSpPr>
        <p:cNvPr id="1" name=""/>
        <p:cNvGrpSpPr/>
        <p:nvPr/>
      </p:nvGrpSpPr>
      <p:grpSpPr>
        <a:xfrm>
          <a:off x="0" y="0"/>
          <a:ext cx="0" cy="0"/>
          <a:chOff x="0" y="0"/>
          <a:chExt cx="0" cy="0"/>
        </a:xfrm>
      </p:grpSpPr>
      <p:sp>
        <p:nvSpPr>
          <p:cNvPr id="4" name="Rektangel: ett hörn rundat 3">
            <a:extLst>
              <a:ext uri="{FF2B5EF4-FFF2-40B4-BE49-F238E27FC236}">
                <a16:creationId xmlns:a16="http://schemas.microsoft.com/office/drawing/2014/main" id="{A95B309E-D263-11E8-9807-1C7D2CFE7E7F}"/>
              </a:ext>
              <a:ext uri="{C183D7F6-B498-43B3-948B-1728B52AA6E4}">
                <adec:decorative xmlns:adec="http://schemas.microsoft.com/office/drawing/2017/decorative" val="1"/>
              </a:ext>
            </a:extLst>
          </p:cNvPr>
          <p:cNvSpPr/>
          <p:nvPr userDrawn="1"/>
        </p:nvSpPr>
        <p:spPr bwMode="black">
          <a:xfrm flipV="1">
            <a:off x="389262" y="380999"/>
            <a:ext cx="11412000" cy="6091200"/>
          </a:xfrm>
          <a:prstGeom prst="round1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2D6EA362-9137-45DF-BEE4-B691A8719BDE}"/>
              </a:ext>
            </a:extLst>
          </p:cNvPr>
          <p:cNvSpPr>
            <a:spLocks noGrp="1"/>
          </p:cNvSpPr>
          <p:nvPr>
            <p:ph type="title" hasCustomPrompt="1"/>
          </p:nvPr>
        </p:nvSpPr>
        <p:spPr bwMode="white">
          <a:xfrm>
            <a:off x="1092200" y="1752600"/>
            <a:ext cx="10007600" cy="1614312"/>
          </a:xfrm>
        </p:spPr>
        <p:txBody>
          <a:bodyPr anchor="b"/>
          <a:lstStyle>
            <a:lvl1pPr algn="ctr">
              <a:defRPr sz="3500" b="1">
                <a:solidFill>
                  <a:schemeClr val="bg1"/>
                </a:solidFill>
              </a:defRPr>
            </a:lvl1pPr>
          </a:lstStyle>
          <a:p>
            <a:r>
              <a:rPr lang="sv-SE"/>
              <a:t>Klicka för att lägga till rubrik</a:t>
            </a:r>
          </a:p>
        </p:txBody>
      </p:sp>
      <p:sp>
        <p:nvSpPr>
          <p:cNvPr id="3" name="Platshållare för text 2">
            <a:extLst>
              <a:ext uri="{FF2B5EF4-FFF2-40B4-BE49-F238E27FC236}">
                <a16:creationId xmlns:a16="http://schemas.microsoft.com/office/drawing/2014/main" id="{81D78077-8D23-4A9C-AD57-B41C92D6A8D4}"/>
              </a:ext>
            </a:extLst>
          </p:cNvPr>
          <p:cNvSpPr>
            <a:spLocks noGrp="1"/>
          </p:cNvSpPr>
          <p:nvPr>
            <p:ph type="body" idx="1" hasCustomPrompt="1"/>
          </p:nvPr>
        </p:nvSpPr>
        <p:spPr bwMode="white">
          <a:xfrm>
            <a:off x="1092200" y="3612268"/>
            <a:ext cx="10024267" cy="1500187"/>
          </a:xfrm>
        </p:spPr>
        <p:txBody>
          <a:bodyPr/>
          <a:lstStyle>
            <a:lvl1pPr marL="0" indent="0" algn="ctr">
              <a:buNone/>
              <a:defRPr sz="22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för att lägga till underrubrik</a:t>
            </a:r>
          </a:p>
        </p:txBody>
      </p:sp>
      <p:sp>
        <p:nvSpPr>
          <p:cNvPr id="6" name="Platshållare för datum 5">
            <a:extLst>
              <a:ext uri="{FF2B5EF4-FFF2-40B4-BE49-F238E27FC236}">
                <a16:creationId xmlns:a16="http://schemas.microsoft.com/office/drawing/2014/main" id="{DBF08389-4E2E-AF65-054E-C982BA7B587E}"/>
              </a:ext>
            </a:extLst>
          </p:cNvPr>
          <p:cNvSpPr>
            <a:spLocks noGrp="1"/>
          </p:cNvSpPr>
          <p:nvPr>
            <p:ph type="dt" sz="half" idx="10"/>
          </p:nvPr>
        </p:nvSpPr>
        <p:spPr/>
        <p:txBody>
          <a:bodyPr/>
          <a:lstStyle/>
          <a:p>
            <a:fld id="{3A473BDF-6C18-456D-B2F3-58DD8CBD1759}" type="datetime1">
              <a:rPr lang="sv-SE" smtClean="0"/>
              <a:t>2026-04-02</a:t>
            </a:fld>
            <a:endParaRPr lang="sv-SE"/>
          </a:p>
        </p:txBody>
      </p:sp>
      <p:sp>
        <p:nvSpPr>
          <p:cNvPr id="7" name="Platshållare för sidfot 6">
            <a:extLst>
              <a:ext uri="{FF2B5EF4-FFF2-40B4-BE49-F238E27FC236}">
                <a16:creationId xmlns:a16="http://schemas.microsoft.com/office/drawing/2014/main" id="{0A5E5F6E-C97D-A4DC-263A-27783D57B08B}"/>
              </a:ext>
            </a:extLst>
          </p:cNvPr>
          <p:cNvSpPr>
            <a:spLocks noGrp="1"/>
          </p:cNvSpPr>
          <p:nvPr>
            <p:ph type="ftr" sz="quarter" idx="11"/>
          </p:nvPr>
        </p:nvSpPr>
        <p:spPr/>
        <p:txBody>
          <a:bodyPr/>
          <a:lstStyle/>
          <a:p>
            <a:endParaRPr lang="sv-SE"/>
          </a:p>
        </p:txBody>
      </p:sp>
    </p:spTree>
    <p:extLst>
      <p:ext uri="{BB962C8B-B14F-4D97-AF65-F5344CB8AC3E}">
        <p14:creationId xmlns:p14="http://schemas.microsoft.com/office/powerpoint/2010/main" val="36018584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ubrik, innehåll och bi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877B3524-D6C4-8016-A0B9-76DB7A408CF7}"/>
              </a:ext>
            </a:extLst>
          </p:cNvPr>
          <p:cNvSpPr>
            <a:spLocks noGrp="1"/>
          </p:cNvSpPr>
          <p:nvPr>
            <p:ph type="title" hasCustomPrompt="1"/>
          </p:nvPr>
        </p:nvSpPr>
        <p:spPr>
          <a:xfrm>
            <a:off x="1100667" y="425716"/>
            <a:ext cx="4995333" cy="1047750"/>
          </a:xfrm>
        </p:spPr>
        <p:txBody>
          <a:bodyPr/>
          <a:lstStyle>
            <a:lvl1pPr>
              <a:defRPr/>
            </a:lvl1pPr>
          </a:lstStyle>
          <a:p>
            <a:r>
              <a:rPr lang="sv-SE"/>
              <a:t>Rubrik</a:t>
            </a:r>
          </a:p>
        </p:txBody>
      </p:sp>
      <p:sp>
        <p:nvSpPr>
          <p:cNvPr id="9" name="Platshållare för innehåll 8">
            <a:extLst>
              <a:ext uri="{FF2B5EF4-FFF2-40B4-BE49-F238E27FC236}">
                <a16:creationId xmlns:a16="http://schemas.microsoft.com/office/drawing/2014/main" id="{D5FF0E6C-D325-C355-90B1-214F162C31D1}"/>
              </a:ext>
            </a:extLst>
          </p:cNvPr>
          <p:cNvSpPr>
            <a:spLocks noGrp="1"/>
          </p:cNvSpPr>
          <p:nvPr>
            <p:ph sz="quarter" idx="14"/>
          </p:nvPr>
        </p:nvSpPr>
        <p:spPr>
          <a:xfrm>
            <a:off x="1092200" y="2113722"/>
            <a:ext cx="5003800" cy="3756990"/>
          </a:xfrm>
          <a:custGeom>
            <a:avLst/>
            <a:gdLst>
              <a:gd name="connsiteX0" fmla="*/ 0 w 4919133"/>
              <a:gd name="connsiteY0" fmla="*/ 0 h 3756990"/>
              <a:gd name="connsiteX1" fmla="*/ 4919133 w 4919133"/>
              <a:gd name="connsiteY1" fmla="*/ 0 h 3756990"/>
              <a:gd name="connsiteX2" fmla="*/ 4919133 w 4919133"/>
              <a:gd name="connsiteY2" fmla="*/ 3756990 h 3756990"/>
              <a:gd name="connsiteX3" fmla="*/ 0 w 4919133"/>
              <a:gd name="connsiteY3" fmla="*/ 3756990 h 3756990"/>
            </a:gdLst>
            <a:ahLst/>
            <a:cxnLst>
              <a:cxn ang="0">
                <a:pos x="connsiteX0" y="connsiteY0"/>
              </a:cxn>
              <a:cxn ang="0">
                <a:pos x="connsiteX1" y="connsiteY1"/>
              </a:cxn>
              <a:cxn ang="0">
                <a:pos x="connsiteX2" y="connsiteY2"/>
              </a:cxn>
              <a:cxn ang="0">
                <a:pos x="connsiteX3" y="connsiteY3"/>
              </a:cxn>
            </a:cxnLst>
            <a:rect l="l" t="t" r="r" b="b"/>
            <a:pathLst>
              <a:path w="4919133" h="3756990">
                <a:moveTo>
                  <a:pt x="0" y="0"/>
                </a:moveTo>
                <a:lnTo>
                  <a:pt x="4919133" y="0"/>
                </a:lnTo>
                <a:lnTo>
                  <a:pt x="4919133" y="3756990"/>
                </a:lnTo>
                <a:lnTo>
                  <a:pt x="0" y="3756990"/>
                </a:lnTo>
                <a:close/>
              </a:path>
            </a:pathLst>
          </a:custGeom>
        </p:spPr>
        <p:txBody>
          <a:bodyPr wrap="square">
            <a:noAutofit/>
          </a:bodyPr>
          <a:lstStyle>
            <a:lvl1pPr marL="0" indent="0">
              <a:buNone/>
              <a:defRPr/>
            </a:lvl1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Platshållare för datum 1">
            <a:extLst>
              <a:ext uri="{FF2B5EF4-FFF2-40B4-BE49-F238E27FC236}">
                <a16:creationId xmlns:a16="http://schemas.microsoft.com/office/drawing/2014/main" id="{625E6907-50BC-FFF4-F6B9-BF2B7373C4A2}"/>
              </a:ext>
            </a:extLst>
          </p:cNvPr>
          <p:cNvSpPr>
            <a:spLocks noGrp="1"/>
          </p:cNvSpPr>
          <p:nvPr>
            <p:ph type="dt" sz="half" idx="15"/>
          </p:nvPr>
        </p:nvSpPr>
        <p:spPr/>
        <p:txBody>
          <a:bodyPr/>
          <a:lstStyle/>
          <a:p>
            <a:fld id="{B0743B6B-FC1D-4E5C-878B-68715B5874CD}" type="datetime1">
              <a:rPr lang="sv-SE" smtClean="0"/>
              <a:t>2026-04-02</a:t>
            </a:fld>
            <a:endParaRPr lang="sv-SE"/>
          </a:p>
        </p:txBody>
      </p:sp>
      <p:sp>
        <p:nvSpPr>
          <p:cNvPr id="4" name="Platshållare för sidfot 3">
            <a:extLst>
              <a:ext uri="{FF2B5EF4-FFF2-40B4-BE49-F238E27FC236}">
                <a16:creationId xmlns:a16="http://schemas.microsoft.com/office/drawing/2014/main" id="{2F1EC206-E47A-5E7F-9581-B76ADE31A8FE}"/>
              </a:ext>
            </a:extLst>
          </p:cNvPr>
          <p:cNvSpPr>
            <a:spLocks noGrp="1"/>
          </p:cNvSpPr>
          <p:nvPr>
            <p:ph type="ftr" sz="quarter" idx="16"/>
          </p:nvPr>
        </p:nvSpPr>
        <p:spPr/>
        <p:txBody>
          <a:bodyPr/>
          <a:lstStyle/>
          <a:p>
            <a:endParaRPr lang="sv-SE"/>
          </a:p>
        </p:txBody>
      </p:sp>
      <p:sp>
        <p:nvSpPr>
          <p:cNvPr id="5" name="Platshållare för bild 11">
            <a:extLst>
              <a:ext uri="{FF2B5EF4-FFF2-40B4-BE49-F238E27FC236}">
                <a16:creationId xmlns:a16="http://schemas.microsoft.com/office/drawing/2014/main" id="{1FA5C84F-C4B8-CEC1-3555-41A99D993A4A}"/>
              </a:ext>
            </a:extLst>
          </p:cNvPr>
          <p:cNvSpPr>
            <a:spLocks noGrp="1"/>
          </p:cNvSpPr>
          <p:nvPr>
            <p:ph type="pic" sz="quarter" idx="13"/>
          </p:nvPr>
        </p:nvSpPr>
        <p:spPr>
          <a:xfrm>
            <a:off x="6798481" y="385758"/>
            <a:ext cx="5002954" cy="6091200"/>
          </a:xfrm>
          <a:custGeom>
            <a:avLst/>
            <a:gdLst>
              <a:gd name="connsiteX0" fmla="*/ 0 w 5002954"/>
              <a:gd name="connsiteY0" fmla="*/ 0 h 6071396"/>
              <a:gd name="connsiteX1" fmla="*/ 5002954 w 5002954"/>
              <a:gd name="connsiteY1" fmla="*/ 0 h 6071396"/>
              <a:gd name="connsiteX2" fmla="*/ 5002954 w 5002954"/>
              <a:gd name="connsiteY2" fmla="*/ 5059476 h 6071396"/>
              <a:gd name="connsiteX3" fmla="*/ 3991034 w 5002954"/>
              <a:gd name="connsiteY3" fmla="*/ 6071396 h 6071396"/>
              <a:gd name="connsiteX4" fmla="*/ 0 w 5002954"/>
              <a:gd name="connsiteY4" fmla="*/ 6071396 h 60713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02954" h="6071396">
                <a:moveTo>
                  <a:pt x="0" y="0"/>
                </a:moveTo>
                <a:lnTo>
                  <a:pt x="5002954" y="0"/>
                </a:lnTo>
                <a:lnTo>
                  <a:pt x="5002954" y="5059476"/>
                </a:lnTo>
                <a:cubicBezTo>
                  <a:pt x="5002954" y="5618344"/>
                  <a:pt x="4549902" y="6071396"/>
                  <a:pt x="3991034" y="6071396"/>
                </a:cubicBezTo>
                <a:lnTo>
                  <a:pt x="0" y="6071396"/>
                </a:lnTo>
                <a:close/>
              </a:path>
            </a:pathLst>
          </a:custGeom>
          <a:solidFill>
            <a:schemeClr val="bg1">
              <a:lumMod val="95000"/>
            </a:schemeClr>
          </a:solidFill>
        </p:spPr>
        <p:txBody>
          <a:bodyPr wrap="square">
            <a:noAutofit/>
          </a:bodyPr>
          <a:lstStyle>
            <a:lvl1pPr marL="0" indent="0">
              <a:buNone/>
              <a:defRPr/>
            </a:lvl1pPr>
          </a:lstStyle>
          <a:p>
            <a:pPr marL="0" marR="0" lvl="0" indent="0" algn="l" defTabSz="914400" rtl="0" eaLnBrk="1" fontAlgn="auto" latinLnBrk="0" hangingPunct="1">
              <a:lnSpc>
                <a:spcPct val="130000"/>
              </a:lnSpc>
              <a:spcBef>
                <a:spcPts val="1000"/>
              </a:spcBef>
              <a:spcAft>
                <a:spcPts val="0"/>
              </a:spcAft>
              <a:buClrTx/>
              <a:buSzTx/>
              <a:buFont typeface="Verdana" panose="020B0604030504040204" pitchFamily="34" charset="0"/>
              <a:buNone/>
              <a:tabLst/>
              <a:defRPr/>
            </a:pPr>
            <a:r>
              <a:rPr lang="sv-SE"/>
              <a:t>Klicka på ikonen för att lägga till en bild</a:t>
            </a:r>
          </a:p>
        </p:txBody>
      </p:sp>
    </p:spTree>
    <p:extLst>
      <p:ext uri="{BB962C8B-B14F-4D97-AF65-F5344CB8AC3E}">
        <p14:creationId xmlns:p14="http://schemas.microsoft.com/office/powerpoint/2010/main" val="31430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5571902-9019-4326-9DA4-70B9743B49ED}"/>
              </a:ext>
            </a:extLst>
          </p:cNvPr>
          <p:cNvSpPr>
            <a:spLocks noGrp="1"/>
          </p:cNvSpPr>
          <p:nvPr>
            <p:ph type="title" hasCustomPrompt="1"/>
          </p:nvPr>
        </p:nvSpPr>
        <p:spPr>
          <a:xfrm>
            <a:off x="881395" y="1424752"/>
            <a:ext cx="8872205" cy="1047750"/>
          </a:xfrm>
        </p:spPr>
        <p:txBody>
          <a:bodyPr/>
          <a:lstStyle>
            <a:lvl1pPr>
              <a:defRPr b="1"/>
            </a:lvl1pPr>
          </a:lstStyle>
          <a:p>
            <a:r>
              <a:rPr lang="sv-SE"/>
              <a:t>Klicka för att lägga till rubrik</a:t>
            </a:r>
          </a:p>
        </p:txBody>
      </p:sp>
      <p:sp>
        <p:nvSpPr>
          <p:cNvPr id="5" name="Platshållare för datum 4">
            <a:extLst>
              <a:ext uri="{FF2B5EF4-FFF2-40B4-BE49-F238E27FC236}">
                <a16:creationId xmlns:a16="http://schemas.microsoft.com/office/drawing/2014/main" id="{3E0629D0-D830-BA3B-8258-4D3944A151FE}"/>
              </a:ext>
            </a:extLst>
          </p:cNvPr>
          <p:cNvSpPr>
            <a:spLocks noGrp="1"/>
          </p:cNvSpPr>
          <p:nvPr>
            <p:ph type="dt" sz="half" idx="10"/>
          </p:nvPr>
        </p:nvSpPr>
        <p:spPr/>
        <p:txBody>
          <a:bodyPr/>
          <a:lstStyle/>
          <a:p>
            <a:fld id="{F7FC82E9-E70A-41D0-BC52-9CE4D8B0E8A6}" type="datetime1">
              <a:rPr lang="sv-SE" smtClean="0"/>
              <a:t>2026-04-02</a:t>
            </a:fld>
            <a:endParaRPr lang="sv-SE"/>
          </a:p>
        </p:txBody>
      </p:sp>
      <p:sp>
        <p:nvSpPr>
          <p:cNvPr id="6" name="Platshållare för sidfot 5">
            <a:extLst>
              <a:ext uri="{FF2B5EF4-FFF2-40B4-BE49-F238E27FC236}">
                <a16:creationId xmlns:a16="http://schemas.microsoft.com/office/drawing/2014/main" id="{F61AD9AB-C85B-9888-3B59-C1F8A75F1D3A}"/>
              </a:ext>
            </a:extLst>
          </p:cNvPr>
          <p:cNvSpPr>
            <a:spLocks noGrp="1"/>
          </p:cNvSpPr>
          <p:nvPr>
            <p:ph type="ftr" sz="quarter" idx="11"/>
          </p:nvPr>
        </p:nvSpPr>
        <p:spPr/>
        <p:txBody>
          <a:bodyPr/>
          <a:lstStyle/>
          <a:p>
            <a:endParaRPr lang="sv-SE"/>
          </a:p>
        </p:txBody>
      </p:sp>
      <p:grpSp>
        <p:nvGrpSpPr>
          <p:cNvPr id="3" name="Graphic 4">
            <a:extLst>
              <a:ext uri="{FF2B5EF4-FFF2-40B4-BE49-F238E27FC236}">
                <a16:creationId xmlns:a16="http://schemas.microsoft.com/office/drawing/2014/main" id="{4C3381B4-AC30-6419-D826-946D93D76D70}"/>
              </a:ext>
            </a:extLst>
          </p:cNvPr>
          <p:cNvGrpSpPr>
            <a:grpSpLocks noChangeAspect="1"/>
          </p:cNvGrpSpPr>
          <p:nvPr userDrawn="1"/>
        </p:nvGrpSpPr>
        <p:grpSpPr>
          <a:xfrm>
            <a:off x="10373521" y="393108"/>
            <a:ext cx="1427973" cy="6091200"/>
            <a:chOff x="10371140" y="380999"/>
            <a:chExt cx="1439144" cy="6138849"/>
          </a:xfrm>
        </p:grpSpPr>
        <p:sp>
          <p:nvSpPr>
            <p:cNvPr id="4" name="Freeform: Shape 14">
              <a:extLst>
                <a:ext uri="{FF2B5EF4-FFF2-40B4-BE49-F238E27FC236}">
                  <a16:creationId xmlns:a16="http://schemas.microsoft.com/office/drawing/2014/main" id="{1FC6FDEA-C781-902D-A489-58BB1BF3050A}"/>
                </a:ext>
              </a:extLst>
            </p:cNvPr>
            <p:cNvSpPr>
              <a:spLocks noChangeAspect="1"/>
            </p:cNvSpPr>
            <p:nvPr/>
          </p:nvSpPr>
          <p:spPr>
            <a:xfrm>
              <a:off x="10371140" y="380999"/>
              <a:ext cx="1439144" cy="1023084"/>
            </a:xfrm>
            <a:custGeom>
              <a:avLst/>
              <a:gdLst>
                <a:gd name="connsiteX0" fmla="*/ 511628 w 1439144"/>
                <a:gd name="connsiteY0" fmla="*/ 1023085 h 1023084"/>
                <a:gd name="connsiteX1" fmla="*/ 0 w 1439144"/>
                <a:gd name="connsiteY1" fmla="*/ 511628 h 1023084"/>
                <a:gd name="connsiteX2" fmla="*/ 0 w 1439144"/>
                <a:gd name="connsiteY2" fmla="*/ 0 h 1023084"/>
                <a:gd name="connsiteX3" fmla="*/ 1439145 w 1439144"/>
                <a:gd name="connsiteY3" fmla="*/ 0 h 1023084"/>
                <a:gd name="connsiteX4" fmla="*/ 1439145 w 1439144"/>
                <a:gd name="connsiteY4" fmla="*/ 1023085 h 1023084"/>
                <a:gd name="connsiteX5" fmla="*/ 511628 w 1439144"/>
                <a:gd name="connsiteY5" fmla="*/ 1023085 h 1023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39144" h="1023084">
                  <a:moveTo>
                    <a:pt x="511628" y="1023085"/>
                  </a:moveTo>
                  <a:cubicBezTo>
                    <a:pt x="229021" y="1023085"/>
                    <a:pt x="0" y="794064"/>
                    <a:pt x="0" y="511628"/>
                  </a:cubicBezTo>
                  <a:lnTo>
                    <a:pt x="0" y="0"/>
                  </a:lnTo>
                  <a:lnTo>
                    <a:pt x="1439145" y="0"/>
                  </a:lnTo>
                  <a:lnTo>
                    <a:pt x="1439145" y="1023085"/>
                  </a:lnTo>
                  <a:lnTo>
                    <a:pt x="511628" y="1023085"/>
                  </a:lnTo>
                  <a:close/>
                </a:path>
              </a:pathLst>
            </a:custGeom>
            <a:solidFill>
              <a:schemeClr val="accent2"/>
            </a:solidFill>
            <a:ln w="17009" cap="flat">
              <a:noFill/>
              <a:prstDash val="solid"/>
              <a:miter/>
            </a:ln>
          </p:spPr>
          <p:txBody>
            <a:bodyPr rtlCol="0" anchor="ctr"/>
            <a:lstStyle/>
            <a:p>
              <a:endParaRPr lang="en-US"/>
            </a:p>
          </p:txBody>
        </p:sp>
        <p:sp>
          <p:nvSpPr>
            <p:cNvPr id="7" name="Freeform: Shape 15">
              <a:extLst>
                <a:ext uri="{FF2B5EF4-FFF2-40B4-BE49-F238E27FC236}">
                  <a16:creationId xmlns:a16="http://schemas.microsoft.com/office/drawing/2014/main" id="{E3AC7685-6FDC-1A23-7B20-B455EC5C9362}"/>
                </a:ext>
              </a:extLst>
            </p:cNvPr>
            <p:cNvSpPr>
              <a:spLocks noChangeAspect="1"/>
            </p:cNvSpPr>
            <p:nvPr/>
          </p:nvSpPr>
          <p:spPr>
            <a:xfrm>
              <a:off x="10371140" y="3450423"/>
              <a:ext cx="1439144" cy="3069424"/>
            </a:xfrm>
            <a:custGeom>
              <a:avLst/>
              <a:gdLst>
                <a:gd name="connsiteX0" fmla="*/ 858572 w 1439144"/>
                <a:gd name="connsiteY0" fmla="*/ 3069425 h 3069424"/>
                <a:gd name="connsiteX1" fmla="*/ 1439145 w 1439144"/>
                <a:gd name="connsiteY1" fmla="*/ 2488852 h 3069424"/>
                <a:gd name="connsiteX2" fmla="*/ 1439145 w 1439144"/>
                <a:gd name="connsiteY2" fmla="*/ 0 h 3069424"/>
                <a:gd name="connsiteX3" fmla="*/ 0 w 1439144"/>
                <a:gd name="connsiteY3" fmla="*/ 0 h 3069424"/>
                <a:gd name="connsiteX4" fmla="*/ 0 w 1439144"/>
                <a:gd name="connsiteY4" fmla="*/ 3069425 h 3069424"/>
                <a:gd name="connsiteX5" fmla="*/ 858572 w 1439144"/>
                <a:gd name="connsiteY5" fmla="*/ 3069425 h 30694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39144" h="3069424">
                  <a:moveTo>
                    <a:pt x="858572" y="3069425"/>
                  </a:moveTo>
                  <a:cubicBezTo>
                    <a:pt x="1179235" y="3069425"/>
                    <a:pt x="1439145" y="2809515"/>
                    <a:pt x="1439145" y="2488852"/>
                  </a:cubicBezTo>
                  <a:lnTo>
                    <a:pt x="1439145" y="0"/>
                  </a:lnTo>
                  <a:lnTo>
                    <a:pt x="0" y="0"/>
                  </a:lnTo>
                  <a:lnTo>
                    <a:pt x="0" y="3069425"/>
                  </a:lnTo>
                  <a:lnTo>
                    <a:pt x="858572" y="3069425"/>
                  </a:lnTo>
                  <a:close/>
                </a:path>
              </a:pathLst>
            </a:custGeom>
            <a:solidFill>
              <a:schemeClr val="accent1"/>
            </a:solidFill>
            <a:ln w="17009" cap="flat">
              <a:noFill/>
              <a:prstDash val="solid"/>
              <a:miter/>
            </a:ln>
          </p:spPr>
          <p:txBody>
            <a:bodyPr rtlCol="0" anchor="ctr"/>
            <a:lstStyle/>
            <a:p>
              <a:endParaRPr lang="en-US"/>
            </a:p>
          </p:txBody>
        </p:sp>
        <p:sp>
          <p:nvSpPr>
            <p:cNvPr id="11" name="Freeform: Shape 16">
              <a:extLst>
                <a:ext uri="{FF2B5EF4-FFF2-40B4-BE49-F238E27FC236}">
                  <a16:creationId xmlns:a16="http://schemas.microsoft.com/office/drawing/2014/main" id="{1F9B59B5-C37C-6616-7B01-4CE9FC56AFC8}"/>
                </a:ext>
              </a:extLst>
            </p:cNvPr>
            <p:cNvSpPr>
              <a:spLocks noChangeAspect="1"/>
            </p:cNvSpPr>
            <p:nvPr/>
          </p:nvSpPr>
          <p:spPr>
            <a:xfrm>
              <a:off x="10371140" y="1404083"/>
              <a:ext cx="1439144" cy="2046340"/>
            </a:xfrm>
            <a:custGeom>
              <a:avLst/>
              <a:gdLst>
                <a:gd name="connsiteX0" fmla="*/ 858572 w 1439144"/>
                <a:gd name="connsiteY0" fmla="*/ 2046340 h 2046340"/>
                <a:gd name="connsiteX1" fmla="*/ 1439145 w 1439144"/>
                <a:gd name="connsiteY1" fmla="*/ 1465767 h 2046340"/>
                <a:gd name="connsiteX2" fmla="*/ 1439145 w 1439144"/>
                <a:gd name="connsiteY2" fmla="*/ 0 h 2046340"/>
                <a:gd name="connsiteX3" fmla="*/ 0 w 1439144"/>
                <a:gd name="connsiteY3" fmla="*/ 0 h 2046340"/>
                <a:gd name="connsiteX4" fmla="*/ 0 w 1439144"/>
                <a:gd name="connsiteY4" fmla="*/ 2046340 h 2046340"/>
                <a:gd name="connsiteX5" fmla="*/ 858572 w 1439144"/>
                <a:gd name="connsiteY5" fmla="*/ 2046340 h 20463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39144" h="2046340">
                  <a:moveTo>
                    <a:pt x="858572" y="2046340"/>
                  </a:moveTo>
                  <a:cubicBezTo>
                    <a:pt x="1179235" y="2046340"/>
                    <a:pt x="1439145" y="1786431"/>
                    <a:pt x="1439145" y="1465767"/>
                  </a:cubicBezTo>
                  <a:lnTo>
                    <a:pt x="1439145" y="0"/>
                  </a:lnTo>
                  <a:lnTo>
                    <a:pt x="0" y="0"/>
                  </a:lnTo>
                  <a:lnTo>
                    <a:pt x="0" y="2046340"/>
                  </a:lnTo>
                  <a:lnTo>
                    <a:pt x="858572" y="2046340"/>
                  </a:lnTo>
                  <a:close/>
                </a:path>
              </a:pathLst>
            </a:custGeom>
            <a:solidFill>
              <a:srgbClr val="E7E1DF"/>
            </a:solidFill>
            <a:ln w="17009" cap="flat">
              <a:noFill/>
              <a:prstDash val="solid"/>
              <a:miter/>
            </a:ln>
          </p:spPr>
          <p:txBody>
            <a:bodyPr rtlCol="0" anchor="ctr"/>
            <a:lstStyle/>
            <a:p>
              <a:endParaRPr lang="en-US"/>
            </a:p>
          </p:txBody>
        </p:sp>
      </p:grpSp>
    </p:spTree>
    <p:extLst>
      <p:ext uri="{BB962C8B-B14F-4D97-AF65-F5344CB8AC3E}">
        <p14:creationId xmlns:p14="http://schemas.microsoft.com/office/powerpoint/2010/main" val="219321272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Endast helbild">
    <p:spTree>
      <p:nvGrpSpPr>
        <p:cNvPr id="1" name=""/>
        <p:cNvGrpSpPr/>
        <p:nvPr/>
      </p:nvGrpSpPr>
      <p:grpSpPr>
        <a:xfrm>
          <a:off x="0" y="0"/>
          <a:ext cx="0" cy="0"/>
          <a:chOff x="0" y="0"/>
          <a:chExt cx="0" cy="0"/>
        </a:xfrm>
      </p:grpSpPr>
      <p:sp>
        <p:nvSpPr>
          <p:cNvPr id="4" name="Platshållare för datum 3">
            <a:extLst>
              <a:ext uri="{FF2B5EF4-FFF2-40B4-BE49-F238E27FC236}">
                <a16:creationId xmlns:a16="http://schemas.microsoft.com/office/drawing/2014/main" id="{A100F903-3478-7793-DE93-655C7E1A353D}"/>
              </a:ext>
            </a:extLst>
          </p:cNvPr>
          <p:cNvSpPr>
            <a:spLocks noGrp="1"/>
          </p:cNvSpPr>
          <p:nvPr>
            <p:ph type="dt" sz="half" idx="14"/>
          </p:nvPr>
        </p:nvSpPr>
        <p:spPr/>
        <p:txBody>
          <a:bodyPr/>
          <a:lstStyle/>
          <a:p>
            <a:fld id="{21A4A846-428D-495E-A55C-A66F11C8B8FF}" type="datetime1">
              <a:rPr lang="sv-SE" smtClean="0"/>
              <a:t>2026-04-02</a:t>
            </a:fld>
            <a:endParaRPr lang="sv-SE"/>
          </a:p>
        </p:txBody>
      </p:sp>
      <p:sp>
        <p:nvSpPr>
          <p:cNvPr id="6" name="Platshållare för sidfot 5">
            <a:extLst>
              <a:ext uri="{FF2B5EF4-FFF2-40B4-BE49-F238E27FC236}">
                <a16:creationId xmlns:a16="http://schemas.microsoft.com/office/drawing/2014/main" id="{3CF62D2F-E5FD-F410-EE14-94871D7A62B1}"/>
              </a:ext>
            </a:extLst>
          </p:cNvPr>
          <p:cNvSpPr>
            <a:spLocks noGrp="1"/>
          </p:cNvSpPr>
          <p:nvPr>
            <p:ph type="ftr" sz="quarter" idx="15"/>
          </p:nvPr>
        </p:nvSpPr>
        <p:spPr/>
        <p:txBody>
          <a:bodyPr/>
          <a:lstStyle/>
          <a:p>
            <a:endParaRPr lang="sv-SE"/>
          </a:p>
        </p:txBody>
      </p:sp>
      <p:sp>
        <p:nvSpPr>
          <p:cNvPr id="2" name="Platshållare för bild 4">
            <a:extLst>
              <a:ext uri="{FF2B5EF4-FFF2-40B4-BE49-F238E27FC236}">
                <a16:creationId xmlns:a16="http://schemas.microsoft.com/office/drawing/2014/main" id="{DCC3B870-75C4-56B4-5593-0D8B71AFE91C}"/>
              </a:ext>
            </a:extLst>
          </p:cNvPr>
          <p:cNvSpPr>
            <a:spLocks noGrp="1"/>
          </p:cNvSpPr>
          <p:nvPr>
            <p:ph type="pic" sz="quarter" idx="13"/>
          </p:nvPr>
        </p:nvSpPr>
        <p:spPr>
          <a:xfrm>
            <a:off x="389262" y="380999"/>
            <a:ext cx="11412000" cy="6091200"/>
          </a:xfrm>
          <a:custGeom>
            <a:avLst/>
            <a:gdLst>
              <a:gd name="connsiteX0" fmla="*/ 0 w 11413068"/>
              <a:gd name="connsiteY0" fmla="*/ 0 h 6099176"/>
              <a:gd name="connsiteX1" fmla="*/ 11413068 w 11413068"/>
              <a:gd name="connsiteY1" fmla="*/ 0 h 6099176"/>
              <a:gd name="connsiteX2" fmla="*/ 11413068 w 11413068"/>
              <a:gd name="connsiteY2" fmla="*/ 27780 h 6099176"/>
              <a:gd name="connsiteX3" fmla="*/ 11413068 w 11413068"/>
              <a:gd name="connsiteY3" fmla="*/ 5082626 h 6099176"/>
              <a:gd name="connsiteX4" fmla="*/ 11413068 w 11413068"/>
              <a:gd name="connsiteY4" fmla="*/ 5087256 h 6099176"/>
              <a:gd name="connsiteX5" fmla="*/ 10401148 w 11413068"/>
              <a:gd name="connsiteY5" fmla="*/ 6099176 h 6099176"/>
              <a:gd name="connsiteX6" fmla="*/ 10396518 w 11413068"/>
              <a:gd name="connsiteY6" fmla="*/ 6099176 h 6099176"/>
              <a:gd name="connsiteX7" fmla="*/ 0 w 11413068"/>
              <a:gd name="connsiteY7" fmla="*/ 6099176 h 6099176"/>
              <a:gd name="connsiteX8" fmla="*/ 0 w 11413068"/>
              <a:gd name="connsiteY8" fmla="*/ 27780 h 6099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413068" h="6099176">
                <a:moveTo>
                  <a:pt x="0" y="0"/>
                </a:moveTo>
                <a:lnTo>
                  <a:pt x="11413068" y="0"/>
                </a:lnTo>
                <a:lnTo>
                  <a:pt x="11413068" y="27780"/>
                </a:lnTo>
                <a:lnTo>
                  <a:pt x="11413068" y="5082626"/>
                </a:lnTo>
                <a:lnTo>
                  <a:pt x="11413068" y="5087256"/>
                </a:lnTo>
                <a:cubicBezTo>
                  <a:pt x="11413068" y="5646124"/>
                  <a:pt x="10960016" y="6099176"/>
                  <a:pt x="10401148" y="6099176"/>
                </a:cubicBezTo>
                <a:lnTo>
                  <a:pt x="10396518" y="6099176"/>
                </a:lnTo>
                <a:lnTo>
                  <a:pt x="0" y="6099176"/>
                </a:lnTo>
                <a:lnTo>
                  <a:pt x="0" y="27780"/>
                </a:lnTo>
                <a:close/>
              </a:path>
            </a:pathLst>
          </a:custGeom>
          <a:solidFill>
            <a:schemeClr val="bg1">
              <a:lumMod val="95000"/>
            </a:schemeClr>
          </a:solidFill>
        </p:spPr>
        <p:txBody>
          <a:bodyPr wrap="square">
            <a:noAutofit/>
          </a:bodyPr>
          <a:lstStyle>
            <a:lvl1pPr marL="0" indent="0">
              <a:buNone/>
              <a:defRPr/>
            </a:lvl1pPr>
          </a:lstStyle>
          <a:p>
            <a:pPr marL="0" marR="0" lvl="0" indent="0" algn="l" defTabSz="914400" rtl="0" eaLnBrk="1" fontAlgn="auto" latinLnBrk="0" hangingPunct="1">
              <a:lnSpc>
                <a:spcPct val="130000"/>
              </a:lnSpc>
              <a:spcBef>
                <a:spcPts val="1000"/>
              </a:spcBef>
              <a:spcAft>
                <a:spcPts val="0"/>
              </a:spcAft>
              <a:buClrTx/>
              <a:buSzTx/>
              <a:buFont typeface="Verdana" panose="020B0604030504040204" pitchFamily="34" charset="0"/>
              <a:buNone/>
              <a:tabLst/>
              <a:defRPr/>
            </a:pPr>
            <a:r>
              <a:rPr lang="sv-SE"/>
              <a:t>Klicka på ikonen för att lägga till en bild</a:t>
            </a:r>
          </a:p>
        </p:txBody>
      </p:sp>
    </p:spTree>
    <p:extLst>
      <p:ext uri="{BB962C8B-B14F-4D97-AF65-F5344CB8AC3E}">
        <p14:creationId xmlns:p14="http://schemas.microsoft.com/office/powerpoint/2010/main" val="35482316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4" name="Platshållare för datum 3">
            <a:extLst>
              <a:ext uri="{FF2B5EF4-FFF2-40B4-BE49-F238E27FC236}">
                <a16:creationId xmlns:a16="http://schemas.microsoft.com/office/drawing/2014/main" id="{3AB1CC7E-5066-B2D6-C273-8806FB859F9B}"/>
              </a:ext>
            </a:extLst>
          </p:cNvPr>
          <p:cNvSpPr>
            <a:spLocks noGrp="1"/>
          </p:cNvSpPr>
          <p:nvPr>
            <p:ph type="dt" sz="half" idx="10"/>
          </p:nvPr>
        </p:nvSpPr>
        <p:spPr/>
        <p:txBody>
          <a:bodyPr/>
          <a:lstStyle/>
          <a:p>
            <a:fld id="{DA185498-67B0-4A0B-8455-9A803E3F2EDA}" type="datetime1">
              <a:rPr lang="sv-SE" smtClean="0"/>
              <a:t>2026-04-02</a:t>
            </a:fld>
            <a:endParaRPr lang="sv-SE"/>
          </a:p>
        </p:txBody>
      </p:sp>
      <p:sp>
        <p:nvSpPr>
          <p:cNvPr id="5" name="Platshållare för sidfot 4">
            <a:extLst>
              <a:ext uri="{FF2B5EF4-FFF2-40B4-BE49-F238E27FC236}">
                <a16:creationId xmlns:a16="http://schemas.microsoft.com/office/drawing/2014/main" id="{12B0C1A2-56EF-E81F-53A9-CC77AD52554C}"/>
              </a:ext>
            </a:extLst>
          </p:cNvPr>
          <p:cNvSpPr>
            <a:spLocks noGrp="1"/>
          </p:cNvSpPr>
          <p:nvPr>
            <p:ph type="ftr" sz="quarter" idx="11"/>
          </p:nvPr>
        </p:nvSpPr>
        <p:spPr/>
        <p:txBody>
          <a:bodyPr/>
          <a:lstStyle/>
          <a:p>
            <a:endParaRPr lang="sv-SE"/>
          </a:p>
        </p:txBody>
      </p:sp>
    </p:spTree>
    <p:extLst>
      <p:ext uri="{BB962C8B-B14F-4D97-AF65-F5344CB8AC3E}">
        <p14:creationId xmlns:p14="http://schemas.microsoft.com/office/powerpoint/2010/main" val="1800422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vart logo/Vit bakgrund">
    <p:spTree>
      <p:nvGrpSpPr>
        <p:cNvPr id="1" name=""/>
        <p:cNvGrpSpPr/>
        <p:nvPr/>
      </p:nvGrpSpPr>
      <p:grpSpPr>
        <a:xfrm>
          <a:off x="0" y="0"/>
          <a:ext cx="0" cy="0"/>
          <a:chOff x="0" y="0"/>
          <a:chExt cx="0" cy="0"/>
        </a:xfrm>
      </p:grpSpPr>
      <p:pic>
        <p:nvPicPr>
          <p:cNvPr id="6" name="Logo" descr="Logo: Västra Götalandsregionen">
            <a:extLst>
              <a:ext uri="{FF2B5EF4-FFF2-40B4-BE49-F238E27FC236}">
                <a16:creationId xmlns:a16="http://schemas.microsoft.com/office/drawing/2014/main" id="{F028FC9A-549E-C173-F6EE-DD2DADAFA6B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234210" y="2915466"/>
            <a:ext cx="5732564" cy="1161234"/>
          </a:xfrm>
          <a:prstGeom prst="rect">
            <a:avLst/>
          </a:prstGeom>
        </p:spPr>
      </p:pic>
      <p:sp>
        <p:nvSpPr>
          <p:cNvPr id="2" name="Platshållare för datum 1">
            <a:extLst>
              <a:ext uri="{FF2B5EF4-FFF2-40B4-BE49-F238E27FC236}">
                <a16:creationId xmlns:a16="http://schemas.microsoft.com/office/drawing/2014/main" id="{29CA8175-3DF2-53F0-BACA-67AB9A313412}"/>
              </a:ext>
            </a:extLst>
          </p:cNvPr>
          <p:cNvSpPr>
            <a:spLocks noGrp="1"/>
          </p:cNvSpPr>
          <p:nvPr>
            <p:ph type="dt" sz="half" idx="10"/>
          </p:nvPr>
        </p:nvSpPr>
        <p:spPr/>
        <p:txBody>
          <a:bodyPr/>
          <a:lstStyle/>
          <a:p>
            <a:fld id="{F6BD57B1-FF3A-4A75-8128-4AFE16604E80}" type="datetime1">
              <a:rPr lang="sv-SE" smtClean="0"/>
              <a:t>2026-04-02</a:t>
            </a:fld>
            <a:endParaRPr lang="sv-SE"/>
          </a:p>
        </p:txBody>
      </p:sp>
      <p:sp>
        <p:nvSpPr>
          <p:cNvPr id="5" name="Platshållare för sidfot 4">
            <a:extLst>
              <a:ext uri="{FF2B5EF4-FFF2-40B4-BE49-F238E27FC236}">
                <a16:creationId xmlns:a16="http://schemas.microsoft.com/office/drawing/2014/main" id="{6E1E6669-4CF8-70B7-0D3D-C4533A8CE1F4}"/>
              </a:ext>
            </a:extLst>
          </p:cNvPr>
          <p:cNvSpPr>
            <a:spLocks noGrp="1"/>
          </p:cNvSpPr>
          <p:nvPr>
            <p:ph type="ftr" sz="quarter" idx="11"/>
          </p:nvPr>
        </p:nvSpPr>
        <p:spPr/>
        <p:txBody>
          <a:bodyPr/>
          <a:lstStyle/>
          <a:p>
            <a:endParaRPr lang="sv-SE"/>
          </a:p>
        </p:txBody>
      </p:sp>
      <p:sp>
        <p:nvSpPr>
          <p:cNvPr id="3" name="Title 2">
            <a:extLst>
              <a:ext uri="{FF2B5EF4-FFF2-40B4-BE49-F238E27FC236}">
                <a16:creationId xmlns:a16="http://schemas.microsoft.com/office/drawing/2014/main" id="{3B23554D-627D-914B-C979-86E23DE8C83A}"/>
              </a:ext>
            </a:extLst>
          </p:cNvPr>
          <p:cNvSpPr>
            <a:spLocks noGrp="1"/>
          </p:cNvSpPr>
          <p:nvPr>
            <p:ph type="title" hasCustomPrompt="1"/>
          </p:nvPr>
        </p:nvSpPr>
        <p:spPr>
          <a:xfrm>
            <a:off x="1100667" y="-1301484"/>
            <a:ext cx="8642350" cy="1047750"/>
          </a:xfrm>
        </p:spPr>
        <p:txBody>
          <a:bodyPr/>
          <a:lstStyle>
            <a:lvl1pPr>
              <a:defRPr/>
            </a:lvl1pPr>
          </a:lstStyle>
          <a:p>
            <a:r>
              <a:rPr lang="sv-SE" noProof="0"/>
              <a:t>Skriv en rubrik för tillgänglighetsanpassning</a:t>
            </a:r>
          </a:p>
        </p:txBody>
      </p:sp>
    </p:spTree>
    <p:extLst>
      <p:ext uri="{BB962C8B-B14F-4D97-AF65-F5344CB8AC3E}">
        <p14:creationId xmlns:p14="http://schemas.microsoft.com/office/powerpoint/2010/main" val="4924050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152683E2-9A31-4B47-ACFE-390B6E0AF714}"/>
              </a:ext>
            </a:extLst>
          </p:cNvPr>
          <p:cNvSpPr>
            <a:spLocks noGrp="1"/>
          </p:cNvSpPr>
          <p:nvPr>
            <p:ph type="title"/>
          </p:nvPr>
        </p:nvSpPr>
        <p:spPr>
          <a:xfrm>
            <a:off x="1100667" y="425716"/>
            <a:ext cx="8642350" cy="1047750"/>
          </a:xfrm>
          <a:prstGeom prst="rect">
            <a:avLst/>
          </a:prstGeom>
        </p:spPr>
        <p:txBody>
          <a:bodyPr vert="horz" lIns="0" tIns="0" rIns="0" bIns="0" rtlCol="0" anchor="b">
            <a:noAutofit/>
          </a:bodyPr>
          <a:lstStyle/>
          <a:p>
            <a:r>
              <a:rPr lang="sv-SE"/>
              <a:t>Klicka för att lägga till rubrik</a:t>
            </a:r>
          </a:p>
        </p:txBody>
      </p:sp>
      <p:sp>
        <p:nvSpPr>
          <p:cNvPr id="3" name="Platshållare för text 2">
            <a:extLst>
              <a:ext uri="{FF2B5EF4-FFF2-40B4-BE49-F238E27FC236}">
                <a16:creationId xmlns:a16="http://schemas.microsoft.com/office/drawing/2014/main" id="{81C0710F-3CB3-4F01-9977-A1A69928F1E2}"/>
              </a:ext>
            </a:extLst>
          </p:cNvPr>
          <p:cNvSpPr>
            <a:spLocks noGrp="1"/>
          </p:cNvSpPr>
          <p:nvPr>
            <p:ph type="body" idx="1"/>
          </p:nvPr>
        </p:nvSpPr>
        <p:spPr>
          <a:xfrm>
            <a:off x="1111250" y="2044700"/>
            <a:ext cx="8642350" cy="3311526"/>
          </a:xfrm>
          <a:prstGeom prst="rect">
            <a:avLst/>
          </a:prstGeom>
        </p:spPr>
        <p:txBody>
          <a:bodyPr vert="horz" lIns="0" tIns="0" rIns="0" bIns="0" rtlCol="0">
            <a:noAutofit/>
          </a:bodyPr>
          <a:lstStyle/>
          <a:p>
            <a:pPr lvl="0"/>
            <a:r>
              <a:rPr lang="sv-SE"/>
              <a:t>Skriv text här</a:t>
            </a:r>
          </a:p>
          <a:p>
            <a:pPr lvl="1"/>
            <a:r>
              <a:rPr lang="sv-SE"/>
              <a:t>Skriv text här</a:t>
            </a:r>
          </a:p>
          <a:p>
            <a:pPr lvl="2"/>
            <a:r>
              <a:rPr lang="sv-SE"/>
              <a:t>Nivå tre</a:t>
            </a:r>
          </a:p>
          <a:p>
            <a:pPr lvl="3"/>
            <a:r>
              <a:rPr lang="sv-SE"/>
              <a:t>Nivå fyra</a:t>
            </a:r>
          </a:p>
          <a:p>
            <a:pPr lvl="4"/>
            <a:r>
              <a:rPr lang="sv-SE"/>
              <a:t>Nivå fem</a:t>
            </a:r>
          </a:p>
        </p:txBody>
      </p:sp>
      <p:sp>
        <p:nvSpPr>
          <p:cNvPr id="9" name="Platshållare för datum 8">
            <a:extLst>
              <a:ext uri="{FF2B5EF4-FFF2-40B4-BE49-F238E27FC236}">
                <a16:creationId xmlns:a16="http://schemas.microsoft.com/office/drawing/2014/main" id="{94798039-E5C4-7804-7509-501B9DE7B0C6}"/>
              </a:ext>
            </a:extLst>
          </p:cNvPr>
          <p:cNvSpPr>
            <a:spLocks noGrp="1"/>
          </p:cNvSpPr>
          <p:nvPr>
            <p:ph type="dt" sz="half" idx="2"/>
          </p:nvPr>
        </p:nvSpPr>
        <p:spPr>
          <a:xfrm>
            <a:off x="10901364" y="136525"/>
            <a:ext cx="900071" cy="141687"/>
          </a:xfrm>
          <a:prstGeom prst="rect">
            <a:avLst/>
          </a:prstGeom>
        </p:spPr>
        <p:txBody>
          <a:bodyPr vert="horz" lIns="0" tIns="0" rIns="0" bIns="0" rtlCol="0" anchor="ctr"/>
          <a:lstStyle>
            <a:lvl1pPr algn="r">
              <a:defRPr sz="900">
                <a:solidFill>
                  <a:schemeClr val="tx1"/>
                </a:solidFill>
              </a:defRPr>
            </a:lvl1pPr>
          </a:lstStyle>
          <a:p>
            <a:fld id="{8BA77866-C1B2-4993-AE7F-F082A0E998CD}" type="datetime1">
              <a:rPr lang="sv-SE" smtClean="0"/>
              <a:t>2026-04-02</a:t>
            </a:fld>
            <a:endParaRPr lang="sv-SE"/>
          </a:p>
        </p:txBody>
      </p:sp>
      <p:sp>
        <p:nvSpPr>
          <p:cNvPr id="10" name="Platshållare för sidfot 9">
            <a:extLst>
              <a:ext uri="{FF2B5EF4-FFF2-40B4-BE49-F238E27FC236}">
                <a16:creationId xmlns:a16="http://schemas.microsoft.com/office/drawing/2014/main" id="{2F44A19D-54A3-346E-3AA1-C94C6D945439}"/>
              </a:ext>
            </a:extLst>
          </p:cNvPr>
          <p:cNvSpPr>
            <a:spLocks noGrp="1"/>
          </p:cNvSpPr>
          <p:nvPr>
            <p:ph type="ftr" sz="quarter" idx="3"/>
          </p:nvPr>
        </p:nvSpPr>
        <p:spPr>
          <a:xfrm>
            <a:off x="389466" y="136525"/>
            <a:ext cx="4125383" cy="141687"/>
          </a:xfrm>
          <a:prstGeom prst="rect">
            <a:avLst/>
          </a:prstGeom>
        </p:spPr>
        <p:txBody>
          <a:bodyPr vert="horz" lIns="0" tIns="0" rIns="0" bIns="0" rtlCol="0" anchor="ctr"/>
          <a:lstStyle>
            <a:lvl1pPr algn="l">
              <a:defRPr sz="900">
                <a:solidFill>
                  <a:schemeClr val="tx1"/>
                </a:solidFill>
              </a:defRPr>
            </a:lvl1pPr>
          </a:lstStyle>
          <a:p>
            <a:endParaRPr lang="sv-SE"/>
          </a:p>
        </p:txBody>
      </p:sp>
    </p:spTree>
    <p:extLst>
      <p:ext uri="{BB962C8B-B14F-4D97-AF65-F5344CB8AC3E}">
        <p14:creationId xmlns:p14="http://schemas.microsoft.com/office/powerpoint/2010/main" val="149138282"/>
      </p:ext>
    </p:extLst>
  </p:cSld>
  <p:clrMap bg1="lt1" tx1="dk1" bg2="lt2" tx2="dk2" accent1="accent1" accent2="accent2" accent3="accent3" accent4="accent4" accent5="accent5" accent6="accent6" hlink="hlink" folHlink="folHlink"/>
  <p:sldLayoutIdLst>
    <p:sldLayoutId id="2147483658" r:id="rId1"/>
    <p:sldLayoutId id="2147483649" r:id="rId2"/>
    <p:sldLayoutId id="2147483650" r:id="rId3"/>
    <p:sldLayoutId id="2147483651" r:id="rId4"/>
    <p:sldLayoutId id="2147483652" r:id="rId5"/>
    <p:sldLayoutId id="2147483654" r:id="rId6"/>
    <p:sldLayoutId id="2147483661" r:id="rId7"/>
    <p:sldLayoutId id="2147483655" r:id="rId8"/>
    <p:sldLayoutId id="2147483659" r:id="rId9"/>
    <p:sldLayoutId id="2147483660" r:id="rId10"/>
    <p:sldLayoutId id="2147483662" r:id="rId11"/>
    <p:sldLayoutId id="2147483663" r:id="rId12"/>
    <p:sldLayoutId id="2147483664" r:id="rId13"/>
    <p:sldLayoutId id="2147483665" r:id="rId14"/>
    <p:sldLayoutId id="2147483666" r:id="rId15"/>
    <p:sldLayoutId id="2147483667" r:id="rId16"/>
    <p:sldLayoutId id="2147483668" r:id="rId17"/>
    <p:sldLayoutId id="2147483669" r:id="rId18"/>
    <p:sldLayoutId id="2147483670" r:id="rId19"/>
    <p:sldLayoutId id="2147483671" r:id="rId20"/>
    <p:sldLayoutId id="2147483672" r:id="rId21"/>
  </p:sldLayoutIdLst>
  <p:hf sldNum="0" hdr="0" ftr="0"/>
  <p:txStyles>
    <p:titleStyle>
      <a:lvl1pPr algn="l" defTabSz="914400" rtl="0" eaLnBrk="1" latinLnBrk="0" hangingPunct="1">
        <a:lnSpc>
          <a:spcPct val="110000"/>
        </a:lnSpc>
        <a:spcBef>
          <a:spcPct val="0"/>
        </a:spcBef>
        <a:buNone/>
        <a:defRPr sz="3300" kern="1200">
          <a:solidFill>
            <a:schemeClr val="tx1"/>
          </a:solidFill>
          <a:latin typeface="+mj-lt"/>
          <a:ea typeface="+mj-ea"/>
          <a:cs typeface="+mj-cs"/>
        </a:defRPr>
      </a:lvl1pPr>
    </p:titleStyle>
    <p:bodyStyle>
      <a:lvl1pPr marL="269875" indent="-269875" algn="l" defTabSz="914400" rtl="0" eaLnBrk="1" latinLnBrk="0" hangingPunct="1">
        <a:lnSpc>
          <a:spcPct val="130000"/>
        </a:lnSpc>
        <a:spcBef>
          <a:spcPts val="1000"/>
        </a:spcBef>
        <a:buFont typeface="Verdana" panose="020B0604030504040204" pitchFamily="34" charset="0"/>
        <a:buChar char="•"/>
        <a:defRPr sz="2200" kern="1200">
          <a:solidFill>
            <a:schemeClr val="tx1"/>
          </a:solidFill>
          <a:latin typeface="+mn-lt"/>
          <a:ea typeface="+mn-ea"/>
          <a:cs typeface="+mn-cs"/>
        </a:defRPr>
      </a:lvl1pPr>
      <a:lvl2pPr marL="533400" indent="-266700" algn="l" defTabSz="914400" rtl="0" eaLnBrk="1" latinLnBrk="0" hangingPunct="1">
        <a:lnSpc>
          <a:spcPct val="130000"/>
        </a:lnSpc>
        <a:spcBef>
          <a:spcPts val="500"/>
        </a:spcBef>
        <a:buFont typeface="Verdana" panose="020B0604030504040204" pitchFamily="34" charset="0"/>
        <a:buChar char="–"/>
        <a:defRPr sz="2000" kern="1200">
          <a:solidFill>
            <a:schemeClr val="tx1"/>
          </a:solidFill>
          <a:latin typeface="+mn-lt"/>
          <a:ea typeface="+mn-ea"/>
          <a:cs typeface="+mn-cs"/>
        </a:defRPr>
      </a:lvl2pPr>
      <a:lvl3pPr marL="812800" indent="-279400" algn="l" defTabSz="914400" rtl="0" eaLnBrk="1" latinLnBrk="0" hangingPunct="1">
        <a:lnSpc>
          <a:spcPct val="130000"/>
        </a:lnSpc>
        <a:spcBef>
          <a:spcPts val="500"/>
        </a:spcBef>
        <a:buFont typeface="Verdana" panose="020B0604030504040204" pitchFamily="34" charset="0"/>
        <a:buChar char="–"/>
        <a:defRPr sz="1800" kern="1200">
          <a:solidFill>
            <a:schemeClr val="tx1"/>
          </a:solidFill>
          <a:latin typeface="+mn-lt"/>
          <a:ea typeface="+mn-ea"/>
          <a:cs typeface="+mn-cs"/>
        </a:defRPr>
      </a:lvl3pPr>
      <a:lvl4pPr marL="1079500" indent="-266700" algn="l" defTabSz="914400" rtl="0" eaLnBrk="1" latinLnBrk="0" hangingPunct="1">
        <a:lnSpc>
          <a:spcPct val="130000"/>
        </a:lnSpc>
        <a:spcBef>
          <a:spcPts val="500"/>
        </a:spcBef>
        <a:buFont typeface="Verdana" panose="020B0604030504040204" pitchFamily="34" charset="0"/>
        <a:buChar char="–"/>
        <a:tabLst>
          <a:tab pos="812800" algn="l"/>
        </a:tabLst>
        <a:defRPr sz="1600" kern="1200">
          <a:solidFill>
            <a:schemeClr val="tx1"/>
          </a:solidFill>
          <a:latin typeface="+mn-lt"/>
          <a:ea typeface="+mn-ea"/>
          <a:cs typeface="+mn-cs"/>
        </a:defRPr>
      </a:lvl4pPr>
      <a:lvl5pPr marL="1346200" indent="-266700" algn="l" defTabSz="914400" rtl="0" eaLnBrk="1" latinLnBrk="0" hangingPunct="1">
        <a:lnSpc>
          <a:spcPct val="130000"/>
        </a:lnSpc>
        <a:spcBef>
          <a:spcPts val="500"/>
        </a:spcBef>
        <a:buFont typeface="Verdana" panose="020B060403050404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234" userDrawn="1">
          <p15:clr>
            <a:srgbClr val="F26B43"/>
          </p15:clr>
        </p15:guide>
        <p15:guide id="8" orient="horz" pos="164" userDrawn="1">
          <p15:clr>
            <a:srgbClr val="F26B43"/>
          </p15:clr>
        </p15:guide>
        <p15:guide id="13" orient="horz" pos="3793" userDrawn="1">
          <p15:clr>
            <a:srgbClr val="F26B43"/>
          </p15:clr>
        </p15:guide>
        <p15:guide id="14" pos="7433"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opengov.360online.com/Meetings/vgregion/File/Details/4199840.PDF?fileName=Tj%C3%A4nsteutl%C3%A5tande%20Krav-%20och%20kvalitetsbok%20V%C3%A5rdval%20V%C3%A5rdcentral%202026&amp;fileSize=172925" TargetMode="Externa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ubrik 7">
            <a:extLst>
              <a:ext uri="{FF2B5EF4-FFF2-40B4-BE49-F238E27FC236}">
                <a16:creationId xmlns:a16="http://schemas.microsoft.com/office/drawing/2014/main" id="{D11FED8F-FD75-BCD2-0422-2887022A3BDB}"/>
              </a:ext>
            </a:extLst>
          </p:cNvPr>
          <p:cNvSpPr>
            <a:spLocks noGrp="1"/>
          </p:cNvSpPr>
          <p:nvPr>
            <p:ph type="ctrTitle"/>
          </p:nvPr>
        </p:nvSpPr>
        <p:spPr/>
        <p:txBody>
          <a:bodyPr/>
          <a:lstStyle/>
          <a:p>
            <a:r>
              <a:rPr lang="sv-SE" dirty="0"/>
              <a:t>Primärvård</a:t>
            </a:r>
            <a:br>
              <a:rPr lang="sv-SE" dirty="0"/>
            </a:br>
            <a:r>
              <a:rPr lang="sv-SE" dirty="0"/>
              <a:t>Äldre</a:t>
            </a:r>
            <a:endParaRPr lang="sv-SE" dirty="0">
              <a:ea typeface="Verdana"/>
            </a:endParaRPr>
          </a:p>
        </p:txBody>
      </p:sp>
      <p:sp>
        <p:nvSpPr>
          <p:cNvPr id="9" name="Underrubrik 8">
            <a:extLst>
              <a:ext uri="{FF2B5EF4-FFF2-40B4-BE49-F238E27FC236}">
                <a16:creationId xmlns:a16="http://schemas.microsoft.com/office/drawing/2014/main" id="{5DEA5B0C-F232-3975-5648-E459042AD240}"/>
              </a:ext>
            </a:extLst>
          </p:cNvPr>
          <p:cNvSpPr>
            <a:spLocks noGrp="1"/>
          </p:cNvSpPr>
          <p:nvPr>
            <p:ph type="subTitle" idx="1"/>
          </p:nvPr>
        </p:nvSpPr>
        <p:spPr/>
        <p:txBody>
          <a:bodyPr vert="horz" lIns="0" tIns="0" rIns="0" bIns="0" rtlCol="0" anchor="t">
            <a:noAutofit/>
          </a:bodyPr>
          <a:lstStyle/>
          <a:p>
            <a:endParaRPr lang="sv-SE" dirty="0"/>
          </a:p>
        </p:txBody>
      </p:sp>
      <p:sp>
        <p:nvSpPr>
          <p:cNvPr id="4" name="Platshållare för datum 3">
            <a:extLst>
              <a:ext uri="{FF2B5EF4-FFF2-40B4-BE49-F238E27FC236}">
                <a16:creationId xmlns:a16="http://schemas.microsoft.com/office/drawing/2014/main" id="{ABFB9D93-765D-9378-3CDE-482FD868FDF9}"/>
              </a:ext>
            </a:extLst>
          </p:cNvPr>
          <p:cNvSpPr>
            <a:spLocks noGrp="1"/>
          </p:cNvSpPr>
          <p:nvPr>
            <p:ph type="dt" sz="half" idx="10"/>
          </p:nvPr>
        </p:nvSpPr>
        <p:spPr/>
        <p:txBody>
          <a:bodyPr/>
          <a:lstStyle/>
          <a:p>
            <a:fld id="{5FA2736A-5A47-45C7-BEAA-C23E1FD1FE5A}" type="datetime1">
              <a:rPr lang="sv-SE" smtClean="0"/>
              <a:pPr/>
              <a:t>2026-04-02</a:t>
            </a:fld>
            <a:endParaRPr lang="sv-SE"/>
          </a:p>
        </p:txBody>
      </p:sp>
    </p:spTree>
    <p:extLst>
      <p:ext uri="{BB962C8B-B14F-4D97-AF65-F5344CB8AC3E}">
        <p14:creationId xmlns:p14="http://schemas.microsoft.com/office/powerpoint/2010/main" val="36555268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06BDC50-CC92-4356-D86D-CE0CDA6A9F2D}"/>
              </a:ext>
            </a:extLst>
          </p:cNvPr>
          <p:cNvSpPr>
            <a:spLocks noGrp="1"/>
          </p:cNvSpPr>
          <p:nvPr>
            <p:ph type="title"/>
          </p:nvPr>
        </p:nvSpPr>
        <p:spPr/>
        <p:txBody>
          <a:bodyPr/>
          <a:lstStyle/>
          <a:p>
            <a:r>
              <a:rPr lang="sv-SE" dirty="0"/>
              <a:t>Läkemedelsgenomgång (kok 2.2.10)</a:t>
            </a:r>
          </a:p>
        </p:txBody>
      </p:sp>
      <p:sp>
        <p:nvSpPr>
          <p:cNvPr id="3" name="Platshållare för innehåll 2">
            <a:extLst>
              <a:ext uri="{FF2B5EF4-FFF2-40B4-BE49-F238E27FC236}">
                <a16:creationId xmlns:a16="http://schemas.microsoft.com/office/drawing/2014/main" id="{E72FAE64-50F2-EFEA-15E6-4DCA0852B1DD}"/>
              </a:ext>
            </a:extLst>
          </p:cNvPr>
          <p:cNvSpPr>
            <a:spLocks noGrp="1"/>
          </p:cNvSpPr>
          <p:nvPr>
            <p:ph sz="quarter" idx="13"/>
          </p:nvPr>
        </p:nvSpPr>
        <p:spPr/>
        <p:txBody>
          <a:bodyPr/>
          <a:lstStyle/>
          <a:p>
            <a:r>
              <a:rPr lang="sv-SE" dirty="0"/>
              <a:t>Fördjupad läkemedelsgenomgång och översyn av patientens läkemedelsbehandling ska genomföras minst en gång per år för patienter som är 75 år eller äldre, samt för patienter där det finns misstanke om läkemedelsrelaterade problem.</a:t>
            </a:r>
          </a:p>
        </p:txBody>
      </p:sp>
      <p:sp>
        <p:nvSpPr>
          <p:cNvPr id="4" name="Platshållare för datum 3">
            <a:extLst>
              <a:ext uri="{FF2B5EF4-FFF2-40B4-BE49-F238E27FC236}">
                <a16:creationId xmlns:a16="http://schemas.microsoft.com/office/drawing/2014/main" id="{CD5A4A88-E6AF-89FF-DA6A-514D818D1D89}"/>
              </a:ext>
            </a:extLst>
          </p:cNvPr>
          <p:cNvSpPr>
            <a:spLocks noGrp="1"/>
          </p:cNvSpPr>
          <p:nvPr>
            <p:ph type="dt" sz="half" idx="14"/>
          </p:nvPr>
        </p:nvSpPr>
        <p:spPr/>
        <p:txBody>
          <a:bodyPr/>
          <a:lstStyle/>
          <a:p>
            <a:fld id="{094EC4B8-68CD-44A3-B172-19A87347D395}" type="datetime1">
              <a:rPr lang="sv-SE" smtClean="0"/>
              <a:t>2026-04-02</a:t>
            </a:fld>
            <a:endParaRPr lang="sv-SE"/>
          </a:p>
        </p:txBody>
      </p:sp>
    </p:spTree>
    <p:extLst>
      <p:ext uri="{BB962C8B-B14F-4D97-AF65-F5344CB8AC3E}">
        <p14:creationId xmlns:p14="http://schemas.microsoft.com/office/powerpoint/2010/main" val="28735950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3BCD769-DE18-F66B-89DD-6547C64D1310}"/>
              </a:ext>
            </a:extLst>
          </p:cNvPr>
          <p:cNvSpPr>
            <a:spLocks noGrp="1"/>
          </p:cNvSpPr>
          <p:nvPr>
            <p:ph type="title"/>
          </p:nvPr>
        </p:nvSpPr>
        <p:spPr/>
        <p:txBody>
          <a:bodyPr/>
          <a:lstStyle/>
          <a:p>
            <a:r>
              <a:rPr lang="sv-SE" dirty="0"/>
              <a:t>Fast läkarkontakt (kok 2.2.9)</a:t>
            </a:r>
          </a:p>
        </p:txBody>
      </p:sp>
      <p:sp>
        <p:nvSpPr>
          <p:cNvPr id="3" name="Platshållare för innehåll 2">
            <a:extLst>
              <a:ext uri="{FF2B5EF4-FFF2-40B4-BE49-F238E27FC236}">
                <a16:creationId xmlns:a16="http://schemas.microsoft.com/office/drawing/2014/main" id="{76BFC888-110B-1255-3B29-24105AB7C4BC}"/>
              </a:ext>
            </a:extLst>
          </p:cNvPr>
          <p:cNvSpPr>
            <a:spLocks noGrp="1"/>
          </p:cNvSpPr>
          <p:nvPr>
            <p:ph sz="quarter" idx="13"/>
          </p:nvPr>
        </p:nvSpPr>
        <p:spPr/>
        <p:txBody>
          <a:bodyPr/>
          <a:lstStyle/>
          <a:p>
            <a:r>
              <a:rPr lang="sv-SE" sz="1800" dirty="0"/>
              <a:t>Leverantören ska erbjuda sina listade en fast läkarkontakt. Patienter som är multisjuka och/eller har ett kontinuerligt vårdbehov ska prioriteras. Patienter som är listade på enheten ska få möjlighet att välja och få tillgång till en fast läkarkontakt om den önskar. Vårdcentralen ska kommunicera till sina patienter vem som är deras fasta läkarkontakt</a:t>
            </a:r>
          </a:p>
          <a:p>
            <a:r>
              <a:rPr lang="sv-SE" sz="1800" dirty="0"/>
              <a:t>I ansvaret som fast läkarkontakt ingår att vägleda patienten i hans eller hennes kontakter med övrig hälso- och sjukvård och i förekommande fall samordna de undersöknings- och behandlingsåtgärder som vidtas. Den fasta läkarkontakten ska vara den läkare som personen så långt som möjligt får träffa vid besök för sin grundsjukdom</a:t>
            </a:r>
          </a:p>
        </p:txBody>
      </p:sp>
      <p:sp>
        <p:nvSpPr>
          <p:cNvPr id="4" name="Platshållare för datum 3">
            <a:extLst>
              <a:ext uri="{FF2B5EF4-FFF2-40B4-BE49-F238E27FC236}">
                <a16:creationId xmlns:a16="http://schemas.microsoft.com/office/drawing/2014/main" id="{78F1CB50-A25A-4D22-4AF3-B82CBE5992D2}"/>
              </a:ext>
            </a:extLst>
          </p:cNvPr>
          <p:cNvSpPr>
            <a:spLocks noGrp="1"/>
          </p:cNvSpPr>
          <p:nvPr>
            <p:ph type="dt" sz="half" idx="14"/>
          </p:nvPr>
        </p:nvSpPr>
        <p:spPr/>
        <p:txBody>
          <a:bodyPr/>
          <a:lstStyle/>
          <a:p>
            <a:fld id="{094EC4B8-68CD-44A3-B172-19A87347D395}" type="datetime1">
              <a:rPr lang="sv-SE" smtClean="0"/>
              <a:t>2026-04-02</a:t>
            </a:fld>
            <a:endParaRPr lang="sv-SE"/>
          </a:p>
        </p:txBody>
      </p:sp>
    </p:spTree>
    <p:extLst>
      <p:ext uri="{BB962C8B-B14F-4D97-AF65-F5344CB8AC3E}">
        <p14:creationId xmlns:p14="http://schemas.microsoft.com/office/powerpoint/2010/main" val="11095392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880D3025-C9FB-1672-95A2-D199E252BE2F}"/>
              </a:ext>
            </a:extLst>
          </p:cNvPr>
          <p:cNvSpPr>
            <a:spLocks noGrp="1"/>
          </p:cNvSpPr>
          <p:nvPr>
            <p:ph type="dt" sz="half" idx="10"/>
          </p:nvPr>
        </p:nvSpPr>
        <p:spPr/>
        <p:txBody>
          <a:bodyPr/>
          <a:lstStyle/>
          <a:p>
            <a:fld id="{F51BC1AE-12BE-46AC-9A20-CE9C845E4E47}" type="datetime1">
              <a:rPr lang="sv-SE" smtClean="0"/>
              <a:t>2026-04-02</a:t>
            </a:fld>
            <a:endParaRPr lang="sv-SE"/>
          </a:p>
        </p:txBody>
      </p:sp>
    </p:spTree>
    <p:extLst>
      <p:ext uri="{BB962C8B-B14F-4D97-AF65-F5344CB8AC3E}">
        <p14:creationId xmlns:p14="http://schemas.microsoft.com/office/powerpoint/2010/main" val="11613998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0D55361-C696-90FC-655B-937383D94C8C}"/>
              </a:ext>
            </a:extLst>
          </p:cNvPr>
          <p:cNvSpPr>
            <a:spLocks noGrp="1"/>
          </p:cNvSpPr>
          <p:nvPr>
            <p:ph type="title"/>
          </p:nvPr>
        </p:nvSpPr>
        <p:spPr>
          <a:xfrm>
            <a:off x="1096621" y="666000"/>
            <a:ext cx="4995333" cy="1047750"/>
          </a:xfrm>
        </p:spPr>
        <p:txBody>
          <a:bodyPr anchor="b">
            <a:normAutofit/>
          </a:bodyPr>
          <a:lstStyle/>
          <a:p>
            <a:pPr>
              <a:lnSpc>
                <a:spcPct val="100000"/>
              </a:lnSpc>
            </a:pPr>
            <a:r>
              <a:rPr lang="sv-SE" sz="2800">
                <a:hlinkClick r:id="rId2"/>
              </a:rPr>
              <a:t>Krav- och kvalitetsbok Vårdval Vårdcentral 2026</a:t>
            </a:r>
            <a:endParaRPr lang="sv-SE" sz="2800"/>
          </a:p>
        </p:txBody>
      </p:sp>
      <p:sp>
        <p:nvSpPr>
          <p:cNvPr id="11" name="Content Placeholder 2">
            <a:extLst>
              <a:ext uri="{FF2B5EF4-FFF2-40B4-BE49-F238E27FC236}">
                <a16:creationId xmlns:a16="http://schemas.microsoft.com/office/drawing/2014/main" id="{44DFD80B-3C1C-8826-184A-22459A5E82F8}"/>
              </a:ext>
            </a:extLst>
          </p:cNvPr>
          <p:cNvSpPr>
            <a:spLocks noGrp="1"/>
          </p:cNvSpPr>
          <p:nvPr>
            <p:ph sz="quarter" idx="17"/>
          </p:nvPr>
        </p:nvSpPr>
        <p:spPr>
          <a:xfrm>
            <a:off x="802105" y="2098800"/>
            <a:ext cx="5743074" cy="3922588"/>
          </a:xfrm>
        </p:spPr>
        <p:txBody>
          <a:bodyPr/>
          <a:lstStyle/>
          <a:p>
            <a:pPr marL="0" indent="0">
              <a:buNone/>
            </a:pPr>
            <a:r>
              <a:rPr lang="sv-SE" dirty="0"/>
              <a:t>Krav- och kvalitetsboken utgör det officiella förfrågningsunderlaget som reglerar verksamheten för både privata och offentliga vårdgivare inom Västra Götalandsregionens vårdvalssystem. Inom regionen finns två vårdval: Vårdval Vårdcentral, som omfattar primärvård, och Vårdval Rehab, som gäller rehabilitering.</a:t>
            </a:r>
          </a:p>
          <a:p>
            <a:r>
              <a:rPr lang="sv-SE" dirty="0"/>
              <a:t> </a:t>
            </a:r>
          </a:p>
          <a:p>
            <a:pPr marL="0" indent="0">
              <a:buNone/>
            </a:pPr>
            <a:endParaRPr lang="sv-SE" dirty="0"/>
          </a:p>
          <a:p>
            <a:pPr marL="0" indent="0">
              <a:buNone/>
            </a:pPr>
            <a:endParaRPr lang="en-US" dirty="0"/>
          </a:p>
        </p:txBody>
      </p:sp>
      <p:pic>
        <p:nvPicPr>
          <p:cNvPr id="6" name="Platshållare för innehåll 5" descr="En bild som visar text, Teckensnitt, skärmbild, Grafik&#10;&#10;AI-genererat innehåll kan vara felaktigt.">
            <a:extLst>
              <a:ext uri="{FF2B5EF4-FFF2-40B4-BE49-F238E27FC236}">
                <a16:creationId xmlns:a16="http://schemas.microsoft.com/office/drawing/2014/main" id="{D8BE0A83-5C32-A3B3-7C3F-318C0BAE1745}"/>
              </a:ext>
            </a:extLst>
          </p:cNvPr>
          <p:cNvPicPr>
            <a:picLocks noGrp="1" noChangeAspect="1"/>
          </p:cNvPicPr>
          <p:nvPr>
            <p:ph type="pic" sz="quarter" idx="13"/>
          </p:nvPr>
        </p:nvPicPr>
        <p:blipFill>
          <a:blip r:embed="rId3"/>
          <a:srcRect l="9786" r="9948" b="2"/>
          <a:stretch>
            <a:fillRect/>
          </a:stretch>
        </p:blipFill>
        <p:spPr>
          <a:xfrm>
            <a:off x="6798481" y="385758"/>
            <a:ext cx="5002954" cy="6091200"/>
          </a:xfrm>
          <a:prstGeom prst="rect">
            <a:avLst/>
          </a:prstGeom>
          <a:noFill/>
        </p:spPr>
      </p:pic>
      <p:sp>
        <p:nvSpPr>
          <p:cNvPr id="4" name="Platshållare för datum 3">
            <a:extLst>
              <a:ext uri="{FF2B5EF4-FFF2-40B4-BE49-F238E27FC236}">
                <a16:creationId xmlns:a16="http://schemas.microsoft.com/office/drawing/2014/main" id="{66ACF6C6-A08B-987E-DEB4-C75686FA17AB}"/>
              </a:ext>
            </a:extLst>
          </p:cNvPr>
          <p:cNvSpPr>
            <a:spLocks noGrp="1"/>
          </p:cNvSpPr>
          <p:nvPr>
            <p:ph type="dt" sz="half" idx="15"/>
          </p:nvPr>
        </p:nvSpPr>
        <p:spPr>
          <a:xfrm>
            <a:off x="10901364" y="136525"/>
            <a:ext cx="900071" cy="141687"/>
          </a:xfrm>
        </p:spPr>
        <p:txBody>
          <a:bodyPr anchor="ctr">
            <a:normAutofit/>
          </a:bodyPr>
          <a:lstStyle/>
          <a:p>
            <a:pPr>
              <a:spcAft>
                <a:spcPts val="600"/>
              </a:spcAft>
            </a:pPr>
            <a:fld id="{094EC4B8-68CD-44A3-B172-19A87347D395}" type="datetime1">
              <a:rPr lang="sv-SE" smtClean="0"/>
              <a:pPr>
                <a:spcAft>
                  <a:spcPts val="600"/>
                </a:spcAft>
              </a:pPr>
              <a:t>2026-04-02</a:t>
            </a:fld>
            <a:endParaRPr lang="sv-SE"/>
          </a:p>
        </p:txBody>
      </p:sp>
    </p:spTree>
    <p:extLst>
      <p:ext uri="{BB962C8B-B14F-4D97-AF65-F5344CB8AC3E}">
        <p14:creationId xmlns:p14="http://schemas.microsoft.com/office/powerpoint/2010/main" val="21537593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75D0E46-B61C-5FBC-C9D4-BC5DF2B91B09}"/>
              </a:ext>
            </a:extLst>
          </p:cNvPr>
          <p:cNvSpPr>
            <a:spLocks noGrp="1"/>
          </p:cNvSpPr>
          <p:nvPr>
            <p:ph type="title"/>
          </p:nvPr>
        </p:nvSpPr>
        <p:spPr/>
        <p:txBody>
          <a:bodyPr anchor="b">
            <a:normAutofit/>
          </a:bodyPr>
          <a:lstStyle/>
          <a:p>
            <a:r>
              <a:rPr lang="sv-SE" dirty="0"/>
              <a:t>Krav- och kvalitetsböckerna innehåller</a:t>
            </a:r>
          </a:p>
        </p:txBody>
      </p:sp>
      <p:sp>
        <p:nvSpPr>
          <p:cNvPr id="6" name="Platshållare för innehåll 5">
            <a:extLst>
              <a:ext uri="{FF2B5EF4-FFF2-40B4-BE49-F238E27FC236}">
                <a16:creationId xmlns:a16="http://schemas.microsoft.com/office/drawing/2014/main" id="{5EA66925-7EA8-CDC8-8948-567708AF0BCD}"/>
              </a:ext>
            </a:extLst>
          </p:cNvPr>
          <p:cNvSpPr>
            <a:spLocks noGrp="1"/>
          </p:cNvSpPr>
          <p:nvPr>
            <p:ph sz="quarter" idx="13"/>
          </p:nvPr>
        </p:nvSpPr>
        <p:spPr/>
        <p:txBody>
          <a:bodyPr/>
          <a:lstStyle/>
          <a:p>
            <a:r>
              <a:rPr lang="sv-SE" b="1" dirty="0"/>
              <a:t>Regelverk för vårdvalen:</a:t>
            </a:r>
            <a:r>
              <a:rPr lang="sv-SE" dirty="0"/>
              <a:t> Dokumentet beskriver alla krav och villkor som måste uppfyllas för att få driva vårdcentral inom VGR</a:t>
            </a:r>
          </a:p>
          <a:p>
            <a:r>
              <a:rPr lang="sv-SE" b="1" dirty="0"/>
              <a:t>Innehåll:</a:t>
            </a:r>
            <a:r>
              <a:rPr lang="sv-SE" dirty="0"/>
              <a:t> Den innehåller detaljerade regler om tillgänglighet, bemanning (t.ex. krav på specialistläkare i allmänmedicin), kvalitetsmätningar, IT-stöd och hur patientavgifter ska hanteras. </a:t>
            </a:r>
          </a:p>
          <a:p>
            <a:r>
              <a:rPr lang="sv-SE" b="1" dirty="0"/>
              <a:t>Revidering:</a:t>
            </a:r>
            <a:r>
              <a:rPr lang="sv-SE" dirty="0"/>
              <a:t> Krav- och kvalitetsboken uppdateras årligen</a:t>
            </a:r>
          </a:p>
          <a:p>
            <a:r>
              <a:rPr lang="sv-SE" dirty="0"/>
              <a:t>Årlig uppföljning </a:t>
            </a:r>
          </a:p>
        </p:txBody>
      </p:sp>
      <p:sp>
        <p:nvSpPr>
          <p:cNvPr id="5" name="Platshållare för datum 4">
            <a:extLst>
              <a:ext uri="{FF2B5EF4-FFF2-40B4-BE49-F238E27FC236}">
                <a16:creationId xmlns:a16="http://schemas.microsoft.com/office/drawing/2014/main" id="{B24C46F4-B108-0D69-5F8F-3AAF6F52F087}"/>
              </a:ext>
            </a:extLst>
          </p:cNvPr>
          <p:cNvSpPr>
            <a:spLocks noGrp="1"/>
          </p:cNvSpPr>
          <p:nvPr>
            <p:ph type="dt" sz="half" idx="14"/>
          </p:nvPr>
        </p:nvSpPr>
        <p:spPr/>
        <p:txBody>
          <a:bodyPr anchor="ctr">
            <a:normAutofit/>
          </a:bodyPr>
          <a:lstStyle/>
          <a:p>
            <a:pPr>
              <a:spcAft>
                <a:spcPts val="600"/>
              </a:spcAft>
            </a:pPr>
            <a:fld id="{B0743B6B-FC1D-4E5C-878B-68715B5874CD}" type="datetime1">
              <a:rPr lang="sv-SE" smtClean="0"/>
              <a:pPr>
                <a:spcAft>
                  <a:spcPts val="600"/>
                </a:spcAft>
              </a:pPr>
              <a:t>2026-04-02</a:t>
            </a:fld>
            <a:endParaRPr lang="sv-SE"/>
          </a:p>
        </p:txBody>
      </p:sp>
    </p:spTree>
    <p:extLst>
      <p:ext uri="{BB962C8B-B14F-4D97-AF65-F5344CB8AC3E}">
        <p14:creationId xmlns:p14="http://schemas.microsoft.com/office/powerpoint/2010/main" val="18548071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435FA2D-DD6F-5F6A-871D-769A0DE1EB4E}"/>
              </a:ext>
            </a:extLst>
          </p:cNvPr>
          <p:cNvSpPr>
            <a:spLocks noGrp="1"/>
          </p:cNvSpPr>
          <p:nvPr>
            <p:ph type="title"/>
          </p:nvPr>
        </p:nvSpPr>
        <p:spPr/>
        <p:txBody>
          <a:bodyPr/>
          <a:lstStyle/>
          <a:p>
            <a:r>
              <a:rPr lang="sv-SE" dirty="0"/>
              <a:t>Insatser för äldre </a:t>
            </a:r>
          </a:p>
        </p:txBody>
      </p:sp>
      <p:sp>
        <p:nvSpPr>
          <p:cNvPr id="3" name="Platshållare för innehåll 2">
            <a:extLst>
              <a:ext uri="{FF2B5EF4-FFF2-40B4-BE49-F238E27FC236}">
                <a16:creationId xmlns:a16="http://schemas.microsoft.com/office/drawing/2014/main" id="{6E88467A-552C-3408-885C-35FB79F464C2}"/>
              </a:ext>
            </a:extLst>
          </p:cNvPr>
          <p:cNvSpPr>
            <a:spLocks noGrp="1"/>
          </p:cNvSpPr>
          <p:nvPr>
            <p:ph sz="quarter" idx="13"/>
          </p:nvPr>
        </p:nvSpPr>
        <p:spPr/>
        <p:txBody>
          <a:bodyPr/>
          <a:lstStyle/>
          <a:p>
            <a:r>
              <a:rPr lang="sv-SE" sz="2400" dirty="0"/>
              <a:t>Mottagning för äldre och patienter med komplexa behov (krav from 2026)</a:t>
            </a:r>
          </a:p>
          <a:p>
            <a:r>
              <a:rPr lang="sv-SE" sz="2400" dirty="0"/>
              <a:t>Närområdesplan (krav from 2026)</a:t>
            </a:r>
          </a:p>
          <a:p>
            <a:r>
              <a:rPr lang="sv-SE" sz="2400" dirty="0"/>
              <a:t>Hembesök</a:t>
            </a:r>
          </a:p>
          <a:p>
            <a:r>
              <a:rPr lang="sv-SE" sz="2400" dirty="0"/>
              <a:t>Förebyggande och hälsofrämjande insatser</a:t>
            </a:r>
          </a:p>
          <a:p>
            <a:r>
              <a:rPr lang="sv-SE" sz="2400" dirty="0"/>
              <a:t>Läkemedelsgenomgång </a:t>
            </a:r>
          </a:p>
          <a:p>
            <a:r>
              <a:rPr lang="sv-SE" sz="2400" dirty="0"/>
              <a:t>Fast läkarkontakt </a:t>
            </a:r>
            <a:endParaRPr lang="sv-SE" dirty="0"/>
          </a:p>
        </p:txBody>
      </p:sp>
      <p:sp>
        <p:nvSpPr>
          <p:cNvPr id="4" name="Platshållare för datum 3">
            <a:extLst>
              <a:ext uri="{FF2B5EF4-FFF2-40B4-BE49-F238E27FC236}">
                <a16:creationId xmlns:a16="http://schemas.microsoft.com/office/drawing/2014/main" id="{BD29D51A-DB47-206E-B2DF-40EB8E924124}"/>
              </a:ext>
            </a:extLst>
          </p:cNvPr>
          <p:cNvSpPr>
            <a:spLocks noGrp="1"/>
          </p:cNvSpPr>
          <p:nvPr>
            <p:ph type="dt" sz="half" idx="14"/>
          </p:nvPr>
        </p:nvSpPr>
        <p:spPr/>
        <p:txBody>
          <a:bodyPr/>
          <a:lstStyle/>
          <a:p>
            <a:fld id="{094EC4B8-68CD-44A3-B172-19A87347D395}" type="datetime1">
              <a:rPr lang="sv-SE" smtClean="0"/>
              <a:t>2026-04-02</a:t>
            </a:fld>
            <a:endParaRPr lang="sv-SE"/>
          </a:p>
        </p:txBody>
      </p:sp>
    </p:spTree>
    <p:extLst>
      <p:ext uri="{BB962C8B-B14F-4D97-AF65-F5344CB8AC3E}">
        <p14:creationId xmlns:p14="http://schemas.microsoft.com/office/powerpoint/2010/main" val="3852901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614E513-4E59-BA3F-CB10-FE65EC979B8E}"/>
              </a:ext>
            </a:extLst>
          </p:cNvPr>
          <p:cNvSpPr>
            <a:spLocks noGrp="1"/>
          </p:cNvSpPr>
          <p:nvPr>
            <p:ph type="title"/>
          </p:nvPr>
        </p:nvSpPr>
        <p:spPr/>
        <p:txBody>
          <a:bodyPr/>
          <a:lstStyle/>
          <a:p>
            <a:r>
              <a:rPr lang="sv-SE" sz="3200" dirty="0"/>
              <a:t>Mottagning för äldre och patienter med komplexa behov (kok 2.2.5)</a:t>
            </a:r>
          </a:p>
        </p:txBody>
      </p:sp>
      <p:sp>
        <p:nvSpPr>
          <p:cNvPr id="3" name="Platshållare för innehåll 2">
            <a:extLst>
              <a:ext uri="{FF2B5EF4-FFF2-40B4-BE49-F238E27FC236}">
                <a16:creationId xmlns:a16="http://schemas.microsoft.com/office/drawing/2014/main" id="{1458208A-50CA-73B0-C84F-0EFB194268C1}"/>
              </a:ext>
            </a:extLst>
          </p:cNvPr>
          <p:cNvSpPr>
            <a:spLocks noGrp="1"/>
          </p:cNvSpPr>
          <p:nvPr>
            <p:ph sz="quarter" idx="13"/>
          </p:nvPr>
        </p:nvSpPr>
        <p:spPr>
          <a:xfrm>
            <a:off x="768096" y="1840992"/>
            <a:ext cx="8974921" cy="4591292"/>
          </a:xfrm>
        </p:spPr>
        <p:txBody>
          <a:bodyPr vert="horz" lIns="0" tIns="0" rIns="0" bIns="0" rtlCol="0" anchor="t">
            <a:normAutofit fontScale="77500" lnSpcReduction="20000"/>
          </a:bodyPr>
          <a:lstStyle/>
          <a:p>
            <a:r>
              <a:rPr lang="sv-SE" dirty="0"/>
              <a:t>Från och med 2026 är det krav på att vårdcentraler ska ha en mottagning för personer 75 år och äldre samt för patienter med komplexa behov</a:t>
            </a:r>
          </a:p>
          <a:p>
            <a:r>
              <a:rPr lang="sv-SE" dirty="0"/>
              <a:t>Teambaserat arbete för identifierade patienter 75 år och äldre samt patienter med komplexa behov med syfte att skapa trygghet för dessa målgrupper och närstående. </a:t>
            </a:r>
          </a:p>
          <a:p>
            <a:r>
              <a:rPr lang="sv-SE" dirty="0"/>
              <a:t>Målet är att öka tillgängligheten och kontinuiteten för åldersgruppen men även yngre personer kan inkluderas utifrån individuella behov. </a:t>
            </a:r>
            <a:endParaRPr lang="sv-SE" dirty="0">
              <a:ea typeface="Verdana"/>
            </a:endParaRPr>
          </a:p>
          <a:p>
            <a:r>
              <a:rPr lang="sv-SE" dirty="0"/>
              <a:t>Omhändertagandet ska utföras teambaserat och personcentrerat. </a:t>
            </a:r>
          </a:p>
          <a:p>
            <a:r>
              <a:rPr lang="sv-SE" dirty="0"/>
              <a:t>Proaktivt arbete med samordnad individuell plan (SIP) och dokumenterad överenskommelse </a:t>
            </a:r>
          </a:p>
          <a:p>
            <a:r>
              <a:rPr lang="sv-SE" dirty="0"/>
              <a:t>Insatser för psykisk hälsa, hembesök och rehabilitering ska särskilt beaktas. </a:t>
            </a:r>
          </a:p>
          <a:p>
            <a:r>
              <a:rPr lang="sv-SE" dirty="0"/>
              <a:t>Fast kontakter, samverkan med kommunens verksamheter.</a:t>
            </a:r>
          </a:p>
          <a:p>
            <a:r>
              <a:rPr lang="sv-SE" dirty="0"/>
              <a:t>Telefontid med direktnummer</a:t>
            </a:r>
          </a:p>
        </p:txBody>
      </p:sp>
      <p:sp>
        <p:nvSpPr>
          <p:cNvPr id="4" name="Platshållare för datum 3">
            <a:extLst>
              <a:ext uri="{FF2B5EF4-FFF2-40B4-BE49-F238E27FC236}">
                <a16:creationId xmlns:a16="http://schemas.microsoft.com/office/drawing/2014/main" id="{3B5C2EDA-C944-52D7-54F1-211A6DF0F516}"/>
              </a:ext>
            </a:extLst>
          </p:cNvPr>
          <p:cNvSpPr>
            <a:spLocks noGrp="1"/>
          </p:cNvSpPr>
          <p:nvPr>
            <p:ph type="dt" sz="half" idx="14"/>
          </p:nvPr>
        </p:nvSpPr>
        <p:spPr/>
        <p:txBody>
          <a:bodyPr/>
          <a:lstStyle/>
          <a:p>
            <a:fld id="{094EC4B8-68CD-44A3-B172-19A87347D395}" type="datetime1">
              <a:rPr lang="sv-SE" smtClean="0"/>
              <a:t>2026-04-02</a:t>
            </a:fld>
            <a:endParaRPr lang="sv-SE"/>
          </a:p>
        </p:txBody>
      </p:sp>
    </p:spTree>
    <p:extLst>
      <p:ext uri="{BB962C8B-B14F-4D97-AF65-F5344CB8AC3E}">
        <p14:creationId xmlns:p14="http://schemas.microsoft.com/office/powerpoint/2010/main" val="36434391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C1BD56-577C-B9EB-F6AC-F3C43F2E09B6}"/>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462EB3C4-D0BD-64BC-8389-F6C4AAC24AE8}"/>
              </a:ext>
            </a:extLst>
          </p:cNvPr>
          <p:cNvSpPr>
            <a:spLocks noGrp="1"/>
          </p:cNvSpPr>
          <p:nvPr>
            <p:ph type="title"/>
          </p:nvPr>
        </p:nvSpPr>
        <p:spPr/>
        <p:txBody>
          <a:bodyPr/>
          <a:lstStyle/>
          <a:p>
            <a:r>
              <a:rPr lang="sv-SE" sz="3200" dirty="0"/>
              <a:t>Metoder</a:t>
            </a:r>
          </a:p>
        </p:txBody>
      </p:sp>
      <p:sp>
        <p:nvSpPr>
          <p:cNvPr id="3" name="Platshållare för innehåll 2">
            <a:extLst>
              <a:ext uri="{FF2B5EF4-FFF2-40B4-BE49-F238E27FC236}">
                <a16:creationId xmlns:a16="http://schemas.microsoft.com/office/drawing/2014/main" id="{B0E40098-8455-7A2F-9037-45FA94085088}"/>
              </a:ext>
            </a:extLst>
          </p:cNvPr>
          <p:cNvSpPr>
            <a:spLocks noGrp="1"/>
          </p:cNvSpPr>
          <p:nvPr>
            <p:ph sz="quarter" idx="13"/>
          </p:nvPr>
        </p:nvSpPr>
        <p:spPr/>
        <p:txBody>
          <a:bodyPr vert="horz" lIns="0" tIns="0" rIns="0" bIns="0" rtlCol="0" anchor="t">
            <a:normAutofit/>
          </a:bodyPr>
          <a:lstStyle/>
          <a:p>
            <a:r>
              <a:rPr lang="sv-SE" sz="2000" dirty="0"/>
              <a:t>Proaktiv, vara steget före, </a:t>
            </a:r>
          </a:p>
          <a:p>
            <a:r>
              <a:rPr lang="sv-SE" sz="2000" dirty="0"/>
              <a:t>Personcentrerat, hur vill du ha det?</a:t>
            </a:r>
            <a:endParaRPr lang="sv-SE" sz="2000" i="1" dirty="0"/>
          </a:p>
          <a:p>
            <a:r>
              <a:rPr lang="sv-SE" sz="2000" dirty="0"/>
              <a:t>Fasta vårdkontakt</a:t>
            </a:r>
          </a:p>
          <a:p>
            <a:r>
              <a:rPr lang="sv-SE" sz="2000" dirty="0"/>
              <a:t>Fast läkarkontakt</a:t>
            </a:r>
          </a:p>
          <a:p>
            <a:r>
              <a:rPr lang="sv-SE" sz="2000" dirty="0"/>
              <a:t>Samordnad individuell plan (SIP)</a:t>
            </a:r>
          </a:p>
          <a:p>
            <a:r>
              <a:rPr lang="sv-SE" sz="2000" dirty="0"/>
              <a:t>Dokumenterad överenskommelse</a:t>
            </a:r>
          </a:p>
          <a:p>
            <a:endParaRPr lang="sv-SE" dirty="0"/>
          </a:p>
          <a:p>
            <a:endParaRPr lang="sv-SE" dirty="0"/>
          </a:p>
          <a:p>
            <a:endParaRPr lang="nb-NO" dirty="0">
              <a:ea typeface="Verdana"/>
            </a:endParaRPr>
          </a:p>
        </p:txBody>
      </p:sp>
      <p:sp>
        <p:nvSpPr>
          <p:cNvPr id="4" name="Platshållare för datum 3">
            <a:extLst>
              <a:ext uri="{FF2B5EF4-FFF2-40B4-BE49-F238E27FC236}">
                <a16:creationId xmlns:a16="http://schemas.microsoft.com/office/drawing/2014/main" id="{F4A72346-764E-667E-9B18-023A1DE797D3}"/>
              </a:ext>
            </a:extLst>
          </p:cNvPr>
          <p:cNvSpPr>
            <a:spLocks noGrp="1"/>
          </p:cNvSpPr>
          <p:nvPr>
            <p:ph type="dt" sz="half" idx="14"/>
          </p:nvPr>
        </p:nvSpPr>
        <p:spPr/>
        <p:txBody>
          <a:bodyPr/>
          <a:lstStyle/>
          <a:p>
            <a:fld id="{094EC4B8-68CD-44A3-B172-19A87347D395}" type="datetime1">
              <a:rPr lang="sv-SE" smtClean="0"/>
              <a:t>2026-04-02</a:t>
            </a:fld>
            <a:endParaRPr lang="sv-SE"/>
          </a:p>
        </p:txBody>
      </p:sp>
    </p:spTree>
    <p:extLst>
      <p:ext uri="{BB962C8B-B14F-4D97-AF65-F5344CB8AC3E}">
        <p14:creationId xmlns:p14="http://schemas.microsoft.com/office/powerpoint/2010/main" val="5909518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5AAEF5-31D0-BB2F-F7A3-E3C2DFBA5703}"/>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A50B3CBB-A804-1B47-B693-0458B5B76176}"/>
              </a:ext>
            </a:extLst>
          </p:cNvPr>
          <p:cNvSpPr>
            <a:spLocks noGrp="1"/>
          </p:cNvSpPr>
          <p:nvPr>
            <p:ph type="title"/>
          </p:nvPr>
        </p:nvSpPr>
        <p:spPr/>
        <p:txBody>
          <a:bodyPr/>
          <a:lstStyle/>
          <a:p>
            <a:r>
              <a:rPr lang="sv-SE" sz="3200" dirty="0"/>
              <a:t>Närområdesplan (kok 2.2.3)</a:t>
            </a:r>
          </a:p>
        </p:txBody>
      </p:sp>
      <p:sp>
        <p:nvSpPr>
          <p:cNvPr id="3" name="Platshållare för innehåll 2">
            <a:extLst>
              <a:ext uri="{FF2B5EF4-FFF2-40B4-BE49-F238E27FC236}">
                <a16:creationId xmlns:a16="http://schemas.microsoft.com/office/drawing/2014/main" id="{E79D8B8C-4D48-8453-FB2C-159BB850DF84}"/>
              </a:ext>
            </a:extLst>
          </p:cNvPr>
          <p:cNvSpPr>
            <a:spLocks noGrp="1"/>
          </p:cNvSpPr>
          <p:nvPr>
            <p:ph sz="quarter" idx="13"/>
          </p:nvPr>
        </p:nvSpPr>
        <p:spPr/>
        <p:txBody>
          <a:bodyPr vert="horz" lIns="0" tIns="0" rIns="0" bIns="0" rtlCol="0" anchor="t">
            <a:noAutofit/>
          </a:bodyPr>
          <a:lstStyle/>
          <a:p>
            <a:r>
              <a:rPr lang="sv-SE" sz="2000" dirty="0"/>
              <a:t>En gemensam närområdesplan ska upprättas och upprätthållas, där ansvarsfördelningen mellan regional och kommunal primärvård vad gäller gemensamma åtaganden tydligt framgår.</a:t>
            </a:r>
          </a:p>
          <a:p>
            <a:r>
              <a:rPr lang="sv-SE" sz="2000" dirty="0"/>
              <a:t>Utvärderas och uppdateras minst en gång per år. Detta gör region och kommun tillsammans per kommun. </a:t>
            </a:r>
          </a:p>
          <a:p>
            <a:endParaRPr lang="sv-SE" dirty="0"/>
          </a:p>
        </p:txBody>
      </p:sp>
      <p:sp>
        <p:nvSpPr>
          <p:cNvPr id="4" name="Platshållare för datum 3">
            <a:extLst>
              <a:ext uri="{FF2B5EF4-FFF2-40B4-BE49-F238E27FC236}">
                <a16:creationId xmlns:a16="http://schemas.microsoft.com/office/drawing/2014/main" id="{E4208A2B-B127-4EE6-DD9C-3D2FC2B866BC}"/>
              </a:ext>
            </a:extLst>
          </p:cNvPr>
          <p:cNvSpPr>
            <a:spLocks noGrp="1"/>
          </p:cNvSpPr>
          <p:nvPr>
            <p:ph type="dt" sz="half" idx="14"/>
          </p:nvPr>
        </p:nvSpPr>
        <p:spPr/>
        <p:txBody>
          <a:bodyPr/>
          <a:lstStyle/>
          <a:p>
            <a:fld id="{094EC4B8-68CD-44A3-B172-19A87347D395}" type="datetime1">
              <a:rPr lang="sv-SE" smtClean="0"/>
              <a:t>2026-04-02</a:t>
            </a:fld>
            <a:endParaRPr lang="sv-SE"/>
          </a:p>
        </p:txBody>
      </p:sp>
    </p:spTree>
    <p:extLst>
      <p:ext uri="{BB962C8B-B14F-4D97-AF65-F5344CB8AC3E}">
        <p14:creationId xmlns:p14="http://schemas.microsoft.com/office/powerpoint/2010/main" val="3302316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BAAE7A0-B484-DD9B-A699-E2A50C680206}"/>
              </a:ext>
            </a:extLst>
          </p:cNvPr>
          <p:cNvSpPr>
            <a:spLocks noGrp="1"/>
          </p:cNvSpPr>
          <p:nvPr>
            <p:ph type="title"/>
          </p:nvPr>
        </p:nvSpPr>
        <p:spPr/>
        <p:txBody>
          <a:bodyPr/>
          <a:lstStyle/>
          <a:p>
            <a:r>
              <a:rPr lang="sv-SE" dirty="0"/>
              <a:t>Hembesök (kok 2.4.4)</a:t>
            </a:r>
          </a:p>
        </p:txBody>
      </p:sp>
      <p:sp>
        <p:nvSpPr>
          <p:cNvPr id="4" name="Platshållare för datum 3">
            <a:extLst>
              <a:ext uri="{FF2B5EF4-FFF2-40B4-BE49-F238E27FC236}">
                <a16:creationId xmlns:a16="http://schemas.microsoft.com/office/drawing/2014/main" id="{3400BEDA-48F0-57FD-8CBC-13B28DCDB806}"/>
              </a:ext>
            </a:extLst>
          </p:cNvPr>
          <p:cNvSpPr>
            <a:spLocks noGrp="1"/>
          </p:cNvSpPr>
          <p:nvPr>
            <p:ph type="dt" sz="half" idx="14"/>
          </p:nvPr>
        </p:nvSpPr>
        <p:spPr/>
        <p:txBody>
          <a:bodyPr/>
          <a:lstStyle/>
          <a:p>
            <a:fld id="{094EC4B8-68CD-44A3-B172-19A87347D395}" type="datetime1">
              <a:rPr lang="sv-SE" smtClean="0"/>
              <a:t>2026-04-02</a:t>
            </a:fld>
            <a:endParaRPr lang="sv-SE"/>
          </a:p>
        </p:txBody>
      </p:sp>
      <p:sp>
        <p:nvSpPr>
          <p:cNvPr id="7" name="Platshållare för innehåll 6">
            <a:extLst>
              <a:ext uri="{FF2B5EF4-FFF2-40B4-BE49-F238E27FC236}">
                <a16:creationId xmlns:a16="http://schemas.microsoft.com/office/drawing/2014/main" id="{191BE5DD-27D0-2AAF-A42E-2CF37B6ABA63}"/>
              </a:ext>
            </a:extLst>
          </p:cNvPr>
          <p:cNvSpPr>
            <a:spLocks noGrp="1"/>
          </p:cNvSpPr>
          <p:nvPr>
            <p:ph sz="quarter" idx="13"/>
          </p:nvPr>
        </p:nvSpPr>
        <p:spPr/>
        <p:txBody>
          <a:bodyPr/>
          <a:lstStyle/>
          <a:p>
            <a:r>
              <a:rPr lang="sv-SE" dirty="0"/>
              <a:t>Hembesök ska erbjudas om patientens sjukdomstillstånd eller livssituation kräver det, särskilt för äldre och personer med nedsatt autonomi.</a:t>
            </a:r>
          </a:p>
          <a:p>
            <a:endParaRPr lang="sv-SE" dirty="0"/>
          </a:p>
        </p:txBody>
      </p:sp>
    </p:spTree>
    <p:extLst>
      <p:ext uri="{BB962C8B-B14F-4D97-AF65-F5344CB8AC3E}">
        <p14:creationId xmlns:p14="http://schemas.microsoft.com/office/powerpoint/2010/main" val="8727853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6DA50C1-919F-4814-8200-6938F82E4CAE}"/>
              </a:ext>
            </a:extLst>
          </p:cNvPr>
          <p:cNvSpPr>
            <a:spLocks noGrp="1"/>
          </p:cNvSpPr>
          <p:nvPr>
            <p:ph type="title"/>
          </p:nvPr>
        </p:nvSpPr>
        <p:spPr>
          <a:xfrm>
            <a:off x="1100667" y="908877"/>
            <a:ext cx="8642350" cy="1047750"/>
          </a:xfrm>
        </p:spPr>
        <p:txBody>
          <a:bodyPr/>
          <a:lstStyle/>
          <a:p>
            <a:br>
              <a:rPr lang="sv-SE" dirty="0"/>
            </a:br>
            <a:r>
              <a:rPr lang="sv-SE" dirty="0"/>
              <a:t>Förebyggande och hälsofrämjande insatser (kok 2.2.1)</a:t>
            </a:r>
            <a:br>
              <a:rPr lang="sv-SE" dirty="0"/>
            </a:br>
            <a:endParaRPr lang="sv-SE" dirty="0"/>
          </a:p>
        </p:txBody>
      </p:sp>
      <p:sp>
        <p:nvSpPr>
          <p:cNvPr id="3" name="Platshållare för innehåll 2">
            <a:extLst>
              <a:ext uri="{FF2B5EF4-FFF2-40B4-BE49-F238E27FC236}">
                <a16:creationId xmlns:a16="http://schemas.microsoft.com/office/drawing/2014/main" id="{C92983D5-E648-F993-A962-A2F9C986716C}"/>
              </a:ext>
            </a:extLst>
          </p:cNvPr>
          <p:cNvSpPr>
            <a:spLocks noGrp="1"/>
          </p:cNvSpPr>
          <p:nvPr>
            <p:ph sz="quarter" idx="13"/>
          </p:nvPr>
        </p:nvSpPr>
        <p:spPr/>
        <p:txBody>
          <a:bodyPr/>
          <a:lstStyle/>
          <a:p>
            <a:r>
              <a:rPr lang="sv-SE" dirty="0"/>
              <a:t>Vårdcentralen ska arbeta systematiskt hälsofrämjande på individ- och gruppnivå, ge råd om egenvård och arbeta för tidig upptäckt av hälsorisker</a:t>
            </a:r>
          </a:p>
          <a:p>
            <a:r>
              <a:rPr lang="sv-SE" dirty="0"/>
              <a:t>Riskgrupper ska särskilt uppmärksammas och vid behov hänvisas till patientens valda </a:t>
            </a:r>
            <a:r>
              <a:rPr lang="sv-SE" dirty="0" err="1"/>
              <a:t>rehabenhe</a:t>
            </a:r>
            <a:endParaRPr lang="sv-SE" dirty="0"/>
          </a:p>
        </p:txBody>
      </p:sp>
      <p:sp>
        <p:nvSpPr>
          <p:cNvPr id="4" name="Platshållare för datum 3">
            <a:extLst>
              <a:ext uri="{FF2B5EF4-FFF2-40B4-BE49-F238E27FC236}">
                <a16:creationId xmlns:a16="http://schemas.microsoft.com/office/drawing/2014/main" id="{84BAFF1A-952A-4C6B-A465-F2916E7A2B06}"/>
              </a:ext>
            </a:extLst>
          </p:cNvPr>
          <p:cNvSpPr>
            <a:spLocks noGrp="1"/>
          </p:cNvSpPr>
          <p:nvPr>
            <p:ph type="dt" sz="half" idx="14"/>
          </p:nvPr>
        </p:nvSpPr>
        <p:spPr/>
        <p:txBody>
          <a:bodyPr/>
          <a:lstStyle/>
          <a:p>
            <a:fld id="{094EC4B8-68CD-44A3-B172-19A87347D395}" type="datetime1">
              <a:rPr lang="sv-SE" smtClean="0"/>
              <a:t>2026-04-02</a:t>
            </a:fld>
            <a:endParaRPr lang="sv-SE"/>
          </a:p>
        </p:txBody>
      </p:sp>
    </p:spTree>
    <p:extLst>
      <p:ext uri="{BB962C8B-B14F-4D97-AF65-F5344CB8AC3E}">
        <p14:creationId xmlns:p14="http://schemas.microsoft.com/office/powerpoint/2010/main" val="1855628546"/>
      </p:ext>
    </p:extLst>
  </p:cSld>
  <p:clrMapOvr>
    <a:masterClrMapping/>
  </p:clrMapOvr>
</p:sld>
</file>

<file path=ppt/theme/theme1.xml><?xml version="1.0" encoding="utf-8"?>
<a:theme xmlns:a="http://schemas.openxmlformats.org/drawingml/2006/main" name="VGR">
  <a:themeElements>
    <a:clrScheme name="VGR | Sjukvård | Färger">
      <a:dk1>
        <a:sysClr val="windowText" lastClr="000000"/>
      </a:dk1>
      <a:lt1>
        <a:sysClr val="window" lastClr="FFFFFF"/>
      </a:lt1>
      <a:dk2>
        <a:srgbClr val="000000"/>
      </a:dk2>
      <a:lt2>
        <a:srgbClr val="E7E1DF"/>
      </a:lt2>
      <a:accent1>
        <a:srgbClr val="005B89"/>
      </a:accent1>
      <a:accent2>
        <a:srgbClr val="1A9FB3"/>
      </a:accent2>
      <a:accent3>
        <a:srgbClr val="ED5F8C"/>
      </a:accent3>
      <a:accent4>
        <a:srgbClr val="A1887F"/>
      </a:accent4>
      <a:accent5>
        <a:srgbClr val="43A447"/>
      </a:accent5>
      <a:accent6>
        <a:srgbClr val="9575CD"/>
      </a:accent6>
      <a:hlink>
        <a:srgbClr val="1A9FB3"/>
      </a:hlink>
      <a:folHlink>
        <a:srgbClr val="919191"/>
      </a:folHlink>
    </a:clrScheme>
    <a:fontScheme name="VGR Typsnitt">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dirty="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lgn="l">
          <a:lnSpc>
            <a:spcPct val="130000"/>
          </a:lnSpc>
          <a:defRPr dirty="0"/>
        </a:defPPr>
      </a:lstStyle>
    </a:txDef>
  </a:objectDefaults>
  <a:extraClrSchemeLst/>
  <a:custClrLst>
    <a:custClr>
      <a:srgbClr val="FFC107"/>
    </a:custClr>
    <a:custClr>
      <a:srgbClr val="CCDB49"/>
    </a:custClr>
    <a:custClr>
      <a:srgbClr val="FD5930"/>
    </a:custClr>
    <a:custClr>
      <a:srgbClr val="FFECB3"/>
    </a:custClr>
    <a:custClr>
      <a:srgbClr val="F7BBD0"/>
    </a:custClr>
    <a:custClr>
      <a:srgbClr val="D1C4E9"/>
    </a:custClr>
    <a:custClr>
      <a:srgbClr val="EFF4C6"/>
    </a:custClr>
    <a:custClr>
      <a:srgbClr val="C0EEC2"/>
    </a:custClr>
    <a:custClr>
      <a:srgbClr val="FECCBF"/>
    </a:custClr>
    <a:custClr>
      <a:srgbClr val="B3EBF2"/>
    </a:custClr>
    <a:custClr>
      <a:srgbClr val="E7E1DF"/>
    </a:custClr>
  </a:custClrLst>
  <a:extLst>
    <a:ext uri="{05A4C25C-085E-4340-85A3-A5531E510DB2}">
      <thm15:themeFamily xmlns:thm15="http://schemas.microsoft.com/office/thememl/2012/main" name="PPT-Presentation Hälso- och sjukvård.potx" id="{246CD4F0-ECA5-448E-8B14-50E694CBD6E1}" vid="{4A1B5E30-F2AD-4FED-AF00-5518A571F761}"/>
    </a:ext>
  </a:extLst>
</a:theme>
</file>

<file path=ppt/theme/theme2.xml><?xml version="1.0" encoding="utf-8"?>
<a:theme xmlns:a="http://schemas.openxmlformats.org/drawingml/2006/main" name="Office-tema">
  <a:themeElements>
    <a:clrScheme name="VGR | Sjukvård | Färger">
      <a:dk1>
        <a:sysClr val="windowText" lastClr="000000"/>
      </a:dk1>
      <a:lt1>
        <a:sysClr val="window" lastClr="FFFFFF"/>
      </a:lt1>
      <a:dk2>
        <a:srgbClr val="000000"/>
      </a:dk2>
      <a:lt2>
        <a:srgbClr val="E7E1DF"/>
      </a:lt2>
      <a:accent1>
        <a:srgbClr val="005B89"/>
      </a:accent1>
      <a:accent2>
        <a:srgbClr val="1A9FB3"/>
      </a:accent2>
      <a:accent3>
        <a:srgbClr val="EE6492"/>
      </a:accent3>
      <a:accent4>
        <a:srgbClr val="A1887F"/>
      </a:accent4>
      <a:accent5>
        <a:srgbClr val="43A447"/>
      </a:accent5>
      <a:accent6>
        <a:srgbClr val="9575CD"/>
      </a:accent6>
      <a:hlink>
        <a:srgbClr val="1A9FB3"/>
      </a:hlink>
      <a:folHlink>
        <a:srgbClr val="919191"/>
      </a:folHlink>
    </a:clrScheme>
    <a:fontScheme name="VGR Typsnitt">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VGR | Sjukvård | Färger">
      <a:dk1>
        <a:sysClr val="windowText" lastClr="000000"/>
      </a:dk1>
      <a:lt1>
        <a:sysClr val="window" lastClr="FFFFFF"/>
      </a:lt1>
      <a:dk2>
        <a:srgbClr val="000000"/>
      </a:dk2>
      <a:lt2>
        <a:srgbClr val="E7E1DF"/>
      </a:lt2>
      <a:accent1>
        <a:srgbClr val="005B89"/>
      </a:accent1>
      <a:accent2>
        <a:srgbClr val="1A9FB3"/>
      </a:accent2>
      <a:accent3>
        <a:srgbClr val="EE6492"/>
      </a:accent3>
      <a:accent4>
        <a:srgbClr val="A1887F"/>
      </a:accent4>
      <a:accent5>
        <a:srgbClr val="43A447"/>
      </a:accent5>
      <a:accent6>
        <a:srgbClr val="9575CD"/>
      </a:accent6>
      <a:hlink>
        <a:srgbClr val="1A9FB3"/>
      </a:hlink>
      <a:folHlink>
        <a:srgbClr val="919191"/>
      </a:folHlink>
    </a:clrScheme>
    <a:fontScheme name="VGR Typsnitt">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VGR Dokument OSN" ma:contentTypeID="0x01010006EBECDF67F89F4D8BC5FAF3B8FA559B2E006362BE02F834C94DA37B670AEE6337EF" ma:contentTypeVersion="84" ma:contentTypeDescription="" ma:contentTypeScope="" ma:versionID="268266965341fc1a4f494c946c5f6cdd">
  <xsd:schema xmlns:xsd="http://www.w3.org/2001/XMLSchema" xmlns:xs="http://www.w3.org/2001/XMLSchema" xmlns:p="http://schemas.microsoft.com/office/2006/metadata/properties" xmlns:ns1="http://schemas.microsoft.com/sharepoint/v3" xmlns:ns2="597d7713-8a3d-4bd2-ae30-edced55b2c1b" xmlns:ns3="19688a1c-7459-492b-9f47-bb180992a74e" xmlns:ns6="4552c23f-a756-462f-8287-3ff35245ed68" xmlns:ns7="d4337d7d-8bfb-40c3-9e8e-eff252c195aa" targetNamespace="http://schemas.microsoft.com/office/2006/metadata/properties" ma:root="true" ma:fieldsID="dcfe44824d343c74d47e970527685bab" ns1:_="" ns2:_="" ns3:_="" ns6:_="" ns7:_="">
    <xsd:import namespace="http://schemas.microsoft.com/sharepoint/v3"/>
    <xsd:import namespace="597d7713-8a3d-4bd2-ae30-edced55b2c1b"/>
    <xsd:import namespace="19688a1c-7459-492b-9f47-bb180992a74e"/>
    <xsd:import namespace="4552c23f-a756-462f-8287-3ff35245ed68"/>
    <xsd:import namespace="d4337d7d-8bfb-40c3-9e8e-eff252c195aa"/>
    <xsd:element name="properties">
      <xsd:complexType>
        <xsd:sequence>
          <xsd:element name="documentManagement">
            <xsd:complexType>
              <xsd:all>
                <xsd:element ref="ns2:VGR_EgenAmnesindelning" minOccurs="0"/>
                <xsd:element ref="ns2:VGR_DokBeskrivning" minOccurs="0"/>
                <xsd:element ref="ns2:VGR_TillgangligFran" minOccurs="0"/>
                <xsd:element ref="ns2:VGR_TillgangligTill" minOccurs="0"/>
                <xsd:element ref="ns2:VGR_AtkomstRatt" minOccurs="0"/>
                <xsd:element ref="ns2:VGR_Sekretess" minOccurs="0"/>
                <xsd:element ref="ns2:VGR_PubliceratAv" minOccurs="0"/>
                <xsd:element ref="ns2:VGR_PubliceratDatum" minOccurs="0"/>
                <xsd:element ref="ns2:VGR_DokStatus" minOccurs="0"/>
                <xsd:element ref="ns2:VGR_DokStatusMessage" minOccurs="0"/>
                <xsd:element ref="ns2:i1597c54c9084fe5ae9163fac681e86b" minOccurs="0"/>
                <xsd:element ref="ns2:m534ae9efef34a1ab5a1291502fec5e5" minOccurs="0"/>
                <xsd:element ref="ns3:TaxCatchAll" minOccurs="0"/>
                <xsd:element ref="ns2:a7144f27c6ef407e8fb4465121afbe2b" minOccurs="0"/>
                <xsd:element ref="ns2:VGR_DokItemId" minOccurs="0"/>
                <xsd:element ref="ns2:VGR_MellanarkivId" minOccurs="0"/>
                <xsd:element ref="ns2:VGR_MellanarkivUrl" minOccurs="0"/>
                <xsd:element ref="ns2:VGR_MellanarkivWebbUrl" minOccurs="0"/>
                <xsd:element ref="ns2:VGR_ArkivDatum" minOccurs="0"/>
                <xsd:element ref="ns2:VGR_Gallras" minOccurs="0"/>
                <xsd:element ref="ns2:ec6953a5eee3424faece5c2353cf0721" minOccurs="0"/>
                <xsd:element ref="ns3:TaxCatchAllLabel" minOccurs="0"/>
                <xsd:element ref="ns3:TaxKeywordTaxHTField" minOccurs="0"/>
                <xsd:element ref="ns6:cb7c7670f4a1445f88ed2bc175f7e223" minOccurs="0"/>
                <xsd:element ref="ns3:_dlc_DocIdPersistId" minOccurs="0"/>
                <xsd:element ref="ns3:_dlc_DocId" minOccurs="0"/>
                <xsd:element ref="ns3:_dlc_DocIdUrl" minOccurs="0"/>
                <xsd:element ref="ns1:ComplianceAssetId" minOccurs="0"/>
                <xsd:element ref="ns1:_CommentCount" minOccurs="0"/>
                <xsd:element ref="ns1:_LikeCount" minOccurs="0"/>
                <xsd:element ref="ns7:MediaServiceMetadata" minOccurs="0"/>
                <xsd:element ref="ns7:MediaServiceFastMetadata" minOccurs="0"/>
                <xsd:element ref="ns7:MediaServiceSearchProperties" minOccurs="0"/>
                <xsd:element ref="ns7:MediaServiceObjectDetectorVersions" minOccurs="0"/>
                <xsd:element ref="ns7:Beredningsprocess" minOccurs="0"/>
                <xsd:element ref="ns7:Beredningsgruppm_x00f6_tesdatum" minOccurs="0"/>
                <xsd:element ref="ns7:Beredningsstatus" minOccurs="0"/>
                <xsd:element ref="ns7:Tidpunktf_x00f6_rbeslutiOSN" minOccurs="0"/>
                <xsd:element ref="ns7:Dokumenttyp"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omplianceAssetId" ma:index="46" nillable="true" ma:displayName="Efterlevnadstillgångs-ID" ma:hidden="true" ma:internalName="ComplianceAssetId" ma:readOnly="true">
      <xsd:simpleType>
        <xsd:restriction base="dms:Text"/>
      </xsd:simpleType>
    </xsd:element>
    <xsd:element name="_CommentCount" ma:index="47" nillable="true" ma:displayName="Antal kommentarer" ma:hidden="true" ma:list="Docs" ma:internalName="_CommentCount" ma:readOnly="true" ma:showField="CommentCount">
      <xsd:simpleType>
        <xsd:restriction base="dms:Lookup"/>
      </xsd:simpleType>
    </xsd:element>
    <xsd:element name="_LikeCount" ma:index="48" nillable="true" ma:displayName="Antal som gillar" ma:hidden="true" ma:list="Docs" ma:internalName="_LikeCount" ma:readOnly="true" ma:showField="LikeCount">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597d7713-8a3d-4bd2-ae30-edced55b2c1b" elementFormDefault="qualified">
    <xsd:import namespace="http://schemas.microsoft.com/office/2006/documentManagement/types"/>
    <xsd:import namespace="http://schemas.microsoft.com/office/infopath/2007/PartnerControls"/>
    <xsd:element name="VGR_EgenAmnesindelning" ma:index="5" nillable="true" ma:displayName="Egen ämnesindelning" ma:description="Används för att samla upprättade handlingar utifrån egna ämnesindelningar. Flera ämnen separeras med kommatecken. Används vid publicering på webben." ma:hidden="true" ma:internalName="VGR_EgenAmnesindelning" ma:readOnly="false">
      <xsd:simpleType>
        <xsd:restriction base="dms:Text">
          <xsd:maxLength value="255"/>
        </xsd:restriction>
      </xsd:simpleType>
    </xsd:element>
    <xsd:element name="VGR_DokBeskrivning" ma:index="7" nillable="true" ma:displayName="Dokumentbeskrivning" ma:description="Kort beskrivning av innehållet i handlingen." ma:internalName="VGR_DokBeskrivning" ma:readOnly="false">
      <xsd:simpleType>
        <xsd:restriction base="dms:Note">
          <xsd:maxLength value="255"/>
        </xsd:restriction>
      </xsd:simpleType>
    </xsd:element>
    <xsd:element name="VGR_TillgangligFran" ma:index="8" nillable="true" ma:displayName="Tillgänglig från" ma:description="Tidpunkt när den upprättade handlingen blir publik och därmed nås från söktjänster och eventuella websidor." ma:format="DateTime" ma:hidden="true" ma:internalName="VGR_TillgangligFran" ma:readOnly="false">
      <xsd:simpleType>
        <xsd:restriction base="dms:DateTime"/>
      </xsd:simpleType>
    </xsd:element>
    <xsd:element name="VGR_TillgangligTill" ma:index="9" nillable="true" ma:displayName="Tillgänglig till" ma:description="Tidpunkt när den upprättade handlingen inte längre är publik och inte längre nås från söktjänster och eventuella websidor." ma:format="DateTime" ma:hidden="true" ma:internalName="VGR_TillgangligTill" ma:readOnly="false">
      <xsd:simpleType>
        <xsd:restriction base="dms:DateTime"/>
      </xsd:simpleType>
    </xsd:element>
    <xsd:element name="VGR_AtkomstRatt" ma:index="10" nillable="true" ma:displayName="Åtkomsträtt (värde)" ma:default="0" ma:description="Vilken spridning den upprättade handlingen ska ha. Vilka som ska kunna komma åt handlingen från mellanarkivet, söktjänster och eventuella websidor." ma:format="Dropdown" ma:hidden="true" ma:internalName="VGR_AtkomstRatt" ma:readOnly="false">
      <xsd:simpleType>
        <xsd:restriction base="dms:Choice">
          <xsd:enumeration value="0"/>
          <xsd:enumeration value="1"/>
          <xsd:enumeration value="2"/>
          <xsd:enumeration value="3"/>
          <xsd:enumeration value="4"/>
        </xsd:restriction>
      </xsd:simpleType>
    </xsd:element>
    <xsd:element name="VGR_Sekretess" ma:index="11" nillable="true" ma:displayName="Skyddskod" ma:default="Allmän handling - Offentlig" ma:description="Skyddsbehov av informationen i den upprättade handlingen. Vid sekretess eller känsliga personuppgifter ska detta anges." ma:format="Dropdown" ma:hidden="true" ma:internalName="VGR_Sekretess" ma:readOnly="false">
      <xsd:simpleType>
        <xsd:restriction base="dms:Choice">
          <xsd:enumeration value="Allmän handling - Offentlig"/>
          <xsd:enumeration value="Sekretess - Allmän handling - skyddad enligt sekretess"/>
          <xsd:enumeration value="GDPR - Allmän handling - skyddad enligt GDPR"/>
        </xsd:restriction>
      </xsd:simpleType>
    </xsd:element>
    <xsd:element name="VGR_PubliceratAv" ma:index="13" nillable="true" ma:displayName="Upprättad av" ma:description="Inloggad person som upprättat dokumentet" ma:hidden="true" ma:list="UserInfo" ma:SharePointGroup="0" ma:internalName="VGR_PubliceratAv"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VGR_PubliceratDatum" ma:index="14" nillable="true" ma:displayName="Upprättad datum" ma:description="Tidpunkt när dokumentet upprättades och levererades som allmän handling till mellanarkivet" ma:format="DateTime" ma:hidden="true" ma:internalName="VGR_PubliceratDatum" ma:readOnly="false">
      <xsd:simpleType>
        <xsd:restriction base="dms:DateTime"/>
      </xsd:simpleType>
    </xsd:element>
    <xsd:element name="VGR_DokStatus" ma:index="15" nillable="true" ma:displayName="Mellanarkivstatus" ma:default="Arbetsmaterial" ma:description="Statusmärkning för dokument som beskriver var i processen dokumentet finns." ma:format="Dropdown" ma:hidden="true" ma:internalName="VGR_DokStatus" ma:readOnly="false">
      <xsd:simpleType>
        <xsd:restriction base="dms:Choice">
          <xsd:enumeration value="Arbetsmaterial"/>
          <xsd:enumeration value="Väntar på allmän handling"/>
          <xsd:enumeration value="Väntar på allmän handling (skickad)"/>
          <xsd:enumeration value="Väntar på framtida upprättande"/>
          <xsd:enumeration value="Allmän handling"/>
          <xsd:enumeration value="Fel vid allmän handling"/>
          <xsd:enumeration value="Flytt pågår"/>
          <xsd:enumeration value="Överflyttning pågår"/>
          <xsd:enumeration value="Överflyttad"/>
        </xsd:restriction>
      </xsd:simpleType>
    </xsd:element>
    <xsd:element name="VGR_DokStatusMessage" ma:index="18" nillable="true" ma:displayName="Dokumentlogg" ma:hidden="true" ma:internalName="VGR_DokStatusMessage" ma:readOnly="false">
      <xsd:simpleType>
        <xsd:restriction base="dms:Note">
          <xsd:maxLength value="62000"/>
        </xsd:restriction>
      </xsd:simpleType>
    </xsd:element>
    <xsd:element name="i1597c54c9084fe5ae9163fac681e86b" ma:index="22" nillable="true" ma:taxonomy="true" ma:internalName="i1597c54c9084fe5ae9163fac681e86b" ma:taxonomyFieldName="VGR_Lagparagraf" ma:displayName="Lagparagraf" ma:readOnly="false" ma:default="" ma:fieldId="{21597c54-c908-4fe5-ae91-63fac681e86b}" ma:sspId="5c300478-92f1-4a1e-b2db-7f8c75821d37" ma:termSetId="ddb163ed-d655-4cf1-bb2c-a91ec57f9ce0" ma:anchorId="00000000-0000-0000-0000-000000000000" ma:open="false" ma:isKeyword="false">
      <xsd:complexType>
        <xsd:sequence>
          <xsd:element ref="pc:Terms" minOccurs="0" maxOccurs="1"/>
        </xsd:sequence>
      </xsd:complexType>
    </xsd:element>
    <xsd:element name="m534ae9efef34a1ab5a1291502fec5e5" ma:index="23" nillable="true" ma:taxonomy="true" ma:internalName="m534ae9efef34a1ab5a1291502fec5e5" ma:taxonomyFieldName="VGR_SkapatEnhet" ma:displayName="Upprättad av enhet" ma:readOnly="false" ma:default="" ma:fieldId="{6534ae9e-fef3-4a1a-b5a1-291502fec5e5}" ma:sspId="5c300478-92f1-4a1e-b2db-7f8c75821d37" ma:termSetId="9cea25d0-9008-4d39-abcf-763a6009e600" ma:anchorId="00000000-0000-0000-0000-000000000000" ma:open="false" ma:isKeyword="false">
      <xsd:complexType>
        <xsd:sequence>
          <xsd:element ref="pc:Terms" minOccurs="0" maxOccurs="1"/>
        </xsd:sequence>
      </xsd:complexType>
    </xsd:element>
    <xsd:element name="a7144f27c6ef407e8fb4465121afbe2b" ma:index="26" nillable="true" ma:taxonomy="true" ma:internalName="a7144f27c6ef407e8fb4465121afbe2b" ma:taxonomyFieldName="VGR_UpprattadForEnheter" ma:displayName="Upprättad för enhet" ma:readOnly="false" ma:default="" ma:fieldId="{a7144f27-c6ef-407e-8fb4-465121afbe2b}" ma:taxonomyMulti="true" ma:sspId="5c300478-92f1-4a1e-b2db-7f8c75821d37" ma:termSetId="9cea25d0-9008-4d39-abcf-763a6009e600" ma:anchorId="00000000-0000-0000-0000-000000000000" ma:open="false" ma:isKeyword="false">
      <xsd:complexType>
        <xsd:sequence>
          <xsd:element ref="pc:Terms" minOccurs="0" maxOccurs="1"/>
        </xsd:sequence>
      </xsd:complexType>
    </xsd:element>
    <xsd:element name="VGR_DokItemId" ma:index="28" nillable="true" ma:displayName="DokItemId" ma:hidden="true" ma:internalName="VGR_DokItemId" ma:readOnly="false">
      <xsd:simpleType>
        <xsd:restriction base="dms:Text">
          <xsd:maxLength value="255"/>
        </xsd:restriction>
      </xsd:simpleType>
    </xsd:element>
    <xsd:element name="VGR_MellanarkivId" ma:index="29" nillable="true" ma:displayName="MellanarkivId" ma:hidden="true" ma:internalName="VGR_MellanarkivId" ma:readOnly="false">
      <xsd:simpleType>
        <xsd:restriction base="dms:Text">
          <xsd:maxLength value="255"/>
        </xsd:restriction>
      </xsd:simpleType>
    </xsd:element>
    <xsd:element name="VGR_MellanarkivUrl" ma:index="30" nillable="true" ma:displayName="Arkivlänk" ma:format="Hyperlink" ma:hidden="true" ma:internalName="VGR_MellanarkivUrl"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VGR_MellanarkivWebbUrl" ma:index="31" nillable="true" ma:displayName="Arkivlänk för webben" ma:hidden="true" ma:internalName="VGR_MellanarkivWebbUrl" ma:readOnly="false">
      <xsd:simpleType>
        <xsd:restriction base="dms:Text">
          <xsd:maxLength value="255"/>
        </xsd:restriction>
      </xsd:simpleType>
    </xsd:element>
    <xsd:element name="VGR_ArkivDatum" ma:index="32" nillable="true" ma:displayName="ArkivDatum" ma:format="DateTime" ma:hidden="true" ma:internalName="VGR_ArkivDatum" ma:readOnly="false">
      <xsd:simpleType>
        <xsd:restriction base="dms:DateTime"/>
      </xsd:simpleType>
    </xsd:element>
    <xsd:element name="VGR_Gallras" ma:index="33" nillable="true" ma:displayName="Gallras" ma:description="" ma:hidden="true" ma:internalName="VGR_Gallras" ma:readOnly="false">
      <xsd:simpleType>
        <xsd:restriction base="dms:Text">
          <xsd:maxLength value="255"/>
        </xsd:restriction>
      </xsd:simpleType>
    </xsd:element>
    <xsd:element name="ec6953a5eee3424faece5c2353cf0721" ma:index="34" nillable="true" ma:taxonomy="true" ma:internalName="ec6953a5eee3424faece5c2353cf0721" ma:taxonomyFieldName="VGR_AmnesIndelning" ma:displayName="Regional ämnesindelning" ma:readOnly="false" ma:default="" ma:fieldId="{ec6953a5-eee3-424f-aece-5c2353cf0721}" ma:taxonomyMulti="true" ma:sspId="5c300478-92f1-4a1e-b2db-7f8c75821d37" ma:termSetId="66c52c7a-5036-4d83-ab03-8b3f33605b60"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9688a1c-7459-492b-9f47-bb180992a74e" elementFormDefault="qualified">
    <xsd:import namespace="http://schemas.microsoft.com/office/2006/documentManagement/types"/>
    <xsd:import namespace="http://schemas.microsoft.com/office/infopath/2007/PartnerControls"/>
    <xsd:element name="TaxCatchAll" ma:index="24" nillable="true" ma:displayName="Taxonomy Catch All Column" ma:hidden="true" ma:list="{0b6a6325-8997-4e93-9291-f38923095466}" ma:internalName="TaxCatchAll" ma:readOnly="false" ma:showField="CatchAllData" ma:web="19688a1c-7459-492b-9f47-bb180992a74e">
      <xsd:complexType>
        <xsd:complexContent>
          <xsd:extension base="dms:MultiChoiceLookup">
            <xsd:sequence>
              <xsd:element name="Value" type="dms:Lookup" maxOccurs="unbounded" minOccurs="0" nillable="true"/>
            </xsd:sequence>
          </xsd:extension>
        </xsd:complexContent>
      </xsd:complexType>
    </xsd:element>
    <xsd:element name="TaxCatchAllLabel" ma:index="35" nillable="true" ma:displayName="Taxonomy Catch All Column1" ma:hidden="true" ma:list="{0b6a6325-8997-4e93-9291-f38923095466}" ma:internalName="TaxCatchAllLabel" ma:readOnly="false" ma:showField="CatchAllDataLabel" ma:web="19688a1c-7459-492b-9f47-bb180992a74e">
      <xsd:complexType>
        <xsd:complexContent>
          <xsd:extension base="dms:MultiChoiceLookup">
            <xsd:sequence>
              <xsd:element name="Value" type="dms:Lookup" maxOccurs="unbounded" minOccurs="0" nillable="true"/>
            </xsd:sequence>
          </xsd:extension>
        </xsd:complexContent>
      </xsd:complexType>
    </xsd:element>
    <xsd:element name="TaxKeywordTaxHTField" ma:index="36" nillable="true" ma:taxonomy="true" ma:internalName="TaxKeywordTaxHTField" ma:taxonomyFieldName="TaxKeyword" ma:displayName="Företagsnyckelord" ma:readOnly="false" ma:fieldId="{23f27201-bee3-471e-b2e7-b64fd8b7ca38}" ma:taxonomyMulti="true" ma:sspId="5c300478-92f1-4a1e-b2db-7f8c75821d37" ma:termSetId="00000000-0000-0000-0000-000000000000" ma:anchorId="00000000-0000-0000-0000-000000000000" ma:open="true" ma:isKeyword="true">
      <xsd:complexType>
        <xsd:sequence>
          <xsd:element ref="pc:Terms" minOccurs="0" maxOccurs="1"/>
        </xsd:sequence>
      </xsd:complexType>
    </xsd:element>
    <xsd:element name="_dlc_DocIdPersistId" ma:index="43" nillable="true" ma:displayName="Persist ID" ma:description="Keep ID on add." ma:hidden="true" ma:internalName="_dlc_DocIdPersistId" ma:readOnly="true">
      <xsd:simpleType>
        <xsd:restriction base="dms:Boolean"/>
      </xsd:simpleType>
    </xsd:element>
    <xsd:element name="_dlc_DocId" ma:index="44" nillable="true" ma:displayName="Dokument-ID-värde" ma:description="Värdet för dokument-ID som tilldelats till det här objektet." ma:indexed="true" ma:internalName="_dlc_DocId" ma:readOnly="true">
      <xsd:simpleType>
        <xsd:restriction base="dms:Text"/>
      </xsd:simpleType>
    </xsd:element>
    <xsd:element name="_dlc_DocIdUrl" ma:index="45" nillable="true" ma:displayName="Dokument-ID" ma:description="Permanent länk till det här dokumente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4552c23f-a756-462f-8287-3ff35245ed68" elementFormDefault="qualified">
    <xsd:import namespace="http://schemas.microsoft.com/office/2006/documentManagement/types"/>
    <xsd:import namespace="http://schemas.microsoft.com/office/infopath/2007/PartnerControls"/>
    <xsd:element name="cb7c7670f4a1445f88ed2bc175f7e223" ma:index="41" nillable="true" ma:taxonomy="true" ma:internalName="cb7c7670f4a1445f88ed2bc175f7e223" ma:taxonomyFieldName="Handlingstyp_OSN" ma:displayName="Handlingstyp OSN" ma:readOnly="false" ma:fieldId="{cb7c7670-f4a1-445f-88ed-2bc175f7e223}" ma:sspId="5c300478-92f1-4a1e-b2db-7f8c75821d37" ma:termSetId="079b24fe-30f5-45c7-8240-c138675bf696"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d4337d7d-8bfb-40c3-9e8e-eff252c195aa" elementFormDefault="qualified">
    <xsd:import namespace="http://schemas.microsoft.com/office/2006/documentManagement/types"/>
    <xsd:import namespace="http://schemas.microsoft.com/office/infopath/2007/PartnerControls"/>
    <xsd:element name="MediaServiceMetadata" ma:index="49" nillable="true" ma:displayName="MediaServiceMetadata" ma:hidden="true" ma:internalName="MediaServiceMetadata" ma:readOnly="true">
      <xsd:simpleType>
        <xsd:restriction base="dms:Note"/>
      </xsd:simpleType>
    </xsd:element>
    <xsd:element name="MediaServiceFastMetadata" ma:index="50" nillable="true" ma:displayName="MediaServiceFastMetadata" ma:hidden="true" ma:internalName="MediaServiceFastMetadata" ma:readOnly="true">
      <xsd:simpleType>
        <xsd:restriction base="dms:Note"/>
      </xsd:simpleType>
    </xsd:element>
    <xsd:element name="MediaServiceSearchProperties" ma:index="51" nillable="true" ma:displayName="MediaServiceSearchProperties" ma:hidden="true" ma:internalName="MediaServiceSearchProperties" ma:readOnly="true">
      <xsd:simpleType>
        <xsd:restriction base="dms:Note"/>
      </xsd:simpleType>
    </xsd:element>
    <xsd:element name="MediaServiceObjectDetectorVersions" ma:index="52" nillable="true" ma:displayName="MediaServiceObjectDetectorVersions" ma:hidden="true" ma:indexed="true" ma:internalName="MediaServiceObjectDetectorVersions" ma:readOnly="true">
      <xsd:simpleType>
        <xsd:restriction base="dms:Text"/>
      </xsd:simpleType>
    </xsd:element>
    <xsd:element name="Beredningsprocess" ma:index="53" nillable="true" ma:displayName="Vårdval" ma:description="Anger om dokumentet är specifikt för ett vårdval." ma:format="Dropdown" ma:internalName="Beredningsprocess">
      <xsd:simpleType>
        <xsd:restriction base="dms:Choice">
          <xsd:enumeration value="Vårdval Rehab"/>
          <xsd:enumeration value="Vårdval Vårdcentral"/>
        </xsd:restriction>
      </xsd:simpleType>
    </xsd:element>
    <xsd:element name="Beredningsgruppm_x00f6_tesdatum" ma:index="54" nillable="true" ma:displayName="Mötesdatum" ma:default="[today]" ma:format="DateOnly" ma:internalName="Beredningsgruppm_x00f6_tesdatum">
      <xsd:simpleType>
        <xsd:restriction base="dms:DateTime"/>
      </xsd:simpleType>
    </xsd:element>
    <xsd:element name="Beredningsstatus" ma:index="55" nillable="true" ma:displayName="Beredningsstatus" ma:description="Beskriver om ärendet har värderats i beredning och hur." ma:format="Dropdown" ma:internalName="Beredningsstatus">
      <xsd:simpleType>
        <xsd:restriction base="dms:Choice">
          <xsd:enumeration value="Värderad teamledare"/>
          <xsd:enumeration value="Värderad chef"/>
          <xsd:enumeration value="Värderad beredningsgrupp"/>
          <xsd:enumeration value="Värderad dialogforum"/>
          <xsd:enumeration value="Värderad presidium"/>
          <xsd:enumeration value="Värderad facklig referensgrupp"/>
        </xsd:restriction>
      </xsd:simpleType>
    </xsd:element>
    <xsd:element name="Tidpunktf_x00f6_rbeslutiOSN" ma:index="56" nillable="true" ma:displayName="Tidpunkt för beslut i OSN" ma:format="Dropdown" ma:internalName="Tidpunktf_x00f6_rbeslutiOSN">
      <xsd:simpleType>
        <xsd:restriction base="dms:Choice">
          <xsd:enumeration value="Ändring mars 2025"/>
          <xsd:enumeration value="Ordinarie sep 2025"/>
        </xsd:restriction>
      </xsd:simpleType>
    </xsd:element>
    <xsd:element name="Dokumenttyp" ma:index="57" nillable="true" ma:displayName="Dokumenttyp" ma:format="Dropdown" ma:internalName="Dokumenttyp">
      <xsd:simpleType>
        <xsd:restriction base="dms:Choice">
          <xsd:enumeration value="Minnesanteckning"/>
          <xsd:enumeration value="Agenda"/>
          <xsd:enumeration value="Presentation"/>
          <xsd:enumeration value="Textförslag"/>
          <xsd:enumeration value="Planering"/>
          <xsd:enumeration value="Förteckning"/>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5" ma:displayName="Innehållstyp"/>
        <xsd:element ref="dc:title" minOccurs="0" maxOccurs="1" ma:index="1"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ec6953a5eee3424faece5c2353cf0721 xmlns="597d7713-8a3d-4bd2-ae30-edced55b2c1b">
      <Terms xmlns="http://schemas.microsoft.com/office/infopath/2007/PartnerControls"/>
    </ec6953a5eee3424faece5c2353cf0721>
    <cb7c7670f4a1445f88ed2bc175f7e223 xmlns="4552c23f-a756-462f-8287-3ff35245ed68">
      <Terms xmlns="http://schemas.microsoft.com/office/infopath/2007/PartnerControls"/>
    </cb7c7670f4a1445f88ed2bc175f7e223>
    <VGR_DokBeskrivning xmlns="597d7713-8a3d-4bd2-ae30-edced55b2c1b" xsi:nil="true"/>
    <VGR_EgenAmnesindelning xmlns="597d7713-8a3d-4bd2-ae30-edced55b2c1b" xsi:nil="true"/>
    <a7144f27c6ef407e8fb4465121afbe2b xmlns="597d7713-8a3d-4bd2-ae30-edced55b2c1b">
      <Terms xmlns="http://schemas.microsoft.com/office/infopath/2007/PartnerControls"/>
    </a7144f27c6ef407e8fb4465121afbe2b>
    <i1597c54c9084fe5ae9163fac681e86b xmlns="597d7713-8a3d-4bd2-ae30-edced55b2c1b">
      <Terms xmlns="http://schemas.microsoft.com/office/infopath/2007/PartnerControls"/>
    </i1597c54c9084fe5ae9163fac681e86b>
    <m534ae9efef34a1ab5a1291502fec5e5 xmlns="597d7713-8a3d-4bd2-ae30-edced55b2c1b">
      <Terms xmlns="http://schemas.microsoft.com/office/infopath/2007/PartnerControls"/>
    </m534ae9efef34a1ab5a1291502fec5e5>
    <VGR_DokStatus xmlns="597d7713-8a3d-4bd2-ae30-edced55b2c1b">Arbetsmaterial</VGR_DokStatus>
    <VGR_Sekretess xmlns="597d7713-8a3d-4bd2-ae30-edced55b2c1b">Allmän handling - Offentlig</VGR_Sekretess>
    <VGR_AtkomstRatt xmlns="597d7713-8a3d-4bd2-ae30-edced55b2c1b">0</VGR_AtkomstRatt>
    <TaxCatchAll xmlns="19688a1c-7459-492b-9f47-bb180992a74e" xsi:nil="true"/>
    <TaxKeywordTaxHTField xmlns="19688a1c-7459-492b-9f47-bb180992a74e">
      <Terms xmlns="http://schemas.microsoft.com/office/infopath/2007/PartnerControls"/>
    </TaxKeywordTaxHTField>
    <Dokumenttyp xmlns="d4337d7d-8bfb-40c3-9e8e-eff252c195aa">Presentation</Dokumenttyp>
    <_dlc_DocId xmlns="19688a1c-7459-492b-9f47-bb180992a74e">OSN15853-882317941-220</_dlc_DocId>
    <_dlc_DocIdUrl xmlns="19688a1c-7459-492b-9f47-bb180992a74e">
      <Url>https://vgregion.sharepoint.com/sites/sy-osn-forfragningsunderlag-vardvalen-krav--och-kvalitet/_layouts/15/DocIdRedir.aspx?ID=OSN15853-882317941-220</Url>
      <Description>OSN15853-882317941-220</Description>
    </_dlc_DocIdUrl>
    <VGR_DokItemId xmlns="597d7713-8a3d-4bd2-ae30-edced55b2c1b" xsi:nil="true"/>
    <VGR_Gallras xmlns="597d7713-8a3d-4bd2-ae30-edced55b2c1b" xsi:nil="true"/>
    <Beredningsstatus xmlns="d4337d7d-8bfb-40c3-9e8e-eff252c195aa" xsi:nil="true"/>
    <VGR_DokStatusMessage xmlns="597d7713-8a3d-4bd2-ae30-edced55b2c1b" xsi:nil="true"/>
    <VGR_TillgangligFran xmlns="597d7713-8a3d-4bd2-ae30-edced55b2c1b" xsi:nil="true"/>
    <VGR_MellanarkivWebbUrl xmlns="597d7713-8a3d-4bd2-ae30-edced55b2c1b" xsi:nil="true"/>
    <Beredningsgruppm_x00f6_tesdatum xmlns="d4337d7d-8bfb-40c3-9e8e-eff252c195aa">2024-10-15T22:00:00+00:00</Beredningsgruppm_x00f6_tesdatum>
    <VGR_MellanarkivId xmlns="597d7713-8a3d-4bd2-ae30-edced55b2c1b" xsi:nil="true"/>
    <VGR_ArkivDatum xmlns="597d7713-8a3d-4bd2-ae30-edced55b2c1b" xsi:nil="true"/>
    <VGR_PubliceratAv xmlns="597d7713-8a3d-4bd2-ae30-edced55b2c1b">
      <UserInfo>
        <DisplayName/>
        <AccountId xsi:nil="true"/>
        <AccountType/>
      </UserInfo>
    </VGR_PubliceratAv>
    <TaxCatchAllLabel xmlns="19688a1c-7459-492b-9f47-bb180992a74e" xsi:nil="true"/>
    <VGR_TillgangligTill xmlns="597d7713-8a3d-4bd2-ae30-edced55b2c1b" xsi:nil="true"/>
    <Tidpunktf_x00f6_rbeslutiOSN xmlns="d4337d7d-8bfb-40c3-9e8e-eff252c195aa" xsi:nil="true"/>
    <VGR_PubliceratDatum xmlns="597d7713-8a3d-4bd2-ae30-edced55b2c1b" xsi:nil="true"/>
    <VGR_MellanarkivUrl xmlns="597d7713-8a3d-4bd2-ae30-edced55b2c1b">
      <Url xsi:nil="true"/>
      <Description xsi:nil="true"/>
    </VGR_MellanarkivUrl>
    <Beredningsprocess xmlns="d4337d7d-8bfb-40c3-9e8e-eff252c195aa">Vårdval Vårdcentral</Beredningsprocess>
    <ComplianceAssetId xmlns="http://schemas.microsoft.com/sharepoint/v3" xsi:nil="true"/>
  </documentManagement>
</p:properties>
</file>

<file path=customXml/itemProps1.xml><?xml version="1.0" encoding="utf-8"?>
<ds:datastoreItem xmlns:ds="http://schemas.openxmlformats.org/officeDocument/2006/customXml" ds:itemID="{330D2F09-9BBF-4D08-9CA3-56827095258E}">
  <ds:schemaRefs>
    <ds:schemaRef ds:uri="19688a1c-7459-492b-9f47-bb180992a74e"/>
    <ds:schemaRef ds:uri="4552c23f-a756-462f-8287-3ff35245ed68"/>
    <ds:schemaRef ds:uri="597d7713-8a3d-4bd2-ae30-edced55b2c1b"/>
    <ds:schemaRef ds:uri="d4337d7d-8bfb-40c3-9e8e-eff252c195a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9936ED3B-5E6C-4EB8-846B-FFF387A1C128}">
  <ds:schemaRefs>
    <ds:schemaRef ds:uri="http://schemas.microsoft.com/sharepoint/events"/>
    <ds:schemaRef ds:uri="http://www.w3.org/2000/xmlns/"/>
  </ds:schemaRefs>
</ds:datastoreItem>
</file>

<file path=customXml/itemProps3.xml><?xml version="1.0" encoding="utf-8"?>
<ds:datastoreItem xmlns:ds="http://schemas.openxmlformats.org/officeDocument/2006/customXml" ds:itemID="{9CEBAD6A-AFE5-46E0-9A90-AF4AB80FFBEE}">
  <ds:schemaRefs>
    <ds:schemaRef ds:uri="http://schemas.microsoft.com/sharepoint/v3/contenttype/forms"/>
  </ds:schemaRefs>
</ds:datastoreItem>
</file>

<file path=customXml/itemProps4.xml><?xml version="1.0" encoding="utf-8"?>
<ds:datastoreItem xmlns:ds="http://schemas.openxmlformats.org/officeDocument/2006/customXml" ds:itemID="{D4ABDA6A-1F6C-4B42-8544-08E5AE6AC91F}">
  <ds:schemaRefs>
    <ds:schemaRef ds:uri="http://schemas.microsoft.com/office/2006/metadata/properties"/>
    <ds:schemaRef ds:uri="http://schemas.microsoft.com/sharepoint/v3"/>
    <ds:schemaRef ds:uri="http://purl.org/dc/elements/1.1/"/>
    <ds:schemaRef ds:uri="http://purl.org/dc/terms/"/>
    <ds:schemaRef ds:uri="4552c23f-a756-462f-8287-3ff35245ed68"/>
    <ds:schemaRef ds:uri="http://schemas.microsoft.com/office/2006/documentManagement/types"/>
    <ds:schemaRef ds:uri="http://schemas.microsoft.com/office/infopath/2007/PartnerControls"/>
    <ds:schemaRef ds:uri="http://schemas.openxmlformats.org/package/2006/metadata/core-properties"/>
    <ds:schemaRef ds:uri="19688a1c-7459-492b-9f47-bb180992a74e"/>
    <ds:schemaRef ds:uri="d4337d7d-8bfb-40c3-9e8e-eff252c195aa"/>
    <ds:schemaRef ds:uri="597d7713-8a3d-4bd2-ae30-edced55b2c1b"/>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PPT-Presentation Hälso- och sjukvård</Template>
  <TotalTime>148</TotalTime>
  <Words>647</Words>
  <Application>Microsoft Office PowerPoint</Application>
  <PresentationFormat>Bredbild</PresentationFormat>
  <Paragraphs>69</Paragraphs>
  <Slides>12</Slides>
  <Notes>5</Notes>
  <HiddenSlides>0</HiddenSlides>
  <MMClips>0</MMClips>
  <ScaleCrop>false</ScaleCrop>
  <HeadingPairs>
    <vt:vector size="6" baseType="variant">
      <vt:variant>
        <vt:lpstr>Använt teckensnitt</vt:lpstr>
      </vt:variant>
      <vt:variant>
        <vt:i4>2</vt:i4>
      </vt:variant>
      <vt:variant>
        <vt:lpstr>Tema</vt:lpstr>
      </vt:variant>
      <vt:variant>
        <vt:i4>1</vt:i4>
      </vt:variant>
      <vt:variant>
        <vt:lpstr>Bildrubriker</vt:lpstr>
      </vt:variant>
      <vt:variant>
        <vt:i4>12</vt:i4>
      </vt:variant>
    </vt:vector>
  </HeadingPairs>
  <TitlesOfParts>
    <vt:vector size="15" baseType="lpstr">
      <vt:lpstr>Arial</vt:lpstr>
      <vt:lpstr>Verdana</vt:lpstr>
      <vt:lpstr>VGR</vt:lpstr>
      <vt:lpstr>Primärvård Äldre</vt:lpstr>
      <vt:lpstr>Krav- och kvalitetsbok Vårdval Vårdcentral 2026</vt:lpstr>
      <vt:lpstr>Krav- och kvalitetsböckerna innehåller</vt:lpstr>
      <vt:lpstr>Insatser för äldre </vt:lpstr>
      <vt:lpstr>Mottagning för äldre och patienter med komplexa behov (kok 2.2.5)</vt:lpstr>
      <vt:lpstr>Metoder</vt:lpstr>
      <vt:lpstr>Närområdesplan (kok 2.2.3)</vt:lpstr>
      <vt:lpstr>Hembesök (kok 2.4.4)</vt:lpstr>
      <vt:lpstr> Förebyggande och hälsofrämjande insatser (kok 2.2.1) </vt:lpstr>
      <vt:lpstr>Läkemedelsgenomgång (kok 2.2.10)</vt:lpstr>
      <vt:lpstr>Fast läkarkontakt (kok 2.2.9)</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Anna Ylmén</dc:creator>
  <cp:lastModifiedBy>Rolf Stendahl</cp:lastModifiedBy>
  <cp:revision>31</cp:revision>
  <dcterms:created xsi:type="dcterms:W3CDTF">2023-12-29T15:06:05Z</dcterms:created>
  <dcterms:modified xsi:type="dcterms:W3CDTF">2026-04-02T20:30:21Z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0x01010006EBECDF67F89F4D8BC5FAF3B8FA559B2E006362BE02F834C94DA37B670AEE6337EF</vt:lpwstr>
  </property>
  <property fmtid="{D5CDD505-2E9C-101B-9397-08002B2CF9AE}" pid="3" name="Order">
    <vt:r8>32000</vt:r8>
  </property>
  <property fmtid="{D5CDD505-2E9C-101B-9397-08002B2CF9AE}" pid="4" name="MediaServiceImageTags">
    <vt:lpwstr/>
  </property>
  <property fmtid="{D5CDD505-2E9C-101B-9397-08002B2CF9AE}" pid="5" name="VGR_AmnesIndelning">
    <vt:lpwstr/>
  </property>
  <property fmtid="{D5CDD505-2E9C-101B-9397-08002B2CF9AE}" pid="6" name="TaxKeyword">
    <vt:lpwstr/>
  </property>
  <property fmtid="{D5CDD505-2E9C-101B-9397-08002B2CF9AE}" pid="7" name="VGR_SkapatEnhet">
    <vt:lpwstr/>
  </property>
  <property fmtid="{D5CDD505-2E9C-101B-9397-08002B2CF9AE}" pid="8" name="VGR_UpprattadForEnheter">
    <vt:lpwstr/>
  </property>
  <property fmtid="{D5CDD505-2E9C-101B-9397-08002B2CF9AE}" pid="9" name="VGR_Lagparagraf">
    <vt:lpwstr/>
  </property>
  <property fmtid="{D5CDD505-2E9C-101B-9397-08002B2CF9AE}" pid="10" name="Handlingstyp_OSN">
    <vt:lpwstr/>
  </property>
  <property fmtid="{D5CDD505-2E9C-101B-9397-08002B2CF9AE}" pid="11" name="xd_ProgID">
    <vt:lpwstr/>
  </property>
  <property fmtid="{D5CDD505-2E9C-101B-9397-08002B2CF9AE}" pid="12" name="TemplateUrl">
    <vt:lpwstr/>
  </property>
  <property fmtid="{D5CDD505-2E9C-101B-9397-08002B2CF9AE}" pid="13" name="_ExtendedDescription">
    <vt:lpwstr/>
  </property>
  <property fmtid="{D5CDD505-2E9C-101B-9397-08002B2CF9AE}" pid="14" name="TriggerFlowInfo">
    <vt:lpwstr/>
  </property>
  <property fmtid="{D5CDD505-2E9C-101B-9397-08002B2CF9AE}" pid="15" name="xd_Signature">
    <vt:bool>false</vt:bool>
  </property>
  <property fmtid="{D5CDD505-2E9C-101B-9397-08002B2CF9AE}" pid="16" name="SharedWithUsers">
    <vt:lpwstr>51;#Moa Aronsson;#50;#Anders Collén;#54;#SharingLinks.a74372ae-6a2c-406b-84be-c0c081a3ad87.Flexible.fb1a92d4-4b79-4de8-8b77-370f51b24065;#20;#SharingLinks.a1c6cdee-c9ff-41a3-8dc5-6813053a88c1.Flexible.784cdc78-bc2b-4483-91ec-58205d8ee547;#52;#SharingLinks.a0c44428-1cb1-49e3-a7b5-d2bf412142fd.Flexible.6f9b3c64-e4ec-470b-970d-f4e849789296;#38;#Anna Ylmén;#24;#Anna Aronsson;#39;#Susanne Gustafsson;#37;#Anna Lindström;#19;#Ann-Sofi Isaksson;#44;#Nina Bonnedahl</vt:lpwstr>
  </property>
  <property fmtid="{D5CDD505-2E9C-101B-9397-08002B2CF9AE}" pid="17" name="_dlc_DocIdItemGuid">
    <vt:lpwstr>a74e3cbb-9b4c-4686-9201-fdf2b0cc0b16</vt:lpwstr>
  </property>
</Properties>
</file>