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2"/>
  </p:notesMasterIdLst>
  <p:sldIdLst>
    <p:sldId id="259" r:id="rId2"/>
    <p:sldId id="261" r:id="rId3"/>
    <p:sldId id="262" r:id="rId4"/>
    <p:sldId id="263" r:id="rId5"/>
    <p:sldId id="264" r:id="rId6"/>
    <p:sldId id="265" r:id="rId7"/>
    <p:sldId id="266" r:id="rId8"/>
    <p:sldId id="267" r:id="rId9"/>
    <p:sldId id="268" r:id="rId10"/>
    <p:sldId id="273" r:id="rId11"/>
  </p:sldIdLst>
  <p:sldSz cx="12192000" cy="6858000"/>
  <p:notesSz cx="6858000" cy="9144000"/>
  <p:defaultTextStyle>
    <a:defPPr>
      <a:defRPr lang="sv-SE"/>
    </a:defPPr>
    <a:lvl1pPr marL="0" algn="l" defTabSz="914377" rtl="0" eaLnBrk="1" latinLnBrk="0" hangingPunct="1">
      <a:defRPr sz="1900" kern="1200">
        <a:solidFill>
          <a:schemeClr val="tx1"/>
        </a:solidFill>
        <a:latin typeface="+mn-lt"/>
        <a:ea typeface="+mn-ea"/>
        <a:cs typeface="+mn-cs"/>
      </a:defRPr>
    </a:lvl1pPr>
    <a:lvl2pPr marL="457189" algn="l" defTabSz="914377" rtl="0" eaLnBrk="1" latinLnBrk="0" hangingPunct="1">
      <a:defRPr sz="1900" kern="1200">
        <a:solidFill>
          <a:schemeClr val="tx1"/>
        </a:solidFill>
        <a:latin typeface="+mn-lt"/>
        <a:ea typeface="+mn-ea"/>
        <a:cs typeface="+mn-cs"/>
      </a:defRPr>
    </a:lvl2pPr>
    <a:lvl3pPr marL="914377" algn="l" defTabSz="914377" rtl="0" eaLnBrk="1" latinLnBrk="0" hangingPunct="1">
      <a:defRPr sz="1900" kern="1200">
        <a:solidFill>
          <a:schemeClr val="tx1"/>
        </a:solidFill>
        <a:latin typeface="+mn-lt"/>
        <a:ea typeface="+mn-ea"/>
        <a:cs typeface="+mn-cs"/>
      </a:defRPr>
    </a:lvl3pPr>
    <a:lvl4pPr marL="1371566" algn="l" defTabSz="914377" rtl="0" eaLnBrk="1" latinLnBrk="0" hangingPunct="1">
      <a:defRPr sz="1900" kern="1200">
        <a:solidFill>
          <a:schemeClr val="tx1"/>
        </a:solidFill>
        <a:latin typeface="+mn-lt"/>
        <a:ea typeface="+mn-ea"/>
        <a:cs typeface="+mn-cs"/>
      </a:defRPr>
    </a:lvl4pPr>
    <a:lvl5pPr marL="1828754" algn="l" defTabSz="914377" rtl="0" eaLnBrk="1" latinLnBrk="0" hangingPunct="1">
      <a:defRPr sz="1900" kern="1200">
        <a:solidFill>
          <a:schemeClr val="tx1"/>
        </a:solidFill>
        <a:latin typeface="+mn-lt"/>
        <a:ea typeface="+mn-ea"/>
        <a:cs typeface="+mn-cs"/>
      </a:defRPr>
    </a:lvl5pPr>
    <a:lvl6pPr marL="2285943" algn="l" defTabSz="914377" rtl="0" eaLnBrk="1" latinLnBrk="0" hangingPunct="1">
      <a:defRPr sz="1900" kern="1200">
        <a:solidFill>
          <a:schemeClr val="tx1"/>
        </a:solidFill>
        <a:latin typeface="+mn-lt"/>
        <a:ea typeface="+mn-ea"/>
        <a:cs typeface="+mn-cs"/>
      </a:defRPr>
    </a:lvl6pPr>
    <a:lvl7pPr marL="2743131" algn="l" defTabSz="914377" rtl="0" eaLnBrk="1" latinLnBrk="0" hangingPunct="1">
      <a:defRPr sz="1900" kern="1200">
        <a:solidFill>
          <a:schemeClr val="tx1"/>
        </a:solidFill>
        <a:latin typeface="+mn-lt"/>
        <a:ea typeface="+mn-ea"/>
        <a:cs typeface="+mn-cs"/>
      </a:defRPr>
    </a:lvl7pPr>
    <a:lvl8pPr marL="3200320" algn="l" defTabSz="914377" rtl="0" eaLnBrk="1" latinLnBrk="0" hangingPunct="1">
      <a:defRPr sz="1900" kern="1200">
        <a:solidFill>
          <a:schemeClr val="tx1"/>
        </a:solidFill>
        <a:latin typeface="+mn-lt"/>
        <a:ea typeface="+mn-ea"/>
        <a:cs typeface="+mn-cs"/>
      </a:defRPr>
    </a:lvl8pPr>
    <a:lvl9pPr marL="3657509" algn="l" defTabSz="914377"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89" autoAdjust="0"/>
  </p:normalViewPr>
  <p:slideViewPr>
    <p:cSldViewPr showGuides="1">
      <p:cViewPr varScale="1">
        <p:scale>
          <a:sx n="109" d="100"/>
          <a:sy n="109" d="100"/>
        </p:scale>
        <p:origin x="672"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1AA7BB-45A1-442E-BC3D-9EDC83545641}" type="datetimeFigureOut">
              <a:rPr lang="sv-SE" smtClean="0"/>
              <a:t>2024-03-07</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593EAB-E832-4CB7-B280-F51F2090CE27}" type="slidenum">
              <a:rPr lang="sv-SE" smtClean="0"/>
              <a:t>‹#›</a:t>
            </a:fld>
            <a:endParaRPr lang="sv-SE"/>
          </a:p>
        </p:txBody>
      </p:sp>
    </p:spTree>
    <p:extLst>
      <p:ext uri="{BB962C8B-B14F-4D97-AF65-F5344CB8AC3E}">
        <p14:creationId xmlns:p14="http://schemas.microsoft.com/office/powerpoint/2010/main" val="222308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Kvaliteten på den</a:t>
            </a:r>
            <a:r>
              <a:rPr lang="sv-SE" baseline="0" dirty="0" smtClean="0"/>
              <a:t> svenska tandvården håller hög nivå, dock med vissa undantag. Ökad kontroll av privata tandvårdgivare syftar både till att öka patientsäkerheten och att minska felaktiga utbetalningar av statligt tandvårdsstöd.</a:t>
            </a:r>
            <a:endParaRPr lang="sv-SE" dirty="0"/>
          </a:p>
        </p:txBody>
      </p:sp>
      <p:sp>
        <p:nvSpPr>
          <p:cNvPr id="4" name="Platshållare för bildnummer 3"/>
          <p:cNvSpPr>
            <a:spLocks noGrp="1"/>
          </p:cNvSpPr>
          <p:nvPr>
            <p:ph type="sldNum" sz="quarter" idx="10"/>
          </p:nvPr>
        </p:nvSpPr>
        <p:spPr/>
        <p:txBody>
          <a:bodyPr/>
          <a:lstStyle/>
          <a:p>
            <a:fld id="{E4593EAB-E832-4CB7-B280-F51F2090CE27}" type="slidenum">
              <a:rPr lang="sv-SE" smtClean="0"/>
              <a:t>3</a:t>
            </a:fld>
            <a:endParaRPr lang="sv-SE"/>
          </a:p>
        </p:txBody>
      </p:sp>
    </p:spTree>
    <p:extLst>
      <p:ext uri="{BB962C8B-B14F-4D97-AF65-F5344CB8AC3E}">
        <p14:creationId xmlns:p14="http://schemas.microsoft.com/office/powerpoint/2010/main" val="24496887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sida 1 - Rubrik, underrubrik, bildkollage">
    <p:spTree>
      <p:nvGrpSpPr>
        <p:cNvPr id="1" name=""/>
        <p:cNvGrpSpPr/>
        <p:nvPr/>
      </p:nvGrpSpPr>
      <p:grpSpPr>
        <a:xfrm>
          <a:off x="0" y="0"/>
          <a:ext cx="0" cy="0"/>
          <a:chOff x="0" y="0"/>
          <a:chExt cx="0" cy="0"/>
        </a:xfrm>
      </p:grpSpPr>
      <p:sp>
        <p:nvSpPr>
          <p:cNvPr id="3" name="Underrubrik 2"/>
          <p:cNvSpPr>
            <a:spLocks noGrp="1"/>
          </p:cNvSpPr>
          <p:nvPr>
            <p:ph type="subTitle" idx="1" hasCustomPrompt="1"/>
          </p:nvPr>
        </p:nvSpPr>
        <p:spPr>
          <a:xfrm>
            <a:off x="720000" y="4320000"/>
            <a:ext cx="7824272"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smtClean="0"/>
              <a:t>Klicka här för att skriva in en underrubrik</a:t>
            </a:r>
            <a:endParaRPr lang="sv-SE" dirty="0"/>
          </a:p>
        </p:txBody>
      </p:sp>
      <p:sp>
        <p:nvSpPr>
          <p:cNvPr id="10" name="Platshållare för bild 9"/>
          <p:cNvSpPr>
            <a:spLocks noGrp="1"/>
          </p:cNvSpPr>
          <p:nvPr>
            <p:ph type="pic" sz="quarter" idx="14" hasCustomPrompt="1"/>
          </p:nvPr>
        </p:nvSpPr>
        <p:spPr>
          <a:xfrm>
            <a:off x="6372000" y="0"/>
            <a:ext cx="2880000" cy="21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dirty="0" smtClean="0"/>
              <a:t>Klicka på ikonen för att </a:t>
            </a:r>
            <a:br>
              <a:rPr lang="sv-SE" dirty="0" smtClean="0"/>
            </a:br>
            <a:r>
              <a:rPr lang="sv-SE" dirty="0" smtClean="0"/>
              <a:t>lägga till en bild</a:t>
            </a:r>
          </a:p>
        </p:txBody>
      </p:sp>
      <p:sp>
        <p:nvSpPr>
          <p:cNvPr id="11" name="Platshållare för bild 9"/>
          <p:cNvSpPr>
            <a:spLocks noGrp="1"/>
          </p:cNvSpPr>
          <p:nvPr>
            <p:ph type="pic" sz="quarter" idx="15" hasCustomPrompt="1"/>
          </p:nvPr>
        </p:nvSpPr>
        <p:spPr>
          <a:xfrm>
            <a:off x="9306000" y="0"/>
            <a:ext cx="2880000" cy="21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dirty="0" smtClean="0"/>
              <a:t>Klicka på ikonen för att </a:t>
            </a:r>
            <a:br>
              <a:rPr lang="sv-SE" dirty="0" smtClean="0"/>
            </a:br>
            <a:r>
              <a:rPr lang="sv-SE" dirty="0" smtClean="0"/>
              <a:t>lägga till en bild</a:t>
            </a:r>
          </a:p>
        </p:txBody>
      </p:sp>
      <p:sp>
        <p:nvSpPr>
          <p:cNvPr id="12" name="Platshållare för bild 9"/>
          <p:cNvSpPr>
            <a:spLocks noGrp="1"/>
          </p:cNvSpPr>
          <p:nvPr>
            <p:ph type="pic" sz="quarter" idx="16" hasCustomPrompt="1"/>
          </p:nvPr>
        </p:nvSpPr>
        <p:spPr>
          <a:xfrm>
            <a:off x="9306000" y="2204864"/>
            <a:ext cx="2880000" cy="21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dirty="0" smtClean="0"/>
              <a:t>Klicka på ikonen för att </a:t>
            </a:r>
            <a:br>
              <a:rPr lang="sv-SE" dirty="0" smtClean="0"/>
            </a:br>
            <a:r>
              <a:rPr lang="sv-SE" dirty="0" smtClean="0"/>
              <a:t>lägga till en bild</a:t>
            </a:r>
          </a:p>
        </p:txBody>
      </p:sp>
      <p:sp>
        <p:nvSpPr>
          <p:cNvPr id="2" name="Rubrik 1"/>
          <p:cNvSpPr>
            <a:spLocks noGrp="1"/>
          </p:cNvSpPr>
          <p:nvPr>
            <p:ph type="ctrTitle" hasCustomPrompt="1"/>
          </p:nvPr>
        </p:nvSpPr>
        <p:spPr>
          <a:xfrm>
            <a:off x="720000" y="2808000"/>
            <a:ext cx="7824272" cy="1440000"/>
          </a:xfrm>
        </p:spPr>
        <p:txBody>
          <a:bodyPr anchor="b"/>
          <a:lstStyle>
            <a:lvl1pPr algn="l">
              <a:defRPr sz="5100"/>
            </a:lvl1pPr>
          </a:lstStyle>
          <a:p>
            <a:r>
              <a:rPr lang="sv-SE" dirty="0" smtClean="0"/>
              <a:t>Klicka här för att skriva in en rubrik</a:t>
            </a:r>
            <a:endParaRPr lang="sv-SE" dirty="0"/>
          </a:p>
        </p:txBody>
      </p:sp>
      <p:sp>
        <p:nvSpPr>
          <p:cNvPr id="9" name="Platshållare för bild 9"/>
          <p:cNvSpPr>
            <a:spLocks noGrp="1"/>
          </p:cNvSpPr>
          <p:nvPr>
            <p:ph type="pic" sz="quarter" idx="17"/>
          </p:nvPr>
        </p:nvSpPr>
        <p:spPr>
          <a:xfrm>
            <a:off x="4528800" y="0"/>
            <a:ext cx="1800000" cy="12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smtClean="0"/>
              <a:t>Klicka på ikonen för att lägga till en bild</a:t>
            </a:r>
            <a:endParaRPr lang="sv-SE" dirty="0" smtClean="0"/>
          </a:p>
        </p:txBody>
      </p:sp>
      <p:sp>
        <p:nvSpPr>
          <p:cNvPr id="13" name="Platshållare för bild 9"/>
          <p:cNvSpPr>
            <a:spLocks noGrp="1"/>
          </p:cNvSpPr>
          <p:nvPr>
            <p:ph type="pic" sz="quarter" idx="18"/>
          </p:nvPr>
        </p:nvSpPr>
        <p:spPr>
          <a:xfrm>
            <a:off x="10392000" y="4410000"/>
            <a:ext cx="1800000" cy="12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smtClean="0"/>
              <a:t>Klicka på ikonen för att lägga till en bild</a:t>
            </a:r>
            <a:endParaRPr lang="sv-SE" dirty="0" smtClean="0"/>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pic>
        <p:nvPicPr>
          <p:cNvPr id="16" name="Bildobjekt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16080" y="5733315"/>
            <a:ext cx="6192688" cy="1238748"/>
          </a:xfrm>
          <a:prstGeom prst="rect">
            <a:avLst/>
          </a:prstGeom>
        </p:spPr>
      </p:pic>
    </p:spTree>
    <p:extLst>
      <p:ext uri="{BB962C8B-B14F-4D97-AF65-F5344CB8AC3E}">
        <p14:creationId xmlns:p14="http://schemas.microsoft.com/office/powerpoint/2010/main" val="274953593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nehållssida - Rubrik och 3 objekt">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smtClean="0"/>
              <a:t>Klicka här för att ändra format</a:t>
            </a:r>
            <a:endParaRPr lang="sv-SE" dirty="0"/>
          </a:p>
        </p:txBody>
      </p:sp>
      <p:sp>
        <p:nvSpPr>
          <p:cNvPr id="7" name="Platshållare för innehåll 2"/>
          <p:cNvSpPr>
            <a:spLocks noGrp="1"/>
          </p:cNvSpPr>
          <p:nvPr>
            <p:ph idx="1" hasCustomPrompt="1"/>
          </p:nvPr>
        </p:nvSpPr>
        <p:spPr>
          <a:xfrm>
            <a:off x="720000" y="2052000"/>
            <a:ext cx="3477600" cy="4140000"/>
          </a:xfrm>
        </p:spPr>
        <p:txBody>
          <a:bodyPr>
            <a:normAutofit/>
          </a:bodyPr>
          <a:lstStyle>
            <a:lvl1pPr marL="180975" indent="-180975">
              <a:buFont typeface="Arial" panose="020B0604020202020204" pitchFamily="34" charset="0"/>
              <a:buChar char="•"/>
              <a:defRPr sz="1800" baseline="0"/>
            </a:lvl1pPr>
            <a:lvl2pPr marL="274631" indent="0">
              <a:buNone/>
              <a:defRPr/>
            </a:lvl2pPr>
            <a:lvl3pPr marL="627047" indent="0">
              <a:buNone/>
              <a:defRPr/>
            </a:lvl3pPr>
            <a:lvl4pPr marL="985813" indent="0">
              <a:buNone/>
              <a:defRPr/>
            </a:lvl4pPr>
            <a:lvl5pPr marL="1342990" indent="0">
              <a:buNone/>
              <a:defRPr/>
            </a:lvl5pPr>
          </a:lstStyle>
          <a:p>
            <a:pPr lvl="0"/>
            <a:r>
              <a:rPr lang="sv-SE" dirty="0" smtClean="0"/>
              <a:t>Klicka här för att skriva in text eller välj objekt på bilderna nedan</a:t>
            </a:r>
          </a:p>
        </p:txBody>
      </p:sp>
      <p:sp>
        <p:nvSpPr>
          <p:cNvPr id="8" name="Platshållare för innehåll 2"/>
          <p:cNvSpPr>
            <a:spLocks noGrp="1"/>
          </p:cNvSpPr>
          <p:nvPr>
            <p:ph idx="10" hasCustomPrompt="1"/>
          </p:nvPr>
        </p:nvSpPr>
        <p:spPr>
          <a:xfrm>
            <a:off x="4381876" y="2052000"/>
            <a:ext cx="3477600" cy="4140000"/>
          </a:xfrm>
        </p:spPr>
        <p:txBody>
          <a:bodyPr>
            <a:normAutofit/>
          </a:bodyPr>
          <a:lstStyle>
            <a:lvl1pPr marL="180975" indent="-180975">
              <a:buFont typeface="Arial" panose="020B0604020202020204" pitchFamily="34" charset="0"/>
              <a:buChar char="•"/>
              <a:defRPr sz="1800" baseline="0"/>
            </a:lvl1pPr>
            <a:lvl2pPr marL="274631" indent="0">
              <a:buNone/>
              <a:defRPr/>
            </a:lvl2pPr>
            <a:lvl3pPr marL="627047" indent="0">
              <a:buNone/>
              <a:defRPr/>
            </a:lvl3pPr>
            <a:lvl4pPr marL="985813" indent="0">
              <a:buNone/>
              <a:defRPr/>
            </a:lvl4pPr>
            <a:lvl5pPr marL="1342990" indent="0">
              <a:buNone/>
              <a:defRPr/>
            </a:lvl5pPr>
          </a:lstStyle>
          <a:p>
            <a:pPr lvl="0"/>
            <a:r>
              <a:rPr lang="sv-SE" dirty="0" smtClean="0"/>
              <a:t>Klicka här för att skriva in text eller välj objekt på bilderna nedan</a:t>
            </a:r>
          </a:p>
        </p:txBody>
      </p:sp>
      <p:sp>
        <p:nvSpPr>
          <p:cNvPr id="9" name="Platshållare för innehåll 2"/>
          <p:cNvSpPr>
            <a:spLocks noGrp="1"/>
          </p:cNvSpPr>
          <p:nvPr>
            <p:ph idx="11" hasCustomPrompt="1"/>
          </p:nvPr>
        </p:nvSpPr>
        <p:spPr>
          <a:xfrm>
            <a:off x="8043750" y="2052000"/>
            <a:ext cx="3477600" cy="4140000"/>
          </a:xfrm>
        </p:spPr>
        <p:txBody>
          <a:bodyPr>
            <a:normAutofit/>
          </a:bodyPr>
          <a:lstStyle>
            <a:lvl1pPr marL="180975" indent="-180975">
              <a:buFont typeface="Arial" panose="020B0604020202020204" pitchFamily="34" charset="0"/>
              <a:buChar char="•"/>
              <a:defRPr sz="1800" baseline="0"/>
            </a:lvl1pPr>
            <a:lvl2pPr marL="274631" indent="0">
              <a:buNone/>
              <a:defRPr/>
            </a:lvl2pPr>
            <a:lvl3pPr marL="627047" indent="0">
              <a:buNone/>
              <a:defRPr/>
            </a:lvl3pPr>
            <a:lvl4pPr marL="985813" indent="0">
              <a:buNone/>
              <a:defRPr/>
            </a:lvl4pPr>
            <a:lvl5pPr marL="1342990" indent="0">
              <a:buNone/>
              <a:defRPr/>
            </a:lvl5pPr>
          </a:lstStyle>
          <a:p>
            <a:pPr lvl="0"/>
            <a:r>
              <a:rPr lang="sv-SE" dirty="0" smtClean="0"/>
              <a:t>Klicka här för att skriva in text eller välj objekt på bilderna nedan</a:t>
            </a:r>
          </a:p>
        </p:txBody>
      </p:sp>
    </p:spTree>
    <p:extLst>
      <p:ext uri="{BB962C8B-B14F-4D97-AF65-F5344CB8AC3E}">
        <p14:creationId xmlns:p14="http://schemas.microsoft.com/office/powerpoint/2010/main" val="247799807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nehållssida - Rubrik, underrubrik och 3 objekt">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smtClean="0"/>
              <a:t>Klicka här för att ändra format</a:t>
            </a:r>
            <a:endParaRPr lang="sv-SE" dirty="0"/>
          </a:p>
        </p:txBody>
      </p:sp>
      <p:sp>
        <p:nvSpPr>
          <p:cNvPr id="8" name="Platshållare för text 8"/>
          <p:cNvSpPr>
            <a:spLocks noGrp="1"/>
          </p:cNvSpPr>
          <p:nvPr>
            <p:ph type="body" sz="quarter" idx="17" hasCustomPrompt="1"/>
          </p:nvPr>
        </p:nvSpPr>
        <p:spPr>
          <a:xfrm>
            <a:off x="719999" y="2052000"/>
            <a:ext cx="10800000" cy="432000"/>
          </a:xfrm>
        </p:spPr>
        <p:txBody>
          <a:bodyPr anchor="ctr" anchorCtr="0"/>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a:lvl1pPr>
          </a:lstStyle>
          <a:p>
            <a:pPr marL="0" marR="0" lvl="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a:pPr>
            <a:r>
              <a:rPr lang="sv-SE" dirty="0" smtClean="0"/>
              <a:t>Klicka här för att skriva in en underrubrik</a:t>
            </a:r>
          </a:p>
        </p:txBody>
      </p:sp>
      <p:sp>
        <p:nvSpPr>
          <p:cNvPr id="7" name="Platshållare för innehåll 2"/>
          <p:cNvSpPr>
            <a:spLocks noGrp="1"/>
          </p:cNvSpPr>
          <p:nvPr>
            <p:ph idx="1" hasCustomPrompt="1"/>
          </p:nvPr>
        </p:nvSpPr>
        <p:spPr>
          <a:xfrm>
            <a:off x="720000" y="2556000"/>
            <a:ext cx="3477600" cy="3636000"/>
          </a:xfrm>
        </p:spPr>
        <p:txBody>
          <a:bodyPr>
            <a:normAutofit/>
          </a:bodyPr>
          <a:lstStyle>
            <a:lvl1pPr marL="180975" indent="-180975">
              <a:buFont typeface="Arial" panose="020B0604020202020204" pitchFamily="34" charset="0"/>
              <a:buChar char="•"/>
              <a:defRPr sz="1800" baseline="0"/>
            </a:lvl1pPr>
            <a:lvl2pPr marL="274631" indent="0">
              <a:buNone/>
              <a:defRPr/>
            </a:lvl2pPr>
            <a:lvl3pPr marL="627047" indent="0">
              <a:buNone/>
              <a:defRPr/>
            </a:lvl3pPr>
            <a:lvl4pPr marL="985813" indent="0">
              <a:buNone/>
              <a:defRPr/>
            </a:lvl4pPr>
            <a:lvl5pPr marL="1342990" indent="0">
              <a:buNone/>
              <a:defRPr/>
            </a:lvl5pPr>
          </a:lstStyle>
          <a:p>
            <a:pPr lvl="0"/>
            <a:r>
              <a:rPr lang="sv-SE" dirty="0" smtClean="0"/>
              <a:t>Klicka här för att skriva in text eller välj objekt på ikonerna nedan</a:t>
            </a:r>
          </a:p>
        </p:txBody>
      </p:sp>
      <p:sp>
        <p:nvSpPr>
          <p:cNvPr id="9" name="Platshållare för innehåll 2"/>
          <p:cNvSpPr>
            <a:spLocks noGrp="1"/>
          </p:cNvSpPr>
          <p:nvPr>
            <p:ph idx="10" hasCustomPrompt="1"/>
          </p:nvPr>
        </p:nvSpPr>
        <p:spPr>
          <a:xfrm>
            <a:off x="4381876" y="2556000"/>
            <a:ext cx="3477600" cy="3636000"/>
          </a:xfrm>
        </p:spPr>
        <p:txBody>
          <a:bodyPr>
            <a:normAutofit/>
          </a:bodyPr>
          <a:lstStyle>
            <a:lvl1pPr marL="180975" indent="-180975">
              <a:buFont typeface="Arial" panose="020B0604020202020204" pitchFamily="34" charset="0"/>
              <a:buChar char="•"/>
              <a:defRPr sz="1800" baseline="0"/>
            </a:lvl1pPr>
            <a:lvl2pPr marL="274631" indent="0">
              <a:buNone/>
              <a:defRPr/>
            </a:lvl2pPr>
            <a:lvl3pPr marL="627047" indent="0">
              <a:buNone/>
              <a:defRPr/>
            </a:lvl3pPr>
            <a:lvl4pPr marL="985813" indent="0">
              <a:buNone/>
              <a:defRPr/>
            </a:lvl4pPr>
            <a:lvl5pPr marL="1342990" indent="0">
              <a:buNone/>
              <a:defRPr/>
            </a:lvl5pPr>
          </a:lstStyle>
          <a:p>
            <a:pPr lvl="0"/>
            <a:r>
              <a:rPr lang="sv-SE" dirty="0" smtClean="0"/>
              <a:t>Klicka här för att skriva in text eller välj objekt på ikonerna nedan</a:t>
            </a:r>
          </a:p>
        </p:txBody>
      </p:sp>
      <p:sp>
        <p:nvSpPr>
          <p:cNvPr id="11" name="Platshållare för innehåll 2"/>
          <p:cNvSpPr>
            <a:spLocks noGrp="1"/>
          </p:cNvSpPr>
          <p:nvPr>
            <p:ph idx="11" hasCustomPrompt="1"/>
          </p:nvPr>
        </p:nvSpPr>
        <p:spPr>
          <a:xfrm>
            <a:off x="8043750" y="2556000"/>
            <a:ext cx="3477600" cy="3636000"/>
          </a:xfrm>
        </p:spPr>
        <p:txBody>
          <a:bodyPr>
            <a:normAutofit/>
          </a:bodyPr>
          <a:lstStyle>
            <a:lvl1pPr marL="180975" indent="-180975">
              <a:buFont typeface="Arial" panose="020B0604020202020204" pitchFamily="34" charset="0"/>
              <a:buChar char="•"/>
              <a:defRPr sz="1800" baseline="0"/>
            </a:lvl1pPr>
            <a:lvl2pPr marL="274631" indent="0">
              <a:buNone/>
              <a:defRPr/>
            </a:lvl2pPr>
            <a:lvl3pPr marL="627047" indent="0">
              <a:buNone/>
              <a:defRPr/>
            </a:lvl3pPr>
            <a:lvl4pPr marL="985813" indent="0">
              <a:buNone/>
              <a:defRPr/>
            </a:lvl4pPr>
            <a:lvl5pPr marL="1342990" indent="0">
              <a:buNone/>
              <a:defRPr/>
            </a:lvl5pPr>
          </a:lstStyle>
          <a:p>
            <a:pPr lvl="0"/>
            <a:r>
              <a:rPr lang="sv-SE" dirty="0" smtClean="0"/>
              <a:t>Klicka här för att skriva in text eller välj objekt på ikonerna nedan</a:t>
            </a:r>
          </a:p>
        </p:txBody>
      </p:sp>
    </p:spTree>
    <p:extLst>
      <p:ext uri="{BB962C8B-B14F-4D97-AF65-F5344CB8AC3E}">
        <p14:creationId xmlns:p14="http://schemas.microsoft.com/office/powerpoint/2010/main" val="145887988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nehållssida - 4 bilder utan rubrik">
    <p:spTree>
      <p:nvGrpSpPr>
        <p:cNvPr id="1" name=""/>
        <p:cNvGrpSpPr/>
        <p:nvPr/>
      </p:nvGrpSpPr>
      <p:grpSpPr>
        <a:xfrm>
          <a:off x="0" y="0"/>
          <a:ext cx="0" cy="0"/>
          <a:chOff x="0" y="0"/>
          <a:chExt cx="0" cy="0"/>
        </a:xfrm>
      </p:grpSpPr>
      <p:sp>
        <p:nvSpPr>
          <p:cNvPr id="10" name="Platshållare för bild 7"/>
          <p:cNvSpPr>
            <a:spLocks noGrp="1"/>
          </p:cNvSpPr>
          <p:nvPr>
            <p:ph type="pic" sz="quarter" idx="14"/>
          </p:nvPr>
        </p:nvSpPr>
        <p:spPr>
          <a:xfrm>
            <a:off x="720000" y="1440000"/>
            <a:ext cx="5292000" cy="2061008"/>
          </a:xfrm>
        </p:spPr>
        <p:txBody>
          <a:bodyPr>
            <a:normAutofit/>
          </a:bodyPr>
          <a:lstStyle>
            <a:lvl1pPr marL="0" indent="0">
              <a:buNone/>
              <a:defRPr sz="1600"/>
            </a:lvl1pPr>
          </a:lstStyle>
          <a:p>
            <a:r>
              <a:rPr lang="sv-SE" smtClean="0"/>
              <a:t>Klicka på ikonen för att lägga till en bild</a:t>
            </a:r>
            <a:endParaRPr lang="sv-SE" dirty="0"/>
          </a:p>
        </p:txBody>
      </p:sp>
      <p:sp>
        <p:nvSpPr>
          <p:cNvPr id="9" name="Platshållare för bild 7"/>
          <p:cNvSpPr>
            <a:spLocks noGrp="1"/>
          </p:cNvSpPr>
          <p:nvPr>
            <p:ph type="pic" sz="quarter" idx="15"/>
          </p:nvPr>
        </p:nvSpPr>
        <p:spPr>
          <a:xfrm>
            <a:off x="6156000" y="1440000"/>
            <a:ext cx="5328000" cy="2061008"/>
          </a:xfrm>
        </p:spPr>
        <p:txBody>
          <a:bodyPr>
            <a:normAutofit/>
          </a:bodyPr>
          <a:lstStyle>
            <a:lvl1pPr marL="0" indent="0">
              <a:buNone/>
              <a:defRPr sz="1600"/>
            </a:lvl1pPr>
          </a:lstStyle>
          <a:p>
            <a:r>
              <a:rPr lang="sv-SE" smtClean="0"/>
              <a:t>Klicka på ikonen för att lägga till en bild</a:t>
            </a:r>
            <a:endParaRPr lang="sv-SE"/>
          </a:p>
        </p:txBody>
      </p:sp>
      <p:sp>
        <p:nvSpPr>
          <p:cNvPr id="11" name="Platshållare för bild 7"/>
          <p:cNvSpPr>
            <a:spLocks noGrp="1"/>
          </p:cNvSpPr>
          <p:nvPr>
            <p:ph type="pic" sz="quarter" idx="16"/>
          </p:nvPr>
        </p:nvSpPr>
        <p:spPr>
          <a:xfrm>
            <a:off x="720000" y="3645024"/>
            <a:ext cx="5292000" cy="2097272"/>
          </a:xfrm>
        </p:spPr>
        <p:txBody>
          <a:bodyPr>
            <a:normAutofit/>
          </a:bodyPr>
          <a:lstStyle>
            <a:lvl1pPr marL="0" indent="0">
              <a:buNone/>
              <a:defRPr sz="1600"/>
            </a:lvl1pPr>
          </a:lstStyle>
          <a:p>
            <a:r>
              <a:rPr lang="sv-SE" smtClean="0"/>
              <a:t>Klicka på ikonen för att lägga till en bild</a:t>
            </a:r>
            <a:endParaRPr lang="sv-SE" dirty="0"/>
          </a:p>
        </p:txBody>
      </p:sp>
      <p:sp>
        <p:nvSpPr>
          <p:cNvPr id="12" name="Platshållare för bild 7"/>
          <p:cNvSpPr>
            <a:spLocks noGrp="1"/>
          </p:cNvSpPr>
          <p:nvPr>
            <p:ph type="pic" sz="quarter" idx="17"/>
          </p:nvPr>
        </p:nvSpPr>
        <p:spPr>
          <a:xfrm>
            <a:off x="6156000" y="3645024"/>
            <a:ext cx="5328000" cy="2097272"/>
          </a:xfrm>
        </p:spPr>
        <p:txBody>
          <a:bodyPr>
            <a:normAutofit/>
          </a:bodyPr>
          <a:lstStyle>
            <a:lvl1pPr marL="0" indent="0">
              <a:buNone/>
              <a:defRPr sz="1600"/>
            </a:lvl1pPr>
          </a:lstStyle>
          <a:p>
            <a:r>
              <a:rPr lang="sv-SE" smtClean="0"/>
              <a:t>Klicka på ikonen för att lägga till en bild</a:t>
            </a:r>
            <a:endParaRPr lang="sv-SE"/>
          </a:p>
        </p:txBody>
      </p:sp>
    </p:spTree>
    <p:extLst>
      <p:ext uri="{BB962C8B-B14F-4D97-AF65-F5344CB8AC3E}">
        <p14:creationId xmlns:p14="http://schemas.microsoft.com/office/powerpoint/2010/main" val="297455798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nehållssida - Stor bild utan rubrik">
    <p:spTree>
      <p:nvGrpSpPr>
        <p:cNvPr id="1" name=""/>
        <p:cNvGrpSpPr/>
        <p:nvPr/>
      </p:nvGrpSpPr>
      <p:grpSpPr>
        <a:xfrm>
          <a:off x="0" y="0"/>
          <a:ext cx="0" cy="0"/>
          <a:chOff x="0" y="0"/>
          <a:chExt cx="0" cy="0"/>
        </a:xfrm>
      </p:grpSpPr>
      <p:sp>
        <p:nvSpPr>
          <p:cNvPr id="3" name="Platshållare för innehåll 2"/>
          <p:cNvSpPr>
            <a:spLocks noGrp="1"/>
          </p:cNvSpPr>
          <p:nvPr>
            <p:ph idx="1" hasCustomPrompt="1"/>
          </p:nvPr>
        </p:nvSpPr>
        <p:spPr>
          <a:xfrm>
            <a:off x="720000" y="1440000"/>
            <a:ext cx="10800000" cy="4248000"/>
          </a:xfrm>
        </p:spPr>
        <p:txBody>
          <a:bodyPr>
            <a:normAutofit/>
          </a:bodyPr>
          <a:lstStyle>
            <a:lvl1pPr>
              <a:defRPr sz="2000"/>
            </a:lvl1pPr>
            <a:lvl2pPr>
              <a:defRPr sz="1900"/>
            </a:lvl2pPr>
            <a:lvl3pPr>
              <a:defRPr sz="1600"/>
            </a:lvl3pPr>
            <a:lvl4pPr>
              <a:defRPr sz="1500"/>
            </a:lvl4pPr>
            <a:lvl5pPr>
              <a:defRPr sz="1200"/>
            </a:lvl5pPr>
          </a:lstStyle>
          <a:p>
            <a:pPr lvl="0"/>
            <a:r>
              <a:rPr lang="sv-SE" dirty="0" smtClean="0"/>
              <a:t>Klicka här för att skriva in text eller välj objekt på ikonerna nedan</a:t>
            </a:r>
          </a:p>
        </p:txBody>
      </p:sp>
    </p:spTree>
    <p:extLst>
      <p:ext uri="{BB962C8B-B14F-4D97-AF65-F5344CB8AC3E}">
        <p14:creationId xmlns:p14="http://schemas.microsoft.com/office/powerpoint/2010/main" val="340922016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lsida med bild">
    <p:spTree>
      <p:nvGrpSpPr>
        <p:cNvPr id="1" name=""/>
        <p:cNvGrpSpPr/>
        <p:nvPr/>
      </p:nvGrpSpPr>
      <p:grpSpPr>
        <a:xfrm>
          <a:off x="0" y="0"/>
          <a:ext cx="0" cy="0"/>
          <a:chOff x="0" y="0"/>
          <a:chExt cx="0" cy="0"/>
        </a:xfrm>
      </p:grpSpPr>
      <p:sp>
        <p:nvSpPr>
          <p:cNvPr id="3" name="Platshållare för innehåll 2"/>
          <p:cNvSpPr>
            <a:spLocks noGrp="1"/>
          </p:cNvSpPr>
          <p:nvPr>
            <p:ph idx="1" hasCustomPrompt="1"/>
          </p:nvPr>
        </p:nvSpPr>
        <p:spPr>
          <a:xfrm>
            <a:off x="0" y="0"/>
            <a:ext cx="12192000" cy="6858000"/>
          </a:xfrm>
        </p:spPr>
        <p:txBody>
          <a:bodyPr>
            <a:normAutofit/>
          </a:bodyPr>
          <a:lstStyle>
            <a:lvl1pPr marL="0" indent="0">
              <a:buNone/>
              <a:defRPr sz="2000"/>
            </a:lvl1pPr>
            <a:lvl2pPr>
              <a:defRPr sz="1900"/>
            </a:lvl2pPr>
            <a:lvl3pPr>
              <a:defRPr sz="1600"/>
            </a:lvl3pPr>
            <a:lvl4pPr>
              <a:defRPr sz="1500"/>
            </a:lvl4pPr>
            <a:lvl5pPr>
              <a:defRPr sz="1200"/>
            </a:lvl5pPr>
          </a:lstStyle>
          <a:p>
            <a:pPr lvl="0"/>
            <a:r>
              <a:rPr lang="sv-SE" dirty="0" smtClean="0"/>
              <a:t>Klicka här för att skriva in text eller välj objekt på bilderna nedan</a:t>
            </a:r>
          </a:p>
        </p:txBody>
      </p:sp>
    </p:spTree>
    <p:extLst>
      <p:ext uri="{BB962C8B-B14F-4D97-AF65-F5344CB8AC3E}">
        <p14:creationId xmlns:p14="http://schemas.microsoft.com/office/powerpoint/2010/main" val="353695257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vslut">
    <p:spTree>
      <p:nvGrpSpPr>
        <p:cNvPr id="1" name=""/>
        <p:cNvGrpSpPr/>
        <p:nvPr/>
      </p:nvGrpSpPr>
      <p:grpSpPr>
        <a:xfrm>
          <a:off x="0" y="0"/>
          <a:ext cx="0" cy="0"/>
          <a:chOff x="0" y="0"/>
          <a:chExt cx="0" cy="0"/>
        </a:xfrm>
      </p:grpSpPr>
      <p:sp>
        <p:nvSpPr>
          <p:cNvPr id="3" name="textruta 2"/>
          <p:cNvSpPr txBox="1"/>
          <p:nvPr userDrawn="1"/>
        </p:nvSpPr>
        <p:spPr>
          <a:xfrm>
            <a:off x="3479907" y="4439403"/>
            <a:ext cx="5232187" cy="369332"/>
          </a:xfrm>
          <a:prstGeom prst="rect">
            <a:avLst/>
          </a:prstGeom>
          <a:noFill/>
        </p:spPr>
        <p:txBody>
          <a:bodyPr wrap="square" lIns="0" tIns="0" rIns="0" bIns="0" rtlCol="0">
            <a:spAutoFit/>
          </a:bodyPr>
          <a:lstStyle/>
          <a:p>
            <a:pPr algn="ctr"/>
            <a:r>
              <a:rPr lang="sv-SE" sz="2400" b="1" i="0" u="none" strike="noStrike" kern="1200" baseline="0" dirty="0" smtClean="0">
                <a:solidFill>
                  <a:schemeClr val="tx1"/>
                </a:solidFill>
                <a:latin typeface="+mn-lt"/>
                <a:ea typeface="+mn-ea"/>
                <a:cs typeface="+mn-cs"/>
              </a:rPr>
              <a:t>regiongavleborg.se </a:t>
            </a:r>
            <a:endParaRPr lang="sv-SE" sz="2800" b="1" dirty="0"/>
          </a:p>
        </p:txBody>
      </p:sp>
      <p:pic>
        <p:nvPicPr>
          <p:cNvPr id="1026" name="Picture 2" descr="G:\Information\Mallar\Mallar Visuell identitet\@Regionmallar_2015\Logotyper\Koncernlogotyp region\Koncernlogotyp färg\Koncernlogotyp_färg.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86778" y="2852936"/>
            <a:ext cx="4018447" cy="12105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094780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sida 2 - Rubrik och underrubrik">
    <p:spTree>
      <p:nvGrpSpPr>
        <p:cNvPr id="1" name=""/>
        <p:cNvGrpSpPr/>
        <p:nvPr/>
      </p:nvGrpSpPr>
      <p:grpSpPr>
        <a:xfrm>
          <a:off x="0" y="0"/>
          <a:ext cx="0" cy="0"/>
          <a:chOff x="0" y="0"/>
          <a:chExt cx="0" cy="0"/>
        </a:xfrm>
      </p:grpSpPr>
      <p:sp>
        <p:nvSpPr>
          <p:cNvPr id="3" name="Underrubrik 2"/>
          <p:cNvSpPr>
            <a:spLocks noGrp="1"/>
          </p:cNvSpPr>
          <p:nvPr>
            <p:ph type="subTitle" idx="1" hasCustomPrompt="1"/>
          </p:nvPr>
        </p:nvSpPr>
        <p:spPr>
          <a:xfrm>
            <a:off x="720002" y="5085016"/>
            <a:ext cx="10801351"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smtClean="0"/>
              <a:t>Klicka här för att skriva in en underrubrik</a:t>
            </a:r>
            <a:endParaRPr lang="sv-SE" dirty="0"/>
          </a:p>
        </p:txBody>
      </p:sp>
      <p:sp>
        <p:nvSpPr>
          <p:cNvPr id="2" name="Rubrik 1"/>
          <p:cNvSpPr>
            <a:spLocks noGrp="1"/>
          </p:cNvSpPr>
          <p:nvPr>
            <p:ph type="ctrTitle" hasCustomPrompt="1"/>
          </p:nvPr>
        </p:nvSpPr>
        <p:spPr>
          <a:xfrm>
            <a:off x="720002" y="3573016"/>
            <a:ext cx="10801351" cy="1440000"/>
          </a:xfrm>
        </p:spPr>
        <p:txBody>
          <a:bodyPr anchor="b"/>
          <a:lstStyle>
            <a:lvl1pPr algn="l">
              <a:defRPr sz="5100"/>
            </a:lvl1pPr>
          </a:lstStyle>
          <a:p>
            <a:r>
              <a:rPr lang="sv-SE" dirty="0" smtClean="0"/>
              <a:t>Klicka här för att skriva in en rubrik</a:t>
            </a:r>
            <a:endParaRPr lang="sv-SE" dirty="0"/>
          </a:p>
        </p:txBody>
      </p:sp>
      <p:pic>
        <p:nvPicPr>
          <p:cNvPr id="9" name="Bildobjekt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pic>
        <p:nvPicPr>
          <p:cNvPr id="7" name="Bildobjekt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16080" y="5733315"/>
            <a:ext cx="6192688" cy="1238748"/>
          </a:xfrm>
          <a:prstGeom prst="rect">
            <a:avLst/>
          </a:prstGeom>
        </p:spPr>
      </p:pic>
    </p:spTree>
    <p:extLst>
      <p:ext uri="{BB962C8B-B14F-4D97-AF65-F5344CB8AC3E}">
        <p14:creationId xmlns:p14="http://schemas.microsoft.com/office/powerpoint/2010/main" val="312472759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elsida 3 - Rubrik, underrubrik, stående bild till höger">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720001" y="2060848"/>
            <a:ext cx="5880057" cy="2160000"/>
          </a:xfrm>
        </p:spPr>
        <p:txBody>
          <a:bodyPr anchor="b">
            <a:normAutofit/>
          </a:bodyPr>
          <a:lstStyle>
            <a:lvl1pPr algn="l">
              <a:defRPr sz="4400"/>
            </a:lvl1pPr>
          </a:lstStyle>
          <a:p>
            <a:r>
              <a:rPr lang="sv-SE" dirty="0" smtClean="0"/>
              <a:t>Klicka här för att skriva in en rubrik</a:t>
            </a:r>
            <a:endParaRPr lang="sv-SE" dirty="0"/>
          </a:p>
        </p:txBody>
      </p:sp>
      <p:sp>
        <p:nvSpPr>
          <p:cNvPr id="3" name="Underrubrik 2"/>
          <p:cNvSpPr>
            <a:spLocks noGrp="1"/>
          </p:cNvSpPr>
          <p:nvPr>
            <p:ph type="subTitle" idx="1" hasCustomPrompt="1"/>
          </p:nvPr>
        </p:nvSpPr>
        <p:spPr>
          <a:xfrm>
            <a:off x="720001" y="4320000"/>
            <a:ext cx="5880057"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smtClean="0"/>
              <a:t>Klicka här för att skriva in en underrubrik</a:t>
            </a:r>
            <a:endParaRPr lang="sv-SE" dirty="0"/>
          </a:p>
        </p:txBody>
      </p:sp>
      <p:sp>
        <p:nvSpPr>
          <p:cNvPr id="9" name="Platshållare för bild 8"/>
          <p:cNvSpPr>
            <a:spLocks noGrp="1"/>
          </p:cNvSpPr>
          <p:nvPr>
            <p:ph type="pic" sz="quarter" idx="13"/>
          </p:nvPr>
        </p:nvSpPr>
        <p:spPr>
          <a:xfrm>
            <a:off x="6960096" y="0"/>
            <a:ext cx="5243904" cy="6858000"/>
          </a:xfrm>
        </p:spPr>
        <p:txBody>
          <a:bodyPr>
            <a:normAutofit/>
          </a:bodyPr>
          <a:lstStyle>
            <a:lvl1pPr marL="0" indent="0">
              <a:buNone/>
              <a:defRPr sz="1900"/>
            </a:lvl1pPr>
          </a:lstStyle>
          <a:p>
            <a:r>
              <a:rPr lang="sv-SE" smtClean="0"/>
              <a:t>Klicka på ikonen för att lägga till en bild</a:t>
            </a:r>
            <a:endParaRPr lang="sv-SE" dirty="0"/>
          </a:p>
        </p:txBody>
      </p:sp>
      <p:pic>
        <p:nvPicPr>
          <p:cNvPr id="10" name="Bildobjekt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pic>
        <p:nvPicPr>
          <p:cNvPr id="7" name="Bildobjekt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16080" y="5733315"/>
            <a:ext cx="6192688" cy="1238748"/>
          </a:xfrm>
          <a:prstGeom prst="rect">
            <a:avLst/>
          </a:prstGeom>
        </p:spPr>
      </p:pic>
    </p:spTree>
    <p:extLst>
      <p:ext uri="{BB962C8B-B14F-4D97-AF65-F5344CB8AC3E}">
        <p14:creationId xmlns:p14="http://schemas.microsoft.com/office/powerpoint/2010/main" val="233929417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nehållssida - Rubrik och en ruta för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a:lvl1pPr>
          </a:lstStyle>
          <a:p>
            <a:r>
              <a:rPr lang="sv-SE" dirty="0" smtClean="0"/>
              <a:t>Klicka här för att skriva in en rubrik</a:t>
            </a:r>
            <a:endParaRPr lang="sv-SE" dirty="0"/>
          </a:p>
        </p:txBody>
      </p:sp>
      <p:sp>
        <p:nvSpPr>
          <p:cNvPr id="3" name="Platshållare för innehåll 2"/>
          <p:cNvSpPr>
            <a:spLocks noGrp="1"/>
          </p:cNvSpPr>
          <p:nvPr>
            <p:ph idx="1" hasCustomPrompt="1"/>
          </p:nvPr>
        </p:nvSpPr>
        <p:spPr>
          <a:xfrm>
            <a:off x="720000" y="2052000"/>
            <a:ext cx="10801349" cy="4140000"/>
          </a:xfrm>
        </p:spPr>
        <p:txBody>
          <a:bodyPr/>
          <a:lstStyle>
            <a:lvl1pPr marL="180975" indent="-180975">
              <a:buFont typeface="Arial" panose="020B0604020202020204" pitchFamily="34" charset="0"/>
              <a:buChar char="•"/>
              <a:defRPr/>
            </a:lvl1pPr>
            <a:lvl2pPr marL="274630" indent="0">
              <a:buFontTx/>
              <a:buNone/>
              <a:defRPr/>
            </a:lvl2pPr>
            <a:lvl3pPr marL="627047" indent="0">
              <a:buFontTx/>
              <a:buNone/>
              <a:defRPr/>
            </a:lvl3pPr>
            <a:lvl4pPr marL="1071536" indent="0">
              <a:buFontTx/>
              <a:buNone/>
              <a:defRPr/>
            </a:lvl4pPr>
            <a:lvl5pPr marL="1436651" indent="0">
              <a:buFontTx/>
              <a:buNone/>
              <a:defRPr/>
            </a:lvl5pPr>
          </a:lstStyle>
          <a:p>
            <a:pPr lvl="0"/>
            <a:r>
              <a:rPr lang="sv-SE" dirty="0" smtClean="0"/>
              <a:t>Klicka här för att skriva in text eller välj objekt på ikonerna nedan</a:t>
            </a:r>
          </a:p>
        </p:txBody>
      </p:sp>
    </p:spTree>
    <p:extLst>
      <p:ext uri="{BB962C8B-B14F-4D97-AF65-F5344CB8AC3E}">
        <p14:creationId xmlns:p14="http://schemas.microsoft.com/office/powerpoint/2010/main" val="278995172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nehållssida - Rubrik, underrubrik och en ruta för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a:lvl1pPr>
          </a:lstStyle>
          <a:p>
            <a:r>
              <a:rPr lang="sv-SE" dirty="0" smtClean="0"/>
              <a:t>Klicka här för att skriva in en rubrik</a:t>
            </a:r>
            <a:endParaRPr lang="sv-SE" dirty="0"/>
          </a:p>
        </p:txBody>
      </p:sp>
      <p:sp>
        <p:nvSpPr>
          <p:cNvPr id="3" name="Platshållare för innehåll 2"/>
          <p:cNvSpPr>
            <a:spLocks noGrp="1"/>
          </p:cNvSpPr>
          <p:nvPr>
            <p:ph idx="1" hasCustomPrompt="1"/>
          </p:nvPr>
        </p:nvSpPr>
        <p:spPr>
          <a:xfrm>
            <a:off x="720000" y="2556000"/>
            <a:ext cx="10801349" cy="3636000"/>
          </a:xfrm>
        </p:spPr>
        <p:txBody>
          <a:bodyPr>
            <a:normAutofit/>
          </a:bodyPr>
          <a:lstStyle>
            <a:lvl1pPr marL="180975" indent="-180975">
              <a:buFont typeface="Arial" panose="020B0604020202020204" pitchFamily="34" charset="0"/>
              <a:buChar char="•"/>
              <a:defRPr sz="2000"/>
            </a:lvl1pPr>
            <a:lvl2pPr marL="274630" indent="0">
              <a:buFontTx/>
              <a:buNone/>
              <a:defRPr sz="1900"/>
            </a:lvl2pPr>
            <a:lvl3pPr marL="627047" indent="0">
              <a:buFontTx/>
              <a:buNone/>
              <a:defRPr sz="1600"/>
            </a:lvl3pPr>
            <a:lvl4pPr marL="1071536" indent="0">
              <a:buFontTx/>
              <a:buNone/>
              <a:defRPr sz="1500"/>
            </a:lvl4pPr>
            <a:lvl5pPr marL="1436651" indent="0">
              <a:buFontTx/>
              <a:buNone/>
              <a:defRPr sz="1200"/>
            </a:lvl5pPr>
          </a:lstStyle>
          <a:p>
            <a:pPr lvl="0"/>
            <a:r>
              <a:rPr lang="sv-SE" dirty="0" smtClean="0"/>
              <a:t>Klicka här för att skriva in text eller välj objekt på ikonerna nedan</a:t>
            </a:r>
          </a:p>
        </p:txBody>
      </p:sp>
      <p:sp>
        <p:nvSpPr>
          <p:cNvPr id="8" name="Platshållare för text 8"/>
          <p:cNvSpPr>
            <a:spLocks noGrp="1"/>
          </p:cNvSpPr>
          <p:nvPr>
            <p:ph type="body" sz="quarter" idx="14" hasCustomPrompt="1"/>
          </p:nvPr>
        </p:nvSpPr>
        <p:spPr>
          <a:xfrm>
            <a:off x="719999" y="2052000"/>
            <a:ext cx="10800000" cy="432000"/>
          </a:xfrm>
        </p:spPr>
        <p:txBody>
          <a:bodyPr anchor="ctr" anchorCtr="0"/>
          <a:lstStyle>
            <a:lvl1pPr marL="0" indent="0">
              <a:buNone/>
              <a:defRPr/>
            </a:lvl1pPr>
          </a:lstStyle>
          <a:p>
            <a:pPr lvl="0"/>
            <a:r>
              <a:rPr lang="sv-SE" dirty="0" smtClean="0"/>
              <a:t>Klicka här för att skriva en underrubrik</a:t>
            </a:r>
            <a:endParaRPr lang="sv-SE" dirty="0"/>
          </a:p>
        </p:txBody>
      </p:sp>
    </p:spTree>
    <p:extLst>
      <p:ext uri="{BB962C8B-B14F-4D97-AF65-F5344CB8AC3E}">
        <p14:creationId xmlns:p14="http://schemas.microsoft.com/office/powerpoint/2010/main" val="198094211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nehållssida - Rubrik, punktlista och två rutor för objekt">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smtClean="0"/>
              <a:t>Klicka här för att ändra format</a:t>
            </a:r>
            <a:endParaRPr lang="sv-SE" dirty="0"/>
          </a:p>
        </p:txBody>
      </p:sp>
      <p:sp>
        <p:nvSpPr>
          <p:cNvPr id="3" name="Platshållare för innehåll 2"/>
          <p:cNvSpPr>
            <a:spLocks noGrp="1"/>
          </p:cNvSpPr>
          <p:nvPr>
            <p:ph idx="1" hasCustomPrompt="1"/>
          </p:nvPr>
        </p:nvSpPr>
        <p:spPr>
          <a:xfrm>
            <a:off x="720000" y="2052000"/>
            <a:ext cx="5256000" cy="4140000"/>
          </a:xfrm>
        </p:spPr>
        <p:txBody>
          <a:bodyPr/>
          <a:lstStyle>
            <a:lvl1pPr marL="180975" indent="-180975">
              <a:buFont typeface="Arial" panose="020B0604020202020204" pitchFamily="34" charset="0"/>
              <a:buChar char="•"/>
              <a:defRPr baseline="0"/>
            </a:lvl1pPr>
            <a:lvl2pPr marL="274631" indent="0">
              <a:buNone/>
              <a:defRPr/>
            </a:lvl2pPr>
            <a:lvl3pPr marL="627047" indent="0">
              <a:buNone/>
              <a:defRPr/>
            </a:lvl3pPr>
            <a:lvl4pPr marL="985813" indent="0">
              <a:buNone/>
              <a:defRPr/>
            </a:lvl4pPr>
            <a:lvl5pPr marL="1342990" indent="0">
              <a:buNone/>
              <a:defRPr/>
            </a:lvl5pPr>
          </a:lstStyle>
          <a:p>
            <a:pPr lvl="0"/>
            <a:r>
              <a:rPr lang="sv-SE" dirty="0" smtClean="0"/>
              <a:t>Klicka här för att skriva in text eller välj objekt på ikonerna nedan</a:t>
            </a:r>
          </a:p>
        </p:txBody>
      </p:sp>
      <p:sp>
        <p:nvSpPr>
          <p:cNvPr id="5" name="Platshållare för innehåll 4"/>
          <p:cNvSpPr>
            <a:spLocks noGrp="1"/>
          </p:cNvSpPr>
          <p:nvPr>
            <p:ph sz="quarter" idx="14" hasCustomPrompt="1"/>
          </p:nvPr>
        </p:nvSpPr>
        <p:spPr>
          <a:xfrm>
            <a:off x="6265137" y="2052000"/>
            <a:ext cx="5256213" cy="4138612"/>
          </a:xfrm>
        </p:spPr>
        <p:txBody>
          <a:bodyPr/>
          <a:lstStyle/>
          <a:p>
            <a:pPr lvl="0"/>
            <a:r>
              <a:rPr lang="sv-SE" dirty="0" smtClean="0"/>
              <a:t>Klicka här för att skriva in text eller välj objekt på ikonerna nedan</a:t>
            </a:r>
          </a:p>
        </p:txBody>
      </p:sp>
    </p:spTree>
    <p:extLst>
      <p:ext uri="{BB962C8B-B14F-4D97-AF65-F5344CB8AC3E}">
        <p14:creationId xmlns:p14="http://schemas.microsoft.com/office/powerpoint/2010/main" val="76997145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nehållssida - Rubrik, underrubrik och två rutor för objekt">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smtClean="0"/>
              <a:t>Klicka här för att ändra format</a:t>
            </a:r>
            <a:endParaRPr lang="sv-SE" dirty="0"/>
          </a:p>
        </p:txBody>
      </p:sp>
      <p:sp>
        <p:nvSpPr>
          <p:cNvPr id="3" name="Platshållare för innehåll 2"/>
          <p:cNvSpPr>
            <a:spLocks noGrp="1"/>
          </p:cNvSpPr>
          <p:nvPr>
            <p:ph idx="1" hasCustomPrompt="1"/>
          </p:nvPr>
        </p:nvSpPr>
        <p:spPr>
          <a:xfrm>
            <a:off x="720000" y="2556000"/>
            <a:ext cx="5256000" cy="3636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0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
        <p:nvSpPr>
          <p:cNvPr id="7" name="Platshållare för text 8"/>
          <p:cNvSpPr>
            <a:spLocks noGrp="1"/>
          </p:cNvSpPr>
          <p:nvPr>
            <p:ph type="body" sz="quarter" idx="14" hasCustomPrompt="1"/>
          </p:nvPr>
        </p:nvSpPr>
        <p:spPr>
          <a:xfrm>
            <a:off x="719999" y="2052000"/>
            <a:ext cx="10800000" cy="432000"/>
          </a:xfrm>
        </p:spPr>
        <p:txBody>
          <a:bodyPr anchor="ctr" anchorCtr="0"/>
          <a:lstStyle>
            <a:lvl1pPr marL="0" indent="0">
              <a:buNone/>
              <a:defRPr/>
            </a:lvl1pPr>
          </a:lstStyle>
          <a:p>
            <a:pPr lvl="0"/>
            <a:r>
              <a:rPr lang="sv-SE" dirty="0" smtClean="0"/>
              <a:t>Klicka här för att skriva en underrubrik</a:t>
            </a:r>
            <a:endParaRPr lang="sv-SE" dirty="0"/>
          </a:p>
        </p:txBody>
      </p:sp>
      <p:sp>
        <p:nvSpPr>
          <p:cNvPr id="6" name="Platshållare för innehåll 4"/>
          <p:cNvSpPr>
            <a:spLocks noGrp="1"/>
          </p:cNvSpPr>
          <p:nvPr>
            <p:ph sz="quarter" idx="15" hasCustomPrompt="1"/>
          </p:nvPr>
        </p:nvSpPr>
        <p:spPr>
          <a:xfrm>
            <a:off x="6265137" y="2556000"/>
            <a:ext cx="5256213" cy="3634612"/>
          </a:xfrm>
        </p:spPr>
        <p:txBody>
          <a:bodyPr>
            <a:normAutofit/>
          </a:bodyPr>
          <a:lstStyle>
            <a:lvl1pPr>
              <a:defRPr sz="2000"/>
            </a:lvl1pPr>
          </a:lstStyle>
          <a:p>
            <a:pPr lvl="0"/>
            <a:r>
              <a:rPr lang="sv-SE" dirty="0" smtClean="0"/>
              <a:t>Klicka här för att skriva in text eller välj objekt på ikonerna nedan</a:t>
            </a:r>
          </a:p>
        </p:txBody>
      </p:sp>
    </p:spTree>
    <p:extLst>
      <p:ext uri="{BB962C8B-B14F-4D97-AF65-F5344CB8AC3E}">
        <p14:creationId xmlns:p14="http://schemas.microsoft.com/office/powerpoint/2010/main" val="149073450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nehållssida -Rubrik,  2 mindre objekt till vänster och 1 större objekt till hög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baseline="0"/>
            </a:lvl1pPr>
          </a:lstStyle>
          <a:p>
            <a:r>
              <a:rPr lang="sv-SE" dirty="0" smtClean="0"/>
              <a:t>Klicka här för att lägga till en rubrik</a:t>
            </a:r>
            <a:endParaRPr lang="sv-SE" dirty="0"/>
          </a:p>
        </p:txBody>
      </p:sp>
      <p:sp>
        <p:nvSpPr>
          <p:cNvPr id="3" name="Platshållare för innehåll 2"/>
          <p:cNvSpPr>
            <a:spLocks noGrp="1"/>
          </p:cNvSpPr>
          <p:nvPr>
            <p:ph idx="1" hasCustomPrompt="1"/>
          </p:nvPr>
        </p:nvSpPr>
        <p:spPr>
          <a:xfrm>
            <a:off x="5040000" y="2052000"/>
            <a:ext cx="6480000" cy="4113304"/>
          </a:xfrm>
        </p:spPr>
        <p:txBody>
          <a:bodyPr/>
          <a:lstStyle>
            <a:lvl1pPr>
              <a:defRPr/>
            </a:lvl1pPr>
          </a:lstStyle>
          <a:p>
            <a:pPr lvl="0"/>
            <a:r>
              <a:rPr lang="sv-SE" dirty="0" smtClean="0"/>
              <a:t>Klicka här för att skriva in text eller välj objekt på ikonerna nedan</a:t>
            </a:r>
          </a:p>
        </p:txBody>
      </p:sp>
      <p:sp>
        <p:nvSpPr>
          <p:cNvPr id="6" name="Platshållare för innehåll 2"/>
          <p:cNvSpPr>
            <a:spLocks noGrp="1"/>
          </p:cNvSpPr>
          <p:nvPr>
            <p:ph idx="10" hasCustomPrompt="1"/>
          </p:nvPr>
        </p:nvSpPr>
        <p:spPr>
          <a:xfrm>
            <a:off x="720000" y="2052000"/>
            <a:ext cx="3960000" cy="198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16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
        <p:nvSpPr>
          <p:cNvPr id="7" name="Platshållare för innehåll 2"/>
          <p:cNvSpPr>
            <a:spLocks noGrp="1"/>
          </p:cNvSpPr>
          <p:nvPr>
            <p:ph idx="11" hasCustomPrompt="1"/>
          </p:nvPr>
        </p:nvSpPr>
        <p:spPr>
          <a:xfrm>
            <a:off x="720000" y="4183200"/>
            <a:ext cx="3960000" cy="1980000"/>
          </a:xfrm>
        </p:spPr>
        <p:txBody>
          <a:bodyPr>
            <a:normAutofit/>
          </a:bodyPr>
          <a:lstStyle>
            <a:lvl1pPr>
              <a:defRPr sz="1600"/>
            </a:lvl1pPr>
            <a:lvl2pPr>
              <a:defRPr sz="1900"/>
            </a:lvl2pPr>
            <a:lvl3pPr>
              <a:defRPr sz="1600"/>
            </a:lvl3pPr>
            <a:lvl4pPr>
              <a:defRPr sz="1500"/>
            </a:lvl4pPr>
            <a:lvl5pPr>
              <a:defRPr sz="1200"/>
            </a:lvl5pPr>
          </a:lstStyle>
          <a:p>
            <a:pPr lvl="0"/>
            <a:r>
              <a:rPr lang="sv-SE" dirty="0" smtClean="0"/>
              <a:t>Klicka här för att skriva in text eller välj objekt på ikonerna nedan</a:t>
            </a:r>
          </a:p>
        </p:txBody>
      </p:sp>
    </p:spTree>
    <p:extLst>
      <p:ext uri="{BB962C8B-B14F-4D97-AF65-F5344CB8AC3E}">
        <p14:creationId xmlns:p14="http://schemas.microsoft.com/office/powerpoint/2010/main" val="105339322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nehållssida - Rubrik, underrubrik, 2 mindre objekt till vänster och 1 större objekt till hög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baseline="0"/>
            </a:lvl1pPr>
          </a:lstStyle>
          <a:p>
            <a:r>
              <a:rPr lang="sv-SE" dirty="0" smtClean="0"/>
              <a:t>Klicka här för att lägga till en rubrik</a:t>
            </a:r>
            <a:endParaRPr lang="sv-SE" dirty="0"/>
          </a:p>
        </p:txBody>
      </p:sp>
      <p:sp>
        <p:nvSpPr>
          <p:cNvPr id="3" name="Platshållare för innehåll 2"/>
          <p:cNvSpPr>
            <a:spLocks noGrp="1"/>
          </p:cNvSpPr>
          <p:nvPr>
            <p:ph idx="1" hasCustomPrompt="1"/>
          </p:nvPr>
        </p:nvSpPr>
        <p:spPr>
          <a:xfrm>
            <a:off x="5040000" y="2556000"/>
            <a:ext cx="6480000" cy="3609304"/>
          </a:xfrm>
        </p:spPr>
        <p:txBody>
          <a:bodyPr>
            <a:normAutofit/>
          </a:bodyPr>
          <a:lstStyle>
            <a:lvl1pPr>
              <a:defRPr sz="2000"/>
            </a:lvl1pPr>
            <a:lvl2pPr>
              <a:defRPr sz="1900"/>
            </a:lvl2pPr>
            <a:lvl3pPr>
              <a:defRPr sz="1600"/>
            </a:lvl3pPr>
            <a:lvl4pPr>
              <a:defRPr sz="1500"/>
            </a:lvl4pPr>
            <a:lvl5pPr>
              <a:defRPr sz="1200"/>
            </a:lvl5pPr>
          </a:lstStyle>
          <a:p>
            <a:pPr lvl="0"/>
            <a:r>
              <a:rPr lang="sv-SE" dirty="0" smtClean="0"/>
              <a:t>Klicka här för att skriva in text eller välj objekt på ikonerna nedan</a:t>
            </a:r>
          </a:p>
        </p:txBody>
      </p:sp>
      <p:sp>
        <p:nvSpPr>
          <p:cNvPr id="8" name="Platshållare för text 8"/>
          <p:cNvSpPr>
            <a:spLocks noGrp="1"/>
          </p:cNvSpPr>
          <p:nvPr>
            <p:ph type="body" sz="quarter" idx="14" hasCustomPrompt="1"/>
          </p:nvPr>
        </p:nvSpPr>
        <p:spPr>
          <a:xfrm>
            <a:off x="719999" y="2052000"/>
            <a:ext cx="10800000" cy="432000"/>
          </a:xfrm>
        </p:spPr>
        <p:txBody>
          <a:bodyPr anchor="ctr" anchorCtr="0"/>
          <a:lstStyle>
            <a:lvl1pPr marL="0" indent="0">
              <a:buNone/>
              <a:defRPr/>
            </a:lvl1pPr>
          </a:lstStyle>
          <a:p>
            <a:pPr lvl="0"/>
            <a:r>
              <a:rPr lang="sv-SE" dirty="0" smtClean="0"/>
              <a:t>Klicka här för att skriva en underrubrik</a:t>
            </a:r>
            <a:endParaRPr lang="sv-SE" dirty="0"/>
          </a:p>
        </p:txBody>
      </p:sp>
      <p:sp>
        <p:nvSpPr>
          <p:cNvPr id="7" name="Platshållare för innehåll 2"/>
          <p:cNvSpPr>
            <a:spLocks noGrp="1"/>
          </p:cNvSpPr>
          <p:nvPr>
            <p:ph idx="10" hasCustomPrompt="1"/>
          </p:nvPr>
        </p:nvSpPr>
        <p:spPr>
          <a:xfrm>
            <a:off x="720000" y="2558160"/>
            <a:ext cx="3960000" cy="1692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16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
        <p:nvSpPr>
          <p:cNvPr id="9" name="Platshållare för innehåll 2"/>
          <p:cNvSpPr>
            <a:spLocks noGrp="1"/>
          </p:cNvSpPr>
          <p:nvPr>
            <p:ph idx="11" hasCustomPrompt="1"/>
          </p:nvPr>
        </p:nvSpPr>
        <p:spPr>
          <a:xfrm>
            <a:off x="720000" y="4471200"/>
            <a:ext cx="3960000" cy="1692000"/>
          </a:xfrm>
        </p:spPr>
        <p:txBody>
          <a:bodyPr>
            <a:normAutofit/>
          </a:bodyPr>
          <a:lstStyle>
            <a:lvl1pPr>
              <a:defRPr sz="1600"/>
            </a:lvl1pPr>
            <a:lvl2pPr>
              <a:defRPr sz="1900"/>
            </a:lvl2pPr>
            <a:lvl3pPr>
              <a:defRPr sz="1600"/>
            </a:lvl3pPr>
            <a:lvl4pPr>
              <a:defRPr sz="1500"/>
            </a:lvl4pPr>
            <a:lvl5pPr>
              <a:defRPr sz="1200"/>
            </a:lvl5pPr>
          </a:lstStyle>
          <a:p>
            <a:pPr lvl="0"/>
            <a:r>
              <a:rPr lang="sv-SE" dirty="0" smtClean="0"/>
              <a:t>Klicka här för att skriva in text eller välj objekt på ikonerna nedan</a:t>
            </a:r>
          </a:p>
        </p:txBody>
      </p:sp>
    </p:spTree>
    <p:extLst>
      <p:ext uri="{BB962C8B-B14F-4D97-AF65-F5344CB8AC3E}">
        <p14:creationId xmlns:p14="http://schemas.microsoft.com/office/powerpoint/2010/main" val="244896233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720002" y="900000"/>
            <a:ext cx="10801348" cy="1080000"/>
          </a:xfrm>
          <a:prstGeom prst="rect">
            <a:avLst/>
          </a:prstGeom>
        </p:spPr>
        <p:txBody>
          <a:bodyPr vert="horz" lIns="91438" tIns="45719" rIns="91438" bIns="45719" rtlCol="0" anchor="b" anchorCtr="0">
            <a:normAutofit/>
          </a:bodyPr>
          <a:lstStyle/>
          <a:p>
            <a:r>
              <a:rPr lang="sv-SE" dirty="0" smtClean="0"/>
              <a:t>Rubrik</a:t>
            </a:r>
            <a:endParaRPr lang="sv-SE" dirty="0"/>
          </a:p>
        </p:txBody>
      </p:sp>
      <p:sp>
        <p:nvSpPr>
          <p:cNvPr id="3" name="Platshållare för text 2"/>
          <p:cNvSpPr>
            <a:spLocks noGrp="1"/>
          </p:cNvSpPr>
          <p:nvPr>
            <p:ph type="body" idx="1"/>
          </p:nvPr>
        </p:nvSpPr>
        <p:spPr>
          <a:xfrm>
            <a:off x="720000" y="2052000"/>
            <a:ext cx="10801349" cy="4140000"/>
          </a:xfrm>
          <a:prstGeom prst="rect">
            <a:avLst/>
          </a:prstGeom>
        </p:spPr>
        <p:txBody>
          <a:bodyPr vert="horz" lIns="91438" tIns="45719" rIns="91438" bIns="45719" rtlCol="0">
            <a:norm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Tree>
    <p:extLst>
      <p:ext uri="{BB962C8B-B14F-4D97-AF65-F5344CB8AC3E}">
        <p14:creationId xmlns:p14="http://schemas.microsoft.com/office/powerpoint/2010/main" val="3556352275"/>
      </p:ext>
    </p:extLst>
  </p:cSld>
  <p:clrMap bg1="lt1" tx1="dk1" bg2="lt2" tx2="dk2" accent1="accent1" accent2="accent2" accent3="accent3" accent4="accent4" accent5="accent5" accent6="accent6" hlink="hlink" folHlink="folHlink"/>
  <p:sldLayoutIdLst>
    <p:sldLayoutId id="2147483726" r:id="rId1"/>
    <p:sldLayoutId id="2147483663" r:id="rId2"/>
    <p:sldLayoutId id="2147483664" r:id="rId3"/>
    <p:sldLayoutId id="2147483666" r:id="rId4"/>
    <p:sldLayoutId id="2147483728" r:id="rId5"/>
    <p:sldLayoutId id="2147483669" r:id="rId6"/>
    <p:sldLayoutId id="2147483729" r:id="rId7"/>
    <p:sldLayoutId id="2147483670" r:id="rId8"/>
    <p:sldLayoutId id="2147483730" r:id="rId9"/>
    <p:sldLayoutId id="2147483672" r:id="rId10"/>
    <p:sldLayoutId id="2147483732" r:id="rId11"/>
    <p:sldLayoutId id="2147483673" r:id="rId12"/>
    <p:sldLayoutId id="2147483674" r:id="rId13"/>
    <p:sldLayoutId id="2147483733" r:id="rId14"/>
    <p:sldLayoutId id="2147483735" r:id="rId15"/>
  </p:sldLayoutIdLst>
  <p:timing>
    <p:tnLst>
      <p:par>
        <p:cTn id="1" dur="indefinite" restart="never" nodeType="tmRoot"/>
      </p:par>
    </p:tnLst>
  </p:timing>
  <p:hf sldNum="0" hdr="0" ftr="0" dt="0"/>
  <p:txStyles>
    <p:titleStyle>
      <a:lvl1pPr algn="l" defTabSz="914377" rtl="0" eaLnBrk="1" latinLnBrk="0" hangingPunct="1">
        <a:lnSpc>
          <a:spcPct val="90000"/>
        </a:lnSpc>
        <a:spcBef>
          <a:spcPct val="0"/>
        </a:spcBef>
        <a:buNone/>
        <a:defRPr sz="4000" b="0" kern="1200">
          <a:solidFill>
            <a:schemeClr val="tx1"/>
          </a:solidFill>
          <a:latin typeface="+mj-lt"/>
          <a:ea typeface="+mj-ea"/>
          <a:cs typeface="+mj-cs"/>
        </a:defRPr>
      </a:lvl1pPr>
    </p:titleStyle>
    <p:bodyStyle>
      <a:lvl1pPr marL="182558" indent="-182558" algn="l" defTabSz="914377" rtl="0" eaLnBrk="1" latinLnBrk="0" hangingPunct="1">
        <a:lnSpc>
          <a:spcPct val="100000"/>
        </a:lnSpc>
        <a:spcBef>
          <a:spcPts val="600"/>
        </a:spcBef>
        <a:buFont typeface="Arial" panose="020B0604020202020204" pitchFamily="34" charset="0"/>
        <a:buChar char="•"/>
        <a:defRPr sz="2400" kern="1200">
          <a:solidFill>
            <a:schemeClr val="tx1"/>
          </a:solidFill>
          <a:latin typeface="+mn-lt"/>
          <a:ea typeface="+mn-ea"/>
          <a:cs typeface="+mn-cs"/>
        </a:defRPr>
      </a:lvl1pPr>
      <a:lvl2pPr marL="444489" indent="-169858" algn="l" defTabSz="914377"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2pPr>
      <a:lvl3pPr marL="809605" indent="-182558" algn="l" defTabSz="914377" rtl="0" eaLnBrk="1" latinLnBrk="0" hangingPunct="1">
        <a:lnSpc>
          <a:spcPct val="100000"/>
        </a:lnSpc>
        <a:spcBef>
          <a:spcPts val="600"/>
        </a:spcBef>
        <a:buFont typeface="Arial" panose="020B0604020202020204" pitchFamily="34" charset="0"/>
        <a:buChar char="•"/>
        <a:defRPr sz="1900" kern="1200">
          <a:solidFill>
            <a:schemeClr val="tx1"/>
          </a:solidFill>
          <a:latin typeface="+mn-lt"/>
          <a:ea typeface="+mn-ea"/>
          <a:cs typeface="+mn-cs"/>
        </a:defRPr>
      </a:lvl3pPr>
      <a:lvl4pPr marL="1254094" indent="-182558" algn="l" defTabSz="914377" rtl="0" eaLnBrk="1" latinLnBrk="0" hangingPunct="1">
        <a:lnSpc>
          <a:spcPct val="100000"/>
        </a:lnSpc>
        <a:spcBef>
          <a:spcPts val="600"/>
        </a:spcBef>
        <a:buFont typeface="Arial" panose="020B0604020202020204" pitchFamily="34" charset="0"/>
        <a:buChar char="•"/>
        <a:defRPr sz="1600" i="0" kern="1200">
          <a:solidFill>
            <a:schemeClr val="tx1"/>
          </a:solidFill>
          <a:latin typeface="+mn-lt"/>
          <a:ea typeface="+mn-ea"/>
          <a:cs typeface="+mn-cs"/>
        </a:defRPr>
      </a:lvl4pPr>
      <a:lvl5pPr marL="1619210" indent="-182558" algn="l" defTabSz="914377" rtl="0" eaLnBrk="1" latinLnBrk="0" hangingPunct="1">
        <a:lnSpc>
          <a:spcPct val="100000"/>
        </a:lnSpc>
        <a:spcBef>
          <a:spcPts val="600"/>
        </a:spcBef>
        <a:buFont typeface="Arial" panose="020B0604020202020204" pitchFamily="34" charset="0"/>
        <a:buChar char="•"/>
        <a:defRPr sz="1500" i="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9pPr>
    </p:bodyStyle>
    <p:otherStyle>
      <a:defPPr>
        <a:defRPr lang="sv-SE"/>
      </a:defPPr>
      <a:lvl1pPr marL="0" algn="l" defTabSz="914377" rtl="0" eaLnBrk="1" latinLnBrk="0" hangingPunct="1">
        <a:defRPr sz="1900" kern="1200">
          <a:solidFill>
            <a:schemeClr val="tx1"/>
          </a:solidFill>
          <a:latin typeface="+mn-lt"/>
          <a:ea typeface="+mn-ea"/>
          <a:cs typeface="+mn-cs"/>
        </a:defRPr>
      </a:lvl1pPr>
      <a:lvl2pPr marL="457189" algn="l" defTabSz="914377" rtl="0" eaLnBrk="1" latinLnBrk="0" hangingPunct="1">
        <a:defRPr sz="1900" kern="1200">
          <a:solidFill>
            <a:schemeClr val="tx1"/>
          </a:solidFill>
          <a:latin typeface="+mn-lt"/>
          <a:ea typeface="+mn-ea"/>
          <a:cs typeface="+mn-cs"/>
        </a:defRPr>
      </a:lvl2pPr>
      <a:lvl3pPr marL="914377" algn="l" defTabSz="914377" rtl="0" eaLnBrk="1" latinLnBrk="0" hangingPunct="1">
        <a:defRPr sz="1900" kern="1200">
          <a:solidFill>
            <a:schemeClr val="tx1"/>
          </a:solidFill>
          <a:latin typeface="+mn-lt"/>
          <a:ea typeface="+mn-ea"/>
          <a:cs typeface="+mn-cs"/>
        </a:defRPr>
      </a:lvl3pPr>
      <a:lvl4pPr marL="1371566" algn="l" defTabSz="914377" rtl="0" eaLnBrk="1" latinLnBrk="0" hangingPunct="1">
        <a:defRPr sz="1900" kern="1200">
          <a:solidFill>
            <a:schemeClr val="tx1"/>
          </a:solidFill>
          <a:latin typeface="+mn-lt"/>
          <a:ea typeface="+mn-ea"/>
          <a:cs typeface="+mn-cs"/>
        </a:defRPr>
      </a:lvl4pPr>
      <a:lvl5pPr marL="1828754" algn="l" defTabSz="914377" rtl="0" eaLnBrk="1" latinLnBrk="0" hangingPunct="1">
        <a:defRPr sz="1900" kern="1200">
          <a:solidFill>
            <a:schemeClr val="tx1"/>
          </a:solidFill>
          <a:latin typeface="+mn-lt"/>
          <a:ea typeface="+mn-ea"/>
          <a:cs typeface="+mn-cs"/>
        </a:defRPr>
      </a:lvl5pPr>
      <a:lvl6pPr marL="2285943" algn="l" defTabSz="914377" rtl="0" eaLnBrk="1" latinLnBrk="0" hangingPunct="1">
        <a:defRPr sz="1900" kern="1200">
          <a:solidFill>
            <a:schemeClr val="tx1"/>
          </a:solidFill>
          <a:latin typeface="+mn-lt"/>
          <a:ea typeface="+mn-ea"/>
          <a:cs typeface="+mn-cs"/>
        </a:defRPr>
      </a:lvl6pPr>
      <a:lvl7pPr marL="2743131" algn="l" defTabSz="914377" rtl="0" eaLnBrk="1" latinLnBrk="0" hangingPunct="1">
        <a:defRPr sz="1900" kern="1200">
          <a:solidFill>
            <a:schemeClr val="tx1"/>
          </a:solidFill>
          <a:latin typeface="+mn-lt"/>
          <a:ea typeface="+mn-ea"/>
          <a:cs typeface="+mn-cs"/>
        </a:defRPr>
      </a:lvl7pPr>
      <a:lvl8pPr marL="3200320" algn="l" defTabSz="914377" rtl="0" eaLnBrk="1" latinLnBrk="0" hangingPunct="1">
        <a:defRPr sz="1900" kern="1200">
          <a:solidFill>
            <a:schemeClr val="tx1"/>
          </a:solidFill>
          <a:latin typeface="+mn-lt"/>
          <a:ea typeface="+mn-ea"/>
          <a:cs typeface="+mn-cs"/>
        </a:defRPr>
      </a:lvl8pPr>
      <a:lvl9pPr marL="3657509" algn="l" defTabSz="914377" rtl="0" eaLnBrk="1" latinLnBrk="0" hangingPunct="1">
        <a:defRPr sz="1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888">
          <p15:clr>
            <a:srgbClr val="F26B43"/>
          </p15:clr>
        </p15:guide>
        <p15:guide id="2" pos="3840">
          <p15:clr>
            <a:srgbClr val="F26B43"/>
          </p15:clr>
        </p15:guide>
        <p15:guide id="3" orient="horz" pos="346">
          <p15:clr>
            <a:srgbClr val="F26B43"/>
          </p15:clr>
        </p15:guide>
        <p15:guide id="4" pos="438">
          <p15:clr>
            <a:srgbClr val="F26B43"/>
          </p15:clr>
        </p15:guide>
        <p15:guide id="5" orient="horz" pos="1253">
          <p15:clr>
            <a:srgbClr val="F26B43"/>
          </p15:clr>
        </p15:guide>
        <p15:guide id="6" orient="horz" pos="3748">
          <p15:clr>
            <a:srgbClr val="F26B43"/>
          </p15:clr>
        </p15:guide>
        <p15:guide id="7" pos="724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12"/>
          <p:cNvSpPr>
            <a:spLocks noGrp="1"/>
          </p:cNvSpPr>
          <p:nvPr>
            <p:ph type="subTitle" idx="1"/>
          </p:nvPr>
        </p:nvSpPr>
        <p:spPr/>
        <p:txBody>
          <a:bodyPr>
            <a:normAutofit fontScale="92500" lnSpcReduction="20000"/>
          </a:bodyPr>
          <a:lstStyle/>
          <a:p>
            <a:r>
              <a:rPr lang="sv-SE" dirty="0" smtClean="0"/>
              <a:t>Utredning genomförd av Martin </a:t>
            </a:r>
            <a:r>
              <a:rPr lang="sv-SE" dirty="0" err="1" smtClean="0"/>
              <a:t>Färnsten</a:t>
            </a:r>
            <a:r>
              <a:rPr lang="sv-SE" dirty="0" smtClean="0"/>
              <a:t>,</a:t>
            </a:r>
          </a:p>
          <a:p>
            <a:r>
              <a:rPr lang="sv-SE" dirty="0" smtClean="0"/>
              <a:t>särskild utredare</a:t>
            </a:r>
            <a:endParaRPr lang="sv-SE" dirty="0"/>
          </a:p>
        </p:txBody>
      </p:sp>
      <p:pic>
        <p:nvPicPr>
          <p:cNvPr id="2" name="Bildobjekt 1"/>
          <p:cNvPicPr>
            <a:picLocks noChangeAspect="1"/>
          </p:cNvPicPr>
          <p:nvPr/>
        </p:nvPicPr>
        <p:blipFill>
          <a:blip r:embed="rId2"/>
          <a:stretch>
            <a:fillRect/>
          </a:stretch>
        </p:blipFill>
        <p:spPr>
          <a:xfrm>
            <a:off x="7392144" y="670552"/>
            <a:ext cx="3566059" cy="5134464"/>
          </a:xfrm>
          <a:prstGeom prst="rect">
            <a:avLst/>
          </a:prstGeom>
        </p:spPr>
      </p:pic>
      <p:sp>
        <p:nvSpPr>
          <p:cNvPr id="12" name="Rubrik 11"/>
          <p:cNvSpPr>
            <a:spLocks noGrp="1"/>
          </p:cNvSpPr>
          <p:nvPr>
            <p:ph type="ctrTitle"/>
          </p:nvPr>
        </p:nvSpPr>
        <p:spPr>
          <a:xfrm>
            <a:off x="720003" y="2132856"/>
            <a:ext cx="5808046" cy="1440160"/>
          </a:xfrm>
        </p:spPr>
        <p:txBody>
          <a:bodyPr>
            <a:normAutofit fontScale="90000"/>
          </a:bodyPr>
          <a:lstStyle/>
          <a:p>
            <a:r>
              <a:rPr lang="sv-SE" dirty="0" smtClean="0"/>
              <a:t>Ökad kontroll över tandvårdssektorn</a:t>
            </a:r>
            <a:br>
              <a:rPr lang="sv-SE" dirty="0" smtClean="0"/>
            </a:br>
            <a:r>
              <a:rPr lang="sv-SE" dirty="0" smtClean="0"/>
              <a:t>(SOU 2022:12)</a:t>
            </a:r>
            <a:endParaRPr lang="sv-SE" dirty="0"/>
          </a:p>
        </p:txBody>
      </p:sp>
    </p:spTree>
    <p:extLst>
      <p:ext uri="{BB962C8B-B14F-4D97-AF65-F5344CB8AC3E}">
        <p14:creationId xmlns:p14="http://schemas.microsoft.com/office/powerpoint/2010/main" val="314282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0002" y="2276872"/>
            <a:ext cx="10801351" cy="3528144"/>
          </a:xfrm>
        </p:spPr>
        <p:txBody>
          <a:bodyPr>
            <a:normAutofit/>
          </a:bodyPr>
          <a:lstStyle/>
          <a:p>
            <a:pPr lvl="0" algn="ctr"/>
            <a:r>
              <a:rPr lang="sv-SE" sz="7200" dirty="0" smtClean="0"/>
              <a:t>TACK för visat intresse!</a:t>
            </a:r>
            <a:endParaRPr lang="sv-SE" sz="7200" dirty="0"/>
          </a:p>
          <a:p>
            <a:endParaRPr lang="sv-SE" dirty="0"/>
          </a:p>
        </p:txBody>
      </p:sp>
      <p:sp>
        <p:nvSpPr>
          <p:cNvPr id="3" name="Rubrik 2"/>
          <p:cNvSpPr>
            <a:spLocks noGrp="1"/>
          </p:cNvSpPr>
          <p:nvPr>
            <p:ph type="ctrTitle"/>
          </p:nvPr>
        </p:nvSpPr>
        <p:spPr>
          <a:xfrm>
            <a:off x="623392" y="908720"/>
            <a:ext cx="10801351" cy="792088"/>
          </a:xfrm>
        </p:spPr>
        <p:txBody>
          <a:bodyPr>
            <a:normAutofit/>
          </a:bodyPr>
          <a:lstStyle/>
          <a:p>
            <a:endParaRPr lang="sv-SE" sz="3200" dirty="0"/>
          </a:p>
        </p:txBody>
      </p:sp>
    </p:spTree>
    <p:extLst>
      <p:ext uri="{BB962C8B-B14F-4D97-AF65-F5344CB8AC3E}">
        <p14:creationId xmlns:p14="http://schemas.microsoft.com/office/powerpoint/2010/main" val="186928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0002" y="1988840"/>
            <a:ext cx="10801351" cy="3816176"/>
          </a:xfrm>
        </p:spPr>
        <p:txBody>
          <a:bodyPr/>
          <a:lstStyle/>
          <a:p>
            <a:pPr marL="342900" indent="-342900">
              <a:buFont typeface="Wingdings" panose="05000000000000000000" pitchFamily="2" charset="2"/>
              <a:buChar char="ü"/>
            </a:pPr>
            <a:r>
              <a:rPr lang="sv-SE" dirty="0" smtClean="0"/>
              <a:t>om det är lämpligt att införa tillståndsplikt och ägar- och ledningsprövning för privata vårdgivare i det statliga tandvårdsstödet</a:t>
            </a:r>
          </a:p>
          <a:p>
            <a:endParaRPr lang="sv-SE" dirty="0"/>
          </a:p>
          <a:p>
            <a:pPr marL="342900" indent="-342900">
              <a:buFont typeface="Wingdings" panose="05000000000000000000" pitchFamily="2" charset="2"/>
              <a:buChar char="ü"/>
            </a:pPr>
            <a:r>
              <a:rPr lang="sv-SE" dirty="0"/>
              <a:t>hur myndigheternas möjligheter att genomföra kontroller och att stoppa utbetalningar till vårdgivare kan </a:t>
            </a:r>
            <a:r>
              <a:rPr lang="sv-SE" dirty="0" smtClean="0"/>
              <a:t>förbättras</a:t>
            </a:r>
          </a:p>
          <a:p>
            <a:endParaRPr lang="sv-SE" dirty="0"/>
          </a:p>
          <a:p>
            <a:pPr marL="342900" indent="-342900">
              <a:buFont typeface="Wingdings" panose="05000000000000000000" pitchFamily="2" charset="2"/>
              <a:buChar char="ü"/>
            </a:pPr>
            <a:r>
              <a:rPr lang="sv-SE" dirty="0"/>
              <a:t>hur myndigheterna kan få en stärkt möjlighet att kontrollera vem som utfört vården och lämna förslag på hur det kan ske</a:t>
            </a:r>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endParaRPr lang="sv-SE" dirty="0"/>
          </a:p>
        </p:txBody>
      </p:sp>
      <p:sp>
        <p:nvSpPr>
          <p:cNvPr id="3" name="Rubrik 2"/>
          <p:cNvSpPr>
            <a:spLocks noGrp="1"/>
          </p:cNvSpPr>
          <p:nvPr>
            <p:ph type="ctrTitle"/>
          </p:nvPr>
        </p:nvSpPr>
        <p:spPr>
          <a:xfrm>
            <a:off x="720002" y="1052736"/>
            <a:ext cx="10801351" cy="936104"/>
          </a:xfrm>
        </p:spPr>
        <p:txBody>
          <a:bodyPr>
            <a:normAutofit fontScale="90000"/>
          </a:bodyPr>
          <a:lstStyle/>
          <a:p>
            <a:r>
              <a:rPr lang="sv-SE" dirty="0" smtClean="0"/>
              <a:t>Utredningens uppdrag</a:t>
            </a:r>
            <a:br>
              <a:rPr lang="sv-SE" dirty="0" smtClean="0"/>
            </a:br>
            <a:r>
              <a:rPr lang="sv-SE" sz="1300" dirty="0" smtClean="0"/>
              <a:t>Analysera och bedöma</a:t>
            </a:r>
            <a:endParaRPr lang="sv-SE" sz="1300" dirty="0"/>
          </a:p>
        </p:txBody>
      </p:sp>
    </p:spTree>
    <p:extLst>
      <p:ext uri="{BB962C8B-B14F-4D97-AF65-F5344CB8AC3E}">
        <p14:creationId xmlns:p14="http://schemas.microsoft.com/office/powerpoint/2010/main" val="17761264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0002" y="1844824"/>
            <a:ext cx="10801351" cy="4104208"/>
          </a:xfrm>
        </p:spPr>
        <p:txBody>
          <a:bodyPr>
            <a:normAutofit fontScale="92500" lnSpcReduction="20000"/>
          </a:bodyPr>
          <a:lstStyle/>
          <a:p>
            <a:pPr marL="342900" indent="-342900">
              <a:buFont typeface="Arial" panose="020B0604020202020204" pitchFamily="34" charset="0"/>
              <a:buChar char="•"/>
            </a:pPr>
            <a:r>
              <a:rPr lang="sv-SE" b="1" dirty="0" smtClean="0"/>
              <a:t>Felaktiga utbetalningar från det statliga tandvårdsstödet</a:t>
            </a:r>
          </a:p>
          <a:p>
            <a:endParaRPr lang="sv-SE" dirty="0" smtClean="0"/>
          </a:p>
          <a:p>
            <a:pPr marL="342900" indent="-342900">
              <a:buFont typeface="Wingdings" panose="05000000000000000000" pitchFamily="2" charset="2"/>
              <a:buChar char="ü"/>
            </a:pPr>
            <a:r>
              <a:rPr lang="sv-SE" dirty="0" smtClean="0"/>
              <a:t>Ca 430 miljoner varje år i felaktiga utbetalningar (6,3%)</a:t>
            </a:r>
          </a:p>
          <a:p>
            <a:pPr marL="342900" indent="-342900">
              <a:buFont typeface="Wingdings" panose="05000000000000000000" pitchFamily="2" charset="2"/>
              <a:buChar char="ü"/>
            </a:pPr>
            <a:r>
              <a:rPr lang="sv-SE" dirty="0" smtClean="0"/>
              <a:t>Drygt 175 miljoner (41%) orsakade av avsiktlig felrapportering</a:t>
            </a:r>
          </a:p>
          <a:p>
            <a:pPr marL="342900" indent="-342900">
              <a:buFont typeface="Wingdings" panose="05000000000000000000" pitchFamily="2" charset="2"/>
              <a:buChar char="ü"/>
            </a:pPr>
            <a:r>
              <a:rPr lang="sv-SE" dirty="0" smtClean="0"/>
              <a:t>Allt från mindre fusk, slarv till organiserad och omfattande ekonomisk brottslighet</a:t>
            </a:r>
          </a:p>
          <a:p>
            <a:pPr marL="342900" indent="-342900">
              <a:buFont typeface="Wingdings" panose="05000000000000000000" pitchFamily="2" charset="2"/>
              <a:buChar char="ü"/>
            </a:pPr>
            <a:endParaRPr lang="sv-SE" dirty="0" smtClean="0"/>
          </a:p>
          <a:p>
            <a:endParaRPr lang="sv-SE" dirty="0"/>
          </a:p>
          <a:p>
            <a:pPr marL="342900" indent="-342900">
              <a:buFont typeface="Wingdings" panose="05000000000000000000" pitchFamily="2" charset="2"/>
              <a:buChar char="§"/>
            </a:pPr>
            <a:r>
              <a:rPr lang="sv-SE" b="1" dirty="0" smtClean="0"/>
              <a:t>Kvalitets- och patientsäkerhetsbrister</a:t>
            </a:r>
          </a:p>
          <a:p>
            <a:pPr marL="342900" indent="-342900">
              <a:buFont typeface="Wingdings" panose="05000000000000000000" pitchFamily="2" charset="2"/>
              <a:buChar char="ü"/>
            </a:pPr>
            <a:endParaRPr lang="sv-SE" dirty="0"/>
          </a:p>
          <a:p>
            <a:pPr marL="342900" indent="-342900">
              <a:buFont typeface="Wingdings" panose="05000000000000000000" pitchFamily="2" charset="2"/>
              <a:buChar char="ü"/>
            </a:pPr>
            <a:r>
              <a:rPr lang="sv-SE" dirty="0" smtClean="0"/>
              <a:t>Bristfällig dokumentation</a:t>
            </a:r>
          </a:p>
          <a:p>
            <a:pPr marL="342900" indent="-342900">
              <a:buFont typeface="Wingdings" panose="05000000000000000000" pitchFamily="2" charset="2"/>
              <a:buChar char="ü"/>
            </a:pPr>
            <a:r>
              <a:rPr lang="sv-SE" dirty="0" smtClean="0"/>
              <a:t>Behandling utan stöd i vetenskap och beprövad erfarenhet</a:t>
            </a:r>
          </a:p>
        </p:txBody>
      </p:sp>
      <p:sp>
        <p:nvSpPr>
          <p:cNvPr id="3" name="Rubrik 2"/>
          <p:cNvSpPr>
            <a:spLocks noGrp="1"/>
          </p:cNvSpPr>
          <p:nvPr>
            <p:ph type="ctrTitle"/>
          </p:nvPr>
        </p:nvSpPr>
        <p:spPr>
          <a:xfrm>
            <a:off x="720002" y="908720"/>
            <a:ext cx="10801351" cy="792088"/>
          </a:xfrm>
        </p:spPr>
        <p:txBody>
          <a:bodyPr>
            <a:normAutofit/>
          </a:bodyPr>
          <a:lstStyle/>
          <a:p>
            <a:r>
              <a:rPr lang="sv-SE" dirty="0" smtClean="0"/>
              <a:t>Varför behövs ökad kontroll?</a:t>
            </a:r>
            <a:endParaRPr lang="sv-SE" dirty="0"/>
          </a:p>
        </p:txBody>
      </p:sp>
    </p:spTree>
    <p:extLst>
      <p:ext uri="{BB962C8B-B14F-4D97-AF65-F5344CB8AC3E}">
        <p14:creationId xmlns:p14="http://schemas.microsoft.com/office/powerpoint/2010/main" val="29442851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0002" y="1988840"/>
            <a:ext cx="10801351" cy="3816176"/>
          </a:xfrm>
        </p:spPr>
        <p:txBody>
          <a:bodyPr/>
          <a:lstStyle/>
          <a:p>
            <a:pPr marL="342900" indent="-342900">
              <a:buFont typeface="Wingdings" panose="05000000000000000000" pitchFamily="2" charset="2"/>
              <a:buChar char="ü"/>
            </a:pPr>
            <a:endParaRPr lang="sv-SE" dirty="0" smtClean="0"/>
          </a:p>
          <a:p>
            <a:pPr marL="342900" indent="-342900">
              <a:buFont typeface="Wingdings" panose="05000000000000000000" pitchFamily="2" charset="2"/>
              <a:buChar char="ü"/>
            </a:pPr>
            <a:r>
              <a:rPr lang="sv-SE" dirty="0" smtClean="0"/>
              <a:t>Villkor för att bedriva tandvårdsverksamhet som privat vårdgivare</a:t>
            </a:r>
          </a:p>
          <a:p>
            <a:endParaRPr lang="sv-SE" dirty="0"/>
          </a:p>
          <a:p>
            <a:pPr marL="342900" indent="-342900">
              <a:buFont typeface="Wingdings" panose="05000000000000000000" pitchFamily="2" charset="2"/>
              <a:buChar char="ü"/>
            </a:pPr>
            <a:r>
              <a:rPr lang="sv-SE" dirty="0" smtClean="0"/>
              <a:t>Villkor för anslutning till Försäkringskassans elektroniska system</a:t>
            </a:r>
          </a:p>
          <a:p>
            <a:endParaRPr lang="sv-SE" dirty="0"/>
          </a:p>
          <a:p>
            <a:pPr marL="342900" indent="-342900">
              <a:buFont typeface="Wingdings" panose="05000000000000000000" pitchFamily="2" charset="2"/>
              <a:buChar char="ü"/>
            </a:pPr>
            <a:r>
              <a:rPr lang="sv-SE" dirty="0" smtClean="0"/>
              <a:t>Villkor för utbetalning av statligt tandvårdsstöd</a:t>
            </a:r>
            <a:endParaRPr lang="sv-SE" dirty="0"/>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endParaRPr lang="sv-SE" dirty="0"/>
          </a:p>
        </p:txBody>
      </p:sp>
      <p:sp>
        <p:nvSpPr>
          <p:cNvPr id="3" name="Rubrik 2"/>
          <p:cNvSpPr>
            <a:spLocks noGrp="1"/>
          </p:cNvSpPr>
          <p:nvPr>
            <p:ph type="ctrTitle"/>
          </p:nvPr>
        </p:nvSpPr>
        <p:spPr>
          <a:xfrm>
            <a:off x="720002" y="1052736"/>
            <a:ext cx="10801351" cy="936104"/>
          </a:xfrm>
        </p:spPr>
        <p:txBody>
          <a:bodyPr>
            <a:normAutofit fontScale="90000"/>
          </a:bodyPr>
          <a:lstStyle/>
          <a:p>
            <a:r>
              <a:rPr lang="sv-SE" dirty="0" smtClean="0"/>
              <a:t>Utredningens förslag i korthet</a:t>
            </a:r>
            <a:br>
              <a:rPr lang="sv-SE" dirty="0" smtClean="0"/>
            </a:br>
            <a:r>
              <a:rPr lang="sv-SE" sz="1300" dirty="0" smtClean="0"/>
              <a:t>Tre områden för ökad kontroll</a:t>
            </a:r>
            <a:endParaRPr lang="sv-SE" sz="1300" dirty="0"/>
          </a:p>
        </p:txBody>
      </p:sp>
    </p:spTree>
    <p:extLst>
      <p:ext uri="{BB962C8B-B14F-4D97-AF65-F5344CB8AC3E}">
        <p14:creationId xmlns:p14="http://schemas.microsoft.com/office/powerpoint/2010/main" val="12258150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0002" y="1844824"/>
            <a:ext cx="10801351" cy="3960192"/>
          </a:xfrm>
        </p:spPr>
        <p:txBody>
          <a:bodyPr>
            <a:normAutofit/>
          </a:bodyPr>
          <a:lstStyle/>
          <a:p>
            <a:pPr marL="342900" indent="-342900">
              <a:buFont typeface="Wingdings" panose="05000000000000000000" pitchFamily="2" charset="2"/>
              <a:buChar char="ü"/>
            </a:pPr>
            <a:r>
              <a:rPr lang="sv-SE" dirty="0" smtClean="0"/>
              <a:t>Ägar- och ledningsprövning för att säkerställa insikt om vilka regler som gäller, lämplighet, vilja och förmåga att fullgöra sina skyldigheter mot det allmänna och laglydnad i övrigt.</a:t>
            </a:r>
          </a:p>
          <a:p>
            <a:pPr marL="342900" indent="-342900">
              <a:buFont typeface="Wingdings" panose="05000000000000000000" pitchFamily="2" charset="2"/>
              <a:buChar char="ü"/>
            </a:pPr>
            <a:r>
              <a:rPr lang="sv-SE" dirty="0" smtClean="0"/>
              <a:t>IVO ska få hämta vissa uppgifter ur belastningsregistret och från Skatteverket.</a:t>
            </a:r>
          </a:p>
          <a:p>
            <a:pPr marL="342900" indent="-342900">
              <a:buFont typeface="Wingdings" panose="05000000000000000000" pitchFamily="2" charset="2"/>
              <a:buChar char="ü"/>
            </a:pPr>
            <a:r>
              <a:rPr lang="sv-SE" dirty="0" smtClean="0"/>
              <a:t>Befintliga privata vårdgivare ska söka tillstånd hos IVO under en </a:t>
            </a:r>
            <a:r>
              <a:rPr lang="sv-SE" dirty="0" err="1" smtClean="0"/>
              <a:t>treaårig</a:t>
            </a:r>
            <a:r>
              <a:rPr lang="sv-SE" dirty="0" smtClean="0"/>
              <a:t> övergångsperiod.</a:t>
            </a:r>
          </a:p>
          <a:p>
            <a:pPr marL="342900" indent="-342900">
              <a:buFont typeface="Wingdings" panose="05000000000000000000" pitchFamily="2" charset="2"/>
              <a:buChar char="ü"/>
            </a:pPr>
            <a:r>
              <a:rPr lang="sv-SE" dirty="0" smtClean="0"/>
              <a:t>En engångsavgift på 30 000 kronor för ansökan införs.</a:t>
            </a:r>
            <a:endParaRPr lang="sv-SE" dirty="0"/>
          </a:p>
        </p:txBody>
      </p:sp>
      <p:sp>
        <p:nvSpPr>
          <p:cNvPr id="3" name="Rubrik 2"/>
          <p:cNvSpPr>
            <a:spLocks noGrp="1"/>
          </p:cNvSpPr>
          <p:nvPr>
            <p:ph type="ctrTitle"/>
          </p:nvPr>
        </p:nvSpPr>
        <p:spPr>
          <a:xfrm>
            <a:off x="720002" y="908720"/>
            <a:ext cx="10801351" cy="936104"/>
          </a:xfrm>
        </p:spPr>
        <p:txBody>
          <a:bodyPr>
            <a:normAutofit/>
          </a:bodyPr>
          <a:lstStyle/>
          <a:p>
            <a:r>
              <a:rPr lang="sv-SE" sz="4800" dirty="0" smtClean="0"/>
              <a:t>Tillståndsplikt för privat tandvård införs</a:t>
            </a:r>
            <a:endParaRPr lang="sv-SE" sz="4800" dirty="0"/>
          </a:p>
        </p:txBody>
      </p:sp>
    </p:spTree>
    <p:extLst>
      <p:ext uri="{BB962C8B-B14F-4D97-AF65-F5344CB8AC3E}">
        <p14:creationId xmlns:p14="http://schemas.microsoft.com/office/powerpoint/2010/main" val="16785427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0002" y="1844824"/>
            <a:ext cx="10801351" cy="4248472"/>
          </a:xfrm>
        </p:spPr>
        <p:txBody>
          <a:bodyPr>
            <a:normAutofit/>
          </a:bodyPr>
          <a:lstStyle/>
          <a:p>
            <a:pPr marL="342900" indent="-342900">
              <a:buFont typeface="Wingdings" panose="05000000000000000000" pitchFamily="2" charset="2"/>
              <a:buChar char="ü"/>
            </a:pPr>
            <a:r>
              <a:rPr lang="sv-SE" dirty="0" smtClean="0"/>
              <a:t>Krav på privata vårdgivare att ha tillstånd av IVO för att få vara ansluten</a:t>
            </a:r>
          </a:p>
          <a:p>
            <a:pPr marL="342900" indent="-342900">
              <a:buFont typeface="Wingdings" panose="05000000000000000000" pitchFamily="2" charset="2"/>
              <a:buChar char="ü"/>
            </a:pPr>
            <a:r>
              <a:rPr lang="sv-SE" dirty="0" smtClean="0"/>
              <a:t>Avanslutning ska kunna beslutas i fler situationer än idag</a:t>
            </a:r>
          </a:p>
          <a:p>
            <a:pPr marL="342900" indent="-342900">
              <a:buFont typeface="Wingdings" panose="05000000000000000000" pitchFamily="2" charset="2"/>
              <a:buChar char="ü"/>
            </a:pPr>
            <a:r>
              <a:rPr lang="sv-SE" dirty="0" smtClean="0"/>
              <a:t>Förenklat informationsutbyte mellan IVO och Försäkringskassan</a:t>
            </a:r>
          </a:p>
          <a:p>
            <a:pPr marL="342900" indent="-342900">
              <a:buFont typeface="Wingdings" panose="05000000000000000000" pitchFamily="2" charset="2"/>
              <a:buChar char="ü"/>
            </a:pPr>
            <a:r>
              <a:rPr lang="sv-SE" dirty="0" smtClean="0"/>
              <a:t>Årlig avgift på 5 000 kronor för att vara ansluten – gäller även offentliga vårdgivare</a:t>
            </a:r>
            <a:endParaRPr lang="sv-SE" dirty="0"/>
          </a:p>
        </p:txBody>
      </p:sp>
      <p:sp>
        <p:nvSpPr>
          <p:cNvPr id="3" name="Rubrik 2"/>
          <p:cNvSpPr>
            <a:spLocks noGrp="1"/>
          </p:cNvSpPr>
          <p:nvPr>
            <p:ph type="ctrTitle"/>
          </p:nvPr>
        </p:nvSpPr>
        <p:spPr>
          <a:xfrm>
            <a:off x="720002" y="548680"/>
            <a:ext cx="10801351" cy="1296144"/>
          </a:xfrm>
        </p:spPr>
        <p:txBody>
          <a:bodyPr>
            <a:normAutofit fontScale="90000"/>
          </a:bodyPr>
          <a:lstStyle/>
          <a:p>
            <a:r>
              <a:rPr lang="sv-SE" sz="4800" dirty="0" smtClean="0"/>
              <a:t/>
            </a:r>
            <a:br>
              <a:rPr lang="sv-SE" sz="4800" dirty="0" smtClean="0"/>
            </a:br>
            <a:r>
              <a:rPr lang="sv-SE" sz="4800" dirty="0"/>
              <a:t/>
            </a:r>
            <a:br>
              <a:rPr lang="sv-SE" sz="4800" dirty="0"/>
            </a:br>
            <a:r>
              <a:rPr lang="sv-SE" sz="4800" dirty="0" smtClean="0"/>
              <a:t/>
            </a:r>
            <a:br>
              <a:rPr lang="sv-SE" sz="4800" dirty="0" smtClean="0"/>
            </a:br>
            <a:r>
              <a:rPr lang="sv-SE" sz="4800" dirty="0"/>
              <a:t/>
            </a:r>
            <a:br>
              <a:rPr lang="sv-SE" sz="4800" dirty="0"/>
            </a:br>
            <a:r>
              <a:rPr lang="sv-SE" sz="4800" dirty="0" smtClean="0"/>
              <a:t/>
            </a:r>
            <a:br>
              <a:rPr lang="sv-SE" sz="4800" dirty="0" smtClean="0"/>
            </a:br>
            <a:r>
              <a:rPr lang="sv-SE" sz="3100" b="1" dirty="0" smtClean="0"/>
              <a:t>Skärpta krav vid anslutning till Försäkringskassans elektroniska system för utbetalning av statligt tandvårdsstöd</a:t>
            </a:r>
            <a:endParaRPr lang="sv-SE" sz="3100" b="1" dirty="0"/>
          </a:p>
        </p:txBody>
      </p:sp>
    </p:spTree>
    <p:extLst>
      <p:ext uri="{BB962C8B-B14F-4D97-AF65-F5344CB8AC3E}">
        <p14:creationId xmlns:p14="http://schemas.microsoft.com/office/powerpoint/2010/main" val="6091116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0002" y="1844824"/>
            <a:ext cx="10801351" cy="4248472"/>
          </a:xfrm>
        </p:spPr>
        <p:txBody>
          <a:bodyPr>
            <a:normAutofit/>
          </a:bodyPr>
          <a:lstStyle/>
          <a:p>
            <a:pPr marL="342900" indent="-342900">
              <a:buFont typeface="Wingdings" panose="05000000000000000000" pitchFamily="2" charset="2"/>
              <a:buChar char="ü"/>
            </a:pPr>
            <a:r>
              <a:rPr lang="sv-SE" dirty="0" smtClean="0"/>
              <a:t>Försäkringskassans utredningsbefogenheter utvidgas – ska få kontrollera räkenskaper, anställningsförhållande m.m.</a:t>
            </a:r>
          </a:p>
          <a:p>
            <a:pPr marL="342900" indent="-342900">
              <a:buFont typeface="Wingdings" panose="05000000000000000000" pitchFamily="2" charset="2"/>
              <a:buChar char="ü"/>
            </a:pPr>
            <a:r>
              <a:rPr lang="sv-SE" dirty="0" smtClean="0"/>
              <a:t>Statligt tandvårdsstöd ska som huvudregel inte få betalas ut om behandlaren saknar legitimation (undantag delegationsförfarande)</a:t>
            </a:r>
          </a:p>
          <a:p>
            <a:pPr marL="342900" indent="-342900">
              <a:buFont typeface="Wingdings" panose="05000000000000000000" pitchFamily="2" charset="2"/>
              <a:buChar char="ü"/>
            </a:pPr>
            <a:r>
              <a:rPr lang="sv-SE" dirty="0" smtClean="0"/>
              <a:t>Förenklat informationsutbyte mellan Försäkringskassan och Socialstyrelsen för att kontrollera behandlares behörighet och identitet</a:t>
            </a:r>
          </a:p>
          <a:p>
            <a:pPr marL="342900" indent="-342900">
              <a:buFont typeface="Wingdings" panose="05000000000000000000" pitchFamily="2" charset="2"/>
              <a:buChar char="ü"/>
            </a:pPr>
            <a:r>
              <a:rPr lang="sv-SE" dirty="0" smtClean="0"/>
              <a:t>Regionernas verksamhet enligt tandvårdslagen ska omfattas av lagen om underrättelseskyldighet vid felaktiga utbetalningar från välfärdssystemen</a:t>
            </a:r>
          </a:p>
        </p:txBody>
      </p:sp>
      <p:sp>
        <p:nvSpPr>
          <p:cNvPr id="3" name="Rubrik 2"/>
          <p:cNvSpPr>
            <a:spLocks noGrp="1"/>
          </p:cNvSpPr>
          <p:nvPr>
            <p:ph type="ctrTitle"/>
          </p:nvPr>
        </p:nvSpPr>
        <p:spPr>
          <a:xfrm>
            <a:off x="720002" y="908720"/>
            <a:ext cx="10801351" cy="936104"/>
          </a:xfrm>
        </p:spPr>
        <p:txBody>
          <a:bodyPr>
            <a:normAutofit fontScale="90000"/>
          </a:bodyPr>
          <a:lstStyle/>
          <a:p>
            <a:r>
              <a:rPr lang="sv-SE" sz="4800" dirty="0" smtClean="0"/>
              <a:t/>
            </a:r>
            <a:br>
              <a:rPr lang="sv-SE" sz="4800" dirty="0" smtClean="0"/>
            </a:br>
            <a:r>
              <a:rPr lang="sv-SE" sz="4800" dirty="0"/>
              <a:t/>
            </a:r>
            <a:br>
              <a:rPr lang="sv-SE" sz="4800" dirty="0"/>
            </a:br>
            <a:r>
              <a:rPr lang="sv-SE" sz="4800" dirty="0" smtClean="0"/>
              <a:t/>
            </a:r>
            <a:br>
              <a:rPr lang="sv-SE" sz="4800" dirty="0" smtClean="0"/>
            </a:br>
            <a:r>
              <a:rPr lang="sv-SE" sz="4800" dirty="0"/>
              <a:t/>
            </a:r>
            <a:br>
              <a:rPr lang="sv-SE" sz="4800" dirty="0"/>
            </a:br>
            <a:r>
              <a:rPr lang="sv-SE" sz="4800" dirty="0" smtClean="0"/>
              <a:t/>
            </a:r>
            <a:br>
              <a:rPr lang="sv-SE" sz="4800" dirty="0" smtClean="0"/>
            </a:br>
            <a:r>
              <a:rPr lang="sv-SE" sz="3600" dirty="0" smtClean="0"/>
              <a:t>Skärpta krav för utbetalning av statligt tandvårdsstöd</a:t>
            </a:r>
            <a:endParaRPr lang="sv-SE" sz="3600" dirty="0"/>
          </a:p>
        </p:txBody>
      </p:sp>
    </p:spTree>
    <p:extLst>
      <p:ext uri="{BB962C8B-B14F-4D97-AF65-F5344CB8AC3E}">
        <p14:creationId xmlns:p14="http://schemas.microsoft.com/office/powerpoint/2010/main" val="38575327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0002" y="1844824"/>
            <a:ext cx="10801351" cy="4248472"/>
          </a:xfrm>
        </p:spPr>
        <p:txBody>
          <a:bodyPr>
            <a:normAutofit/>
          </a:bodyPr>
          <a:lstStyle/>
          <a:p>
            <a:pPr marL="342900" indent="-342900">
              <a:buFont typeface="Wingdings" panose="05000000000000000000" pitchFamily="2" charset="2"/>
              <a:buChar char="ü"/>
            </a:pPr>
            <a:r>
              <a:rPr lang="sv-SE" dirty="0" smtClean="0"/>
              <a:t>Författningsändringarna ska träda i kraft den 1 januari 2026</a:t>
            </a:r>
          </a:p>
          <a:p>
            <a:pPr marL="342900" indent="-342900">
              <a:buFont typeface="Wingdings" panose="05000000000000000000" pitchFamily="2" charset="2"/>
              <a:buChar char="ü"/>
            </a:pPr>
            <a:r>
              <a:rPr lang="sv-SE" dirty="0" smtClean="0"/>
              <a:t>Treårig övergångsperiod för tillståndsansökan</a:t>
            </a:r>
          </a:p>
          <a:p>
            <a:pPr marL="342900" indent="-342900">
              <a:buFont typeface="Wingdings" panose="05000000000000000000" pitchFamily="2" charset="2"/>
              <a:buChar char="ü"/>
            </a:pPr>
            <a:r>
              <a:rPr lang="sv-SE" dirty="0" smtClean="0"/>
              <a:t>Vissa tillfälliga och permanenta kostnadsökningar för myndigheter samt vårdgivare</a:t>
            </a:r>
          </a:p>
          <a:p>
            <a:pPr marL="342900" indent="-342900">
              <a:buFont typeface="Wingdings" panose="05000000000000000000" pitchFamily="2" charset="2"/>
              <a:buChar char="ü"/>
            </a:pPr>
            <a:r>
              <a:rPr lang="sv-SE" dirty="0" smtClean="0"/>
              <a:t>Statens intäkter av avgifter samt förväntat minskade felaktiga utbetalningar bedöms sammantaget minska statens kostnader</a:t>
            </a:r>
          </a:p>
        </p:txBody>
      </p:sp>
      <p:sp>
        <p:nvSpPr>
          <p:cNvPr id="3" name="Rubrik 2"/>
          <p:cNvSpPr>
            <a:spLocks noGrp="1"/>
          </p:cNvSpPr>
          <p:nvPr>
            <p:ph type="ctrTitle"/>
          </p:nvPr>
        </p:nvSpPr>
        <p:spPr>
          <a:xfrm>
            <a:off x="720002" y="908720"/>
            <a:ext cx="10801351" cy="936104"/>
          </a:xfrm>
        </p:spPr>
        <p:txBody>
          <a:bodyPr>
            <a:normAutofit fontScale="90000"/>
          </a:bodyPr>
          <a:lstStyle/>
          <a:p>
            <a:r>
              <a:rPr lang="sv-SE" sz="4800" dirty="0" smtClean="0"/>
              <a:t/>
            </a:r>
            <a:br>
              <a:rPr lang="sv-SE" sz="4800" dirty="0" smtClean="0"/>
            </a:br>
            <a:r>
              <a:rPr lang="sv-SE" sz="4800" dirty="0"/>
              <a:t/>
            </a:r>
            <a:br>
              <a:rPr lang="sv-SE" sz="4800" dirty="0"/>
            </a:br>
            <a:r>
              <a:rPr lang="sv-SE" sz="4800" dirty="0" smtClean="0"/>
              <a:t/>
            </a:r>
            <a:br>
              <a:rPr lang="sv-SE" sz="4800" dirty="0" smtClean="0"/>
            </a:br>
            <a:r>
              <a:rPr lang="sv-SE" sz="4800" dirty="0"/>
              <a:t/>
            </a:r>
            <a:br>
              <a:rPr lang="sv-SE" sz="4800" dirty="0"/>
            </a:br>
            <a:r>
              <a:rPr lang="sv-SE" sz="4800" dirty="0" smtClean="0"/>
              <a:t/>
            </a:r>
            <a:br>
              <a:rPr lang="sv-SE" sz="4800" dirty="0" smtClean="0"/>
            </a:br>
            <a:r>
              <a:rPr lang="sv-SE" sz="3600" dirty="0" smtClean="0"/>
              <a:t>Ekonomiska konsekvenser och ikraftträdande</a:t>
            </a:r>
            <a:endParaRPr lang="sv-SE" sz="3600" dirty="0"/>
          </a:p>
        </p:txBody>
      </p:sp>
    </p:spTree>
    <p:extLst>
      <p:ext uri="{BB962C8B-B14F-4D97-AF65-F5344CB8AC3E}">
        <p14:creationId xmlns:p14="http://schemas.microsoft.com/office/powerpoint/2010/main" val="2472575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0002" y="1844824"/>
            <a:ext cx="10801351" cy="4248472"/>
          </a:xfrm>
        </p:spPr>
        <p:txBody>
          <a:bodyPr>
            <a:normAutofit fontScale="92500" lnSpcReduction="10000"/>
          </a:bodyPr>
          <a:lstStyle/>
          <a:p>
            <a:endParaRPr lang="sv-SE" dirty="0" smtClean="0"/>
          </a:p>
          <a:p>
            <a:r>
              <a:rPr lang="sv-SE" dirty="0" smtClean="0"/>
              <a:t>Vi ser att man genom föreslagna åtgärder får bättre verktyg och möjligheter att både förebygga och avbryta pågående välfärdsbrott inom tandvården. Det kommer innebära ett visst merarbete och vissa ökade kostnader för privata vårdgivare, men vinsterna överväger detta inte minst genom att det rentvår en yrkeskår som blivit befläckad av ett mindre antal oseriösa till kriminella aktörer.</a:t>
            </a:r>
          </a:p>
          <a:p>
            <a:endParaRPr lang="sv-SE" dirty="0"/>
          </a:p>
          <a:p>
            <a:r>
              <a:rPr lang="sv-SE" dirty="0" smtClean="0"/>
              <a:t>Vi föreslår politiken att Region Gävleborg ställer sig bakom remissen och dess förslag. Vi kommer ge en synpunkt gällande krav på legitimerad personal för att kunna begära ersättning från Försäkringskassan. Remissen föreslår att även personer med delegering ska kunna göra detta. Vi föreslår att legitimation ska vara ett krav då vi anser att ansvar avseende tandvårdsbehandling inom Tandvårdslagen för ligga på legitimerad personal.</a:t>
            </a:r>
          </a:p>
          <a:p>
            <a:endParaRPr lang="sv-SE" dirty="0"/>
          </a:p>
        </p:txBody>
      </p:sp>
      <p:sp>
        <p:nvSpPr>
          <p:cNvPr id="3" name="Rubrik 2"/>
          <p:cNvSpPr>
            <a:spLocks noGrp="1"/>
          </p:cNvSpPr>
          <p:nvPr>
            <p:ph type="ctrTitle"/>
          </p:nvPr>
        </p:nvSpPr>
        <p:spPr>
          <a:xfrm>
            <a:off x="720002" y="908720"/>
            <a:ext cx="10801351" cy="936104"/>
          </a:xfrm>
        </p:spPr>
        <p:txBody>
          <a:bodyPr>
            <a:normAutofit fontScale="90000"/>
          </a:bodyPr>
          <a:lstStyle/>
          <a:p>
            <a:r>
              <a:rPr lang="sv-SE" sz="4800" dirty="0" smtClean="0"/>
              <a:t/>
            </a:r>
            <a:br>
              <a:rPr lang="sv-SE" sz="4800" dirty="0" smtClean="0"/>
            </a:br>
            <a:r>
              <a:rPr lang="sv-SE" sz="4800" dirty="0"/>
              <a:t/>
            </a:r>
            <a:br>
              <a:rPr lang="sv-SE" sz="4800" dirty="0"/>
            </a:br>
            <a:r>
              <a:rPr lang="sv-SE" sz="4800" dirty="0" smtClean="0"/>
              <a:t/>
            </a:r>
            <a:br>
              <a:rPr lang="sv-SE" sz="4800" dirty="0" smtClean="0"/>
            </a:br>
            <a:r>
              <a:rPr lang="sv-SE" sz="4800" dirty="0"/>
              <a:t/>
            </a:r>
            <a:br>
              <a:rPr lang="sv-SE" sz="4800" dirty="0"/>
            </a:br>
            <a:r>
              <a:rPr lang="sv-SE" sz="4800" dirty="0" smtClean="0"/>
              <a:t/>
            </a:r>
            <a:br>
              <a:rPr lang="sv-SE" sz="4800" dirty="0" smtClean="0"/>
            </a:br>
            <a:r>
              <a:rPr lang="sv-SE" sz="3600" dirty="0" smtClean="0"/>
              <a:t>Förslag på regionens ställningstagande och remissvar</a:t>
            </a:r>
            <a:endParaRPr lang="sv-SE" sz="3600" dirty="0"/>
          </a:p>
        </p:txBody>
      </p:sp>
    </p:spTree>
    <p:extLst>
      <p:ext uri="{BB962C8B-B14F-4D97-AF65-F5344CB8AC3E}">
        <p14:creationId xmlns:p14="http://schemas.microsoft.com/office/powerpoint/2010/main" val="1910431175"/>
      </p:ext>
    </p:extLst>
  </p:cSld>
  <p:clrMapOvr>
    <a:masterClrMapping/>
  </p:clrMapOvr>
</p:sld>
</file>

<file path=ppt/theme/theme1.xml><?xml version="1.0" encoding="utf-8"?>
<a:theme xmlns:a="http://schemas.openxmlformats.org/drawingml/2006/main" name="Region Gävleborg">
  <a:themeElements>
    <a:clrScheme name="Region Gävleborg">
      <a:dk1>
        <a:sysClr val="windowText" lastClr="000000"/>
      </a:dk1>
      <a:lt1>
        <a:sysClr val="window" lastClr="FFFFFF"/>
      </a:lt1>
      <a:dk2>
        <a:srgbClr val="292929"/>
      </a:dk2>
      <a:lt2>
        <a:srgbClr val="B2B2B2"/>
      </a:lt2>
      <a:accent1>
        <a:srgbClr val="50B848"/>
      </a:accent1>
      <a:accent2>
        <a:srgbClr val="0097CF"/>
      </a:accent2>
      <a:accent3>
        <a:srgbClr val="EE3780"/>
      </a:accent3>
      <a:accent4>
        <a:srgbClr val="FAA634"/>
      </a:accent4>
      <a:accent5>
        <a:srgbClr val="A8CD82"/>
      </a:accent5>
      <a:accent6>
        <a:srgbClr val="5DB8DE"/>
      </a:accent6>
      <a:hlink>
        <a:srgbClr val="0070C0"/>
      </a:hlink>
      <a:folHlink>
        <a:srgbClr val="2796C4"/>
      </a:folHlink>
    </a:clrScheme>
    <a:fontScheme name="Region Gävlebor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BFD4AE64-693B-4962-8522-DA6951A7EDA6}" vid="{CFEF34EF-E910-4C88-924A-AD67BB97869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presentation_liggande</Template>
  <TotalTime>1538</TotalTime>
  <Words>588</Words>
  <Application>Microsoft Office PowerPoint</Application>
  <PresentationFormat>Bredbild</PresentationFormat>
  <Paragraphs>56</Paragraphs>
  <Slides>10</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10</vt:i4>
      </vt:variant>
    </vt:vector>
  </HeadingPairs>
  <TitlesOfParts>
    <vt:vector size="14" baseType="lpstr">
      <vt:lpstr>Arial</vt:lpstr>
      <vt:lpstr>Calibri</vt:lpstr>
      <vt:lpstr>Wingdings</vt:lpstr>
      <vt:lpstr>Region Gävleborg</vt:lpstr>
      <vt:lpstr>Ökad kontroll över tandvårdssektorn (SOU 2022:12)</vt:lpstr>
      <vt:lpstr>Utredningens uppdrag Analysera och bedöma</vt:lpstr>
      <vt:lpstr>Varför behövs ökad kontroll?</vt:lpstr>
      <vt:lpstr>Utredningens förslag i korthet Tre områden för ökad kontroll</vt:lpstr>
      <vt:lpstr>Tillståndsplikt för privat tandvård införs</vt:lpstr>
      <vt:lpstr>     Skärpta krav vid anslutning till Försäkringskassans elektroniska system för utbetalning av statligt tandvårdsstöd</vt:lpstr>
      <vt:lpstr>     Skärpta krav för utbetalning av statligt tandvårdsstöd</vt:lpstr>
      <vt:lpstr>     Ekonomiska konsekvenser och ikraftträdande</vt:lpstr>
      <vt:lpstr>     Förslag på regionens ställningstagande och remissvar</vt:lpstr>
      <vt:lpstr>PowerPoint-presentation</vt:lpstr>
    </vt:vector>
  </TitlesOfParts>
  <Company>Region Gävleborg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Ökad kontroll över tandvårdssektorn (SOU 2022:12)</dc:title>
  <dc:creator>Bohlin Robert - KS - Beställarenhet Tandvård</dc:creator>
  <cp:lastModifiedBy>Smiding Carl - KS - Kanslienhet</cp:lastModifiedBy>
  <cp:revision>26</cp:revision>
  <dcterms:created xsi:type="dcterms:W3CDTF">2024-02-12T12:38:23Z</dcterms:created>
  <dcterms:modified xsi:type="dcterms:W3CDTF">2024-03-07T11:53:58Z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-246566035</vt:i4>
  </property>
  <property fmtid="{D5CDD505-2E9C-101B-9397-08002B2CF9AE}" pid="3" name="_NewReviewCycle">
    <vt:lpwstr/>
  </property>
  <property fmtid="{D5CDD505-2E9C-101B-9397-08002B2CF9AE}" pid="4" name="_EmailSubject">
    <vt:lpwstr>Protokoll RPR</vt:lpwstr>
  </property>
  <property fmtid="{D5CDD505-2E9C-101B-9397-08002B2CF9AE}" pid="5" name="_AuthorEmail">
    <vt:lpwstr>carl.smiding@regiongavleborg.se</vt:lpwstr>
  </property>
  <property fmtid="{D5CDD505-2E9C-101B-9397-08002B2CF9AE}" pid="6" name="_AuthorEmailDisplayName">
    <vt:lpwstr>Smiding Carl - KS - Kanslienhet</vt:lpwstr>
  </property>
  <property fmtid="{D5CDD505-2E9C-101B-9397-08002B2CF9AE}" pid="7" name="_PreviousAdHocReviewCycleID">
    <vt:i4>863347402</vt:i4>
  </property>
</Properties>
</file>