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12"/>
  </p:notesMasterIdLst>
  <p:sldIdLst>
    <p:sldId id="322" r:id="rId2"/>
    <p:sldId id="323" r:id="rId3"/>
    <p:sldId id="330" r:id="rId4"/>
    <p:sldId id="324" r:id="rId5"/>
    <p:sldId id="334" r:id="rId6"/>
    <p:sldId id="325" r:id="rId7"/>
    <p:sldId id="336" r:id="rId8"/>
    <p:sldId id="326" r:id="rId9"/>
    <p:sldId id="327" r:id="rId10"/>
    <p:sldId id="329" r:id="rId11"/>
  </p:sldIdLst>
  <p:sldSz cx="12192000" cy="6858000"/>
  <p:notesSz cx="6858000" cy="9144000"/>
  <p:defaultTextStyle>
    <a:defPPr>
      <a:defRPr lang="sv-SE"/>
    </a:defPPr>
    <a:lvl1pPr marL="0" algn="l" defTabSz="914377" rtl="0" eaLnBrk="1" latinLnBrk="0" hangingPunct="1">
      <a:defRPr sz="1900" kern="1200">
        <a:solidFill>
          <a:schemeClr val="tx1"/>
        </a:solidFill>
        <a:latin typeface="+mn-lt"/>
        <a:ea typeface="+mn-ea"/>
        <a:cs typeface="+mn-cs"/>
      </a:defRPr>
    </a:lvl1pPr>
    <a:lvl2pPr marL="457189" algn="l" defTabSz="914377" rtl="0" eaLnBrk="1" latinLnBrk="0" hangingPunct="1">
      <a:defRPr sz="1900" kern="1200">
        <a:solidFill>
          <a:schemeClr val="tx1"/>
        </a:solidFill>
        <a:latin typeface="+mn-lt"/>
        <a:ea typeface="+mn-ea"/>
        <a:cs typeface="+mn-cs"/>
      </a:defRPr>
    </a:lvl2pPr>
    <a:lvl3pPr marL="914377" algn="l" defTabSz="914377" rtl="0" eaLnBrk="1" latinLnBrk="0" hangingPunct="1">
      <a:defRPr sz="1900" kern="1200">
        <a:solidFill>
          <a:schemeClr val="tx1"/>
        </a:solidFill>
        <a:latin typeface="+mn-lt"/>
        <a:ea typeface="+mn-ea"/>
        <a:cs typeface="+mn-cs"/>
      </a:defRPr>
    </a:lvl3pPr>
    <a:lvl4pPr marL="1371566" algn="l" defTabSz="914377" rtl="0" eaLnBrk="1" latinLnBrk="0" hangingPunct="1">
      <a:defRPr sz="1900" kern="1200">
        <a:solidFill>
          <a:schemeClr val="tx1"/>
        </a:solidFill>
        <a:latin typeface="+mn-lt"/>
        <a:ea typeface="+mn-ea"/>
        <a:cs typeface="+mn-cs"/>
      </a:defRPr>
    </a:lvl4pPr>
    <a:lvl5pPr marL="1828754" algn="l" defTabSz="914377" rtl="0" eaLnBrk="1" latinLnBrk="0" hangingPunct="1">
      <a:defRPr sz="1900" kern="1200">
        <a:solidFill>
          <a:schemeClr val="tx1"/>
        </a:solidFill>
        <a:latin typeface="+mn-lt"/>
        <a:ea typeface="+mn-ea"/>
        <a:cs typeface="+mn-cs"/>
      </a:defRPr>
    </a:lvl5pPr>
    <a:lvl6pPr marL="2285943" algn="l" defTabSz="914377" rtl="0" eaLnBrk="1" latinLnBrk="0" hangingPunct="1">
      <a:defRPr sz="1900" kern="1200">
        <a:solidFill>
          <a:schemeClr val="tx1"/>
        </a:solidFill>
        <a:latin typeface="+mn-lt"/>
        <a:ea typeface="+mn-ea"/>
        <a:cs typeface="+mn-cs"/>
      </a:defRPr>
    </a:lvl6pPr>
    <a:lvl7pPr marL="2743131" algn="l" defTabSz="914377" rtl="0" eaLnBrk="1" latinLnBrk="0" hangingPunct="1">
      <a:defRPr sz="1900" kern="1200">
        <a:solidFill>
          <a:schemeClr val="tx1"/>
        </a:solidFill>
        <a:latin typeface="+mn-lt"/>
        <a:ea typeface="+mn-ea"/>
        <a:cs typeface="+mn-cs"/>
      </a:defRPr>
    </a:lvl7pPr>
    <a:lvl8pPr marL="3200320" algn="l" defTabSz="914377" rtl="0" eaLnBrk="1" latinLnBrk="0" hangingPunct="1">
      <a:defRPr sz="1900" kern="1200">
        <a:solidFill>
          <a:schemeClr val="tx1"/>
        </a:solidFill>
        <a:latin typeface="+mn-lt"/>
        <a:ea typeface="+mn-ea"/>
        <a:cs typeface="+mn-cs"/>
      </a:defRPr>
    </a:lvl8pPr>
    <a:lvl9pPr marL="3657509" algn="l" defTabSz="914377" rtl="0" eaLnBrk="1" latinLnBrk="0" hangingPunct="1">
      <a:defRPr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89" autoAdjust="0"/>
  </p:normalViewPr>
  <p:slideViewPr>
    <p:cSldViewPr showGuides="1">
      <p:cViewPr varScale="1">
        <p:scale>
          <a:sx n="115" d="100"/>
          <a:sy n="115" d="100"/>
        </p:scale>
        <p:origin x="84" y="84"/>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394A0E-6016-45C6-8DBF-99D360E6B72E}" type="datetimeFigureOut">
              <a:rPr lang="sv-SE" smtClean="0"/>
              <a:t>2024-03-07</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91FC30-736A-4BD9-9C8D-1A0FEB328EEB}" type="slidenum">
              <a:rPr lang="sv-SE" smtClean="0"/>
              <a:t>‹#›</a:t>
            </a:fld>
            <a:endParaRPr lang="sv-SE"/>
          </a:p>
        </p:txBody>
      </p:sp>
    </p:spTree>
    <p:extLst>
      <p:ext uri="{BB962C8B-B14F-4D97-AF65-F5344CB8AC3E}">
        <p14:creationId xmlns:p14="http://schemas.microsoft.com/office/powerpoint/2010/main" val="38012782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sida - Rubrik, underrubrik, Logotyp och Sidfot">
    <p:spTree>
      <p:nvGrpSpPr>
        <p:cNvPr id="1" name=""/>
        <p:cNvGrpSpPr/>
        <p:nvPr/>
      </p:nvGrpSpPr>
      <p:grpSpPr>
        <a:xfrm>
          <a:off x="0" y="0"/>
          <a:ext cx="0" cy="0"/>
          <a:chOff x="0" y="0"/>
          <a:chExt cx="0" cy="0"/>
        </a:xfrm>
      </p:grpSpPr>
      <p:sp>
        <p:nvSpPr>
          <p:cNvPr id="3" name="Underrubrik 2"/>
          <p:cNvSpPr>
            <a:spLocks noGrp="1"/>
          </p:cNvSpPr>
          <p:nvPr>
            <p:ph type="subTitle" idx="1" hasCustomPrompt="1"/>
          </p:nvPr>
        </p:nvSpPr>
        <p:spPr>
          <a:xfrm>
            <a:off x="720002" y="5085016"/>
            <a:ext cx="10801351" cy="720000"/>
          </a:xfrm>
        </p:spPr>
        <p:txBody>
          <a:bodyPr/>
          <a:lstStyle>
            <a:lvl1pPr marL="0" indent="0" algn="l">
              <a:buNone/>
              <a:defRPr sz="2400" b="0"/>
            </a:lvl1pPr>
            <a:lvl2pPr marL="457189" indent="0" algn="ctr">
              <a:buNone/>
              <a:defRPr sz="2000"/>
            </a:lvl2pPr>
            <a:lvl3pPr marL="914377" indent="0" algn="ctr">
              <a:buNone/>
              <a:defRPr sz="19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sv-SE" dirty="0" smtClean="0"/>
              <a:t>Klicka här för att skriva in en underrubrik</a:t>
            </a:r>
            <a:endParaRPr lang="sv-SE" dirty="0"/>
          </a:p>
        </p:txBody>
      </p:sp>
      <p:sp>
        <p:nvSpPr>
          <p:cNvPr id="2" name="Rubrik 1"/>
          <p:cNvSpPr>
            <a:spLocks noGrp="1"/>
          </p:cNvSpPr>
          <p:nvPr>
            <p:ph type="ctrTitle" hasCustomPrompt="1"/>
          </p:nvPr>
        </p:nvSpPr>
        <p:spPr>
          <a:xfrm>
            <a:off x="720002" y="3573016"/>
            <a:ext cx="10801351" cy="1440000"/>
          </a:xfrm>
        </p:spPr>
        <p:txBody>
          <a:bodyPr anchor="b"/>
          <a:lstStyle>
            <a:lvl1pPr algn="l">
              <a:defRPr sz="5100"/>
            </a:lvl1pPr>
          </a:lstStyle>
          <a:p>
            <a:r>
              <a:rPr lang="sv-SE" dirty="0" smtClean="0"/>
              <a:t>Klicka här för att skriva in en rubrik</a:t>
            </a:r>
            <a:endParaRPr lang="sv-SE" dirty="0"/>
          </a:p>
        </p:txBody>
      </p:sp>
      <p:pic>
        <p:nvPicPr>
          <p:cNvPr id="9" name="Bildobjekt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2" y="540000"/>
            <a:ext cx="1192745" cy="360000"/>
          </a:xfrm>
          <a:prstGeom prst="rect">
            <a:avLst/>
          </a:prstGeom>
        </p:spPr>
      </p:pic>
      <p:pic>
        <p:nvPicPr>
          <p:cNvPr id="7" name="Bildobjekt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816080" y="5733315"/>
            <a:ext cx="6192688" cy="1238748"/>
          </a:xfrm>
          <a:prstGeom prst="rect">
            <a:avLst/>
          </a:prstGeom>
        </p:spPr>
      </p:pic>
    </p:spTree>
    <p:extLst>
      <p:ext uri="{BB962C8B-B14F-4D97-AF65-F5344CB8AC3E}">
        <p14:creationId xmlns:p14="http://schemas.microsoft.com/office/powerpoint/2010/main" val="312472759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nehållssida - Rubrik och två rutor för objekt, Logotyp">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720002" y="900000"/>
            <a:ext cx="10801348" cy="1080000"/>
          </a:xfrm>
        </p:spPr>
        <p:txBody>
          <a:bodyPr/>
          <a:lstStyle>
            <a:lvl1pPr>
              <a:defRPr/>
            </a:lvl1pPr>
          </a:lstStyle>
          <a:p>
            <a:r>
              <a:rPr lang="sv-SE" dirty="0" smtClean="0"/>
              <a:t>Klicka </a:t>
            </a:r>
            <a:r>
              <a:rPr lang="sv-SE" dirty="0" err="1" smtClean="0"/>
              <a:t>häRegior</a:t>
            </a:r>
            <a:r>
              <a:rPr lang="sv-SE" dirty="0" smtClean="0"/>
              <a:t> för att ändra format</a:t>
            </a:r>
            <a:endParaRPr lang="sv-SE" dirty="0"/>
          </a:p>
        </p:txBody>
      </p:sp>
      <p:sp>
        <p:nvSpPr>
          <p:cNvPr id="12" name="Platshållare för innehåll 2"/>
          <p:cNvSpPr>
            <a:spLocks noGrp="1"/>
          </p:cNvSpPr>
          <p:nvPr>
            <p:ph idx="12" hasCustomPrompt="1"/>
          </p:nvPr>
        </p:nvSpPr>
        <p:spPr>
          <a:xfrm>
            <a:off x="720002" y="2052000"/>
            <a:ext cx="5256000" cy="41112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2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smtClean="0"/>
              <a:t>Klicka här för att skriva in text eller välj objekt på ikonerna nedan</a:t>
            </a:r>
          </a:p>
        </p:txBody>
      </p:sp>
      <p:sp>
        <p:nvSpPr>
          <p:cNvPr id="13" name="Platshållare för innehåll 2"/>
          <p:cNvSpPr>
            <a:spLocks noGrp="1"/>
          </p:cNvSpPr>
          <p:nvPr>
            <p:ph idx="13" hasCustomPrompt="1"/>
          </p:nvPr>
        </p:nvSpPr>
        <p:spPr>
          <a:xfrm>
            <a:off x="6265350" y="2052000"/>
            <a:ext cx="5256000" cy="41112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2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smtClean="0"/>
              <a:t>Klicka här för att skriva in text eller välj objekt på ikonerna nedan</a:t>
            </a:r>
          </a:p>
        </p:txBody>
      </p:sp>
      <p:pic>
        <p:nvPicPr>
          <p:cNvPr id="5"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2" y="540000"/>
            <a:ext cx="1192745" cy="360000"/>
          </a:xfrm>
          <a:prstGeom prst="rect">
            <a:avLst/>
          </a:prstGeom>
        </p:spPr>
      </p:pic>
    </p:spTree>
    <p:extLst>
      <p:ext uri="{BB962C8B-B14F-4D97-AF65-F5344CB8AC3E}">
        <p14:creationId xmlns:p14="http://schemas.microsoft.com/office/powerpoint/2010/main" val="76997145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nehållssida - Rubrik och två rutor för objekt">
    <p:spTree>
      <p:nvGrpSpPr>
        <p:cNvPr id="1" name=""/>
        <p:cNvGrpSpPr/>
        <p:nvPr/>
      </p:nvGrpSpPr>
      <p:grpSpPr>
        <a:xfrm>
          <a:off x="0" y="0"/>
          <a:ext cx="0" cy="0"/>
          <a:chOff x="0" y="0"/>
          <a:chExt cx="0" cy="0"/>
        </a:xfrm>
      </p:grpSpPr>
      <p:sp>
        <p:nvSpPr>
          <p:cNvPr id="2" name="Rubrik 1"/>
          <p:cNvSpPr>
            <a:spLocks noGrp="1"/>
          </p:cNvSpPr>
          <p:nvPr>
            <p:ph type="title"/>
          </p:nvPr>
        </p:nvSpPr>
        <p:spPr>
          <a:xfrm>
            <a:off x="720002" y="900000"/>
            <a:ext cx="10801348" cy="1080000"/>
          </a:xfrm>
        </p:spPr>
        <p:txBody>
          <a:bodyPr/>
          <a:lstStyle/>
          <a:p>
            <a:r>
              <a:rPr lang="sv-SE" smtClean="0"/>
              <a:t>Klicka här för att ändra format</a:t>
            </a:r>
            <a:endParaRPr lang="sv-SE" dirty="0"/>
          </a:p>
        </p:txBody>
      </p:sp>
      <p:sp>
        <p:nvSpPr>
          <p:cNvPr id="12" name="Platshållare för innehåll 2"/>
          <p:cNvSpPr>
            <a:spLocks noGrp="1"/>
          </p:cNvSpPr>
          <p:nvPr>
            <p:ph idx="12" hasCustomPrompt="1"/>
          </p:nvPr>
        </p:nvSpPr>
        <p:spPr>
          <a:xfrm>
            <a:off x="720002" y="2052000"/>
            <a:ext cx="5256000" cy="41112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2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smtClean="0"/>
              <a:t>Klicka här för att skriva in text eller välj objekt på ikonerna nedan</a:t>
            </a:r>
          </a:p>
        </p:txBody>
      </p:sp>
      <p:sp>
        <p:nvSpPr>
          <p:cNvPr id="13" name="Platshållare för innehåll 2"/>
          <p:cNvSpPr>
            <a:spLocks noGrp="1"/>
          </p:cNvSpPr>
          <p:nvPr>
            <p:ph idx="13" hasCustomPrompt="1"/>
          </p:nvPr>
        </p:nvSpPr>
        <p:spPr>
          <a:xfrm>
            <a:off x="6265350" y="2052000"/>
            <a:ext cx="5256000" cy="41112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2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smtClean="0"/>
              <a:t>Klicka här för att skriva in text eller välj objekt på ikonerna nedan</a:t>
            </a:r>
          </a:p>
        </p:txBody>
      </p:sp>
    </p:spTree>
    <p:extLst>
      <p:ext uri="{BB962C8B-B14F-4D97-AF65-F5344CB8AC3E}">
        <p14:creationId xmlns:p14="http://schemas.microsoft.com/office/powerpoint/2010/main" val="2644597237"/>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nnehållssida - Rubrik, underrubrik och två rutor för objekt, Logotyp">
    <p:spTree>
      <p:nvGrpSpPr>
        <p:cNvPr id="1" name=""/>
        <p:cNvGrpSpPr/>
        <p:nvPr/>
      </p:nvGrpSpPr>
      <p:grpSpPr>
        <a:xfrm>
          <a:off x="0" y="0"/>
          <a:ext cx="0" cy="0"/>
          <a:chOff x="0" y="0"/>
          <a:chExt cx="0" cy="0"/>
        </a:xfrm>
      </p:grpSpPr>
      <p:sp>
        <p:nvSpPr>
          <p:cNvPr id="2" name="Rubrik 1"/>
          <p:cNvSpPr>
            <a:spLocks noGrp="1"/>
          </p:cNvSpPr>
          <p:nvPr>
            <p:ph type="title"/>
          </p:nvPr>
        </p:nvSpPr>
        <p:spPr>
          <a:xfrm>
            <a:off x="720002" y="900000"/>
            <a:ext cx="10801348" cy="1080000"/>
          </a:xfrm>
        </p:spPr>
        <p:txBody>
          <a:bodyPr/>
          <a:lstStyle/>
          <a:p>
            <a:r>
              <a:rPr lang="sv-SE" smtClean="0"/>
              <a:t>Klicka här för att ändra format</a:t>
            </a:r>
            <a:endParaRPr lang="sv-SE" dirty="0"/>
          </a:p>
        </p:txBody>
      </p:sp>
      <p:sp>
        <p:nvSpPr>
          <p:cNvPr id="7" name="Platshållare för text 8"/>
          <p:cNvSpPr>
            <a:spLocks noGrp="1"/>
          </p:cNvSpPr>
          <p:nvPr>
            <p:ph type="body" sz="quarter" idx="14" hasCustomPrompt="1"/>
          </p:nvPr>
        </p:nvSpPr>
        <p:spPr>
          <a:xfrm>
            <a:off x="719999" y="2052000"/>
            <a:ext cx="10800000" cy="432000"/>
          </a:xfrm>
        </p:spPr>
        <p:txBody>
          <a:bodyPr anchor="ctr" anchorCtr="0"/>
          <a:lstStyle>
            <a:lvl1pPr marL="0" indent="0">
              <a:buNone/>
              <a:defRPr/>
            </a:lvl1pPr>
          </a:lstStyle>
          <a:p>
            <a:pPr lvl="0"/>
            <a:r>
              <a:rPr lang="sv-SE" dirty="0" smtClean="0"/>
              <a:t>Klicka här för att skriva en underrubrik</a:t>
            </a:r>
            <a:endParaRPr lang="sv-SE" dirty="0"/>
          </a:p>
        </p:txBody>
      </p:sp>
      <p:sp>
        <p:nvSpPr>
          <p:cNvPr id="14" name="Platshållare för innehåll 2"/>
          <p:cNvSpPr>
            <a:spLocks noGrp="1"/>
          </p:cNvSpPr>
          <p:nvPr>
            <p:ph idx="12" hasCustomPrompt="1"/>
          </p:nvPr>
        </p:nvSpPr>
        <p:spPr>
          <a:xfrm>
            <a:off x="720002" y="2556000"/>
            <a:ext cx="5256000" cy="36072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2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smtClean="0"/>
              <a:t>Klicka här för att skriva in text eller välj objekt på ikonerna nedan</a:t>
            </a:r>
          </a:p>
        </p:txBody>
      </p:sp>
      <p:sp>
        <p:nvSpPr>
          <p:cNvPr id="15" name="Platshållare för innehåll 2"/>
          <p:cNvSpPr>
            <a:spLocks noGrp="1"/>
          </p:cNvSpPr>
          <p:nvPr>
            <p:ph idx="13" hasCustomPrompt="1"/>
          </p:nvPr>
        </p:nvSpPr>
        <p:spPr>
          <a:xfrm>
            <a:off x="6265350" y="2556000"/>
            <a:ext cx="5256000" cy="36072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2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smtClean="0"/>
              <a:t>Klicka här för att skriva in text eller välj objekt på ikonerna nedan</a:t>
            </a:r>
          </a:p>
        </p:txBody>
      </p:sp>
      <p:pic>
        <p:nvPicPr>
          <p:cNvPr id="6" name="Bildobjekt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2" y="540000"/>
            <a:ext cx="1192745" cy="360000"/>
          </a:xfrm>
          <a:prstGeom prst="rect">
            <a:avLst/>
          </a:prstGeom>
        </p:spPr>
      </p:pic>
    </p:spTree>
    <p:extLst>
      <p:ext uri="{BB962C8B-B14F-4D97-AF65-F5344CB8AC3E}">
        <p14:creationId xmlns:p14="http://schemas.microsoft.com/office/powerpoint/2010/main" val="1490734505"/>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nnehållssida - Rubrik, underrubrik och två rutor för objekt">
    <p:spTree>
      <p:nvGrpSpPr>
        <p:cNvPr id="1" name=""/>
        <p:cNvGrpSpPr/>
        <p:nvPr/>
      </p:nvGrpSpPr>
      <p:grpSpPr>
        <a:xfrm>
          <a:off x="0" y="0"/>
          <a:ext cx="0" cy="0"/>
          <a:chOff x="0" y="0"/>
          <a:chExt cx="0" cy="0"/>
        </a:xfrm>
      </p:grpSpPr>
      <p:sp>
        <p:nvSpPr>
          <p:cNvPr id="2" name="Rubrik 1"/>
          <p:cNvSpPr>
            <a:spLocks noGrp="1"/>
          </p:cNvSpPr>
          <p:nvPr>
            <p:ph type="title"/>
          </p:nvPr>
        </p:nvSpPr>
        <p:spPr>
          <a:xfrm>
            <a:off x="720002" y="900000"/>
            <a:ext cx="10801348" cy="1080000"/>
          </a:xfrm>
        </p:spPr>
        <p:txBody>
          <a:bodyPr/>
          <a:lstStyle/>
          <a:p>
            <a:r>
              <a:rPr lang="sv-SE" smtClean="0"/>
              <a:t>Klicka här för att ändra format</a:t>
            </a:r>
            <a:endParaRPr lang="sv-SE" dirty="0"/>
          </a:p>
        </p:txBody>
      </p:sp>
      <p:sp>
        <p:nvSpPr>
          <p:cNvPr id="7" name="Platshållare för text 8"/>
          <p:cNvSpPr>
            <a:spLocks noGrp="1"/>
          </p:cNvSpPr>
          <p:nvPr>
            <p:ph type="body" sz="quarter" idx="14" hasCustomPrompt="1"/>
          </p:nvPr>
        </p:nvSpPr>
        <p:spPr>
          <a:xfrm>
            <a:off x="719999" y="2052000"/>
            <a:ext cx="10800000" cy="432000"/>
          </a:xfrm>
        </p:spPr>
        <p:txBody>
          <a:bodyPr anchor="ctr" anchorCtr="0"/>
          <a:lstStyle>
            <a:lvl1pPr marL="0" indent="0">
              <a:buNone/>
              <a:defRPr/>
            </a:lvl1pPr>
          </a:lstStyle>
          <a:p>
            <a:pPr lvl="0"/>
            <a:r>
              <a:rPr lang="sv-SE" dirty="0" smtClean="0"/>
              <a:t>Klicka här för att skriva en underrubrik</a:t>
            </a:r>
            <a:endParaRPr lang="sv-SE" dirty="0"/>
          </a:p>
        </p:txBody>
      </p:sp>
      <p:sp>
        <p:nvSpPr>
          <p:cNvPr id="14" name="Platshållare för innehåll 2"/>
          <p:cNvSpPr>
            <a:spLocks noGrp="1"/>
          </p:cNvSpPr>
          <p:nvPr>
            <p:ph idx="12" hasCustomPrompt="1"/>
          </p:nvPr>
        </p:nvSpPr>
        <p:spPr>
          <a:xfrm>
            <a:off x="720002" y="2556000"/>
            <a:ext cx="5256000" cy="36072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2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smtClean="0"/>
              <a:t>Klicka här för att skriva in text eller välj objekt på ikonerna nedan</a:t>
            </a:r>
          </a:p>
        </p:txBody>
      </p:sp>
      <p:sp>
        <p:nvSpPr>
          <p:cNvPr id="15" name="Platshållare för innehåll 2"/>
          <p:cNvSpPr>
            <a:spLocks noGrp="1"/>
          </p:cNvSpPr>
          <p:nvPr>
            <p:ph idx="13" hasCustomPrompt="1"/>
          </p:nvPr>
        </p:nvSpPr>
        <p:spPr>
          <a:xfrm>
            <a:off x="6265350" y="2556000"/>
            <a:ext cx="5256000" cy="36072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2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smtClean="0"/>
              <a:t>Klicka här för att skriva in text eller välj objekt på ikonerna nedan</a:t>
            </a:r>
          </a:p>
        </p:txBody>
      </p:sp>
    </p:spTree>
    <p:extLst>
      <p:ext uri="{BB962C8B-B14F-4D97-AF65-F5344CB8AC3E}">
        <p14:creationId xmlns:p14="http://schemas.microsoft.com/office/powerpoint/2010/main" val="27659700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nehållssida - Rubrik, 2 mindre objekt till vänster och 1 större objekt till höger, Logotyp">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720002" y="900000"/>
            <a:ext cx="10801348" cy="1080000"/>
          </a:xfrm>
        </p:spPr>
        <p:txBody>
          <a:bodyPr/>
          <a:lstStyle>
            <a:lvl1pPr>
              <a:defRPr baseline="0"/>
            </a:lvl1pPr>
          </a:lstStyle>
          <a:p>
            <a:r>
              <a:rPr lang="sv-SE" dirty="0" smtClean="0"/>
              <a:t>Klicka här för att lägga till en rubrik</a:t>
            </a:r>
            <a:endParaRPr lang="sv-SE" dirty="0"/>
          </a:p>
        </p:txBody>
      </p:sp>
      <p:sp>
        <p:nvSpPr>
          <p:cNvPr id="6" name="Platshållare för innehåll 2"/>
          <p:cNvSpPr>
            <a:spLocks noGrp="1"/>
          </p:cNvSpPr>
          <p:nvPr>
            <p:ph idx="10" hasCustomPrompt="1"/>
          </p:nvPr>
        </p:nvSpPr>
        <p:spPr>
          <a:xfrm>
            <a:off x="720000" y="2052000"/>
            <a:ext cx="3960000" cy="19800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16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smtClean="0"/>
              <a:t>Klicka här för att skriva in text eller välj objekt på ikonerna nedan</a:t>
            </a:r>
          </a:p>
        </p:txBody>
      </p:sp>
      <p:sp>
        <p:nvSpPr>
          <p:cNvPr id="7" name="Platshållare för innehåll 2"/>
          <p:cNvSpPr>
            <a:spLocks noGrp="1"/>
          </p:cNvSpPr>
          <p:nvPr>
            <p:ph idx="11" hasCustomPrompt="1"/>
          </p:nvPr>
        </p:nvSpPr>
        <p:spPr>
          <a:xfrm>
            <a:off x="720000" y="4183200"/>
            <a:ext cx="3960000" cy="1980000"/>
          </a:xfrm>
        </p:spPr>
        <p:txBody>
          <a:bodyPr>
            <a:normAutofit/>
          </a:bodyPr>
          <a:lstStyle>
            <a:lvl1pPr>
              <a:defRPr sz="1600"/>
            </a:lvl1pPr>
            <a:lvl2pPr>
              <a:defRPr sz="1900"/>
            </a:lvl2pPr>
            <a:lvl3pPr>
              <a:defRPr sz="1600"/>
            </a:lvl3pPr>
            <a:lvl4pPr>
              <a:defRPr sz="1500"/>
            </a:lvl4pPr>
            <a:lvl5pPr>
              <a:defRPr sz="1200"/>
            </a:lvl5pPr>
          </a:lstStyle>
          <a:p>
            <a:pPr lvl="0"/>
            <a:r>
              <a:rPr lang="sv-SE" dirty="0" smtClean="0"/>
              <a:t>Klicka här för att skriva in text eller välj objekt på ikonerna nedan</a:t>
            </a:r>
          </a:p>
        </p:txBody>
      </p:sp>
      <p:sp>
        <p:nvSpPr>
          <p:cNvPr id="8" name="Platshållare för innehåll 2"/>
          <p:cNvSpPr>
            <a:spLocks noGrp="1"/>
          </p:cNvSpPr>
          <p:nvPr>
            <p:ph idx="12" hasCustomPrompt="1"/>
          </p:nvPr>
        </p:nvSpPr>
        <p:spPr>
          <a:xfrm>
            <a:off x="4943872" y="2052000"/>
            <a:ext cx="6577478" cy="41112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2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smtClean="0"/>
              <a:t>Klicka här för att skriva in text eller välj objekt på ikonerna nedan</a:t>
            </a:r>
          </a:p>
        </p:txBody>
      </p:sp>
      <p:pic>
        <p:nvPicPr>
          <p:cNvPr id="9" name="Bildobjekt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2" y="540000"/>
            <a:ext cx="1192745" cy="360000"/>
          </a:xfrm>
          <a:prstGeom prst="rect">
            <a:avLst/>
          </a:prstGeom>
        </p:spPr>
      </p:pic>
    </p:spTree>
    <p:extLst>
      <p:ext uri="{BB962C8B-B14F-4D97-AF65-F5344CB8AC3E}">
        <p14:creationId xmlns:p14="http://schemas.microsoft.com/office/powerpoint/2010/main" val="1053393224"/>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nehållssida - Rubrik, 2 mindre objekt till vänster och 1 större objekt till höger">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720002" y="900000"/>
            <a:ext cx="10801348" cy="1080000"/>
          </a:xfrm>
        </p:spPr>
        <p:txBody>
          <a:bodyPr/>
          <a:lstStyle>
            <a:lvl1pPr>
              <a:defRPr baseline="0"/>
            </a:lvl1pPr>
          </a:lstStyle>
          <a:p>
            <a:r>
              <a:rPr lang="sv-SE" dirty="0" smtClean="0"/>
              <a:t>Klicka här för att lägga till en rubrik</a:t>
            </a:r>
            <a:endParaRPr lang="sv-SE" dirty="0"/>
          </a:p>
        </p:txBody>
      </p:sp>
      <p:sp>
        <p:nvSpPr>
          <p:cNvPr id="6" name="Platshållare för innehåll 2"/>
          <p:cNvSpPr>
            <a:spLocks noGrp="1"/>
          </p:cNvSpPr>
          <p:nvPr>
            <p:ph idx="10" hasCustomPrompt="1"/>
          </p:nvPr>
        </p:nvSpPr>
        <p:spPr>
          <a:xfrm>
            <a:off x="720000" y="2052000"/>
            <a:ext cx="3960000" cy="19800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16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smtClean="0"/>
              <a:t>Klicka här för att skriva in text eller välj objekt på ikonerna nedan</a:t>
            </a:r>
          </a:p>
        </p:txBody>
      </p:sp>
      <p:sp>
        <p:nvSpPr>
          <p:cNvPr id="7" name="Platshållare för innehåll 2"/>
          <p:cNvSpPr>
            <a:spLocks noGrp="1"/>
          </p:cNvSpPr>
          <p:nvPr>
            <p:ph idx="11" hasCustomPrompt="1"/>
          </p:nvPr>
        </p:nvSpPr>
        <p:spPr>
          <a:xfrm>
            <a:off x="720000" y="4183200"/>
            <a:ext cx="3960000" cy="1980000"/>
          </a:xfrm>
        </p:spPr>
        <p:txBody>
          <a:bodyPr>
            <a:normAutofit/>
          </a:bodyPr>
          <a:lstStyle>
            <a:lvl1pPr>
              <a:defRPr sz="1600"/>
            </a:lvl1pPr>
            <a:lvl2pPr>
              <a:defRPr sz="1900"/>
            </a:lvl2pPr>
            <a:lvl3pPr>
              <a:defRPr sz="1600"/>
            </a:lvl3pPr>
            <a:lvl4pPr>
              <a:defRPr sz="1500"/>
            </a:lvl4pPr>
            <a:lvl5pPr>
              <a:defRPr sz="1200"/>
            </a:lvl5pPr>
          </a:lstStyle>
          <a:p>
            <a:pPr lvl="0"/>
            <a:r>
              <a:rPr lang="sv-SE" dirty="0" smtClean="0"/>
              <a:t>Klicka här för att skriva in text eller välj objekt på ikonerna nedan</a:t>
            </a:r>
          </a:p>
        </p:txBody>
      </p:sp>
      <p:sp>
        <p:nvSpPr>
          <p:cNvPr id="8" name="Platshållare för innehåll 2"/>
          <p:cNvSpPr>
            <a:spLocks noGrp="1"/>
          </p:cNvSpPr>
          <p:nvPr>
            <p:ph idx="12" hasCustomPrompt="1"/>
          </p:nvPr>
        </p:nvSpPr>
        <p:spPr>
          <a:xfrm>
            <a:off x="4943872" y="2052000"/>
            <a:ext cx="6577478" cy="41112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2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smtClean="0"/>
              <a:t>Klicka här för att skriva in text eller välj objekt på ikonerna nedan</a:t>
            </a:r>
          </a:p>
        </p:txBody>
      </p:sp>
    </p:spTree>
    <p:extLst>
      <p:ext uri="{BB962C8B-B14F-4D97-AF65-F5344CB8AC3E}">
        <p14:creationId xmlns:p14="http://schemas.microsoft.com/office/powerpoint/2010/main" val="2221981986"/>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Innehållssida - Rubrik och 3 kolumner med text eller objekt, Logotyp">
    <p:spTree>
      <p:nvGrpSpPr>
        <p:cNvPr id="1" name=""/>
        <p:cNvGrpSpPr/>
        <p:nvPr/>
      </p:nvGrpSpPr>
      <p:grpSpPr>
        <a:xfrm>
          <a:off x="0" y="0"/>
          <a:ext cx="0" cy="0"/>
          <a:chOff x="0" y="0"/>
          <a:chExt cx="0" cy="0"/>
        </a:xfrm>
      </p:grpSpPr>
      <p:sp>
        <p:nvSpPr>
          <p:cNvPr id="2" name="Rubrik 1"/>
          <p:cNvSpPr>
            <a:spLocks noGrp="1"/>
          </p:cNvSpPr>
          <p:nvPr>
            <p:ph type="title"/>
          </p:nvPr>
        </p:nvSpPr>
        <p:spPr>
          <a:xfrm>
            <a:off x="720002" y="900000"/>
            <a:ext cx="10801348" cy="1080000"/>
          </a:xfrm>
        </p:spPr>
        <p:txBody>
          <a:bodyPr/>
          <a:lstStyle/>
          <a:p>
            <a:r>
              <a:rPr lang="sv-SE" smtClean="0"/>
              <a:t>Klicka här för att ändra format</a:t>
            </a:r>
            <a:endParaRPr lang="sv-SE" dirty="0"/>
          </a:p>
        </p:txBody>
      </p:sp>
      <p:sp>
        <p:nvSpPr>
          <p:cNvPr id="10" name="Platshållare för innehåll 2"/>
          <p:cNvSpPr>
            <a:spLocks noGrp="1"/>
          </p:cNvSpPr>
          <p:nvPr>
            <p:ph idx="12" hasCustomPrompt="1"/>
          </p:nvPr>
        </p:nvSpPr>
        <p:spPr>
          <a:xfrm>
            <a:off x="720000" y="2052000"/>
            <a:ext cx="3477600" cy="41400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0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smtClean="0"/>
              <a:t>Klicka här för att skriva in text eller välj objekt på ikonerna nedan</a:t>
            </a:r>
          </a:p>
        </p:txBody>
      </p:sp>
      <p:sp>
        <p:nvSpPr>
          <p:cNvPr id="11" name="Platshållare för innehåll 2"/>
          <p:cNvSpPr>
            <a:spLocks noGrp="1"/>
          </p:cNvSpPr>
          <p:nvPr>
            <p:ph idx="13" hasCustomPrompt="1"/>
          </p:nvPr>
        </p:nvSpPr>
        <p:spPr>
          <a:xfrm>
            <a:off x="4381876" y="2052000"/>
            <a:ext cx="3477600" cy="41400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0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smtClean="0"/>
              <a:t>Klicka här för att skriva in text eller välj objekt på ikonerna nedan</a:t>
            </a:r>
          </a:p>
        </p:txBody>
      </p:sp>
      <p:sp>
        <p:nvSpPr>
          <p:cNvPr id="12" name="Platshållare för innehåll 2"/>
          <p:cNvSpPr>
            <a:spLocks noGrp="1"/>
          </p:cNvSpPr>
          <p:nvPr>
            <p:ph idx="14" hasCustomPrompt="1"/>
          </p:nvPr>
        </p:nvSpPr>
        <p:spPr>
          <a:xfrm>
            <a:off x="8043752" y="2052000"/>
            <a:ext cx="3477600" cy="41400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0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smtClean="0"/>
              <a:t>Klicka här för att skriva in text eller välj objekt på ikonerna nedan</a:t>
            </a:r>
          </a:p>
        </p:txBody>
      </p:sp>
      <p:pic>
        <p:nvPicPr>
          <p:cNvPr id="6" name="Bildobjekt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2" y="540000"/>
            <a:ext cx="1192745" cy="360000"/>
          </a:xfrm>
          <a:prstGeom prst="rect">
            <a:avLst/>
          </a:prstGeom>
        </p:spPr>
      </p:pic>
    </p:spTree>
    <p:extLst>
      <p:ext uri="{BB962C8B-B14F-4D97-AF65-F5344CB8AC3E}">
        <p14:creationId xmlns:p14="http://schemas.microsoft.com/office/powerpoint/2010/main" val="2477998078"/>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Innehållssida - Rubrik och 3 kolumner med text eller objekt">
    <p:spTree>
      <p:nvGrpSpPr>
        <p:cNvPr id="1" name=""/>
        <p:cNvGrpSpPr/>
        <p:nvPr/>
      </p:nvGrpSpPr>
      <p:grpSpPr>
        <a:xfrm>
          <a:off x="0" y="0"/>
          <a:ext cx="0" cy="0"/>
          <a:chOff x="0" y="0"/>
          <a:chExt cx="0" cy="0"/>
        </a:xfrm>
      </p:grpSpPr>
      <p:sp>
        <p:nvSpPr>
          <p:cNvPr id="2" name="Rubrik 1"/>
          <p:cNvSpPr>
            <a:spLocks noGrp="1"/>
          </p:cNvSpPr>
          <p:nvPr>
            <p:ph type="title"/>
          </p:nvPr>
        </p:nvSpPr>
        <p:spPr>
          <a:xfrm>
            <a:off x="720002" y="900000"/>
            <a:ext cx="10801348" cy="1080000"/>
          </a:xfrm>
        </p:spPr>
        <p:txBody>
          <a:bodyPr/>
          <a:lstStyle/>
          <a:p>
            <a:r>
              <a:rPr lang="sv-SE" smtClean="0"/>
              <a:t>Klicka här för att ändra format</a:t>
            </a:r>
            <a:endParaRPr lang="sv-SE" dirty="0"/>
          </a:p>
        </p:txBody>
      </p:sp>
      <p:sp>
        <p:nvSpPr>
          <p:cNvPr id="10" name="Platshållare för innehåll 2"/>
          <p:cNvSpPr>
            <a:spLocks noGrp="1"/>
          </p:cNvSpPr>
          <p:nvPr>
            <p:ph idx="12" hasCustomPrompt="1"/>
          </p:nvPr>
        </p:nvSpPr>
        <p:spPr>
          <a:xfrm>
            <a:off x="720000" y="2052000"/>
            <a:ext cx="3477600" cy="41400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0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smtClean="0"/>
              <a:t>Klicka här för att skriva in text eller välj objekt på ikonerna nedan</a:t>
            </a:r>
          </a:p>
        </p:txBody>
      </p:sp>
      <p:sp>
        <p:nvSpPr>
          <p:cNvPr id="11" name="Platshållare för innehåll 2"/>
          <p:cNvSpPr>
            <a:spLocks noGrp="1"/>
          </p:cNvSpPr>
          <p:nvPr>
            <p:ph idx="13" hasCustomPrompt="1"/>
          </p:nvPr>
        </p:nvSpPr>
        <p:spPr>
          <a:xfrm>
            <a:off x="4381876" y="2052000"/>
            <a:ext cx="3477600" cy="41400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0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smtClean="0"/>
              <a:t>Klicka här för att skriva in text eller välj objekt på ikonerna nedan</a:t>
            </a:r>
          </a:p>
        </p:txBody>
      </p:sp>
      <p:sp>
        <p:nvSpPr>
          <p:cNvPr id="12" name="Platshållare för innehåll 2"/>
          <p:cNvSpPr>
            <a:spLocks noGrp="1"/>
          </p:cNvSpPr>
          <p:nvPr>
            <p:ph idx="14" hasCustomPrompt="1"/>
          </p:nvPr>
        </p:nvSpPr>
        <p:spPr>
          <a:xfrm>
            <a:off x="8043752" y="2052000"/>
            <a:ext cx="3477600" cy="41400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0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smtClean="0"/>
              <a:t>Klicka här för att skriva in text eller välj objekt på ikonerna nedan</a:t>
            </a:r>
          </a:p>
        </p:txBody>
      </p:sp>
    </p:spTree>
    <p:extLst>
      <p:ext uri="{BB962C8B-B14F-4D97-AF65-F5344CB8AC3E}">
        <p14:creationId xmlns:p14="http://schemas.microsoft.com/office/powerpoint/2010/main" val="1242675773"/>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Innehållssida - 4 bilder utan rubrik">
    <p:spTree>
      <p:nvGrpSpPr>
        <p:cNvPr id="1" name=""/>
        <p:cNvGrpSpPr/>
        <p:nvPr/>
      </p:nvGrpSpPr>
      <p:grpSpPr>
        <a:xfrm>
          <a:off x="0" y="0"/>
          <a:ext cx="0" cy="0"/>
          <a:chOff x="0" y="0"/>
          <a:chExt cx="0" cy="0"/>
        </a:xfrm>
      </p:grpSpPr>
      <p:sp>
        <p:nvSpPr>
          <p:cNvPr id="10" name="Platshållare för bild 7"/>
          <p:cNvSpPr>
            <a:spLocks noGrp="1"/>
          </p:cNvSpPr>
          <p:nvPr>
            <p:ph type="pic" sz="quarter" idx="14"/>
          </p:nvPr>
        </p:nvSpPr>
        <p:spPr>
          <a:xfrm>
            <a:off x="720000" y="1440000"/>
            <a:ext cx="5292000" cy="2061008"/>
          </a:xfrm>
        </p:spPr>
        <p:txBody>
          <a:bodyPr>
            <a:normAutofit/>
          </a:bodyPr>
          <a:lstStyle>
            <a:lvl1pPr marL="0" indent="0">
              <a:buNone/>
              <a:defRPr sz="1600"/>
            </a:lvl1pPr>
          </a:lstStyle>
          <a:p>
            <a:r>
              <a:rPr lang="sv-SE" smtClean="0"/>
              <a:t>Klicka på ikonen för att lägga till en bild</a:t>
            </a:r>
            <a:endParaRPr lang="sv-SE" dirty="0"/>
          </a:p>
        </p:txBody>
      </p:sp>
      <p:sp>
        <p:nvSpPr>
          <p:cNvPr id="9" name="Platshållare för bild 7"/>
          <p:cNvSpPr>
            <a:spLocks noGrp="1"/>
          </p:cNvSpPr>
          <p:nvPr>
            <p:ph type="pic" sz="quarter" idx="15"/>
          </p:nvPr>
        </p:nvSpPr>
        <p:spPr>
          <a:xfrm>
            <a:off x="6156000" y="1440000"/>
            <a:ext cx="5328000" cy="2061008"/>
          </a:xfrm>
        </p:spPr>
        <p:txBody>
          <a:bodyPr>
            <a:normAutofit/>
          </a:bodyPr>
          <a:lstStyle>
            <a:lvl1pPr marL="0" indent="0">
              <a:buNone/>
              <a:defRPr sz="1600"/>
            </a:lvl1pPr>
          </a:lstStyle>
          <a:p>
            <a:r>
              <a:rPr lang="sv-SE" smtClean="0"/>
              <a:t>Klicka på ikonen för att lägga till en bild</a:t>
            </a:r>
            <a:endParaRPr lang="sv-SE"/>
          </a:p>
        </p:txBody>
      </p:sp>
      <p:sp>
        <p:nvSpPr>
          <p:cNvPr id="11" name="Platshållare för bild 7"/>
          <p:cNvSpPr>
            <a:spLocks noGrp="1"/>
          </p:cNvSpPr>
          <p:nvPr>
            <p:ph type="pic" sz="quarter" idx="16"/>
          </p:nvPr>
        </p:nvSpPr>
        <p:spPr>
          <a:xfrm>
            <a:off x="720000" y="3645024"/>
            <a:ext cx="5292000" cy="2097272"/>
          </a:xfrm>
        </p:spPr>
        <p:txBody>
          <a:bodyPr>
            <a:normAutofit/>
          </a:bodyPr>
          <a:lstStyle>
            <a:lvl1pPr marL="0" indent="0">
              <a:buNone/>
              <a:defRPr sz="1600"/>
            </a:lvl1pPr>
          </a:lstStyle>
          <a:p>
            <a:r>
              <a:rPr lang="sv-SE" smtClean="0"/>
              <a:t>Klicka på ikonen för att lägga till en bild</a:t>
            </a:r>
            <a:endParaRPr lang="sv-SE" dirty="0"/>
          </a:p>
        </p:txBody>
      </p:sp>
      <p:sp>
        <p:nvSpPr>
          <p:cNvPr id="12" name="Platshållare för bild 7"/>
          <p:cNvSpPr>
            <a:spLocks noGrp="1"/>
          </p:cNvSpPr>
          <p:nvPr>
            <p:ph type="pic" sz="quarter" idx="17"/>
          </p:nvPr>
        </p:nvSpPr>
        <p:spPr>
          <a:xfrm>
            <a:off x="6156000" y="3645024"/>
            <a:ext cx="5328000" cy="2097272"/>
          </a:xfrm>
        </p:spPr>
        <p:txBody>
          <a:bodyPr>
            <a:normAutofit/>
          </a:bodyPr>
          <a:lstStyle>
            <a:lvl1pPr marL="0" indent="0">
              <a:buNone/>
              <a:defRPr sz="1600"/>
            </a:lvl1pPr>
          </a:lstStyle>
          <a:p>
            <a:r>
              <a:rPr lang="sv-SE" smtClean="0"/>
              <a:t>Klicka på ikonen för att lägga till en bild</a:t>
            </a:r>
            <a:endParaRPr lang="sv-SE"/>
          </a:p>
        </p:txBody>
      </p:sp>
    </p:spTree>
    <p:extLst>
      <p:ext uri="{BB962C8B-B14F-4D97-AF65-F5344CB8AC3E}">
        <p14:creationId xmlns:p14="http://schemas.microsoft.com/office/powerpoint/2010/main" val="2974557980"/>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Innehållssida - Stor bild utan rubrik">
    <p:spTree>
      <p:nvGrpSpPr>
        <p:cNvPr id="1" name=""/>
        <p:cNvGrpSpPr/>
        <p:nvPr/>
      </p:nvGrpSpPr>
      <p:grpSpPr>
        <a:xfrm>
          <a:off x="0" y="0"/>
          <a:ext cx="0" cy="0"/>
          <a:chOff x="0" y="0"/>
          <a:chExt cx="0" cy="0"/>
        </a:xfrm>
      </p:grpSpPr>
      <p:sp>
        <p:nvSpPr>
          <p:cNvPr id="3" name="Platshållare för innehåll 2"/>
          <p:cNvSpPr>
            <a:spLocks noGrp="1"/>
          </p:cNvSpPr>
          <p:nvPr>
            <p:ph idx="1" hasCustomPrompt="1"/>
          </p:nvPr>
        </p:nvSpPr>
        <p:spPr>
          <a:xfrm>
            <a:off x="720000" y="1440000"/>
            <a:ext cx="10800000" cy="4248000"/>
          </a:xfrm>
        </p:spPr>
        <p:txBody>
          <a:bodyPr>
            <a:normAutofit/>
          </a:bodyPr>
          <a:lstStyle>
            <a:lvl1pPr>
              <a:defRPr sz="2000"/>
            </a:lvl1pPr>
            <a:lvl2pPr>
              <a:defRPr sz="1900"/>
            </a:lvl2pPr>
            <a:lvl3pPr>
              <a:defRPr sz="1600"/>
            </a:lvl3pPr>
            <a:lvl4pPr>
              <a:defRPr sz="1500"/>
            </a:lvl4pPr>
            <a:lvl5pPr>
              <a:defRPr sz="1200"/>
            </a:lvl5pPr>
          </a:lstStyle>
          <a:p>
            <a:pPr lvl="0"/>
            <a:r>
              <a:rPr lang="sv-SE" dirty="0" smtClean="0"/>
              <a:t>Klicka här för att skriva in text eller välj objekt på ikonerna nedan</a:t>
            </a:r>
          </a:p>
        </p:txBody>
      </p:sp>
    </p:spTree>
    <p:extLst>
      <p:ext uri="{BB962C8B-B14F-4D97-AF65-F5344CB8AC3E}">
        <p14:creationId xmlns:p14="http://schemas.microsoft.com/office/powerpoint/2010/main" val="340922016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sida - Rubrik, underrubrik, Logotyp">
    <p:spTree>
      <p:nvGrpSpPr>
        <p:cNvPr id="1" name=""/>
        <p:cNvGrpSpPr/>
        <p:nvPr/>
      </p:nvGrpSpPr>
      <p:grpSpPr>
        <a:xfrm>
          <a:off x="0" y="0"/>
          <a:ext cx="0" cy="0"/>
          <a:chOff x="0" y="0"/>
          <a:chExt cx="0" cy="0"/>
        </a:xfrm>
      </p:grpSpPr>
      <p:sp>
        <p:nvSpPr>
          <p:cNvPr id="3" name="Underrubrik 2"/>
          <p:cNvSpPr>
            <a:spLocks noGrp="1"/>
          </p:cNvSpPr>
          <p:nvPr>
            <p:ph type="subTitle" idx="1" hasCustomPrompt="1"/>
          </p:nvPr>
        </p:nvSpPr>
        <p:spPr>
          <a:xfrm>
            <a:off x="720002" y="5085016"/>
            <a:ext cx="10801351" cy="720000"/>
          </a:xfrm>
        </p:spPr>
        <p:txBody>
          <a:bodyPr/>
          <a:lstStyle>
            <a:lvl1pPr marL="0" indent="0" algn="l">
              <a:buNone/>
              <a:defRPr sz="2400" b="0"/>
            </a:lvl1pPr>
            <a:lvl2pPr marL="457189" indent="0" algn="ctr">
              <a:buNone/>
              <a:defRPr sz="2000"/>
            </a:lvl2pPr>
            <a:lvl3pPr marL="914377" indent="0" algn="ctr">
              <a:buNone/>
              <a:defRPr sz="19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sv-SE" dirty="0" smtClean="0"/>
              <a:t>Klicka här för att skriva in en underrubrik</a:t>
            </a:r>
            <a:endParaRPr lang="sv-SE" dirty="0"/>
          </a:p>
        </p:txBody>
      </p:sp>
      <p:sp>
        <p:nvSpPr>
          <p:cNvPr id="2" name="Rubrik 1"/>
          <p:cNvSpPr>
            <a:spLocks noGrp="1"/>
          </p:cNvSpPr>
          <p:nvPr>
            <p:ph type="ctrTitle" hasCustomPrompt="1"/>
          </p:nvPr>
        </p:nvSpPr>
        <p:spPr>
          <a:xfrm>
            <a:off x="720002" y="3573016"/>
            <a:ext cx="10801351" cy="1440000"/>
          </a:xfrm>
        </p:spPr>
        <p:txBody>
          <a:bodyPr anchor="b"/>
          <a:lstStyle>
            <a:lvl1pPr algn="l">
              <a:defRPr sz="5100"/>
            </a:lvl1pPr>
          </a:lstStyle>
          <a:p>
            <a:r>
              <a:rPr lang="sv-SE" dirty="0" smtClean="0"/>
              <a:t>Klicka här för att skriva in en rubrik</a:t>
            </a:r>
            <a:endParaRPr lang="sv-SE" dirty="0"/>
          </a:p>
        </p:txBody>
      </p:sp>
      <p:pic>
        <p:nvPicPr>
          <p:cNvPr id="9" name="Bildobjekt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2" y="540000"/>
            <a:ext cx="1192745" cy="360000"/>
          </a:xfrm>
          <a:prstGeom prst="rect">
            <a:avLst/>
          </a:prstGeom>
        </p:spPr>
      </p:pic>
    </p:spTree>
    <p:extLst>
      <p:ext uri="{BB962C8B-B14F-4D97-AF65-F5344CB8AC3E}">
        <p14:creationId xmlns:p14="http://schemas.microsoft.com/office/powerpoint/2010/main" val="3522168379"/>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Innehållssida - Helsida med bild">
    <p:spTree>
      <p:nvGrpSpPr>
        <p:cNvPr id="1" name=""/>
        <p:cNvGrpSpPr/>
        <p:nvPr/>
      </p:nvGrpSpPr>
      <p:grpSpPr>
        <a:xfrm>
          <a:off x="0" y="0"/>
          <a:ext cx="0" cy="0"/>
          <a:chOff x="0" y="0"/>
          <a:chExt cx="0" cy="0"/>
        </a:xfrm>
      </p:grpSpPr>
      <p:sp>
        <p:nvSpPr>
          <p:cNvPr id="3" name="Platshållare för innehåll 2"/>
          <p:cNvSpPr>
            <a:spLocks noGrp="1"/>
          </p:cNvSpPr>
          <p:nvPr>
            <p:ph idx="1" hasCustomPrompt="1"/>
          </p:nvPr>
        </p:nvSpPr>
        <p:spPr>
          <a:xfrm>
            <a:off x="0" y="0"/>
            <a:ext cx="12192000" cy="6858000"/>
          </a:xfrm>
        </p:spPr>
        <p:txBody>
          <a:bodyPr>
            <a:normAutofit/>
          </a:bodyPr>
          <a:lstStyle>
            <a:lvl1pPr marL="0" indent="0">
              <a:buNone/>
              <a:defRPr sz="2000"/>
            </a:lvl1pPr>
            <a:lvl2pPr>
              <a:defRPr sz="1900"/>
            </a:lvl2pPr>
            <a:lvl3pPr>
              <a:defRPr sz="1600"/>
            </a:lvl3pPr>
            <a:lvl4pPr>
              <a:defRPr sz="1500"/>
            </a:lvl4pPr>
            <a:lvl5pPr>
              <a:defRPr sz="1200"/>
            </a:lvl5pPr>
          </a:lstStyle>
          <a:p>
            <a:pPr lvl="0"/>
            <a:r>
              <a:rPr lang="sv-SE" dirty="0" smtClean="0"/>
              <a:t>Klicka här för att skriva in text eller välj objekt på bilderna nedan</a:t>
            </a:r>
          </a:p>
        </p:txBody>
      </p:sp>
    </p:spTree>
    <p:extLst>
      <p:ext uri="{BB962C8B-B14F-4D97-AF65-F5344CB8AC3E}">
        <p14:creationId xmlns:p14="http://schemas.microsoft.com/office/powerpoint/2010/main" val="3536952577"/>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Innehållssida -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6870313"/>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vslut">
    <p:spTree>
      <p:nvGrpSpPr>
        <p:cNvPr id="1" name=""/>
        <p:cNvGrpSpPr/>
        <p:nvPr/>
      </p:nvGrpSpPr>
      <p:grpSpPr>
        <a:xfrm>
          <a:off x="0" y="0"/>
          <a:ext cx="0" cy="0"/>
          <a:chOff x="0" y="0"/>
          <a:chExt cx="0" cy="0"/>
        </a:xfrm>
      </p:grpSpPr>
      <p:sp>
        <p:nvSpPr>
          <p:cNvPr id="3" name="textruta 2"/>
          <p:cNvSpPr txBox="1"/>
          <p:nvPr userDrawn="1"/>
        </p:nvSpPr>
        <p:spPr>
          <a:xfrm>
            <a:off x="3479907" y="4439403"/>
            <a:ext cx="5232187" cy="369332"/>
          </a:xfrm>
          <a:prstGeom prst="rect">
            <a:avLst/>
          </a:prstGeom>
          <a:noFill/>
        </p:spPr>
        <p:txBody>
          <a:bodyPr wrap="square" lIns="0" tIns="0" rIns="0" bIns="0" rtlCol="0">
            <a:spAutoFit/>
          </a:bodyPr>
          <a:lstStyle/>
          <a:p>
            <a:pPr algn="ctr"/>
            <a:r>
              <a:rPr lang="sv-SE" sz="2400" b="1" i="0" u="none" strike="noStrike" kern="1200" baseline="0" dirty="0" smtClean="0">
                <a:solidFill>
                  <a:schemeClr val="tx1"/>
                </a:solidFill>
                <a:latin typeface="+mn-lt"/>
                <a:ea typeface="+mn-ea"/>
                <a:cs typeface="+mn-cs"/>
              </a:rPr>
              <a:t>regiongavleborg.se </a:t>
            </a:r>
            <a:endParaRPr lang="sv-SE" sz="2800" b="1" dirty="0"/>
          </a:p>
        </p:txBody>
      </p:sp>
      <p:pic>
        <p:nvPicPr>
          <p:cNvPr id="1026" name="Picture 2" descr="G:\Information\Mallar\Mallar Visuell identitet\@Regionmallar_2015\Logotyper\Koncernlogotyp region\Koncernlogotyp färg\Koncernlogotyp_färg.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086778" y="2852936"/>
            <a:ext cx="4018447" cy="12105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094780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sida - Rubrik, underrubrik, bildkollage">
    <p:spTree>
      <p:nvGrpSpPr>
        <p:cNvPr id="1" name=""/>
        <p:cNvGrpSpPr/>
        <p:nvPr/>
      </p:nvGrpSpPr>
      <p:grpSpPr>
        <a:xfrm>
          <a:off x="0" y="0"/>
          <a:ext cx="0" cy="0"/>
          <a:chOff x="0" y="0"/>
          <a:chExt cx="0" cy="0"/>
        </a:xfrm>
      </p:grpSpPr>
      <p:sp>
        <p:nvSpPr>
          <p:cNvPr id="3" name="Underrubrik 2"/>
          <p:cNvSpPr>
            <a:spLocks noGrp="1"/>
          </p:cNvSpPr>
          <p:nvPr>
            <p:ph type="subTitle" idx="1" hasCustomPrompt="1"/>
          </p:nvPr>
        </p:nvSpPr>
        <p:spPr>
          <a:xfrm>
            <a:off x="720000" y="4320000"/>
            <a:ext cx="7824272" cy="720000"/>
          </a:xfrm>
        </p:spPr>
        <p:txBody>
          <a:bodyPr/>
          <a:lstStyle>
            <a:lvl1pPr marL="0" indent="0" algn="l">
              <a:buNone/>
              <a:defRPr sz="2400" b="0"/>
            </a:lvl1pPr>
            <a:lvl2pPr marL="457189" indent="0" algn="ctr">
              <a:buNone/>
              <a:defRPr sz="2000"/>
            </a:lvl2pPr>
            <a:lvl3pPr marL="914377" indent="0" algn="ctr">
              <a:buNone/>
              <a:defRPr sz="19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sv-SE" dirty="0" smtClean="0"/>
              <a:t>Klicka här för att skriva in en underrubrik</a:t>
            </a:r>
            <a:endParaRPr lang="sv-SE" dirty="0"/>
          </a:p>
        </p:txBody>
      </p:sp>
      <p:sp>
        <p:nvSpPr>
          <p:cNvPr id="10" name="Platshållare för bild 9"/>
          <p:cNvSpPr>
            <a:spLocks noGrp="1"/>
          </p:cNvSpPr>
          <p:nvPr>
            <p:ph type="pic" sz="quarter" idx="14" hasCustomPrompt="1"/>
          </p:nvPr>
        </p:nvSpPr>
        <p:spPr>
          <a:xfrm>
            <a:off x="6372000" y="0"/>
            <a:ext cx="2880000" cy="2160000"/>
          </a:xfrm>
        </p:spPr>
        <p:txBody>
          <a:bodyPr>
            <a:normAutofit/>
          </a:bodyPr>
          <a:lstStyle>
            <a:lvl1pPr marL="0" marR="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sz="1500"/>
            </a:lvl1pPr>
          </a:lstStyle>
          <a:p>
            <a:r>
              <a:rPr lang="sv-SE" dirty="0" smtClean="0"/>
              <a:t>Klicka på ikonen för att </a:t>
            </a:r>
            <a:br>
              <a:rPr lang="sv-SE" dirty="0" smtClean="0"/>
            </a:br>
            <a:r>
              <a:rPr lang="sv-SE" dirty="0" smtClean="0"/>
              <a:t>lägga till en bild</a:t>
            </a:r>
          </a:p>
        </p:txBody>
      </p:sp>
      <p:sp>
        <p:nvSpPr>
          <p:cNvPr id="11" name="Platshållare för bild 9"/>
          <p:cNvSpPr>
            <a:spLocks noGrp="1"/>
          </p:cNvSpPr>
          <p:nvPr>
            <p:ph type="pic" sz="quarter" idx="15" hasCustomPrompt="1"/>
          </p:nvPr>
        </p:nvSpPr>
        <p:spPr>
          <a:xfrm>
            <a:off x="9306000" y="0"/>
            <a:ext cx="2880000" cy="2160000"/>
          </a:xfrm>
        </p:spPr>
        <p:txBody>
          <a:bodyPr>
            <a:normAutofit/>
          </a:bodyPr>
          <a:lstStyle>
            <a:lvl1pPr marL="0" marR="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sz="1500"/>
            </a:lvl1pPr>
          </a:lstStyle>
          <a:p>
            <a:r>
              <a:rPr lang="sv-SE" dirty="0" smtClean="0"/>
              <a:t>Klicka på ikonen för att </a:t>
            </a:r>
            <a:br>
              <a:rPr lang="sv-SE" dirty="0" smtClean="0"/>
            </a:br>
            <a:r>
              <a:rPr lang="sv-SE" dirty="0" smtClean="0"/>
              <a:t>lägga till en bild</a:t>
            </a:r>
          </a:p>
        </p:txBody>
      </p:sp>
      <p:sp>
        <p:nvSpPr>
          <p:cNvPr id="12" name="Platshållare för bild 9"/>
          <p:cNvSpPr>
            <a:spLocks noGrp="1"/>
          </p:cNvSpPr>
          <p:nvPr>
            <p:ph type="pic" sz="quarter" idx="16" hasCustomPrompt="1"/>
          </p:nvPr>
        </p:nvSpPr>
        <p:spPr>
          <a:xfrm>
            <a:off x="9306000" y="2204864"/>
            <a:ext cx="2880000" cy="2160000"/>
          </a:xfrm>
        </p:spPr>
        <p:txBody>
          <a:bodyPr>
            <a:normAutofit/>
          </a:bodyPr>
          <a:lstStyle>
            <a:lvl1pPr marL="0" marR="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sz="1500"/>
            </a:lvl1pPr>
          </a:lstStyle>
          <a:p>
            <a:r>
              <a:rPr lang="sv-SE" dirty="0" smtClean="0"/>
              <a:t>Klicka på ikonen för att </a:t>
            </a:r>
            <a:br>
              <a:rPr lang="sv-SE" dirty="0" smtClean="0"/>
            </a:br>
            <a:r>
              <a:rPr lang="sv-SE" dirty="0" smtClean="0"/>
              <a:t>lägga till en bild</a:t>
            </a:r>
          </a:p>
        </p:txBody>
      </p:sp>
      <p:sp>
        <p:nvSpPr>
          <p:cNvPr id="2" name="Rubrik 1"/>
          <p:cNvSpPr>
            <a:spLocks noGrp="1"/>
          </p:cNvSpPr>
          <p:nvPr>
            <p:ph type="ctrTitle" hasCustomPrompt="1"/>
          </p:nvPr>
        </p:nvSpPr>
        <p:spPr>
          <a:xfrm>
            <a:off x="720000" y="2808000"/>
            <a:ext cx="7824272" cy="1440000"/>
          </a:xfrm>
        </p:spPr>
        <p:txBody>
          <a:bodyPr anchor="b"/>
          <a:lstStyle>
            <a:lvl1pPr algn="l">
              <a:defRPr sz="5100"/>
            </a:lvl1pPr>
          </a:lstStyle>
          <a:p>
            <a:r>
              <a:rPr lang="sv-SE" dirty="0" smtClean="0"/>
              <a:t>Klicka här för att skriva in en rubrik</a:t>
            </a:r>
            <a:endParaRPr lang="sv-SE" dirty="0"/>
          </a:p>
        </p:txBody>
      </p:sp>
      <p:sp>
        <p:nvSpPr>
          <p:cNvPr id="9" name="Platshållare för bild 9"/>
          <p:cNvSpPr>
            <a:spLocks noGrp="1"/>
          </p:cNvSpPr>
          <p:nvPr>
            <p:ph type="pic" sz="quarter" idx="17"/>
          </p:nvPr>
        </p:nvSpPr>
        <p:spPr>
          <a:xfrm>
            <a:off x="4528800" y="0"/>
            <a:ext cx="1800000" cy="1260000"/>
          </a:xfrm>
        </p:spPr>
        <p:txBody>
          <a:bodyPr>
            <a:normAutofit/>
          </a:bodyPr>
          <a:lstStyle>
            <a:lvl1pPr marL="0" marR="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sz="1500"/>
            </a:lvl1pPr>
          </a:lstStyle>
          <a:p>
            <a:r>
              <a:rPr lang="sv-SE" smtClean="0"/>
              <a:t>Klicka på ikonen för att lägga till en bild</a:t>
            </a:r>
            <a:endParaRPr lang="sv-SE" dirty="0" smtClean="0"/>
          </a:p>
        </p:txBody>
      </p:sp>
      <p:sp>
        <p:nvSpPr>
          <p:cNvPr id="13" name="Platshållare för bild 9"/>
          <p:cNvSpPr>
            <a:spLocks noGrp="1"/>
          </p:cNvSpPr>
          <p:nvPr>
            <p:ph type="pic" sz="quarter" idx="18"/>
          </p:nvPr>
        </p:nvSpPr>
        <p:spPr>
          <a:xfrm>
            <a:off x="10392000" y="4410000"/>
            <a:ext cx="1800000" cy="1260000"/>
          </a:xfrm>
        </p:spPr>
        <p:txBody>
          <a:bodyPr>
            <a:normAutofit/>
          </a:bodyPr>
          <a:lstStyle>
            <a:lvl1pPr marL="0" marR="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sz="1500"/>
            </a:lvl1pPr>
          </a:lstStyle>
          <a:p>
            <a:r>
              <a:rPr lang="sv-SE" smtClean="0"/>
              <a:t>Klicka på ikonen för att lägga till en bild</a:t>
            </a:r>
            <a:endParaRPr lang="sv-SE" dirty="0" smtClean="0"/>
          </a:p>
        </p:txBody>
      </p:sp>
      <p:pic>
        <p:nvPicPr>
          <p:cNvPr id="15" name="Bildobjekt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2" y="540000"/>
            <a:ext cx="1192745" cy="360000"/>
          </a:xfrm>
          <a:prstGeom prst="rect">
            <a:avLst/>
          </a:prstGeom>
        </p:spPr>
      </p:pic>
      <p:pic>
        <p:nvPicPr>
          <p:cNvPr id="16" name="Bildobjekt 1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816080" y="5733315"/>
            <a:ext cx="6192688" cy="1238748"/>
          </a:xfrm>
          <a:prstGeom prst="rect">
            <a:avLst/>
          </a:prstGeom>
        </p:spPr>
      </p:pic>
    </p:spTree>
    <p:extLst>
      <p:ext uri="{BB962C8B-B14F-4D97-AF65-F5344CB8AC3E}">
        <p14:creationId xmlns:p14="http://schemas.microsoft.com/office/powerpoint/2010/main" val="274953593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elsida - Rubrik, underrubrik, stående bild till höger, logotyp och sidfot">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720001" y="2060848"/>
            <a:ext cx="5880057" cy="2160000"/>
          </a:xfrm>
        </p:spPr>
        <p:txBody>
          <a:bodyPr anchor="b">
            <a:normAutofit/>
          </a:bodyPr>
          <a:lstStyle>
            <a:lvl1pPr algn="l">
              <a:defRPr sz="4400"/>
            </a:lvl1pPr>
          </a:lstStyle>
          <a:p>
            <a:r>
              <a:rPr lang="sv-SE" dirty="0" smtClean="0"/>
              <a:t>Klicka här för att skriva in en rubrik</a:t>
            </a:r>
            <a:endParaRPr lang="sv-SE" dirty="0"/>
          </a:p>
        </p:txBody>
      </p:sp>
      <p:sp>
        <p:nvSpPr>
          <p:cNvPr id="3" name="Underrubrik 2"/>
          <p:cNvSpPr>
            <a:spLocks noGrp="1"/>
          </p:cNvSpPr>
          <p:nvPr>
            <p:ph type="subTitle" idx="1" hasCustomPrompt="1"/>
          </p:nvPr>
        </p:nvSpPr>
        <p:spPr>
          <a:xfrm>
            <a:off x="720001" y="4320000"/>
            <a:ext cx="5880057" cy="720000"/>
          </a:xfrm>
        </p:spPr>
        <p:txBody>
          <a:bodyPr/>
          <a:lstStyle>
            <a:lvl1pPr marL="0" indent="0" algn="l">
              <a:buNone/>
              <a:defRPr sz="2400" b="0"/>
            </a:lvl1pPr>
            <a:lvl2pPr marL="457189" indent="0" algn="ctr">
              <a:buNone/>
              <a:defRPr sz="2000"/>
            </a:lvl2pPr>
            <a:lvl3pPr marL="914377" indent="0" algn="ctr">
              <a:buNone/>
              <a:defRPr sz="19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sv-SE" dirty="0" smtClean="0"/>
              <a:t>Klicka här för att skriva in en underrubrik</a:t>
            </a:r>
            <a:endParaRPr lang="sv-SE" dirty="0"/>
          </a:p>
        </p:txBody>
      </p:sp>
      <p:sp>
        <p:nvSpPr>
          <p:cNvPr id="9" name="Platshållare för bild 8"/>
          <p:cNvSpPr>
            <a:spLocks noGrp="1"/>
          </p:cNvSpPr>
          <p:nvPr>
            <p:ph type="pic" sz="quarter" idx="13"/>
          </p:nvPr>
        </p:nvSpPr>
        <p:spPr>
          <a:xfrm>
            <a:off x="6960096" y="0"/>
            <a:ext cx="5243904" cy="6858000"/>
          </a:xfrm>
        </p:spPr>
        <p:txBody>
          <a:bodyPr>
            <a:normAutofit/>
          </a:bodyPr>
          <a:lstStyle>
            <a:lvl1pPr marL="0" indent="0">
              <a:buNone/>
              <a:defRPr sz="1900"/>
            </a:lvl1pPr>
          </a:lstStyle>
          <a:p>
            <a:r>
              <a:rPr lang="sv-SE" smtClean="0"/>
              <a:t>Klicka på ikonen för att lägga till en bild</a:t>
            </a:r>
            <a:endParaRPr lang="sv-SE" dirty="0"/>
          </a:p>
        </p:txBody>
      </p:sp>
      <p:pic>
        <p:nvPicPr>
          <p:cNvPr id="10" name="Bildobjekt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2" y="540000"/>
            <a:ext cx="1192745" cy="360000"/>
          </a:xfrm>
          <a:prstGeom prst="rect">
            <a:avLst/>
          </a:prstGeom>
        </p:spPr>
      </p:pic>
      <p:pic>
        <p:nvPicPr>
          <p:cNvPr id="7" name="Bildobjekt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816080" y="5733315"/>
            <a:ext cx="6192688" cy="1238748"/>
          </a:xfrm>
          <a:prstGeom prst="rect">
            <a:avLst/>
          </a:prstGeom>
        </p:spPr>
      </p:pic>
    </p:spTree>
    <p:extLst>
      <p:ext uri="{BB962C8B-B14F-4D97-AF65-F5344CB8AC3E}">
        <p14:creationId xmlns:p14="http://schemas.microsoft.com/office/powerpoint/2010/main" val="233929417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elsida - Rubrik, underrubrik, stående bild till höger, logotyp">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720001" y="2060848"/>
            <a:ext cx="5880057" cy="2160000"/>
          </a:xfrm>
        </p:spPr>
        <p:txBody>
          <a:bodyPr anchor="b">
            <a:normAutofit/>
          </a:bodyPr>
          <a:lstStyle>
            <a:lvl1pPr algn="l">
              <a:defRPr sz="4400"/>
            </a:lvl1pPr>
          </a:lstStyle>
          <a:p>
            <a:r>
              <a:rPr lang="sv-SE" dirty="0" smtClean="0"/>
              <a:t>Klicka här för att skriva in en rubrik</a:t>
            </a:r>
            <a:endParaRPr lang="sv-SE" dirty="0"/>
          </a:p>
        </p:txBody>
      </p:sp>
      <p:sp>
        <p:nvSpPr>
          <p:cNvPr id="3" name="Underrubrik 2"/>
          <p:cNvSpPr>
            <a:spLocks noGrp="1"/>
          </p:cNvSpPr>
          <p:nvPr>
            <p:ph type="subTitle" idx="1" hasCustomPrompt="1"/>
          </p:nvPr>
        </p:nvSpPr>
        <p:spPr>
          <a:xfrm>
            <a:off x="720001" y="4320000"/>
            <a:ext cx="5880057" cy="720000"/>
          </a:xfrm>
        </p:spPr>
        <p:txBody>
          <a:bodyPr/>
          <a:lstStyle>
            <a:lvl1pPr marL="0" indent="0" algn="l">
              <a:buNone/>
              <a:defRPr sz="2400" b="0"/>
            </a:lvl1pPr>
            <a:lvl2pPr marL="457189" indent="0" algn="ctr">
              <a:buNone/>
              <a:defRPr sz="2000"/>
            </a:lvl2pPr>
            <a:lvl3pPr marL="914377" indent="0" algn="ctr">
              <a:buNone/>
              <a:defRPr sz="19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sv-SE" dirty="0" smtClean="0"/>
              <a:t>Klicka här för att skriva in en underrubrik</a:t>
            </a:r>
            <a:endParaRPr lang="sv-SE" dirty="0"/>
          </a:p>
        </p:txBody>
      </p:sp>
      <p:sp>
        <p:nvSpPr>
          <p:cNvPr id="9" name="Platshållare för bild 8"/>
          <p:cNvSpPr>
            <a:spLocks noGrp="1"/>
          </p:cNvSpPr>
          <p:nvPr>
            <p:ph type="pic" sz="quarter" idx="13"/>
          </p:nvPr>
        </p:nvSpPr>
        <p:spPr>
          <a:xfrm>
            <a:off x="6960096" y="0"/>
            <a:ext cx="5243904" cy="6858000"/>
          </a:xfrm>
        </p:spPr>
        <p:txBody>
          <a:bodyPr>
            <a:normAutofit/>
          </a:bodyPr>
          <a:lstStyle>
            <a:lvl1pPr marL="0" indent="0">
              <a:buNone/>
              <a:defRPr sz="1900"/>
            </a:lvl1pPr>
          </a:lstStyle>
          <a:p>
            <a:r>
              <a:rPr lang="sv-SE" smtClean="0"/>
              <a:t>Klicka på ikonen för att lägga till en bild</a:t>
            </a:r>
            <a:endParaRPr lang="sv-SE" dirty="0"/>
          </a:p>
        </p:txBody>
      </p:sp>
      <p:pic>
        <p:nvPicPr>
          <p:cNvPr id="10" name="Bildobjekt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2" y="540000"/>
            <a:ext cx="1192745" cy="360000"/>
          </a:xfrm>
          <a:prstGeom prst="rect">
            <a:avLst/>
          </a:prstGeom>
        </p:spPr>
      </p:pic>
    </p:spTree>
    <p:extLst>
      <p:ext uri="{BB962C8B-B14F-4D97-AF65-F5344CB8AC3E}">
        <p14:creationId xmlns:p14="http://schemas.microsoft.com/office/powerpoint/2010/main" val="349595998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nehållssida - Rubrik och en ruta för objekt, Logotyp">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720002" y="900000"/>
            <a:ext cx="10801348" cy="1080000"/>
          </a:xfrm>
        </p:spPr>
        <p:txBody>
          <a:bodyPr/>
          <a:lstStyle>
            <a:lvl1pPr>
              <a:defRPr/>
            </a:lvl1pPr>
          </a:lstStyle>
          <a:p>
            <a:r>
              <a:rPr lang="sv-SE" dirty="0" smtClean="0"/>
              <a:t>Klicka här för att skriva in en rubrik</a:t>
            </a:r>
            <a:endParaRPr lang="sv-SE" dirty="0"/>
          </a:p>
        </p:txBody>
      </p:sp>
      <p:sp>
        <p:nvSpPr>
          <p:cNvPr id="6" name="Platshållare för innehåll 2"/>
          <p:cNvSpPr>
            <a:spLocks noGrp="1"/>
          </p:cNvSpPr>
          <p:nvPr>
            <p:ph idx="12" hasCustomPrompt="1"/>
          </p:nvPr>
        </p:nvSpPr>
        <p:spPr>
          <a:xfrm>
            <a:off x="720002" y="2052000"/>
            <a:ext cx="10801348" cy="41112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2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smtClean="0"/>
              <a:t>Klicka här för att skriva in text eller välj objekt på ikonerna nedan</a:t>
            </a:r>
          </a:p>
        </p:txBody>
      </p:sp>
      <p:pic>
        <p:nvPicPr>
          <p:cNvPr id="4" name="Bildobjekt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2" y="540000"/>
            <a:ext cx="1192745" cy="360000"/>
          </a:xfrm>
          <a:prstGeom prst="rect">
            <a:avLst/>
          </a:prstGeom>
        </p:spPr>
      </p:pic>
    </p:spTree>
    <p:extLst>
      <p:ext uri="{BB962C8B-B14F-4D97-AF65-F5344CB8AC3E}">
        <p14:creationId xmlns:p14="http://schemas.microsoft.com/office/powerpoint/2010/main" val="278995172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nehållssida - Rubrik och en ruta för objek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720002" y="900000"/>
            <a:ext cx="10801348" cy="1080000"/>
          </a:xfrm>
        </p:spPr>
        <p:txBody>
          <a:bodyPr/>
          <a:lstStyle>
            <a:lvl1pPr>
              <a:defRPr/>
            </a:lvl1pPr>
          </a:lstStyle>
          <a:p>
            <a:r>
              <a:rPr lang="sv-SE" dirty="0" smtClean="0"/>
              <a:t>Klicka här för att skriva in en rubrik</a:t>
            </a:r>
            <a:endParaRPr lang="sv-SE" dirty="0"/>
          </a:p>
        </p:txBody>
      </p:sp>
      <p:sp>
        <p:nvSpPr>
          <p:cNvPr id="6" name="Platshållare för innehåll 2"/>
          <p:cNvSpPr>
            <a:spLocks noGrp="1"/>
          </p:cNvSpPr>
          <p:nvPr>
            <p:ph idx="12" hasCustomPrompt="1"/>
          </p:nvPr>
        </p:nvSpPr>
        <p:spPr>
          <a:xfrm>
            <a:off x="720002" y="2052000"/>
            <a:ext cx="10801348" cy="41112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2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smtClean="0"/>
              <a:t>Klicka här för att skriva in text eller välj objekt på ikonerna nedan</a:t>
            </a:r>
          </a:p>
        </p:txBody>
      </p:sp>
    </p:spTree>
    <p:extLst>
      <p:ext uri="{BB962C8B-B14F-4D97-AF65-F5344CB8AC3E}">
        <p14:creationId xmlns:p14="http://schemas.microsoft.com/office/powerpoint/2010/main" val="64483534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nehållssida - Rubrik, underrubrik och en ruta för objekt, Logotyp">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720002" y="900000"/>
            <a:ext cx="10801348" cy="1080000"/>
          </a:xfrm>
        </p:spPr>
        <p:txBody>
          <a:bodyPr/>
          <a:lstStyle>
            <a:lvl1pPr>
              <a:defRPr/>
            </a:lvl1pPr>
          </a:lstStyle>
          <a:p>
            <a:r>
              <a:rPr lang="sv-SE" dirty="0" smtClean="0"/>
              <a:t>Klicka här för att skriva in en rubrik</a:t>
            </a:r>
            <a:endParaRPr lang="sv-SE" dirty="0"/>
          </a:p>
        </p:txBody>
      </p:sp>
      <p:sp>
        <p:nvSpPr>
          <p:cNvPr id="8" name="Platshållare för text 8"/>
          <p:cNvSpPr>
            <a:spLocks noGrp="1"/>
          </p:cNvSpPr>
          <p:nvPr>
            <p:ph type="body" sz="quarter" idx="14" hasCustomPrompt="1"/>
          </p:nvPr>
        </p:nvSpPr>
        <p:spPr>
          <a:xfrm>
            <a:off x="719999" y="2052000"/>
            <a:ext cx="10800000" cy="432000"/>
          </a:xfrm>
        </p:spPr>
        <p:txBody>
          <a:bodyPr anchor="ctr" anchorCtr="0"/>
          <a:lstStyle>
            <a:lvl1pPr marL="0" indent="0">
              <a:buNone/>
              <a:defRPr/>
            </a:lvl1pPr>
          </a:lstStyle>
          <a:p>
            <a:pPr lvl="0"/>
            <a:r>
              <a:rPr lang="sv-SE" dirty="0" smtClean="0"/>
              <a:t>Klicka här för att skriva en underrubrik</a:t>
            </a:r>
            <a:endParaRPr lang="sv-SE" dirty="0"/>
          </a:p>
        </p:txBody>
      </p:sp>
      <p:sp>
        <p:nvSpPr>
          <p:cNvPr id="10" name="Platshållare för innehåll 2"/>
          <p:cNvSpPr>
            <a:spLocks noGrp="1"/>
          </p:cNvSpPr>
          <p:nvPr>
            <p:ph idx="12" hasCustomPrompt="1"/>
          </p:nvPr>
        </p:nvSpPr>
        <p:spPr>
          <a:xfrm>
            <a:off x="719999" y="2556000"/>
            <a:ext cx="10801351" cy="36072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2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smtClean="0"/>
              <a:t>Klicka här för att skriva in text eller välj objekt på ikonerna nedan</a:t>
            </a:r>
          </a:p>
        </p:txBody>
      </p:sp>
      <p:pic>
        <p:nvPicPr>
          <p:cNvPr id="5"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2" y="540000"/>
            <a:ext cx="1192745" cy="360000"/>
          </a:xfrm>
          <a:prstGeom prst="rect">
            <a:avLst/>
          </a:prstGeom>
        </p:spPr>
      </p:pic>
    </p:spTree>
    <p:extLst>
      <p:ext uri="{BB962C8B-B14F-4D97-AF65-F5344CB8AC3E}">
        <p14:creationId xmlns:p14="http://schemas.microsoft.com/office/powerpoint/2010/main" val="198094211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nehållssida - Rubrik, underrubrik och en ruta för objek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720002" y="900000"/>
            <a:ext cx="10801348" cy="1080000"/>
          </a:xfrm>
        </p:spPr>
        <p:txBody>
          <a:bodyPr/>
          <a:lstStyle>
            <a:lvl1pPr>
              <a:defRPr/>
            </a:lvl1pPr>
          </a:lstStyle>
          <a:p>
            <a:r>
              <a:rPr lang="sv-SE" dirty="0" smtClean="0"/>
              <a:t>Klicka här för att skriva in en rubrik</a:t>
            </a:r>
            <a:endParaRPr lang="sv-SE" dirty="0"/>
          </a:p>
        </p:txBody>
      </p:sp>
      <p:sp>
        <p:nvSpPr>
          <p:cNvPr id="8" name="Platshållare för text 8"/>
          <p:cNvSpPr>
            <a:spLocks noGrp="1"/>
          </p:cNvSpPr>
          <p:nvPr>
            <p:ph type="body" sz="quarter" idx="14" hasCustomPrompt="1"/>
          </p:nvPr>
        </p:nvSpPr>
        <p:spPr>
          <a:xfrm>
            <a:off x="719999" y="2052000"/>
            <a:ext cx="10800000" cy="432000"/>
          </a:xfrm>
        </p:spPr>
        <p:txBody>
          <a:bodyPr anchor="ctr" anchorCtr="0"/>
          <a:lstStyle>
            <a:lvl1pPr marL="0" indent="0">
              <a:buNone/>
              <a:defRPr/>
            </a:lvl1pPr>
          </a:lstStyle>
          <a:p>
            <a:pPr lvl="0"/>
            <a:r>
              <a:rPr lang="sv-SE" dirty="0" smtClean="0"/>
              <a:t>Klicka här för att skriva en underrubrik</a:t>
            </a:r>
            <a:endParaRPr lang="sv-SE" dirty="0"/>
          </a:p>
        </p:txBody>
      </p:sp>
      <p:sp>
        <p:nvSpPr>
          <p:cNvPr id="10" name="Platshållare för innehåll 2"/>
          <p:cNvSpPr>
            <a:spLocks noGrp="1"/>
          </p:cNvSpPr>
          <p:nvPr>
            <p:ph idx="12" hasCustomPrompt="1"/>
          </p:nvPr>
        </p:nvSpPr>
        <p:spPr>
          <a:xfrm>
            <a:off x="719999" y="2556000"/>
            <a:ext cx="10801351" cy="3607200"/>
          </a:xfrm>
        </p:spPr>
        <p:txBody>
          <a:bodyPr>
            <a:normAutofit/>
          </a:bodyPr>
          <a:lstStyle>
            <a:lvl1pPr marL="0" marR="0" indent="0" algn="l" defTabSz="914377" rtl="0" eaLnBrk="1" fontAlgn="auto" latinLnBrk="0" hangingPunct="1">
              <a:lnSpc>
                <a:spcPct val="100000"/>
              </a:lnSpc>
              <a:spcBef>
                <a:spcPts val="600"/>
              </a:spcBef>
              <a:spcAft>
                <a:spcPts val="0"/>
              </a:spcAft>
              <a:buClrTx/>
              <a:buSzTx/>
              <a:buFont typeface="Arial" panose="020B0604020202020204" pitchFamily="34" charset="0"/>
              <a:buNone/>
              <a:tabLst/>
              <a:defRPr sz="2200"/>
            </a:lvl1pPr>
            <a:lvl2pPr>
              <a:defRPr sz="1900"/>
            </a:lvl2pPr>
            <a:lvl3pPr>
              <a:defRPr sz="1600"/>
            </a:lvl3pPr>
            <a:lvl4pPr>
              <a:defRPr sz="1500"/>
            </a:lvl4pPr>
            <a:lvl5pPr>
              <a:defRPr sz="1200"/>
            </a:lvl5pPr>
          </a:lstStyle>
          <a:p>
            <a:pPr marL="182558" marR="0" lvl="0" indent="-182558" algn="l" defTabSz="914377"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sv-SE" dirty="0" smtClean="0"/>
              <a:t>Klicka här för att skriva in text eller välj objekt på ikonerna nedan</a:t>
            </a:r>
          </a:p>
        </p:txBody>
      </p:sp>
    </p:spTree>
    <p:extLst>
      <p:ext uri="{BB962C8B-B14F-4D97-AF65-F5344CB8AC3E}">
        <p14:creationId xmlns:p14="http://schemas.microsoft.com/office/powerpoint/2010/main" val="69576744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720002" y="900000"/>
            <a:ext cx="10801348" cy="1080000"/>
          </a:xfrm>
          <a:prstGeom prst="rect">
            <a:avLst/>
          </a:prstGeom>
        </p:spPr>
        <p:txBody>
          <a:bodyPr vert="horz" lIns="91438" tIns="45719" rIns="91438" bIns="45719" rtlCol="0" anchor="b" anchorCtr="0">
            <a:normAutofit/>
          </a:bodyPr>
          <a:lstStyle/>
          <a:p>
            <a:r>
              <a:rPr lang="sv-SE" dirty="0" smtClean="0"/>
              <a:t>Rubrik</a:t>
            </a:r>
            <a:endParaRPr lang="sv-SE" dirty="0"/>
          </a:p>
        </p:txBody>
      </p:sp>
      <p:sp>
        <p:nvSpPr>
          <p:cNvPr id="3" name="Platshållare för text 2"/>
          <p:cNvSpPr>
            <a:spLocks noGrp="1"/>
          </p:cNvSpPr>
          <p:nvPr>
            <p:ph type="body" idx="1"/>
          </p:nvPr>
        </p:nvSpPr>
        <p:spPr>
          <a:xfrm>
            <a:off x="720000" y="2052000"/>
            <a:ext cx="10801349" cy="4140000"/>
          </a:xfrm>
          <a:prstGeom prst="rect">
            <a:avLst/>
          </a:prstGeom>
        </p:spPr>
        <p:txBody>
          <a:bodyPr vert="horz" lIns="91438" tIns="45719" rIns="91438" bIns="45719" rtlCol="0">
            <a:normAutofit/>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Tree>
    <p:extLst>
      <p:ext uri="{BB962C8B-B14F-4D97-AF65-F5344CB8AC3E}">
        <p14:creationId xmlns:p14="http://schemas.microsoft.com/office/powerpoint/2010/main" val="3556352275"/>
      </p:ext>
    </p:extLst>
  </p:cSld>
  <p:clrMap bg1="lt1" tx1="dk1" bg2="lt2" tx2="dk2" accent1="accent1" accent2="accent2" accent3="accent3" accent4="accent4" accent5="accent5" accent6="accent6" hlink="hlink" folHlink="folHlink"/>
  <p:sldLayoutIdLst>
    <p:sldLayoutId id="2147483663" r:id="rId1"/>
    <p:sldLayoutId id="2147483736" r:id="rId2"/>
    <p:sldLayoutId id="2147483726" r:id="rId3"/>
    <p:sldLayoutId id="2147483664" r:id="rId4"/>
    <p:sldLayoutId id="2147483737" r:id="rId5"/>
    <p:sldLayoutId id="2147483666" r:id="rId6"/>
    <p:sldLayoutId id="2147483738" r:id="rId7"/>
    <p:sldLayoutId id="2147483728" r:id="rId8"/>
    <p:sldLayoutId id="2147483739" r:id="rId9"/>
    <p:sldLayoutId id="2147483669" r:id="rId10"/>
    <p:sldLayoutId id="2147483740" r:id="rId11"/>
    <p:sldLayoutId id="2147483729" r:id="rId12"/>
    <p:sldLayoutId id="2147483741" r:id="rId13"/>
    <p:sldLayoutId id="2147483670" r:id="rId14"/>
    <p:sldLayoutId id="2147483742" r:id="rId15"/>
    <p:sldLayoutId id="2147483672" r:id="rId16"/>
    <p:sldLayoutId id="2147483743" r:id="rId17"/>
    <p:sldLayoutId id="2147483673" r:id="rId18"/>
    <p:sldLayoutId id="2147483674" r:id="rId19"/>
    <p:sldLayoutId id="2147483733" r:id="rId20"/>
    <p:sldLayoutId id="2147483744" r:id="rId21"/>
    <p:sldLayoutId id="2147483735" r:id="rId22"/>
  </p:sldLayoutIdLst>
  <p:timing>
    <p:tnLst>
      <p:par>
        <p:cTn id="1" dur="indefinite" restart="never" nodeType="tmRoot"/>
      </p:par>
    </p:tnLst>
  </p:timing>
  <p:hf sldNum="0" hdr="0" ftr="0" dt="0"/>
  <p:txStyles>
    <p:titleStyle>
      <a:lvl1pPr algn="l" defTabSz="914377" rtl="0" eaLnBrk="1" latinLnBrk="0" hangingPunct="1">
        <a:lnSpc>
          <a:spcPct val="90000"/>
        </a:lnSpc>
        <a:spcBef>
          <a:spcPct val="0"/>
        </a:spcBef>
        <a:buNone/>
        <a:defRPr sz="4000" b="0" kern="1200">
          <a:solidFill>
            <a:schemeClr val="tx1"/>
          </a:solidFill>
          <a:latin typeface="+mj-lt"/>
          <a:ea typeface="+mj-ea"/>
          <a:cs typeface="+mj-cs"/>
        </a:defRPr>
      </a:lvl1pPr>
    </p:titleStyle>
    <p:bodyStyle>
      <a:lvl1pPr marL="182558" indent="-182558" algn="l" defTabSz="914377" rtl="0" eaLnBrk="1" latinLnBrk="0" hangingPunct="1">
        <a:lnSpc>
          <a:spcPct val="100000"/>
        </a:lnSpc>
        <a:spcBef>
          <a:spcPts val="600"/>
        </a:spcBef>
        <a:buFont typeface="Arial" panose="020B0604020202020204" pitchFamily="34" charset="0"/>
        <a:buChar char="•"/>
        <a:defRPr sz="2400" kern="1200">
          <a:solidFill>
            <a:schemeClr val="tx1"/>
          </a:solidFill>
          <a:latin typeface="+mn-lt"/>
          <a:ea typeface="+mn-ea"/>
          <a:cs typeface="+mn-cs"/>
        </a:defRPr>
      </a:lvl1pPr>
      <a:lvl2pPr marL="444489" indent="-169858" algn="l" defTabSz="914377"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2pPr>
      <a:lvl3pPr marL="809605" indent="-182558" algn="l" defTabSz="914377" rtl="0" eaLnBrk="1" latinLnBrk="0" hangingPunct="1">
        <a:lnSpc>
          <a:spcPct val="100000"/>
        </a:lnSpc>
        <a:spcBef>
          <a:spcPts val="600"/>
        </a:spcBef>
        <a:buFont typeface="Arial" panose="020B0604020202020204" pitchFamily="34" charset="0"/>
        <a:buChar char="•"/>
        <a:defRPr sz="1900" kern="1200">
          <a:solidFill>
            <a:schemeClr val="tx1"/>
          </a:solidFill>
          <a:latin typeface="+mn-lt"/>
          <a:ea typeface="+mn-ea"/>
          <a:cs typeface="+mn-cs"/>
        </a:defRPr>
      </a:lvl3pPr>
      <a:lvl4pPr marL="1254094" indent="-182558" algn="l" defTabSz="914377" rtl="0" eaLnBrk="1" latinLnBrk="0" hangingPunct="1">
        <a:lnSpc>
          <a:spcPct val="100000"/>
        </a:lnSpc>
        <a:spcBef>
          <a:spcPts val="600"/>
        </a:spcBef>
        <a:buFont typeface="Arial" panose="020B0604020202020204" pitchFamily="34" charset="0"/>
        <a:buChar char="•"/>
        <a:defRPr sz="1600" i="0" kern="1200">
          <a:solidFill>
            <a:schemeClr val="tx1"/>
          </a:solidFill>
          <a:latin typeface="+mn-lt"/>
          <a:ea typeface="+mn-ea"/>
          <a:cs typeface="+mn-cs"/>
        </a:defRPr>
      </a:lvl4pPr>
      <a:lvl5pPr marL="1619210" indent="-182558" algn="l" defTabSz="914377" rtl="0" eaLnBrk="1" latinLnBrk="0" hangingPunct="1">
        <a:lnSpc>
          <a:spcPct val="100000"/>
        </a:lnSpc>
        <a:spcBef>
          <a:spcPts val="600"/>
        </a:spcBef>
        <a:buFont typeface="Arial" panose="020B0604020202020204" pitchFamily="34" charset="0"/>
        <a:buChar char="•"/>
        <a:defRPr sz="1500" i="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9pPr>
    </p:bodyStyle>
    <p:otherStyle>
      <a:defPPr>
        <a:defRPr lang="sv-SE"/>
      </a:defPPr>
      <a:lvl1pPr marL="0" algn="l" defTabSz="914377" rtl="0" eaLnBrk="1" latinLnBrk="0" hangingPunct="1">
        <a:defRPr sz="1900" kern="1200">
          <a:solidFill>
            <a:schemeClr val="tx1"/>
          </a:solidFill>
          <a:latin typeface="+mn-lt"/>
          <a:ea typeface="+mn-ea"/>
          <a:cs typeface="+mn-cs"/>
        </a:defRPr>
      </a:lvl1pPr>
      <a:lvl2pPr marL="457189" algn="l" defTabSz="914377" rtl="0" eaLnBrk="1" latinLnBrk="0" hangingPunct="1">
        <a:defRPr sz="1900" kern="1200">
          <a:solidFill>
            <a:schemeClr val="tx1"/>
          </a:solidFill>
          <a:latin typeface="+mn-lt"/>
          <a:ea typeface="+mn-ea"/>
          <a:cs typeface="+mn-cs"/>
        </a:defRPr>
      </a:lvl2pPr>
      <a:lvl3pPr marL="914377" algn="l" defTabSz="914377" rtl="0" eaLnBrk="1" latinLnBrk="0" hangingPunct="1">
        <a:defRPr sz="1900" kern="1200">
          <a:solidFill>
            <a:schemeClr val="tx1"/>
          </a:solidFill>
          <a:latin typeface="+mn-lt"/>
          <a:ea typeface="+mn-ea"/>
          <a:cs typeface="+mn-cs"/>
        </a:defRPr>
      </a:lvl3pPr>
      <a:lvl4pPr marL="1371566" algn="l" defTabSz="914377" rtl="0" eaLnBrk="1" latinLnBrk="0" hangingPunct="1">
        <a:defRPr sz="1900" kern="1200">
          <a:solidFill>
            <a:schemeClr val="tx1"/>
          </a:solidFill>
          <a:latin typeface="+mn-lt"/>
          <a:ea typeface="+mn-ea"/>
          <a:cs typeface="+mn-cs"/>
        </a:defRPr>
      </a:lvl4pPr>
      <a:lvl5pPr marL="1828754" algn="l" defTabSz="914377" rtl="0" eaLnBrk="1" latinLnBrk="0" hangingPunct="1">
        <a:defRPr sz="1900" kern="1200">
          <a:solidFill>
            <a:schemeClr val="tx1"/>
          </a:solidFill>
          <a:latin typeface="+mn-lt"/>
          <a:ea typeface="+mn-ea"/>
          <a:cs typeface="+mn-cs"/>
        </a:defRPr>
      </a:lvl5pPr>
      <a:lvl6pPr marL="2285943" algn="l" defTabSz="914377" rtl="0" eaLnBrk="1" latinLnBrk="0" hangingPunct="1">
        <a:defRPr sz="1900" kern="1200">
          <a:solidFill>
            <a:schemeClr val="tx1"/>
          </a:solidFill>
          <a:latin typeface="+mn-lt"/>
          <a:ea typeface="+mn-ea"/>
          <a:cs typeface="+mn-cs"/>
        </a:defRPr>
      </a:lvl6pPr>
      <a:lvl7pPr marL="2743131" algn="l" defTabSz="914377" rtl="0" eaLnBrk="1" latinLnBrk="0" hangingPunct="1">
        <a:defRPr sz="1900" kern="1200">
          <a:solidFill>
            <a:schemeClr val="tx1"/>
          </a:solidFill>
          <a:latin typeface="+mn-lt"/>
          <a:ea typeface="+mn-ea"/>
          <a:cs typeface="+mn-cs"/>
        </a:defRPr>
      </a:lvl7pPr>
      <a:lvl8pPr marL="3200320" algn="l" defTabSz="914377" rtl="0" eaLnBrk="1" latinLnBrk="0" hangingPunct="1">
        <a:defRPr sz="1900" kern="1200">
          <a:solidFill>
            <a:schemeClr val="tx1"/>
          </a:solidFill>
          <a:latin typeface="+mn-lt"/>
          <a:ea typeface="+mn-ea"/>
          <a:cs typeface="+mn-cs"/>
        </a:defRPr>
      </a:lvl8pPr>
      <a:lvl9pPr marL="3657509" algn="l" defTabSz="914377" rtl="0" eaLnBrk="1" latinLnBrk="0" hangingPunct="1">
        <a:defRPr sz="19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888">
          <p15:clr>
            <a:srgbClr val="F26B43"/>
          </p15:clr>
        </p15:guide>
        <p15:guide id="2" pos="3840">
          <p15:clr>
            <a:srgbClr val="F26B43"/>
          </p15:clr>
        </p15:guide>
        <p15:guide id="3" orient="horz" pos="346">
          <p15:clr>
            <a:srgbClr val="F26B43"/>
          </p15:clr>
        </p15:guide>
        <p15:guide id="4" pos="438">
          <p15:clr>
            <a:srgbClr val="F26B43"/>
          </p15:clr>
        </p15:guide>
        <p15:guide id="5" orient="horz" pos="1253">
          <p15:clr>
            <a:srgbClr val="F26B43"/>
          </p15:clr>
        </p15:guide>
        <p15:guide id="6" orient="horz" pos="3748">
          <p15:clr>
            <a:srgbClr val="F26B43"/>
          </p15:clr>
        </p15:guide>
        <p15:guide id="7" pos="724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Underrubrik 18"/>
          <p:cNvSpPr>
            <a:spLocks noGrp="1"/>
          </p:cNvSpPr>
          <p:nvPr>
            <p:ph type="subTitle" idx="1"/>
          </p:nvPr>
        </p:nvSpPr>
        <p:spPr/>
        <p:txBody>
          <a:bodyPr>
            <a:normAutofit/>
          </a:bodyPr>
          <a:lstStyle/>
          <a:p>
            <a:r>
              <a:rPr lang="sv-SE" sz="3000" dirty="0" smtClean="0"/>
              <a:t>Remiss Handbok Hälsoval 2025, RS2023/2003</a:t>
            </a:r>
          </a:p>
          <a:p>
            <a:endParaRPr lang="sv-SE" dirty="0"/>
          </a:p>
        </p:txBody>
      </p:sp>
      <p:sp>
        <p:nvSpPr>
          <p:cNvPr id="18" name="Rubrik 17"/>
          <p:cNvSpPr>
            <a:spLocks noGrp="1"/>
          </p:cNvSpPr>
          <p:nvPr>
            <p:ph type="ctrTitle"/>
          </p:nvPr>
        </p:nvSpPr>
        <p:spPr/>
        <p:txBody>
          <a:bodyPr>
            <a:normAutofit/>
          </a:bodyPr>
          <a:lstStyle/>
          <a:p>
            <a:r>
              <a:rPr lang="sv-SE" dirty="0" smtClean="0"/>
              <a:t>Samanställning remissvar</a:t>
            </a:r>
            <a:endParaRPr lang="sv-SE" dirty="0"/>
          </a:p>
        </p:txBody>
      </p:sp>
    </p:spTree>
    <p:extLst>
      <p:ext uri="{BB962C8B-B14F-4D97-AF65-F5344CB8AC3E}">
        <p14:creationId xmlns:p14="http://schemas.microsoft.com/office/powerpoint/2010/main" val="17217514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Sammanlagd bedömning</a:t>
            </a:r>
            <a:endParaRPr lang="sv-SE" dirty="0"/>
          </a:p>
        </p:txBody>
      </p:sp>
      <p:sp>
        <p:nvSpPr>
          <p:cNvPr id="3" name="Platshållare för innehåll 2"/>
          <p:cNvSpPr>
            <a:spLocks noGrp="1"/>
          </p:cNvSpPr>
          <p:nvPr>
            <p:ph idx="12"/>
          </p:nvPr>
        </p:nvSpPr>
        <p:spPr/>
        <p:txBody>
          <a:bodyPr/>
          <a:lstStyle/>
          <a:p>
            <a:r>
              <a:rPr lang="sv-SE" dirty="0" smtClean="0"/>
              <a:t>Bland de inkomna remissvaren framkommer inga hinder att gå vidare med förtydligade skrivningar om samordning och kontinuitet, samverkan mellan vårdgivare och filialer.</a:t>
            </a:r>
            <a:endParaRPr lang="sv-SE" dirty="0"/>
          </a:p>
        </p:txBody>
      </p:sp>
    </p:spTree>
    <p:extLst>
      <p:ext uri="{BB962C8B-B14F-4D97-AF65-F5344CB8AC3E}">
        <p14:creationId xmlns:p14="http://schemas.microsoft.com/office/powerpoint/2010/main" val="42322487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720000" y="1124744"/>
            <a:ext cx="10801348" cy="2448272"/>
          </a:xfrm>
        </p:spPr>
        <p:txBody>
          <a:bodyPr>
            <a:normAutofit fontScale="90000"/>
          </a:bodyPr>
          <a:lstStyle/>
          <a:p>
            <a:r>
              <a:rPr lang="sv-SE" dirty="0" smtClean="0"/>
              <a:t>Inkomna remissvar</a:t>
            </a:r>
            <a:r>
              <a:rPr lang="sv-SE" sz="2200" dirty="0"/>
              <a:t/>
            </a:r>
            <a:br>
              <a:rPr lang="sv-SE" sz="2200" dirty="0"/>
            </a:br>
            <a:r>
              <a:rPr lang="sv-SE" sz="2000" dirty="0"/>
              <a:t>Utskick 2024-01-09 till samtliga politiska partier i Regionfullmäktige, pensionärsorganisationer, funktionsrättsorganisationer, samtliga utförare inom </a:t>
            </a:r>
            <a:r>
              <a:rPr lang="sv-SE" sz="2000" dirty="0" smtClean="0"/>
              <a:t>Hälsoval, Hälso-och sjukvårdsförvaltningen och länets kommuner. </a:t>
            </a:r>
            <a:r>
              <a:rPr lang="sv-SE" sz="2000" dirty="0"/>
              <a:t>Sista svarsdag 2024-02-16</a:t>
            </a:r>
            <a:r>
              <a:rPr lang="sv-SE" sz="2000" dirty="0" smtClean="0"/>
              <a:t>.</a:t>
            </a:r>
            <a:r>
              <a:rPr lang="sv-SE" sz="2000" dirty="0"/>
              <a:t/>
            </a:r>
            <a:br>
              <a:rPr lang="sv-SE" sz="2000" dirty="0"/>
            </a:br>
            <a:r>
              <a:rPr lang="sv-SE" sz="2000" dirty="0"/>
              <a:t>Fokus i remissen att lämna synpunkter på förslagen;</a:t>
            </a:r>
            <a:br>
              <a:rPr lang="sv-SE" sz="2000" dirty="0"/>
            </a:br>
            <a:r>
              <a:rPr lang="sv-SE" sz="2000" dirty="0"/>
              <a:t>samordning och kontinuitet, samverkan mellan vårdgivare och filialer</a:t>
            </a:r>
            <a:r>
              <a:rPr lang="sv-SE" sz="2000" dirty="0" smtClean="0"/>
              <a:t>.</a:t>
            </a:r>
            <a:br>
              <a:rPr lang="sv-SE" sz="2000" dirty="0" smtClean="0"/>
            </a:br>
            <a:r>
              <a:rPr lang="sv-SE" sz="2000" dirty="0" smtClean="0"/>
              <a:t>Utförare, kommun och organisation visas samlat. Hälso-och sjukvårdsförvaltningens och politiskt remissvar visas separat.</a:t>
            </a:r>
            <a:r>
              <a:rPr lang="sv-SE" sz="2000" dirty="0"/>
              <a:t/>
            </a:r>
            <a:br>
              <a:rPr lang="sv-SE" sz="2000" dirty="0"/>
            </a:br>
            <a:endParaRPr lang="sv-SE" sz="2000" dirty="0"/>
          </a:p>
        </p:txBody>
      </p:sp>
      <p:sp>
        <p:nvSpPr>
          <p:cNvPr id="3" name="Platshållare för innehåll 2"/>
          <p:cNvSpPr>
            <a:spLocks noGrp="1"/>
          </p:cNvSpPr>
          <p:nvPr>
            <p:ph idx="12"/>
          </p:nvPr>
        </p:nvSpPr>
        <p:spPr>
          <a:xfrm>
            <a:off x="720000" y="3717032"/>
            <a:ext cx="3477600" cy="2952328"/>
          </a:xfrm>
        </p:spPr>
        <p:txBody>
          <a:bodyPr>
            <a:normAutofit/>
          </a:bodyPr>
          <a:lstStyle/>
          <a:p>
            <a:r>
              <a:rPr lang="sv-SE" b="1" dirty="0"/>
              <a:t>Utförare</a:t>
            </a:r>
          </a:p>
          <a:p>
            <a:r>
              <a:rPr lang="sv-SE" dirty="0"/>
              <a:t>Capio </a:t>
            </a:r>
            <a:r>
              <a:rPr lang="sv-SE" dirty="0" smtClean="0"/>
              <a:t>Brynäs</a:t>
            </a:r>
          </a:p>
          <a:p>
            <a:r>
              <a:rPr lang="sv-SE" dirty="0" err="1" smtClean="0"/>
              <a:t>Doktorama</a:t>
            </a:r>
            <a:r>
              <a:rPr lang="sv-SE" dirty="0" smtClean="0"/>
              <a:t> Söderhamn </a:t>
            </a:r>
            <a:endParaRPr lang="sv-SE" dirty="0"/>
          </a:p>
          <a:p>
            <a:endParaRPr lang="sv-SE" dirty="0" smtClean="0"/>
          </a:p>
          <a:p>
            <a:r>
              <a:rPr lang="sv-SE" b="1" dirty="0" smtClean="0"/>
              <a:t>Politiska </a:t>
            </a:r>
            <a:r>
              <a:rPr lang="sv-SE" b="1" dirty="0"/>
              <a:t>partier</a:t>
            </a:r>
          </a:p>
          <a:p>
            <a:r>
              <a:rPr lang="sv-SE" dirty="0"/>
              <a:t>Vänsterpartiet</a:t>
            </a:r>
          </a:p>
          <a:p>
            <a:endParaRPr lang="sv-SE" dirty="0"/>
          </a:p>
        </p:txBody>
      </p:sp>
      <p:sp>
        <p:nvSpPr>
          <p:cNvPr id="4" name="Platshållare för innehåll 3"/>
          <p:cNvSpPr>
            <a:spLocks noGrp="1"/>
          </p:cNvSpPr>
          <p:nvPr>
            <p:ph idx="13"/>
          </p:nvPr>
        </p:nvSpPr>
        <p:spPr>
          <a:xfrm>
            <a:off x="4381876" y="3717032"/>
            <a:ext cx="3477600" cy="2664296"/>
          </a:xfrm>
        </p:spPr>
        <p:txBody>
          <a:bodyPr>
            <a:normAutofit fontScale="92500" lnSpcReduction="10000"/>
          </a:bodyPr>
          <a:lstStyle/>
          <a:p>
            <a:r>
              <a:rPr lang="sv-SE" b="1" dirty="0"/>
              <a:t>Kommuner</a:t>
            </a:r>
          </a:p>
          <a:p>
            <a:r>
              <a:rPr lang="sv-SE" dirty="0"/>
              <a:t>Söderhamn</a:t>
            </a:r>
          </a:p>
          <a:p>
            <a:r>
              <a:rPr lang="sv-SE" dirty="0"/>
              <a:t>Bollnäs</a:t>
            </a:r>
          </a:p>
          <a:p>
            <a:r>
              <a:rPr lang="sv-SE" dirty="0" smtClean="0"/>
              <a:t>Ljusdal </a:t>
            </a:r>
          </a:p>
          <a:p>
            <a:r>
              <a:rPr lang="sv-SE" dirty="0" smtClean="0"/>
              <a:t>Gävle</a:t>
            </a:r>
          </a:p>
          <a:p>
            <a:endParaRPr lang="sv-SE" b="1" dirty="0" smtClean="0"/>
          </a:p>
          <a:p>
            <a:r>
              <a:rPr lang="sv-SE" b="1" dirty="0" smtClean="0"/>
              <a:t>Hälso-och sjukvårdsförvaltningen</a:t>
            </a:r>
            <a:endParaRPr lang="sv-SE" b="1" dirty="0"/>
          </a:p>
        </p:txBody>
      </p:sp>
      <p:sp>
        <p:nvSpPr>
          <p:cNvPr id="5" name="Platshållare för innehåll 4"/>
          <p:cNvSpPr>
            <a:spLocks noGrp="1"/>
          </p:cNvSpPr>
          <p:nvPr>
            <p:ph idx="14"/>
          </p:nvPr>
        </p:nvSpPr>
        <p:spPr>
          <a:xfrm>
            <a:off x="8043752" y="3717032"/>
            <a:ext cx="3477600" cy="2258944"/>
          </a:xfrm>
        </p:spPr>
        <p:txBody>
          <a:bodyPr>
            <a:normAutofit fontScale="92500" lnSpcReduction="10000"/>
          </a:bodyPr>
          <a:lstStyle/>
          <a:p>
            <a:r>
              <a:rPr lang="sv-SE" b="1" dirty="0"/>
              <a:t>Pensionärs- och funktionsrättsorganisationer</a:t>
            </a:r>
          </a:p>
          <a:p>
            <a:r>
              <a:rPr lang="sv-SE" dirty="0"/>
              <a:t>SKPF pensionärerna Gävleborg</a:t>
            </a:r>
          </a:p>
          <a:p>
            <a:r>
              <a:rPr lang="sv-SE" dirty="0"/>
              <a:t>SPF Gävleborg</a:t>
            </a:r>
          </a:p>
          <a:p>
            <a:r>
              <a:rPr lang="sv-SE" dirty="0" err="1"/>
              <a:t>Funktionsrätt</a:t>
            </a:r>
            <a:r>
              <a:rPr lang="sv-SE" dirty="0"/>
              <a:t> Gävleborg</a:t>
            </a:r>
          </a:p>
          <a:p>
            <a:r>
              <a:rPr lang="sv-SE" dirty="0"/>
              <a:t>PRO Gävleborg</a:t>
            </a:r>
          </a:p>
          <a:p>
            <a:endParaRPr lang="sv-SE" dirty="0"/>
          </a:p>
        </p:txBody>
      </p:sp>
    </p:spTree>
    <p:extLst>
      <p:ext uri="{BB962C8B-B14F-4D97-AF65-F5344CB8AC3E}">
        <p14:creationId xmlns:p14="http://schemas.microsoft.com/office/powerpoint/2010/main" val="21540316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623392" y="548680"/>
            <a:ext cx="10801348" cy="512776"/>
          </a:xfrm>
        </p:spPr>
        <p:txBody>
          <a:bodyPr>
            <a:normAutofit fontScale="90000"/>
          </a:bodyPr>
          <a:lstStyle/>
          <a:p>
            <a:r>
              <a:rPr lang="sv-SE" dirty="0"/>
              <a:t/>
            </a:r>
            <a:br>
              <a:rPr lang="sv-SE" dirty="0"/>
            </a:br>
            <a:r>
              <a:rPr lang="sv-SE" dirty="0"/>
              <a:t> </a:t>
            </a:r>
            <a:r>
              <a:rPr lang="sv-SE" b="1" dirty="0"/>
              <a:t>Kontinuitet och samordning </a:t>
            </a:r>
            <a:endParaRPr lang="sv-SE" dirty="0"/>
          </a:p>
        </p:txBody>
      </p:sp>
      <p:sp>
        <p:nvSpPr>
          <p:cNvPr id="3" name="Platshållare för innehåll 2"/>
          <p:cNvSpPr>
            <a:spLocks noGrp="1"/>
          </p:cNvSpPr>
          <p:nvPr>
            <p:ph idx="12"/>
          </p:nvPr>
        </p:nvSpPr>
        <p:spPr>
          <a:xfrm>
            <a:off x="720002" y="1268760"/>
            <a:ext cx="10801348" cy="4894440"/>
          </a:xfrm>
        </p:spPr>
        <p:txBody>
          <a:bodyPr>
            <a:normAutofit/>
          </a:bodyPr>
          <a:lstStyle/>
          <a:p>
            <a:r>
              <a:rPr lang="sv-SE" dirty="0" smtClean="0"/>
              <a:t>Kontinuitet </a:t>
            </a:r>
            <a:r>
              <a:rPr lang="sv-SE" dirty="0"/>
              <a:t>och samordning är en ny rubrik där text är samlad som gäller individens behov av samordning, kontinuitet, fast läkarkontakt, fast vårdkontakt, SIP, </a:t>
            </a:r>
            <a:r>
              <a:rPr lang="sv-SE" dirty="0" err="1"/>
              <a:t>Patientkontrakt</a:t>
            </a:r>
            <a:r>
              <a:rPr lang="sv-SE" dirty="0"/>
              <a:t> samt vårdsamordnare. </a:t>
            </a:r>
            <a:endParaRPr lang="sv-SE" dirty="0" smtClean="0"/>
          </a:p>
          <a:p>
            <a:endParaRPr lang="sv-SE" dirty="0"/>
          </a:p>
          <a:p>
            <a:r>
              <a:rPr lang="sv-SE" dirty="0" smtClean="0"/>
              <a:t>Ingen vänder sig emot, det finns frågor om detaljer</a:t>
            </a:r>
          </a:p>
        </p:txBody>
      </p:sp>
    </p:spTree>
    <p:extLst>
      <p:ext uri="{BB962C8B-B14F-4D97-AF65-F5344CB8AC3E}">
        <p14:creationId xmlns:p14="http://schemas.microsoft.com/office/powerpoint/2010/main" val="5488872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720002" y="900000"/>
            <a:ext cx="10801348" cy="440768"/>
          </a:xfrm>
        </p:spPr>
        <p:txBody>
          <a:bodyPr>
            <a:normAutofit/>
          </a:bodyPr>
          <a:lstStyle/>
          <a:p>
            <a:r>
              <a:rPr lang="sv-SE" sz="2000" b="1" dirty="0"/>
              <a:t>Sammanställning av inkomna </a:t>
            </a:r>
            <a:r>
              <a:rPr lang="sv-SE" sz="2000" b="1" dirty="0" smtClean="0"/>
              <a:t>remissvar från kommun, utförare och organisationer:</a:t>
            </a:r>
            <a:endParaRPr lang="sv-SE" sz="2000" dirty="0"/>
          </a:p>
        </p:txBody>
      </p:sp>
      <p:sp>
        <p:nvSpPr>
          <p:cNvPr id="3" name="Platshållare för innehåll 2"/>
          <p:cNvSpPr>
            <a:spLocks noGrp="1"/>
          </p:cNvSpPr>
          <p:nvPr>
            <p:ph idx="12"/>
          </p:nvPr>
        </p:nvSpPr>
        <p:spPr>
          <a:xfrm>
            <a:off x="720002" y="1484784"/>
            <a:ext cx="10801348" cy="5040560"/>
          </a:xfrm>
        </p:spPr>
        <p:txBody>
          <a:bodyPr>
            <a:normAutofit fontScale="70000" lnSpcReduction="20000"/>
          </a:bodyPr>
          <a:lstStyle/>
          <a:p>
            <a:r>
              <a:rPr lang="sv-SE" b="1" dirty="0"/>
              <a:t>Samordning och kontinuitet</a:t>
            </a:r>
          </a:p>
          <a:p>
            <a:r>
              <a:rPr lang="sv-SE" sz="2300" dirty="0"/>
              <a:t>Helt nödvändigt för personcentrerad vård i samverkan och utvecklingen av god och Nära Vård. Förslagen om ökad kontinuitet och samordning samt prioriteringen av de svårast sjuka förutsätter fasta kontakter för att lyckas.</a:t>
            </a:r>
          </a:p>
          <a:p>
            <a:r>
              <a:rPr lang="sv-SE" sz="2300" dirty="0"/>
              <a:t>Såväl hälsocentral och den kommunala hälso- och sjukvården omfattas av fast vårdkontakt och poängterar därav vikten av samverkan mellan de olika vårdgivarna för att minska risk för förväxling/otydlighet mot invånaren.</a:t>
            </a:r>
          </a:p>
          <a:p>
            <a:r>
              <a:rPr lang="sv-SE" sz="2300" dirty="0" err="1"/>
              <a:t>Patientkontrakt</a:t>
            </a:r>
            <a:r>
              <a:rPr lang="sv-SE" sz="2300" dirty="0"/>
              <a:t> är en intressant nyordning, som bör följas upp och redovisas noggrant. För att inte bli alltför byråkratisk är det angeläget att de fasta kontakterna är ansvariga.</a:t>
            </a:r>
          </a:p>
          <a:p>
            <a:r>
              <a:rPr lang="sv-SE" sz="2300" dirty="0"/>
              <a:t>Samordnad individuell plan är eftersträvansvärt.</a:t>
            </a:r>
          </a:p>
          <a:p>
            <a:r>
              <a:rPr lang="sv-SE" sz="2300" dirty="0"/>
              <a:t>Lyft fram anhöriga som resurs, i synnerhet på SÄBO.</a:t>
            </a:r>
          </a:p>
          <a:p>
            <a:r>
              <a:rPr lang="sv-SE" sz="2300" dirty="0"/>
              <a:t>Geografisk närhet, kompetens och kontinuitet till samma person </a:t>
            </a:r>
            <a:r>
              <a:rPr lang="sv-SE" sz="2300" dirty="0" smtClean="0"/>
              <a:t>på hälsocentralen </a:t>
            </a:r>
            <a:r>
              <a:rPr lang="sv-SE" sz="2300" dirty="0"/>
              <a:t>är av vikt för oss som lever med </a:t>
            </a:r>
            <a:r>
              <a:rPr lang="sv-SE" sz="2300" dirty="0" smtClean="0"/>
              <a:t>kroniska funktionsnedsättningar</a:t>
            </a:r>
            <a:r>
              <a:rPr lang="sv-SE" sz="2300" dirty="0"/>
              <a:t>.</a:t>
            </a:r>
          </a:p>
          <a:p>
            <a:r>
              <a:rPr lang="sv-SE" sz="2300" dirty="0"/>
              <a:t>Viktigt att säkerställa en tydligt kommunicerad kontaktväg för individer som har svårt att använda sig av ordinarie kontaktvägar. </a:t>
            </a:r>
          </a:p>
          <a:p>
            <a:r>
              <a:rPr lang="sv-SE" sz="2300" dirty="0"/>
              <a:t>Är det skillnad på ansvaret, vårdsamordnare jämfört med fast vårdkontakt?</a:t>
            </a:r>
          </a:p>
          <a:p>
            <a:r>
              <a:rPr lang="sv-SE" sz="2300" dirty="0"/>
              <a:t>Ersättning för samordningsansvar likt REKO</a:t>
            </a:r>
            <a:r>
              <a:rPr lang="sv-SE" sz="2300" dirty="0" smtClean="0"/>
              <a:t>.</a:t>
            </a:r>
          </a:p>
          <a:p>
            <a:r>
              <a:rPr lang="sv-SE" sz="2300" dirty="0" smtClean="0"/>
              <a:t>Förtydliga </a:t>
            </a:r>
            <a:r>
              <a:rPr lang="sv-SE" sz="2300" dirty="0"/>
              <a:t>kring patientkontakt samt hur hela vårdkedjan hänger ihop för att stärka </a:t>
            </a:r>
            <a:endParaRPr lang="sv-SE" sz="2300" dirty="0" smtClean="0"/>
          </a:p>
          <a:p>
            <a:r>
              <a:rPr lang="sv-SE" sz="2300" dirty="0" smtClean="0"/>
              <a:t>Patientens trygghet </a:t>
            </a:r>
            <a:r>
              <a:rPr lang="sv-SE" sz="2300" dirty="0"/>
              <a:t>och </a:t>
            </a:r>
            <a:r>
              <a:rPr lang="sv-SE" sz="2300" dirty="0" smtClean="0"/>
              <a:t>säkerhet</a:t>
            </a:r>
          </a:p>
          <a:p>
            <a:r>
              <a:rPr lang="sv-SE" sz="2300" dirty="0" smtClean="0"/>
              <a:t>Inrätta särskilt uppdrag avseende seniorer likt uppdraget för funktionsvariationer.</a:t>
            </a:r>
            <a:endParaRPr lang="sv-SE" sz="2300" dirty="0"/>
          </a:p>
          <a:p>
            <a:endParaRPr lang="sv-SE" dirty="0"/>
          </a:p>
        </p:txBody>
      </p:sp>
      <p:pic>
        <p:nvPicPr>
          <p:cNvPr id="4" name="Bildobjekt 3" descr="En sällsynt diagnos drabbar högst en av 10.000 persone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65284" y="5229201"/>
            <a:ext cx="3226716" cy="1615048"/>
          </a:xfrm>
          <a:prstGeom prst="rect">
            <a:avLst/>
          </a:prstGeom>
        </p:spPr>
      </p:pic>
    </p:spTree>
    <p:extLst>
      <p:ext uri="{BB962C8B-B14F-4D97-AF65-F5344CB8AC3E}">
        <p14:creationId xmlns:p14="http://schemas.microsoft.com/office/powerpoint/2010/main" val="41143053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Samverkan mellan vårdgivare</a:t>
            </a:r>
            <a:endParaRPr lang="sv-SE" dirty="0"/>
          </a:p>
        </p:txBody>
      </p:sp>
      <p:sp>
        <p:nvSpPr>
          <p:cNvPr id="3" name="Platshållare för innehåll 2"/>
          <p:cNvSpPr>
            <a:spLocks noGrp="1"/>
          </p:cNvSpPr>
          <p:nvPr>
            <p:ph idx="12"/>
          </p:nvPr>
        </p:nvSpPr>
        <p:spPr/>
        <p:txBody>
          <a:bodyPr/>
          <a:lstStyle/>
          <a:p>
            <a:r>
              <a:rPr lang="sv-SE" dirty="0"/>
              <a:t>Ny skrivning för att tydliggöra utförarnas möjlighet att samverka inom basuppdraget </a:t>
            </a:r>
            <a:endParaRPr lang="sv-SE" dirty="0" smtClean="0"/>
          </a:p>
          <a:p>
            <a:endParaRPr lang="sv-SE" dirty="0"/>
          </a:p>
          <a:p>
            <a:r>
              <a:rPr lang="sv-SE" dirty="0"/>
              <a:t>Ingen vänder sig emot, det finns frågor om detaljer</a:t>
            </a:r>
          </a:p>
          <a:p>
            <a:endParaRPr lang="sv-SE" dirty="0"/>
          </a:p>
        </p:txBody>
      </p:sp>
    </p:spTree>
    <p:extLst>
      <p:ext uri="{BB962C8B-B14F-4D97-AF65-F5344CB8AC3E}">
        <p14:creationId xmlns:p14="http://schemas.microsoft.com/office/powerpoint/2010/main" val="15078764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720002" y="900000"/>
            <a:ext cx="10801348" cy="440768"/>
          </a:xfrm>
        </p:spPr>
        <p:txBody>
          <a:bodyPr>
            <a:normAutofit/>
          </a:bodyPr>
          <a:lstStyle/>
          <a:p>
            <a:r>
              <a:rPr lang="sv-SE" sz="2000" b="1" dirty="0"/>
              <a:t>Sammanställning av inkomna </a:t>
            </a:r>
            <a:r>
              <a:rPr lang="sv-SE" sz="2000" b="1" dirty="0" smtClean="0"/>
              <a:t>remissvar från </a:t>
            </a:r>
            <a:r>
              <a:rPr lang="sv-SE" sz="2000" b="1" dirty="0"/>
              <a:t>kommun, utförare och organisationer</a:t>
            </a:r>
            <a:r>
              <a:rPr lang="sv-SE" sz="2000" b="1" dirty="0" smtClean="0"/>
              <a:t>:</a:t>
            </a:r>
            <a:endParaRPr lang="sv-SE" sz="2000" dirty="0"/>
          </a:p>
        </p:txBody>
      </p:sp>
      <p:sp>
        <p:nvSpPr>
          <p:cNvPr id="3" name="Platshållare för innehåll 2"/>
          <p:cNvSpPr>
            <a:spLocks noGrp="1"/>
          </p:cNvSpPr>
          <p:nvPr>
            <p:ph idx="12"/>
          </p:nvPr>
        </p:nvSpPr>
        <p:spPr>
          <a:xfrm>
            <a:off x="720002" y="1556792"/>
            <a:ext cx="10801348" cy="4606408"/>
          </a:xfrm>
        </p:spPr>
        <p:txBody>
          <a:bodyPr>
            <a:normAutofit fontScale="92500" lnSpcReduction="10000"/>
          </a:bodyPr>
          <a:lstStyle/>
          <a:p>
            <a:r>
              <a:rPr lang="sv-SE" b="1" dirty="0"/>
              <a:t>Samverkan mellan vårdgivare</a:t>
            </a:r>
          </a:p>
          <a:p>
            <a:r>
              <a:rPr lang="sv-SE" dirty="0"/>
              <a:t>Samverkan mellan utförare är också en innovation som kräver utvecklandet av nya rutiner inom flera verksamhetsområden (utförare) och som måste innehålla tydliga uppföljningar. Särskilt i gränslandet mellan två eller flera ansvarsområden är samverkan nödvändig</a:t>
            </a:r>
            <a:r>
              <a:rPr lang="sv-SE" dirty="0" smtClean="0"/>
              <a:t>.</a:t>
            </a:r>
          </a:p>
          <a:p>
            <a:r>
              <a:rPr lang="sv-SE" dirty="0"/>
              <a:t>En positiv reflektion är att handboken tydliggör primärvårdens ansvar i samverkan med kommunen kring de gemensamma patienterna. Den blir en bra grund för fortsatt utveckling av samarbetet. </a:t>
            </a:r>
          </a:p>
          <a:p>
            <a:r>
              <a:rPr lang="sv-SE" dirty="0"/>
              <a:t>Ska vara utgångspunkt för regionens uppdrag på SÄBO </a:t>
            </a:r>
            <a:endParaRPr lang="sv-SE" dirty="0" smtClean="0"/>
          </a:p>
          <a:p>
            <a:r>
              <a:rPr lang="sv-SE" dirty="0" smtClean="0"/>
              <a:t>tillsammans </a:t>
            </a:r>
            <a:r>
              <a:rPr lang="sv-SE" dirty="0"/>
              <a:t>med </a:t>
            </a:r>
            <a:r>
              <a:rPr lang="sv-SE" dirty="0" smtClean="0"/>
              <a:t>kommunen.</a:t>
            </a:r>
            <a:endParaRPr lang="sv-SE" dirty="0"/>
          </a:p>
          <a:p>
            <a:r>
              <a:rPr lang="sv-SE" dirty="0"/>
              <a:t>B</a:t>
            </a:r>
            <a:r>
              <a:rPr lang="sv-SE" dirty="0" smtClean="0"/>
              <a:t>eskriv ytterligare hur </a:t>
            </a:r>
            <a:r>
              <a:rPr lang="sv-SE" dirty="0"/>
              <a:t>samverkan skall gå till. I aktuellt förslag framgår att </a:t>
            </a:r>
            <a:endParaRPr lang="sv-SE" dirty="0" smtClean="0"/>
          </a:p>
          <a:p>
            <a:r>
              <a:rPr lang="sv-SE" dirty="0" smtClean="0"/>
              <a:t>samverkan </a:t>
            </a:r>
            <a:r>
              <a:rPr lang="sv-SE" dirty="0"/>
              <a:t>mellan samverkansparter styrs av samverkansavtal, vilket är </a:t>
            </a:r>
            <a:endParaRPr lang="sv-SE" dirty="0" smtClean="0"/>
          </a:p>
          <a:p>
            <a:r>
              <a:rPr lang="sv-SE" dirty="0" smtClean="0"/>
              <a:t>bra</a:t>
            </a:r>
            <a:r>
              <a:rPr lang="sv-SE" dirty="0"/>
              <a:t>. B</a:t>
            </a:r>
            <a:r>
              <a:rPr lang="sv-SE" dirty="0" smtClean="0"/>
              <a:t>etona </a:t>
            </a:r>
            <a:r>
              <a:rPr lang="sv-SE" dirty="0"/>
              <a:t>vikten av att samtliga </a:t>
            </a:r>
            <a:r>
              <a:rPr lang="sv-SE" dirty="0" smtClean="0"/>
              <a:t>samverkansparter </a:t>
            </a:r>
            <a:r>
              <a:rPr lang="sv-SE" dirty="0"/>
              <a:t>bör har god </a:t>
            </a:r>
            <a:r>
              <a:rPr lang="sv-SE" dirty="0" smtClean="0"/>
              <a:t>kännedom</a:t>
            </a:r>
          </a:p>
          <a:p>
            <a:r>
              <a:rPr lang="sv-SE" dirty="0" smtClean="0"/>
              <a:t>om </a:t>
            </a:r>
            <a:r>
              <a:rPr lang="sv-SE" dirty="0"/>
              <a:t>både fast </a:t>
            </a:r>
            <a:r>
              <a:rPr lang="sv-SE" dirty="0" smtClean="0"/>
              <a:t>läkarkontakt såväl </a:t>
            </a:r>
            <a:r>
              <a:rPr lang="sv-SE" dirty="0"/>
              <a:t>som fast vårdkontakt.</a:t>
            </a:r>
          </a:p>
        </p:txBody>
      </p:sp>
      <p:pic>
        <p:nvPicPr>
          <p:cNvPr id="4" name="Platshållare för innehåll 5" descr="Samarbete"/>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39872" y="4725143"/>
            <a:ext cx="2819945" cy="2110787"/>
          </a:xfrm>
          <a:prstGeom prst="rect">
            <a:avLst/>
          </a:prstGeom>
        </p:spPr>
      </p:pic>
    </p:spTree>
    <p:extLst>
      <p:ext uri="{BB962C8B-B14F-4D97-AF65-F5344CB8AC3E}">
        <p14:creationId xmlns:p14="http://schemas.microsoft.com/office/powerpoint/2010/main" val="12539740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720002" y="1052736"/>
            <a:ext cx="10801348" cy="432048"/>
          </a:xfrm>
        </p:spPr>
        <p:txBody>
          <a:bodyPr anchor="t">
            <a:noAutofit/>
          </a:bodyPr>
          <a:lstStyle/>
          <a:p>
            <a:r>
              <a:rPr lang="sv-SE" sz="2800" dirty="0"/>
              <a:t>Filialer Ingen vänder sig emot, det finns frågor om detaljer</a:t>
            </a:r>
            <a:br>
              <a:rPr lang="sv-SE" sz="2800" dirty="0"/>
            </a:br>
            <a:endParaRPr lang="sv-SE" sz="2800" dirty="0"/>
          </a:p>
        </p:txBody>
      </p:sp>
      <p:sp>
        <p:nvSpPr>
          <p:cNvPr id="3" name="Platshållare för innehåll 2"/>
          <p:cNvSpPr>
            <a:spLocks noGrp="1"/>
          </p:cNvSpPr>
          <p:nvPr>
            <p:ph idx="12"/>
          </p:nvPr>
        </p:nvSpPr>
        <p:spPr>
          <a:xfrm>
            <a:off x="720002" y="1556792"/>
            <a:ext cx="10801348" cy="4606408"/>
          </a:xfrm>
        </p:spPr>
        <p:txBody>
          <a:bodyPr>
            <a:normAutofit fontScale="85000" lnSpcReduction="20000"/>
          </a:bodyPr>
          <a:lstStyle/>
          <a:p>
            <a:r>
              <a:rPr lang="sv-SE" dirty="0" smtClean="0"/>
              <a:t>Det </a:t>
            </a:r>
            <a:r>
              <a:rPr lang="sv-SE" dirty="0"/>
              <a:t>är viktigt att, så långt det är möjligt, verka för en jämlik vård i länet och trygga tillgänglighet och kontinuitet för befolkningen i landsbygd och glesbygd. Det innebär en del utmaningar när det kommer till hälsocentraler i landsbygd och glesbygd med bland annat befolkningsutveckling, bemanning, rekrytering, kompetens för att klara av basuppdraget i Hälsoval.</a:t>
            </a:r>
          </a:p>
          <a:p>
            <a:r>
              <a:rPr lang="sv-SE" dirty="0"/>
              <a:t>Region Gävleborg har 42 hälsocentraler och 5 filialer. I Handbok 2024 finns ingen tydlig beskrivning av uppdraget för filial och ersättning. För att säkerställa en fortsatt drift av nuvarande filialer och skapa förutsättningar för framtida etableringar av filialer så behöver uppdraget </a:t>
            </a:r>
            <a:r>
              <a:rPr lang="sv-SE" dirty="0" err="1"/>
              <a:t>kravställas</a:t>
            </a:r>
            <a:r>
              <a:rPr lang="sv-SE" dirty="0"/>
              <a:t> och ersättas.</a:t>
            </a:r>
          </a:p>
          <a:p>
            <a:r>
              <a:rPr lang="sv-SE" dirty="0"/>
              <a:t>Förslaget är att filialuppdraget delas upp i tre nivåer</a:t>
            </a:r>
          </a:p>
          <a:p>
            <a:r>
              <a:rPr lang="sv-SE" dirty="0"/>
              <a:t> </a:t>
            </a:r>
            <a:r>
              <a:rPr lang="sv-SE" dirty="0" err="1"/>
              <a:t>Distriktssköterske</a:t>
            </a:r>
            <a:r>
              <a:rPr lang="sv-SE" dirty="0"/>
              <a:t>- sjuksköterskefilial</a:t>
            </a:r>
          </a:p>
          <a:p>
            <a:r>
              <a:rPr lang="sv-SE" dirty="0"/>
              <a:t> Läkarfilial</a:t>
            </a:r>
          </a:p>
          <a:p>
            <a:r>
              <a:rPr lang="sv-SE" dirty="0"/>
              <a:t> Utökad filial</a:t>
            </a:r>
          </a:p>
          <a:p>
            <a:r>
              <a:rPr lang="sv-SE" dirty="0"/>
              <a:t>I de tre nivåerna blir det tydligare krav på tillgänglighet, öppettider och bemanning.</a:t>
            </a:r>
          </a:p>
          <a:p>
            <a:r>
              <a:rPr lang="sv-SE" dirty="0"/>
              <a:t>I förslaget med tre nivåer av filialer ges möjlighet och förutsättningar för utförare att verka i områden där avstånd för resor är stora och kommunikationerna är glesa. Det kan också bidra till utvecklingen mot en mer god och när vård och att säkra tillgången till vård i landsbygd och glesbygd.</a:t>
            </a:r>
          </a:p>
        </p:txBody>
      </p:sp>
    </p:spTree>
    <p:extLst>
      <p:ext uri="{BB962C8B-B14F-4D97-AF65-F5344CB8AC3E}">
        <p14:creationId xmlns:p14="http://schemas.microsoft.com/office/powerpoint/2010/main" val="7508957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720002" y="1109660"/>
            <a:ext cx="10801348" cy="368760"/>
          </a:xfrm>
        </p:spPr>
        <p:txBody>
          <a:bodyPr>
            <a:normAutofit/>
          </a:bodyPr>
          <a:lstStyle/>
          <a:p>
            <a:r>
              <a:rPr lang="sv-SE" sz="2000" b="1" dirty="0"/>
              <a:t>Sammanställning av inkomna </a:t>
            </a:r>
            <a:r>
              <a:rPr lang="sv-SE" sz="2000" b="1" dirty="0" smtClean="0"/>
              <a:t>remissvar </a:t>
            </a:r>
            <a:r>
              <a:rPr lang="sv-SE" sz="2000" b="1" dirty="0"/>
              <a:t>från kommun, utförare och </a:t>
            </a:r>
            <a:r>
              <a:rPr lang="sv-SE" sz="2000" b="1" dirty="0" smtClean="0"/>
              <a:t>organisationer:</a:t>
            </a:r>
            <a:endParaRPr lang="sv-SE" sz="2000" dirty="0"/>
          </a:p>
        </p:txBody>
      </p:sp>
      <p:sp>
        <p:nvSpPr>
          <p:cNvPr id="3" name="Platshållare för innehåll 2"/>
          <p:cNvSpPr>
            <a:spLocks noGrp="1"/>
          </p:cNvSpPr>
          <p:nvPr>
            <p:ph idx="12"/>
          </p:nvPr>
        </p:nvSpPr>
        <p:spPr>
          <a:xfrm>
            <a:off x="700637" y="1478420"/>
            <a:ext cx="10801348" cy="4542868"/>
          </a:xfrm>
        </p:spPr>
        <p:txBody>
          <a:bodyPr>
            <a:normAutofit lnSpcReduction="10000"/>
          </a:bodyPr>
          <a:lstStyle/>
          <a:p>
            <a:r>
              <a:rPr lang="sv-SE" b="1" dirty="0" smtClean="0"/>
              <a:t>Filialer</a:t>
            </a:r>
            <a:endParaRPr lang="sv-SE" b="1" dirty="0"/>
          </a:p>
          <a:p>
            <a:r>
              <a:rPr lang="sv-SE" dirty="0" smtClean="0"/>
              <a:t>Filialverksamhet </a:t>
            </a:r>
            <a:r>
              <a:rPr lang="sv-SE" dirty="0"/>
              <a:t>bedöms gå i linje med en god och nära vård och ett bra bidrag till vården i glesbygd. Filialer uppfattas bidra till att öka tillgängligheten i lands- och glesbygd. Möjligheten skulle öka ytterligare om styrningen av filialerna </a:t>
            </a:r>
            <a:r>
              <a:rPr lang="sv-SE" dirty="0" smtClean="0"/>
              <a:t>minskade.</a:t>
            </a:r>
          </a:p>
          <a:p>
            <a:r>
              <a:rPr lang="sv-SE" dirty="0"/>
              <a:t>En farhåga är att hälsocentraler skulle kunna påverkas utifrån svårigheter med bemanning, rekrytering samt eventuell olönsamhet och därmed risk att någon av våra fullskaliga hälsocentraler kan komma att läggas ned. Ljusdals kommun är en av de glesaste befolkade kommunerna i landet och delar av befolkningen har närmare till andra regioners vårdinrättningar än till några av tätorterna i kommun (där regionens verksamheter idag ligger). Ur Ljusdals perspektiv är filialer ett verktyg för att erbjuda regionens tjänster nära våra medborgare bosatta på vår glesbygd</a:t>
            </a:r>
            <a:r>
              <a:rPr lang="sv-SE" dirty="0" smtClean="0"/>
              <a:t>.</a:t>
            </a:r>
          </a:p>
          <a:p>
            <a:r>
              <a:rPr lang="sv-SE" dirty="0" smtClean="0"/>
              <a:t>Den </a:t>
            </a:r>
            <a:r>
              <a:rPr lang="sv-SE" dirty="0"/>
              <a:t>enda organisationsformen som är svårare att rekrytera till inom primärvården än en liten hälsocentral är - en filial.</a:t>
            </a:r>
            <a:endParaRPr lang="sv-SE" dirty="0" smtClean="0"/>
          </a:p>
          <a:p>
            <a:endParaRPr lang="sv-SE" dirty="0"/>
          </a:p>
        </p:txBody>
      </p:sp>
      <p:pic>
        <p:nvPicPr>
          <p:cNvPr id="6" name="Bildobjekt 5" descr="DIGIFUNK | Skapa en tillgänglig lärmiljö för personer med kognitiva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84032" y="5621010"/>
            <a:ext cx="5544616" cy="1230905"/>
          </a:xfrm>
          <a:prstGeom prst="rect">
            <a:avLst/>
          </a:prstGeom>
        </p:spPr>
      </p:pic>
    </p:spTree>
    <p:extLst>
      <p:ext uri="{BB962C8B-B14F-4D97-AF65-F5344CB8AC3E}">
        <p14:creationId xmlns:p14="http://schemas.microsoft.com/office/powerpoint/2010/main" val="39757741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720002" y="900000"/>
            <a:ext cx="10801348" cy="440768"/>
          </a:xfrm>
        </p:spPr>
        <p:txBody>
          <a:bodyPr>
            <a:normAutofit/>
          </a:bodyPr>
          <a:lstStyle/>
          <a:p>
            <a:r>
              <a:rPr lang="sv-SE" sz="2000" b="1" dirty="0" smtClean="0"/>
              <a:t>Sammanställning av remissvar </a:t>
            </a:r>
            <a:r>
              <a:rPr lang="sv-SE" sz="2000" b="1" dirty="0"/>
              <a:t>från </a:t>
            </a:r>
            <a:r>
              <a:rPr lang="sv-SE" sz="2000" b="1" dirty="0" smtClean="0"/>
              <a:t>Hälso-och sjukvårdsförvaltningen: </a:t>
            </a:r>
            <a:endParaRPr lang="sv-SE" sz="2000" b="1" dirty="0"/>
          </a:p>
        </p:txBody>
      </p:sp>
      <p:sp>
        <p:nvSpPr>
          <p:cNvPr id="3" name="Platshållare för innehåll 2"/>
          <p:cNvSpPr>
            <a:spLocks noGrp="1"/>
          </p:cNvSpPr>
          <p:nvPr>
            <p:ph idx="12"/>
          </p:nvPr>
        </p:nvSpPr>
        <p:spPr>
          <a:xfrm>
            <a:off x="720000" y="1484784"/>
            <a:ext cx="3477600" cy="5040560"/>
          </a:xfrm>
        </p:spPr>
        <p:txBody>
          <a:bodyPr>
            <a:normAutofit lnSpcReduction="10000"/>
          </a:bodyPr>
          <a:lstStyle/>
          <a:p>
            <a:r>
              <a:rPr lang="sv-SE" b="1" dirty="0" smtClean="0"/>
              <a:t>Samordning och kontinuitet</a:t>
            </a:r>
          </a:p>
          <a:p>
            <a:r>
              <a:rPr lang="sv-SE" sz="1600" dirty="0"/>
              <a:t>Hälso- och sjukvårdsförvaltningen delar fullt ut synen på värdet av samordning av insatser kring patienten.</a:t>
            </a:r>
          </a:p>
          <a:p>
            <a:r>
              <a:rPr lang="sv-SE" sz="1600" dirty="0" smtClean="0"/>
              <a:t>Bra att lyfta fram att team kan vara bärare av kontinuitet.</a:t>
            </a:r>
          </a:p>
          <a:p>
            <a:r>
              <a:rPr lang="sv-SE" sz="1600" dirty="0" smtClean="0"/>
              <a:t>Överlåt till verksamhetschef att bedöma vilken </a:t>
            </a:r>
            <a:r>
              <a:rPr lang="sv-SE" sz="1600" dirty="0" err="1" smtClean="0"/>
              <a:t>spec.kompetens</a:t>
            </a:r>
            <a:r>
              <a:rPr lang="sv-SE" sz="1600" dirty="0" smtClean="0"/>
              <a:t> som kan vara fast läkarkontakt. Gå ifrån krav på 12-mån kontrakt på hyrläkare för fast läkarkontakt.</a:t>
            </a:r>
          </a:p>
          <a:p>
            <a:r>
              <a:rPr lang="sv-SE" sz="1600" dirty="0" smtClean="0"/>
              <a:t>Avstyrker föreslaget om införande </a:t>
            </a:r>
            <a:r>
              <a:rPr lang="sv-SE" sz="1600" dirty="0"/>
              <a:t>av ”vårdsamordnare</a:t>
            </a:r>
            <a:r>
              <a:rPr lang="sv-SE" sz="1600" dirty="0" smtClean="0"/>
              <a:t>” riks att skapa otydlighet i förhållande till uppdraget fast vårdkontakt.</a:t>
            </a:r>
          </a:p>
          <a:p>
            <a:r>
              <a:rPr lang="sv-SE" sz="1600" dirty="0" err="1" smtClean="0"/>
              <a:t>Patientkontrakt</a:t>
            </a:r>
            <a:r>
              <a:rPr lang="sv-SE" sz="1600" dirty="0" smtClean="0"/>
              <a:t> fortsatt benämnas Dokumenterad överenskommelse.</a:t>
            </a:r>
          </a:p>
        </p:txBody>
      </p:sp>
      <p:sp>
        <p:nvSpPr>
          <p:cNvPr id="4" name="Platshållare för innehåll 3"/>
          <p:cNvSpPr>
            <a:spLocks noGrp="1"/>
          </p:cNvSpPr>
          <p:nvPr>
            <p:ph idx="13"/>
          </p:nvPr>
        </p:nvSpPr>
        <p:spPr>
          <a:xfrm>
            <a:off x="4381876" y="1484784"/>
            <a:ext cx="3477600" cy="5040560"/>
          </a:xfrm>
        </p:spPr>
        <p:txBody>
          <a:bodyPr/>
          <a:lstStyle/>
          <a:p>
            <a:r>
              <a:rPr lang="sv-SE" b="1" dirty="0" smtClean="0"/>
              <a:t>Samverkan mellan vårdgivare</a:t>
            </a:r>
          </a:p>
          <a:p>
            <a:r>
              <a:rPr lang="sv-SE" sz="1600" dirty="0"/>
              <a:t>Hälso- och sjukvårdsförvaltningen välkomnar förslaget till förtydligande om samverkan </a:t>
            </a:r>
            <a:r>
              <a:rPr lang="sv-SE" sz="1600" dirty="0" smtClean="0"/>
              <a:t>inom basuppdraget.</a:t>
            </a:r>
          </a:p>
          <a:p>
            <a:r>
              <a:rPr lang="sv-SE" sz="1600" dirty="0" smtClean="0"/>
              <a:t>Hälso- </a:t>
            </a:r>
            <a:r>
              <a:rPr lang="sv-SE" sz="1600" dirty="0"/>
              <a:t>och sjukvårdsförvaltningen </a:t>
            </a:r>
            <a:r>
              <a:rPr lang="sv-SE" sz="1600" dirty="0" smtClean="0"/>
              <a:t>föreslår:</a:t>
            </a:r>
          </a:p>
          <a:p>
            <a:r>
              <a:rPr lang="sv-SE" sz="1600" dirty="0" smtClean="0"/>
              <a:t>Hälsovalskontoret </a:t>
            </a:r>
            <a:r>
              <a:rPr lang="sv-SE" sz="1600" dirty="0"/>
              <a:t>ansvarar för att fördelningen av kontaktpersoner fördelas proportionerligt och rättvist mellan offentlig och privat utförare och detsamma vad gäller ansvarsfördelningen i framdriften av frågorna gällande aktiviteter och </a:t>
            </a:r>
            <a:r>
              <a:rPr lang="sv-SE" sz="1600" dirty="0" smtClean="0"/>
              <a:t>funktioner.</a:t>
            </a:r>
          </a:p>
          <a:p>
            <a:endParaRPr lang="sv-SE" sz="1600" dirty="0"/>
          </a:p>
        </p:txBody>
      </p:sp>
      <p:sp>
        <p:nvSpPr>
          <p:cNvPr id="5" name="Platshållare för innehåll 4"/>
          <p:cNvSpPr>
            <a:spLocks noGrp="1"/>
          </p:cNvSpPr>
          <p:nvPr>
            <p:ph idx="14"/>
          </p:nvPr>
        </p:nvSpPr>
        <p:spPr>
          <a:xfrm>
            <a:off x="8043752" y="1484784"/>
            <a:ext cx="3477600" cy="5040560"/>
          </a:xfrm>
        </p:spPr>
        <p:txBody>
          <a:bodyPr>
            <a:normAutofit fontScale="92500" lnSpcReduction="10000"/>
          </a:bodyPr>
          <a:lstStyle/>
          <a:p>
            <a:r>
              <a:rPr lang="sv-SE" b="1" dirty="0" smtClean="0"/>
              <a:t>Filial</a:t>
            </a:r>
          </a:p>
          <a:p>
            <a:r>
              <a:rPr lang="sv-SE" sz="1700" dirty="0" smtClean="0"/>
              <a:t>HSL välkomnar </a:t>
            </a:r>
            <a:r>
              <a:rPr lang="sv-SE" sz="1700" dirty="0"/>
              <a:t>tankarna om att erbjuda primärvård på alternativa, fullgoda sätt, där filiallösningar kan vara ett värdefullt tillskott. </a:t>
            </a:r>
            <a:endParaRPr lang="sv-SE" sz="1700" dirty="0" smtClean="0"/>
          </a:p>
          <a:p>
            <a:r>
              <a:rPr lang="sv-SE" sz="1700" dirty="0"/>
              <a:t>D</a:t>
            </a:r>
            <a:r>
              <a:rPr lang="sv-SE" sz="1700" dirty="0" smtClean="0"/>
              <a:t>igitala </a:t>
            </a:r>
            <a:r>
              <a:rPr lang="sv-SE" sz="1700" dirty="0"/>
              <a:t>möjligheterna (läs förutsättningarna) som skulle kunna bidra mycket i utvecklingen av olika typer av filiallösningar</a:t>
            </a:r>
            <a:r>
              <a:rPr lang="sv-SE" sz="1700" dirty="0" smtClean="0"/>
              <a:t>.</a:t>
            </a:r>
          </a:p>
          <a:p>
            <a:r>
              <a:rPr lang="sv-SE" sz="1700" dirty="0"/>
              <a:t>Hälso- och sjukvårdsförvaltningen önskar se en uppluckring av kravet på fysisk bemanning till förmån för vård via Min Vård Gävleborg som i många fall torde kunna ta omhand de vårdbehov som inkommer. </a:t>
            </a:r>
            <a:r>
              <a:rPr lang="sv-SE" sz="1700" dirty="0" smtClean="0"/>
              <a:t>Nödvändigt </a:t>
            </a:r>
            <a:r>
              <a:rPr lang="sv-SE" sz="1700" dirty="0"/>
              <a:t>att digital vård via Min Vård Gävleborg </a:t>
            </a:r>
            <a:r>
              <a:rPr lang="sv-SE" sz="1700" dirty="0" smtClean="0"/>
              <a:t>tydliggörs.</a:t>
            </a:r>
          </a:p>
          <a:p>
            <a:r>
              <a:rPr lang="sv-SE" sz="1700" dirty="0"/>
              <a:t>Skillnaderna mellan de olika filialtyperna </a:t>
            </a:r>
            <a:r>
              <a:rPr lang="sv-SE" sz="1700" dirty="0" smtClean="0"/>
              <a:t>kan </a:t>
            </a:r>
            <a:r>
              <a:rPr lang="sv-SE" sz="1700" dirty="0"/>
              <a:t>med fördel utvecklas ytterligare.</a:t>
            </a:r>
          </a:p>
        </p:txBody>
      </p:sp>
    </p:spTree>
    <p:extLst>
      <p:ext uri="{BB962C8B-B14F-4D97-AF65-F5344CB8AC3E}">
        <p14:creationId xmlns:p14="http://schemas.microsoft.com/office/powerpoint/2010/main" val="2760197960"/>
      </p:ext>
    </p:extLst>
  </p:cSld>
  <p:clrMapOvr>
    <a:masterClrMapping/>
  </p:clrMapOvr>
  <p:timing>
    <p:tnLst>
      <p:par>
        <p:cTn id="1" dur="indefinite" restart="never" nodeType="tmRoot"/>
      </p:par>
    </p:tnLst>
  </p:timing>
</p:sld>
</file>

<file path=ppt/theme/theme1.xml><?xml version="1.0" encoding="utf-8"?>
<a:theme xmlns:a="http://schemas.openxmlformats.org/drawingml/2006/main" name="Region Gävleborg">
  <a:themeElements>
    <a:clrScheme name="Region Gävleborg">
      <a:dk1>
        <a:sysClr val="windowText" lastClr="000000"/>
      </a:dk1>
      <a:lt1>
        <a:sysClr val="window" lastClr="FFFFFF"/>
      </a:lt1>
      <a:dk2>
        <a:srgbClr val="292929"/>
      </a:dk2>
      <a:lt2>
        <a:srgbClr val="B2B2B2"/>
      </a:lt2>
      <a:accent1>
        <a:srgbClr val="50B848"/>
      </a:accent1>
      <a:accent2>
        <a:srgbClr val="0097CF"/>
      </a:accent2>
      <a:accent3>
        <a:srgbClr val="EE3780"/>
      </a:accent3>
      <a:accent4>
        <a:srgbClr val="FAA634"/>
      </a:accent4>
      <a:accent5>
        <a:srgbClr val="A8CD82"/>
      </a:accent5>
      <a:accent6>
        <a:srgbClr val="5DB8DE"/>
      </a:accent6>
      <a:hlink>
        <a:srgbClr val="0070C0"/>
      </a:hlink>
      <a:folHlink>
        <a:srgbClr val="2796C4"/>
      </a:folHlink>
    </a:clrScheme>
    <a:fontScheme name="Region Gävlebor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9C11C611-91BC-4B7F-A59F-C6F5EF64D2C9}" vid="{331CD585-C1F8-4733-BB18-265FF3462E81}"/>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Region Gävleborg_liggande</Template>
  <TotalTime>642</TotalTime>
  <Words>1148</Words>
  <Application>Microsoft Office PowerPoint</Application>
  <PresentationFormat>Bredbild</PresentationFormat>
  <Paragraphs>85</Paragraphs>
  <Slides>10</Slides>
  <Notes>0</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10</vt:i4>
      </vt:variant>
    </vt:vector>
  </HeadingPairs>
  <TitlesOfParts>
    <vt:vector size="13" baseType="lpstr">
      <vt:lpstr>Arial</vt:lpstr>
      <vt:lpstr>Calibri</vt:lpstr>
      <vt:lpstr>Region Gävleborg</vt:lpstr>
      <vt:lpstr>Samanställning remissvar</vt:lpstr>
      <vt:lpstr>Inkomna remissvar Utskick 2024-01-09 till samtliga politiska partier i Regionfullmäktige, pensionärsorganisationer, funktionsrättsorganisationer, samtliga utförare inom Hälsoval, Hälso-och sjukvårdsförvaltningen och länets kommuner. Sista svarsdag 2024-02-16. Fokus i remissen att lämna synpunkter på förslagen; samordning och kontinuitet, samverkan mellan vårdgivare och filialer. Utförare, kommun och organisation visas samlat. Hälso-och sjukvårdsförvaltningens och politiskt remissvar visas separat. </vt:lpstr>
      <vt:lpstr>  Kontinuitet och samordning </vt:lpstr>
      <vt:lpstr>Sammanställning av inkomna remissvar från kommun, utförare och organisationer:</vt:lpstr>
      <vt:lpstr>Samverkan mellan vårdgivare</vt:lpstr>
      <vt:lpstr>Sammanställning av inkomna remissvar från kommun, utförare och organisationer:</vt:lpstr>
      <vt:lpstr>Filialer Ingen vänder sig emot, det finns frågor om detaljer </vt:lpstr>
      <vt:lpstr>Sammanställning av inkomna remissvar från kommun, utförare och organisationer:</vt:lpstr>
      <vt:lpstr>Sammanställning av remissvar från Hälso-och sjukvårdsförvaltningen: </vt:lpstr>
      <vt:lpstr>Sammanlagd bedömning</vt:lpstr>
    </vt:vector>
  </TitlesOfParts>
  <Company>Region Gävleborg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Ericson Kristina - KS - Hälsoval- och tandvårdsavdelning</dc:creator>
  <cp:lastModifiedBy>Smiding Carl - KS - Kanslienhet</cp:lastModifiedBy>
  <cp:revision>24</cp:revision>
  <dcterms:created xsi:type="dcterms:W3CDTF">2024-02-06T14:53:05Z</dcterms:created>
  <dcterms:modified xsi:type="dcterms:W3CDTF">2024-03-07T07:15:42Z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1100001025</vt:i4>
  </property>
  <property fmtid="{D5CDD505-2E9C-101B-9397-08002B2CF9AE}" pid="3" name="_NewReviewCycle">
    <vt:lpwstr/>
  </property>
  <property fmtid="{D5CDD505-2E9C-101B-9397-08002B2CF9AE}" pid="4" name="_EmailSubject">
    <vt:lpwstr>Protokoll RPR</vt:lpwstr>
  </property>
  <property fmtid="{D5CDD505-2E9C-101B-9397-08002B2CF9AE}" pid="5" name="_AuthorEmail">
    <vt:lpwstr>carl.smiding@regiongavleborg.se</vt:lpwstr>
  </property>
  <property fmtid="{D5CDD505-2E9C-101B-9397-08002B2CF9AE}" pid="6" name="_AuthorEmailDisplayName">
    <vt:lpwstr>Smiding Carl - KS - Kanslienhet</vt:lpwstr>
  </property>
  <property fmtid="{D5CDD505-2E9C-101B-9397-08002B2CF9AE}" pid="7" name="_PreviousAdHocReviewCycleID">
    <vt:i4>-890039010</vt:i4>
  </property>
</Properties>
</file>