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7" r:id="rId4"/>
    <p:sldId id="258" r:id="rId5"/>
    <p:sldId id="266" r:id="rId6"/>
    <p:sldId id="267" r:id="rId7"/>
    <p:sldId id="26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6A1BF-331A-44B5-B7EC-C61BEB0A2AEF}" v="2" dt="2025-05-11T20:27:30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bauer" userId="c1faecaf475efb0e" providerId="LiveId" clId="{2056A1BF-331A-44B5-B7EC-C61BEB0A2AEF}"/>
    <pc:docChg chg="custSel addSld modSld">
      <pc:chgData name="monica bauer" userId="c1faecaf475efb0e" providerId="LiveId" clId="{2056A1BF-331A-44B5-B7EC-C61BEB0A2AEF}" dt="2025-05-11T20:30:28.892" v="399" actId="255"/>
      <pc:docMkLst>
        <pc:docMk/>
      </pc:docMkLst>
      <pc:sldChg chg="modSp mod">
        <pc:chgData name="monica bauer" userId="c1faecaf475efb0e" providerId="LiveId" clId="{2056A1BF-331A-44B5-B7EC-C61BEB0A2AEF}" dt="2025-05-11T20:28:51.935" v="398" actId="255"/>
        <pc:sldMkLst>
          <pc:docMk/>
          <pc:sldMk cId="3415651254" sldId="257"/>
        </pc:sldMkLst>
        <pc:spChg chg="mod">
          <ac:chgData name="monica bauer" userId="c1faecaf475efb0e" providerId="LiveId" clId="{2056A1BF-331A-44B5-B7EC-C61BEB0A2AEF}" dt="2025-05-11T20:28:51.935" v="398" actId="255"/>
          <ac:spMkLst>
            <pc:docMk/>
            <pc:sldMk cId="3415651254" sldId="257"/>
            <ac:spMk id="6" creationId="{91E27F6D-FBFC-3331-5B28-C1C72636F301}"/>
          </ac:spMkLst>
        </pc:spChg>
      </pc:sldChg>
      <pc:sldChg chg="modSp mod">
        <pc:chgData name="monica bauer" userId="c1faecaf475efb0e" providerId="LiveId" clId="{2056A1BF-331A-44B5-B7EC-C61BEB0A2AEF}" dt="2025-05-11T20:25:24.922" v="360" actId="20577"/>
        <pc:sldMkLst>
          <pc:docMk/>
          <pc:sldMk cId="4175369421" sldId="262"/>
        </pc:sldMkLst>
        <pc:spChg chg="mod">
          <ac:chgData name="monica bauer" userId="c1faecaf475efb0e" providerId="LiveId" clId="{2056A1BF-331A-44B5-B7EC-C61BEB0A2AEF}" dt="2025-05-11T20:25:24.922" v="360" actId="20577"/>
          <ac:spMkLst>
            <pc:docMk/>
            <pc:sldMk cId="4175369421" sldId="262"/>
            <ac:spMk id="2" creationId="{BF6B11A6-11EA-62BA-5BC0-690839BFBFDA}"/>
          </ac:spMkLst>
        </pc:spChg>
      </pc:sldChg>
      <pc:sldChg chg="modSp mod">
        <pc:chgData name="monica bauer" userId="c1faecaf475efb0e" providerId="LiveId" clId="{2056A1BF-331A-44B5-B7EC-C61BEB0A2AEF}" dt="2025-05-11T20:30:28.892" v="399" actId="255"/>
        <pc:sldMkLst>
          <pc:docMk/>
          <pc:sldMk cId="3509916780" sldId="263"/>
        </pc:sldMkLst>
        <pc:spChg chg="mod">
          <ac:chgData name="monica bauer" userId="c1faecaf475efb0e" providerId="LiveId" clId="{2056A1BF-331A-44B5-B7EC-C61BEB0A2AEF}" dt="2025-05-11T20:30:28.892" v="399" actId="255"/>
          <ac:spMkLst>
            <pc:docMk/>
            <pc:sldMk cId="3509916780" sldId="263"/>
            <ac:spMk id="4" creationId="{56C9E60B-7B4D-619A-0093-057780563A22}"/>
          </ac:spMkLst>
        </pc:spChg>
      </pc:sldChg>
      <pc:sldChg chg="modSp mod">
        <pc:chgData name="monica bauer" userId="c1faecaf475efb0e" providerId="LiveId" clId="{2056A1BF-331A-44B5-B7EC-C61BEB0A2AEF}" dt="2025-05-11T20:24:40.587" v="344" actId="255"/>
        <pc:sldMkLst>
          <pc:docMk/>
          <pc:sldMk cId="3217996584" sldId="267"/>
        </pc:sldMkLst>
        <pc:spChg chg="mod">
          <ac:chgData name="monica bauer" userId="c1faecaf475efb0e" providerId="LiveId" clId="{2056A1BF-331A-44B5-B7EC-C61BEB0A2AEF}" dt="2025-05-11T20:24:40.587" v="344" actId="255"/>
          <ac:spMkLst>
            <pc:docMk/>
            <pc:sldMk cId="3217996584" sldId="267"/>
            <ac:spMk id="4" creationId="{D30E8515-715E-2C44-BDC5-98FAB7D909DD}"/>
          </ac:spMkLst>
        </pc:spChg>
      </pc:sldChg>
      <pc:sldChg chg="modSp new mod">
        <pc:chgData name="monica bauer" userId="c1faecaf475efb0e" providerId="LiveId" clId="{2056A1BF-331A-44B5-B7EC-C61BEB0A2AEF}" dt="2025-05-11T20:21:35.298" v="286" actId="20577"/>
        <pc:sldMkLst>
          <pc:docMk/>
          <pc:sldMk cId="2188858676" sldId="268"/>
        </pc:sldMkLst>
        <pc:spChg chg="mod">
          <ac:chgData name="monica bauer" userId="c1faecaf475efb0e" providerId="LiveId" clId="{2056A1BF-331A-44B5-B7EC-C61BEB0A2AEF}" dt="2025-05-11T20:17:07.746" v="9" actId="20577"/>
          <ac:spMkLst>
            <pc:docMk/>
            <pc:sldMk cId="2188858676" sldId="268"/>
            <ac:spMk id="2" creationId="{AE7EFC11-E44D-D205-6BCC-3C22CDD58E45}"/>
          </ac:spMkLst>
        </pc:spChg>
        <pc:spChg chg="mod">
          <ac:chgData name="monica bauer" userId="c1faecaf475efb0e" providerId="LiveId" clId="{2056A1BF-331A-44B5-B7EC-C61BEB0A2AEF}" dt="2025-05-11T20:21:35.298" v="286" actId="20577"/>
          <ac:spMkLst>
            <pc:docMk/>
            <pc:sldMk cId="2188858676" sldId="268"/>
            <ac:spMk id="3" creationId="{8F9B1FC7-0301-61CC-6585-F87844519C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7FFF-D5E0-44F1-9201-41132998F8E5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14C56-414F-477F-91B4-ACAA6E709E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58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679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63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28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675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66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39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80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603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47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5BCC66F-2DE5-4F58-836E-DEE134E0B981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7F46-1FBC-4A52-80E9-611D2911DFEA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82DE-5CA7-49B7-81D0-86828C18CB76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5C50-8B82-4447-8D94-DB45FE080BE4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2C52-BA8C-4DA1-A953-A152B33B4088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80ED-957D-460E-B27F-73FAA2A4F386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B844-E6CF-4BE0-96B8-D8E39F31AC9B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4A1-AB54-4E01-8A56-457C2EE4FF64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D8EA-0063-43B6-9447-B9221E12BAEB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81DF-EB8C-4F62-BDF3-60A0F63A934B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6BCD-AB37-4765-B4BB-0E14EC148015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16F4-5427-46E6-A44E-BABF9600E7FC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D16B-ABCA-4F71-9F9D-51357E3DEC8B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78C-5560-4789-B67A-9AB1D8C8FC9C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46CB-A471-4788-9CC0-BADE56DCB64B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4848-1053-457F-9061-EFFBC50BDB6D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77A-69BE-47A2-9087-472246AD85B0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3D6D6-1FEF-4486-B3AD-EF6B07C2DFC3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Monica Bauer 2025-05-10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ts.ohlsen@appbolaget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9">
            <a:extLst>
              <a:ext uri="{FF2B5EF4-FFF2-40B4-BE49-F238E27FC236}">
                <a16:creationId xmlns:a16="http://schemas.microsoft.com/office/drawing/2014/main" id="{29EF3596-DF97-4605-88C4-E1D6634C1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CF5AE-1525-458C-805A-277612287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75184BC4-A6A5-41B7-9463-51287F8C9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847CE477-1D61-4F65-A819-156F30645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0168D70C-C0A3-4080-935A-4C7D34D1F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" name="Rectangle 8">
              <a:extLst>
                <a:ext uri="{FF2B5EF4-FFF2-40B4-BE49-F238E27FC236}">
                  <a16:creationId xmlns:a16="http://schemas.microsoft.com/office/drawing/2014/main" id="{4BFE52DB-6074-4322-91A0-BA19AC65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15482A31-6AFE-4781-B3EC-26CF5A34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A2F5607A-50CD-401B-AA0D-375828CC2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E2065C15-E60F-4857-877B-1F8235F9A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10515003-9E36-4383-852B-C467122CD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F6809E31-CFB3-4460-A5B9-9B5D20C4D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A4181E6F-BF0F-40DF-B995-3E6E1D016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21ECCFEF-1B38-4DA5-BE12-61FC28057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EF7B7547-12E7-424A-B8A2-836C862B0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ED73F691-9932-4DF3-9C00-5FB99E59B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FC1D4D7C-DDA0-4901-B134-3A4F498A4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1D667447-7CCB-4723-98DC-3B6243BB5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3205CA6A-75CC-441A-A983-276CC7243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97C5F7AB-65D8-48CC-ABE1-4E6FCC596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9D2DE9CF-1915-4458-8504-23EE23C7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875539DD-1581-4269-9977-2AD4EC61A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4F35F98A-A81D-4A28-B3EF-AA4CF8552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2F4C3514-1560-4004-BACC-31CAF69A9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759492B1-819E-4D36-8684-DE6269CD9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6D37E5FF-AC11-4600-A1A7-5A79E8987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71BEA79E-EC3A-49E3-BF83-FD38146C2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628003CD-17C2-4EF6-9422-BCC831E6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1116C327-1D14-460A-A6E2-78987B1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BE5E6917-BBB5-46D6-A9EF-108A2A621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15AE5B56-D24B-45D6-B264-EFD2BCFDE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0" name="Rectangle 33">
              <a:extLst>
                <a:ext uri="{FF2B5EF4-FFF2-40B4-BE49-F238E27FC236}">
                  <a16:creationId xmlns:a16="http://schemas.microsoft.com/office/drawing/2014/main" id="{3F5649DF-34D2-42EB-AEA0-DB38895E7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908BA6A2-58E6-4EF1-B21C-C129AD44A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FF764234-DCC8-409D-9589-60BA5BEBD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672EDBF1-5836-45EE-ACAA-026F06E61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32EDE749-EE15-49ED-A703-EB5B8296F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ECAFA4A1-3EFA-41E8-8124-5BD1A7FD3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5FC977BF-3314-4C13-949F-F7005E49A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7" name="Freeform 40">
              <a:extLst>
                <a:ext uri="{FF2B5EF4-FFF2-40B4-BE49-F238E27FC236}">
                  <a16:creationId xmlns:a16="http://schemas.microsoft.com/office/drawing/2014/main" id="{FFE293AA-EA29-496D-B73C-DD63AA5CE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8" name="Freeform 41">
              <a:extLst>
                <a:ext uri="{FF2B5EF4-FFF2-40B4-BE49-F238E27FC236}">
                  <a16:creationId xmlns:a16="http://schemas.microsoft.com/office/drawing/2014/main" id="{555B5CF2-EB1C-4BAF-831C-F7563748F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9" name="Freeform 42">
              <a:extLst>
                <a:ext uri="{FF2B5EF4-FFF2-40B4-BE49-F238E27FC236}">
                  <a16:creationId xmlns:a16="http://schemas.microsoft.com/office/drawing/2014/main" id="{6C35CEC0-2B0B-4B96-A85B-170DFCE73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0" name="Freeform 43">
              <a:extLst>
                <a:ext uri="{FF2B5EF4-FFF2-40B4-BE49-F238E27FC236}">
                  <a16:creationId xmlns:a16="http://schemas.microsoft.com/office/drawing/2014/main" id="{4479BA0E-1F0F-44CC-B967-41E59E556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0EA2BA01-0538-42E6-94BA-FC5ADB2DE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" name="Rectangle 45">
              <a:extLst>
                <a:ext uri="{FF2B5EF4-FFF2-40B4-BE49-F238E27FC236}">
                  <a16:creationId xmlns:a16="http://schemas.microsoft.com/office/drawing/2014/main" id="{03F7E47C-F027-4901-A6C8-390843EE3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28E1E440-AFF9-4333-83FE-EE96FF13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303A70BD-0FF2-440D-BE34-940EEC17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E9E7E43D-CEBC-4F5A-9849-06150C6F5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DB41515B-EB52-4FB6-9ED6-AFDF7598F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7" name="Freeform 50">
              <a:extLst>
                <a:ext uri="{FF2B5EF4-FFF2-40B4-BE49-F238E27FC236}">
                  <a16:creationId xmlns:a16="http://schemas.microsoft.com/office/drawing/2014/main" id="{325F3C87-07A2-4F10-AFAB-254EC057F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8A65FB10-C150-41C0-AE33-92EA10D2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9" name="Freeform 52">
              <a:extLst>
                <a:ext uri="{FF2B5EF4-FFF2-40B4-BE49-F238E27FC236}">
                  <a16:creationId xmlns:a16="http://schemas.microsoft.com/office/drawing/2014/main" id="{87206993-1AA8-4179-B1AE-7486E1FA0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0" name="Freeform 53">
              <a:extLst>
                <a:ext uri="{FF2B5EF4-FFF2-40B4-BE49-F238E27FC236}">
                  <a16:creationId xmlns:a16="http://schemas.microsoft.com/office/drawing/2014/main" id="{85A838BB-56EF-47B9-B613-2EC774731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1" name="Freeform 54">
              <a:extLst>
                <a:ext uri="{FF2B5EF4-FFF2-40B4-BE49-F238E27FC236}">
                  <a16:creationId xmlns:a16="http://schemas.microsoft.com/office/drawing/2014/main" id="{E7A25950-F58D-4098-9824-C8518F323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2" name="Freeform 55">
              <a:extLst>
                <a:ext uri="{FF2B5EF4-FFF2-40B4-BE49-F238E27FC236}">
                  <a16:creationId xmlns:a16="http://schemas.microsoft.com/office/drawing/2014/main" id="{3CD280DC-A611-4DAC-BC0C-070097BBE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" name="Freeform 56">
              <a:extLst>
                <a:ext uri="{FF2B5EF4-FFF2-40B4-BE49-F238E27FC236}">
                  <a16:creationId xmlns:a16="http://schemas.microsoft.com/office/drawing/2014/main" id="{88921E44-6C5B-4CD9-8347-604B039BA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4" name="Freeform 57">
              <a:extLst>
                <a:ext uri="{FF2B5EF4-FFF2-40B4-BE49-F238E27FC236}">
                  <a16:creationId xmlns:a16="http://schemas.microsoft.com/office/drawing/2014/main" id="{311649F5-0FA2-4ED1-9C27-5EFF64007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5" name="Freeform 58">
              <a:extLst>
                <a:ext uri="{FF2B5EF4-FFF2-40B4-BE49-F238E27FC236}">
                  <a16:creationId xmlns:a16="http://schemas.microsoft.com/office/drawing/2014/main" id="{F94683F6-FEDA-4D28-9E9F-557699D6A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136" name="Picture 2">
            <a:extLst>
              <a:ext uri="{FF2B5EF4-FFF2-40B4-BE49-F238E27FC236}">
                <a16:creationId xmlns:a16="http://schemas.microsoft.com/office/drawing/2014/main" id="{EE045C80-5D28-4F64-9892-322DA1D2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B7227A3-9312-222F-411C-11A5CD409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5" y="1113282"/>
            <a:ext cx="5201086" cy="2396681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INtroduktion till</a:t>
            </a:r>
            <a:br>
              <a:rPr lang="sv-SE">
                <a:solidFill>
                  <a:srgbClr val="FFFFFF"/>
                </a:solidFill>
              </a:rPr>
            </a:br>
            <a:r>
              <a:rPr lang="sv-SE">
                <a:solidFill>
                  <a:srgbClr val="FFFFFF"/>
                </a:solidFill>
              </a:rPr>
              <a:t>SPF-appen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C881E8-6629-0EAF-5331-EDA27A1E5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5231513" cy="205272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2"/>
                </a:solidFill>
              </a:rPr>
              <a:t>För mer och snabbare information från din SPF-förening!</a:t>
            </a:r>
          </a:p>
        </p:txBody>
      </p:sp>
      <p:sp useBgFill="1">
        <p:nvSpPr>
          <p:cNvPr id="137" name="Round Diagonal Corner Rectangle 6">
            <a:extLst>
              <a:ext uri="{FF2B5EF4-FFF2-40B4-BE49-F238E27FC236}">
                <a16:creationId xmlns:a16="http://schemas.microsoft.com/office/drawing/2014/main" id="{0F4BA0F2-1035-4F3D-B3FE-C551450E4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945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bild 9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DEEA5BCA-E121-6D1A-7323-08F833F9B6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2870" b="12870"/>
          <a:stretch>
            <a:fillRect/>
          </a:stretch>
        </p:blipFill>
        <p:spPr>
          <a:xfrm>
            <a:off x="7882340" y="1177200"/>
            <a:ext cx="3178638" cy="44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73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0F664D-2D82-CA47-A8E7-CB788DF5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/>
              <a:t>Lycka till!</a:t>
            </a:r>
          </a:p>
        </p:txBody>
      </p:sp>
      <p:pic>
        <p:nvPicPr>
          <p:cNvPr id="6" name="Platshållare för innehåll 5" descr="En bild som visar Teckensnitt, Grafik, grafisk design, logotyp&#10;&#10;Automatiskt genererad beskrivning">
            <a:extLst>
              <a:ext uri="{FF2B5EF4-FFF2-40B4-BE49-F238E27FC236}">
                <a16:creationId xmlns:a16="http://schemas.microsoft.com/office/drawing/2014/main" id="{2284F87B-FC79-5310-C6B9-1341F5619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6729" y="2249488"/>
            <a:ext cx="8435367" cy="3541712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CBBFA9-2D48-847E-714A-AEC55764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2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7EFC11-E44D-D205-6BCC-3C22CDD5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9B1FC7-0301-61CC-6585-F87844519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kostar 3 kr plus moms per år för alla medlemmar i föreningen oavsett om de använder den eller ej.</a:t>
            </a:r>
          </a:p>
          <a:p>
            <a:r>
              <a:rPr lang="sv-SE" dirty="0"/>
              <a:t>Beställs hos </a:t>
            </a:r>
            <a:r>
              <a:rPr lang="sv-SE" dirty="0">
                <a:hlinkClick r:id="rId2"/>
              </a:rPr>
              <a:t>mats.ohlsen@appbolaget.se</a:t>
            </a:r>
            <a:endParaRPr lang="sv-SE" dirty="0"/>
          </a:p>
          <a:p>
            <a:r>
              <a:rPr lang="sv-SE" dirty="0"/>
              <a:t>Man kan begära att få statistik varje månad för att se hur mycket den används.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099223E-72A0-31EB-1F3C-392DBB0B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5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F8A57738-3808-7BDB-E182-DC170EC5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Ladda</a:t>
            </a:r>
            <a:r>
              <a:rPr lang="en-US" sz="3600" dirty="0"/>
              <a:t> </a:t>
            </a:r>
            <a:r>
              <a:rPr lang="en-US" sz="3600" dirty="0" err="1"/>
              <a:t>ner</a:t>
            </a:r>
            <a:r>
              <a:rPr lang="en-US" sz="3600" dirty="0"/>
              <a:t> </a:t>
            </a:r>
            <a:r>
              <a:rPr lang="en-US" sz="3600" dirty="0" err="1"/>
              <a:t>appen</a:t>
            </a:r>
            <a:r>
              <a:rPr lang="en-US" sz="3600" dirty="0"/>
              <a:t> </a:t>
            </a:r>
            <a:r>
              <a:rPr lang="en-US" sz="3600" dirty="0" err="1"/>
              <a:t>från</a:t>
            </a:r>
            <a:r>
              <a:rPr lang="en-US" sz="3600" dirty="0"/>
              <a:t> din play-</a:t>
            </a:r>
            <a:r>
              <a:rPr lang="en-US" sz="3600" dirty="0" err="1"/>
              <a:t>butiik</a:t>
            </a:r>
            <a:r>
              <a:rPr lang="en-US" sz="3600" dirty="0"/>
              <a:t> </a:t>
            </a:r>
            <a:r>
              <a:rPr lang="en-US" sz="3600" dirty="0" err="1"/>
              <a:t>eller</a:t>
            </a:r>
            <a:r>
              <a:rPr lang="en-US" sz="3600" dirty="0"/>
              <a:t> App-store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1E27F6D-FBFC-3331-5B28-C1C72636F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2249487"/>
            <a:ext cx="5894388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Sök</a:t>
            </a:r>
            <a:r>
              <a:rPr lang="en-US" sz="2400" dirty="0"/>
              <a:t> “SPF </a:t>
            </a:r>
            <a:r>
              <a:rPr lang="en-US" sz="2400" dirty="0" err="1"/>
              <a:t>Seniorerna</a:t>
            </a:r>
            <a:r>
              <a:rPr lang="en-US" sz="2400" dirty="0"/>
              <a:t>”</a:t>
            </a:r>
          </a:p>
        </p:txBody>
      </p:sp>
      <p:pic>
        <p:nvPicPr>
          <p:cNvPr id="10" name="Platshållare för bild 9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ED40338E-DE1E-8687-A7A5-1CF576FA66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22254" r="-3" b="3553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3B224BF-5BBC-4B24-7385-4C6604C0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Monica Bauer 2025-05-10</a:t>
            </a:r>
          </a:p>
        </p:txBody>
      </p:sp>
    </p:spTree>
    <p:extLst>
      <p:ext uri="{BB962C8B-B14F-4D97-AF65-F5344CB8AC3E}">
        <p14:creationId xmlns:p14="http://schemas.microsoft.com/office/powerpoint/2010/main" val="341565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A7E0A-FBA9-DCD3-0200-CD137122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Välj Distrikt och förening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ABE07AA-DFF4-2D96-6395-EB0CCF286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Tryck på pilen upp till höger för att få fram listan eller använd er av </a:t>
            </a:r>
            <a:r>
              <a:rPr lang="sv-SE" sz="2400" b="1" dirty="0"/>
              <a:t>Sökfunktionen</a:t>
            </a:r>
            <a:r>
              <a:rPr lang="sv-SE" sz="2400" dirty="0"/>
              <a:t>.</a:t>
            </a:r>
          </a:p>
          <a:p>
            <a:r>
              <a:rPr lang="sv-SE" sz="2400" dirty="0"/>
              <a:t>Rulla sedan ner för att se de olika föreningarna. </a:t>
            </a:r>
          </a:p>
          <a:p>
            <a:r>
              <a:rPr lang="sv-SE" sz="2400" dirty="0"/>
              <a:t>Tryck </a:t>
            </a:r>
            <a:r>
              <a:rPr lang="sv-SE" sz="2400" b="1" dirty="0"/>
              <a:t>välj!</a:t>
            </a:r>
          </a:p>
        </p:txBody>
      </p:sp>
      <p:pic>
        <p:nvPicPr>
          <p:cNvPr id="10" name="Platshållare för bild 9" descr="En bild som visar text, skärmbild, fordon, bil&#10;&#10;Automatiskt genererad beskrivning">
            <a:extLst>
              <a:ext uri="{FF2B5EF4-FFF2-40B4-BE49-F238E27FC236}">
                <a16:creationId xmlns:a16="http://schemas.microsoft.com/office/drawing/2014/main" id="{DFC6915A-E079-E717-132C-313E3FB503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542" b="11542"/>
          <a:stretch>
            <a:fillRect/>
          </a:stretch>
        </p:blipFill>
        <p:spPr/>
      </p:pic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1404FA29-F95F-4A7A-D92E-A3F17FF1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2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CBD8D9-B31C-347D-865B-19C25512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Peka på raderna upp till vänster</a:t>
            </a:r>
          </a:p>
        </p:txBody>
      </p:sp>
      <p:pic>
        <p:nvPicPr>
          <p:cNvPr id="7" name="Platshållare för bild 6" descr="En bild som visar text, skärmbild, programvara, Teckensnitt&#10;&#10;Automatiskt genererad beskrivning">
            <a:extLst>
              <a:ext uri="{FF2B5EF4-FFF2-40B4-BE49-F238E27FC236}">
                <a16:creationId xmlns:a16="http://schemas.microsoft.com/office/drawing/2014/main" id="{5B0A6413-A253-9994-C538-CC076DDF35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344" b="7344"/>
          <a:stretch>
            <a:fillRect/>
          </a:stretch>
        </p:blipFill>
        <p:spPr>
          <a:xfrm>
            <a:off x="7704571" y="609601"/>
            <a:ext cx="3666690" cy="51815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6654A6-FB67-2B34-CA48-48A49174D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Här hittar ni </a:t>
            </a:r>
            <a:r>
              <a:rPr lang="sv-SE" sz="2400" b="1" dirty="0" err="1"/>
              <a:t>bl</a:t>
            </a:r>
            <a:r>
              <a:rPr lang="sv-SE" sz="2400" b="1" dirty="0"/>
              <a:t> a INSTÄLLNINGAR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8DDF86-7834-D5E3-7198-FE113948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4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69192E-973D-E4A1-671F-9123AF04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Gå in på inställningar för att få aviseringar i mobilen när något nytt lagts till</a:t>
            </a:r>
          </a:p>
        </p:txBody>
      </p:sp>
      <p:pic>
        <p:nvPicPr>
          <p:cNvPr id="7" name="Platshållare för bild 6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8D372E42-0428-BD3C-9B78-6923DD2582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157" b="13157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0E8515-715E-2C44-BDC5-98FAB7D90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Här kan ni även välja </a:t>
            </a:r>
            <a:r>
              <a:rPr lang="sv-SE" sz="2400" dirty="0"/>
              <a:t>textstorlek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E022A1-6C20-2744-706E-60DDE48B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9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0B1A0F-767B-7539-2836-34E37A68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Välj vad som ska vara synligt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51292E-FA58-C992-3AB9-F37CC6BBD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Genom att under ”SIDOR” gå in på pilen kan man välja att se allt från förbund, distrikt och förening eller endast en av dem.</a:t>
            </a:r>
          </a:p>
        </p:txBody>
      </p:sp>
      <p:pic>
        <p:nvPicPr>
          <p:cNvPr id="14" name="Platshållare för bild 13" descr="En bild som visar text, skärmbild, programvara, Webbplats&#10;&#10;Automatiskt genererad beskrivning">
            <a:extLst>
              <a:ext uri="{FF2B5EF4-FFF2-40B4-BE49-F238E27FC236}">
                <a16:creationId xmlns:a16="http://schemas.microsoft.com/office/drawing/2014/main" id="{9DFFC42C-2A36-5B7F-55FD-9FB310E2D6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696" b="11696"/>
          <a:stretch>
            <a:fillRect/>
          </a:stretch>
        </p:blipFill>
        <p:spPr/>
      </p:pic>
      <p:sp>
        <p:nvSpPr>
          <p:cNvPr id="15" name="Platshållare för sidfot 14">
            <a:extLst>
              <a:ext uri="{FF2B5EF4-FFF2-40B4-BE49-F238E27FC236}">
                <a16:creationId xmlns:a16="http://schemas.microsoft.com/office/drawing/2014/main" id="{0DF65BA8-541E-7600-6D5E-54BBF462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6B11A6-11EA-62BA-5BC0-690839BF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Plocka upp information från Din förenings hemsida</a:t>
            </a:r>
          </a:p>
        </p:txBody>
      </p:sp>
      <p:pic>
        <p:nvPicPr>
          <p:cNvPr id="6" name="Platshållare för bild 5" descr="En bild som visar text, skärmbild, multimedia, programvara&#10;&#10;Automatiskt genererad beskrivning">
            <a:extLst>
              <a:ext uri="{FF2B5EF4-FFF2-40B4-BE49-F238E27FC236}">
                <a16:creationId xmlns:a16="http://schemas.microsoft.com/office/drawing/2014/main" id="{ED7CF12B-306C-DBAC-3940-A2CCD2CEDB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214" b="8214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8B705D-29C4-2F73-2E23-AC4CA8CA4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Tryck på SIDOR och ni kopplas över till hemsidans rubrikindelning och kan där hitta allt som lagts in under olika flikar. T ex Referat/reportage från möten och resor.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EBFAF7A-E7A7-CC82-FE89-495597E4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6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4E0F95-76DC-77E0-5BB0-13CF2D69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SPF-länkar</a:t>
            </a:r>
          </a:p>
        </p:txBody>
      </p:sp>
      <p:pic>
        <p:nvPicPr>
          <p:cNvPr id="6" name="Platshållare för bild 5" descr="En bild som visar text, skärmbild, multimedia, Teckensnitt&#10;&#10;Automatiskt genererad beskrivning">
            <a:extLst>
              <a:ext uri="{FF2B5EF4-FFF2-40B4-BE49-F238E27FC236}">
                <a16:creationId xmlns:a16="http://schemas.microsoft.com/office/drawing/2014/main" id="{EED92121-6A43-C3B3-8A25-70B43F4604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038" b="7038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C9E60B-7B4D-619A-0093-057780563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Lätt att hitta nya sidor för seniorer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50087F-4D40-C038-90DB-3DB4DCBB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2025-05-10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16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TM04033919[[fn=Krets]]</Template>
  <TotalTime>90</TotalTime>
  <Words>260</Words>
  <Application>Microsoft Office PowerPoint</Application>
  <PresentationFormat>Bredbild</PresentationFormat>
  <Paragraphs>41</Paragraphs>
  <Slides>10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Aptos</vt:lpstr>
      <vt:lpstr>Arial</vt:lpstr>
      <vt:lpstr>Tw Cen MT</vt:lpstr>
      <vt:lpstr>Krets</vt:lpstr>
      <vt:lpstr>INtroduktion till SPF-appen</vt:lpstr>
      <vt:lpstr>Kostnader</vt:lpstr>
      <vt:lpstr>Ladda ner appen från din play-butiik eller App-store</vt:lpstr>
      <vt:lpstr>Välj Distrikt och förening</vt:lpstr>
      <vt:lpstr>Peka på raderna upp till vänster</vt:lpstr>
      <vt:lpstr>Gå in på inställningar för att få aviseringar i mobilen när något nytt lagts till</vt:lpstr>
      <vt:lpstr>Välj vad som ska vara synligt</vt:lpstr>
      <vt:lpstr>Plocka upp information från Din förenings hemsida</vt:lpstr>
      <vt:lpstr>SPF-länkar</vt:lpstr>
      <vt:lpstr>Lycka till!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till SPF-appen</dc:title>
  <dc:creator>monica bauer</dc:creator>
  <cp:lastModifiedBy>monica bauer</cp:lastModifiedBy>
  <cp:revision>2</cp:revision>
  <cp:lastPrinted>2024-06-18T09:05:28Z</cp:lastPrinted>
  <dcterms:created xsi:type="dcterms:W3CDTF">2024-02-04T12:27:01Z</dcterms:created>
  <dcterms:modified xsi:type="dcterms:W3CDTF">2025-05-11T20:30:37Z</dcterms:modified>
</cp:coreProperties>
</file>