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B4B4"/>
    <a:srgbClr val="FFB7B9"/>
    <a:srgbClr val="FF7C80"/>
    <a:srgbClr val="E9E9EB"/>
    <a:srgbClr val="E9E9F5"/>
    <a:srgbClr val="E9EBF5"/>
    <a:srgbClr val="E9EAF5"/>
    <a:srgbClr val="E9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697822-66A9-41C5-B068-3CF096CAF6E2}" v="223" dt="2023-12-12T19:42:21.9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81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3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verker fridstedt" userId="b193270e6d54ecf1" providerId="LiveId" clId="{A8697822-66A9-41C5-B068-3CF096CAF6E2}"/>
    <pc:docChg chg="undo custSel modSld">
      <pc:chgData name="sverker fridstedt" userId="b193270e6d54ecf1" providerId="LiveId" clId="{A8697822-66A9-41C5-B068-3CF096CAF6E2}" dt="2023-12-12T19:43:22.784" v="1764" actId="207"/>
      <pc:docMkLst>
        <pc:docMk/>
      </pc:docMkLst>
      <pc:sldChg chg="modSp mod">
        <pc:chgData name="sverker fridstedt" userId="b193270e6d54ecf1" providerId="LiveId" clId="{A8697822-66A9-41C5-B068-3CF096CAF6E2}" dt="2023-12-12T19:43:22.784" v="1764" actId="207"/>
        <pc:sldMkLst>
          <pc:docMk/>
          <pc:sldMk cId="1065432841" sldId="256"/>
        </pc:sldMkLst>
        <pc:spChg chg="mod">
          <ac:chgData name="sverker fridstedt" userId="b193270e6d54ecf1" providerId="LiveId" clId="{A8697822-66A9-41C5-B068-3CF096CAF6E2}" dt="2023-12-09T14:25:37.347" v="955" actId="404"/>
          <ac:spMkLst>
            <pc:docMk/>
            <pc:sldMk cId="1065432841" sldId="256"/>
            <ac:spMk id="6" creationId="{7D20EB2E-648F-8FD0-35D9-0EEBF57789EE}"/>
          </ac:spMkLst>
        </pc:spChg>
        <pc:graphicFrameChg chg="mod modGraphic">
          <ac:chgData name="sverker fridstedt" userId="b193270e6d54ecf1" providerId="LiveId" clId="{A8697822-66A9-41C5-B068-3CF096CAF6E2}" dt="2023-12-12T19:43:22.784" v="1764" actId="207"/>
          <ac:graphicFrameMkLst>
            <pc:docMk/>
            <pc:sldMk cId="1065432841" sldId="256"/>
            <ac:graphicFrameMk id="4" creationId="{84CCE01B-1975-681C-6AB4-B5C6FCC5CFE5}"/>
          </ac:graphicFrameMkLst>
        </pc:graphicFrameChg>
      </pc:sldChg>
      <pc:sldChg chg="addSp delSp modSp mod">
        <pc:chgData name="sverker fridstedt" userId="b193270e6d54ecf1" providerId="LiveId" clId="{A8697822-66A9-41C5-B068-3CF096CAF6E2}" dt="2023-12-12T19:41:38.802" v="1723" actId="20577"/>
        <pc:sldMkLst>
          <pc:docMk/>
          <pc:sldMk cId="717135038" sldId="257"/>
        </pc:sldMkLst>
        <pc:spChg chg="del">
          <ac:chgData name="sverker fridstedt" userId="b193270e6d54ecf1" providerId="LiveId" clId="{A8697822-66A9-41C5-B068-3CF096CAF6E2}" dt="2023-12-09T14:25:49.480" v="956" actId="478"/>
          <ac:spMkLst>
            <pc:docMk/>
            <pc:sldMk cId="717135038" sldId="257"/>
            <ac:spMk id="5" creationId="{31C11FC1-C5CE-EF13-80A3-66C2C7AC7DFF}"/>
          </ac:spMkLst>
        </pc:spChg>
        <pc:spChg chg="add mod">
          <ac:chgData name="sverker fridstedt" userId="b193270e6d54ecf1" providerId="LiveId" clId="{A8697822-66A9-41C5-B068-3CF096CAF6E2}" dt="2023-12-09T14:25:50.344" v="957"/>
          <ac:spMkLst>
            <pc:docMk/>
            <pc:sldMk cId="717135038" sldId="257"/>
            <ac:spMk id="6" creationId="{747C34E3-3CDB-999E-7EA2-B958B0A95C8C}"/>
          </ac:spMkLst>
        </pc:spChg>
        <pc:graphicFrameChg chg="mod modGraphic">
          <ac:chgData name="sverker fridstedt" userId="b193270e6d54ecf1" providerId="LiveId" clId="{A8697822-66A9-41C5-B068-3CF096CAF6E2}" dt="2023-12-12T19:41:38.802" v="1723" actId="20577"/>
          <ac:graphicFrameMkLst>
            <pc:docMk/>
            <pc:sldMk cId="717135038" sldId="257"/>
            <ac:graphicFrameMk id="4" creationId="{F2309F7A-32AD-A86F-BCCD-C5EAF85EF2E7}"/>
          </ac:graphicFrameMkLst>
        </pc:graphicFrameChg>
      </pc:sldChg>
      <pc:sldChg chg="addSp delSp modSp mod">
        <pc:chgData name="sverker fridstedt" userId="b193270e6d54ecf1" providerId="LiveId" clId="{A8697822-66A9-41C5-B068-3CF096CAF6E2}" dt="2023-12-12T19:41:50.472" v="1735" actId="20577"/>
        <pc:sldMkLst>
          <pc:docMk/>
          <pc:sldMk cId="4246625648" sldId="258"/>
        </pc:sldMkLst>
        <pc:spChg chg="del">
          <ac:chgData name="sverker fridstedt" userId="b193270e6d54ecf1" providerId="LiveId" clId="{A8697822-66A9-41C5-B068-3CF096CAF6E2}" dt="2023-12-09T14:25:56.299" v="958" actId="478"/>
          <ac:spMkLst>
            <pc:docMk/>
            <pc:sldMk cId="4246625648" sldId="258"/>
            <ac:spMk id="5" creationId="{95A9E4F1-0978-9AC2-E6F6-F50FB66AE08D}"/>
          </ac:spMkLst>
        </pc:spChg>
        <pc:spChg chg="add mod">
          <ac:chgData name="sverker fridstedt" userId="b193270e6d54ecf1" providerId="LiveId" clId="{A8697822-66A9-41C5-B068-3CF096CAF6E2}" dt="2023-12-09T14:25:56.907" v="959"/>
          <ac:spMkLst>
            <pc:docMk/>
            <pc:sldMk cId="4246625648" sldId="258"/>
            <ac:spMk id="6" creationId="{2225E46A-40C1-F42E-E461-4E8940BDD5F6}"/>
          </ac:spMkLst>
        </pc:spChg>
        <pc:graphicFrameChg chg="mod modGraphic">
          <ac:chgData name="sverker fridstedt" userId="b193270e6d54ecf1" providerId="LiveId" clId="{A8697822-66A9-41C5-B068-3CF096CAF6E2}" dt="2023-12-12T19:41:50.472" v="1735" actId="20577"/>
          <ac:graphicFrameMkLst>
            <pc:docMk/>
            <pc:sldMk cId="4246625648" sldId="258"/>
            <ac:graphicFrameMk id="4" creationId="{870F5431-3199-98F1-8D93-42A3AAC8261E}"/>
          </ac:graphicFrameMkLst>
        </pc:graphicFrameChg>
      </pc:sldChg>
      <pc:sldChg chg="addSp delSp modSp mod">
        <pc:chgData name="sverker fridstedt" userId="b193270e6d54ecf1" providerId="LiveId" clId="{A8697822-66A9-41C5-B068-3CF096CAF6E2}" dt="2023-12-12T19:42:04.527" v="1747" actId="20577"/>
        <pc:sldMkLst>
          <pc:docMk/>
          <pc:sldMk cId="4282174131" sldId="259"/>
        </pc:sldMkLst>
        <pc:spChg chg="del">
          <ac:chgData name="sverker fridstedt" userId="b193270e6d54ecf1" providerId="LiveId" clId="{A8697822-66A9-41C5-B068-3CF096CAF6E2}" dt="2023-12-09T14:26:01.011" v="960" actId="478"/>
          <ac:spMkLst>
            <pc:docMk/>
            <pc:sldMk cId="4282174131" sldId="259"/>
            <ac:spMk id="5" creationId="{27A884A0-F95A-7C79-50F0-6BDB3DD5F766}"/>
          </ac:spMkLst>
        </pc:spChg>
        <pc:spChg chg="add mod">
          <ac:chgData name="sverker fridstedt" userId="b193270e6d54ecf1" providerId="LiveId" clId="{A8697822-66A9-41C5-B068-3CF096CAF6E2}" dt="2023-12-09T14:26:01.396" v="961"/>
          <ac:spMkLst>
            <pc:docMk/>
            <pc:sldMk cId="4282174131" sldId="259"/>
            <ac:spMk id="6" creationId="{6D73E1E9-7478-6FB6-A57B-5A6E35FF158B}"/>
          </ac:spMkLst>
        </pc:spChg>
        <pc:graphicFrameChg chg="mod modGraphic">
          <ac:chgData name="sverker fridstedt" userId="b193270e6d54ecf1" providerId="LiveId" clId="{A8697822-66A9-41C5-B068-3CF096CAF6E2}" dt="2023-12-12T19:42:04.527" v="1747" actId="20577"/>
          <ac:graphicFrameMkLst>
            <pc:docMk/>
            <pc:sldMk cId="4282174131" sldId="259"/>
            <ac:graphicFrameMk id="4" creationId="{6C9C2652-566F-9A8B-8A1A-A242B2FE9246}"/>
          </ac:graphicFrameMkLst>
        </pc:graphicFrameChg>
      </pc:sldChg>
      <pc:sldChg chg="addSp delSp modSp mod">
        <pc:chgData name="sverker fridstedt" userId="b193270e6d54ecf1" providerId="LiveId" clId="{A8697822-66A9-41C5-B068-3CF096CAF6E2}" dt="2023-12-12T19:42:21.915" v="1760"/>
        <pc:sldMkLst>
          <pc:docMk/>
          <pc:sldMk cId="1300717058" sldId="260"/>
        </pc:sldMkLst>
        <pc:spChg chg="del">
          <ac:chgData name="sverker fridstedt" userId="b193270e6d54ecf1" providerId="LiveId" clId="{A8697822-66A9-41C5-B068-3CF096CAF6E2}" dt="2023-12-09T14:26:24.104" v="964" actId="478"/>
          <ac:spMkLst>
            <pc:docMk/>
            <pc:sldMk cId="1300717058" sldId="260"/>
            <ac:spMk id="5" creationId="{0D0DAAC1-678F-40DD-E238-6B769E325B7B}"/>
          </ac:spMkLst>
        </pc:spChg>
        <pc:spChg chg="add mod">
          <ac:chgData name="sverker fridstedt" userId="b193270e6d54ecf1" providerId="LiveId" clId="{A8697822-66A9-41C5-B068-3CF096CAF6E2}" dt="2023-12-09T14:26:24.922" v="965"/>
          <ac:spMkLst>
            <pc:docMk/>
            <pc:sldMk cId="1300717058" sldId="260"/>
            <ac:spMk id="6" creationId="{7BE9DB13-F2DB-6D08-EEBD-BE14CAE110B4}"/>
          </ac:spMkLst>
        </pc:spChg>
        <pc:graphicFrameChg chg="mod modGraphic">
          <ac:chgData name="sverker fridstedt" userId="b193270e6d54ecf1" providerId="LiveId" clId="{A8697822-66A9-41C5-B068-3CF096CAF6E2}" dt="2023-12-12T19:42:21.915" v="1760"/>
          <ac:graphicFrameMkLst>
            <pc:docMk/>
            <pc:sldMk cId="1300717058" sldId="260"/>
            <ac:graphicFrameMk id="4" creationId="{6E5DC041-995F-7739-4D00-808BC11FC9DF}"/>
          </ac:graphicFrameMkLst>
        </pc:graphicFrameChg>
      </pc:sldChg>
      <pc:sldChg chg="addSp delSp modSp mod">
        <pc:chgData name="sverker fridstedt" userId="b193270e6d54ecf1" providerId="LiveId" clId="{A8697822-66A9-41C5-B068-3CF096CAF6E2}" dt="2023-12-12T19:40:50.885" v="1696" actId="20577"/>
        <pc:sldMkLst>
          <pc:docMk/>
          <pc:sldMk cId="2689905949" sldId="261"/>
        </pc:sldMkLst>
        <pc:spChg chg="del">
          <ac:chgData name="sverker fridstedt" userId="b193270e6d54ecf1" providerId="LiveId" clId="{A8697822-66A9-41C5-B068-3CF096CAF6E2}" dt="2023-12-09T14:26:10.974" v="962" actId="478"/>
          <ac:spMkLst>
            <pc:docMk/>
            <pc:sldMk cId="2689905949" sldId="261"/>
            <ac:spMk id="5" creationId="{F97096B0-30D7-C298-E029-DD23CDD4AC45}"/>
          </ac:spMkLst>
        </pc:spChg>
        <pc:spChg chg="add mod">
          <ac:chgData name="sverker fridstedt" userId="b193270e6d54ecf1" providerId="LiveId" clId="{A8697822-66A9-41C5-B068-3CF096CAF6E2}" dt="2023-12-09T14:26:11.444" v="963"/>
          <ac:spMkLst>
            <pc:docMk/>
            <pc:sldMk cId="2689905949" sldId="261"/>
            <ac:spMk id="6" creationId="{F73987D1-63FE-CC7C-546A-742CF90BED4F}"/>
          </ac:spMkLst>
        </pc:spChg>
        <pc:graphicFrameChg chg="mod modGraphic">
          <ac:chgData name="sverker fridstedt" userId="b193270e6d54ecf1" providerId="LiveId" clId="{A8697822-66A9-41C5-B068-3CF096CAF6E2}" dt="2023-12-12T19:40:50.885" v="1696" actId="20577"/>
          <ac:graphicFrameMkLst>
            <pc:docMk/>
            <pc:sldMk cId="2689905949" sldId="261"/>
            <ac:graphicFrameMk id="4" creationId="{7BC1492A-290B-980C-2083-D4E7F88D5E58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CFC41A-5AD5-3AC2-DC30-B41456A050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B3D2760-E143-879B-6D10-1060509EF9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8B99749-9DB0-A3AC-831E-A537A3021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4D622-AF5D-4358-93D2-AC3AC6B0E746}" type="datetimeFigureOut">
              <a:rPr lang="sv-SE" smtClean="0"/>
              <a:t>2023-12-12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D5FBBCA-FBE6-1E04-1030-72E311209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3C5EA3C-52B1-8F3D-ABE3-23BF2175B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F12CC-B5C4-4418-AE30-89BAB475AA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1941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8570732-705E-73EE-38F2-B5FE37118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493B62F-4C50-6C9B-E01C-6D62333A1A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32C27EA-E181-DE1A-0865-D6593DE3E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4D622-AF5D-4358-93D2-AC3AC6B0E746}" type="datetimeFigureOut">
              <a:rPr lang="sv-SE" smtClean="0"/>
              <a:t>2023-12-12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A56345C-D1CE-08D4-F511-5649C7DB9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B969C36-E007-1D30-C639-E2684674E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F12CC-B5C4-4418-AE30-89BAB475AA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7449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422C581-1197-E30B-0EDE-4887A4F841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3377F61-00E9-3123-D8B6-941FB261F3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EBDDD72-09A9-4692-2EF6-0E5581CA5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4D622-AF5D-4358-93D2-AC3AC6B0E746}" type="datetimeFigureOut">
              <a:rPr lang="sv-SE" smtClean="0"/>
              <a:t>2023-12-12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5562728-FEC3-30B4-F14F-2521A5B24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9469A45-8023-D61C-2A20-B1631B134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F12CC-B5C4-4418-AE30-89BAB475AA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5808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F5C938-DAC9-EB07-BBCF-5ADDABED9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838959C-7C7B-2AC6-12F5-5F2E375FF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5807503-B256-AC2D-0A24-5340C0283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4D622-AF5D-4358-93D2-AC3AC6B0E746}" type="datetimeFigureOut">
              <a:rPr lang="sv-SE" smtClean="0"/>
              <a:t>2023-12-12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147891E-31B5-B7D9-A328-140CD9ED6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2268443-4FDD-4F37-18C9-B3DB7442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F12CC-B5C4-4418-AE30-89BAB475AA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6570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66A3D4-4716-42FD-1083-E5605F0B6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D79EF8F-7C17-FFC2-3CBC-215C2CB22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A3F85DF-EBDD-81C6-289C-91A9BEB11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4D622-AF5D-4358-93D2-AC3AC6B0E746}" type="datetimeFigureOut">
              <a:rPr lang="sv-SE" smtClean="0"/>
              <a:t>2023-12-12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6FE8A64-3C08-83E2-E2C5-6A803C127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9C1C1DB-7C28-3D22-163B-BC8DA8A29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F12CC-B5C4-4418-AE30-89BAB475AA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6248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34B1FF-1D65-36E6-0A1D-FC6AC5499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13CA8AD-1B6E-D66B-8328-F03349CC67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1DDD8EF-71FB-CD26-E5CA-0E671E7D10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476785A-7A2B-EB17-3726-A0DC8714C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4D622-AF5D-4358-93D2-AC3AC6B0E746}" type="datetimeFigureOut">
              <a:rPr lang="sv-SE" smtClean="0"/>
              <a:t>2023-12-12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7247C79-98CE-6EB7-788D-FF32977A8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39116B9-68FD-96B2-4FA6-BB9768E24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F12CC-B5C4-4418-AE30-89BAB475AA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9920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F6C722-9C63-9292-FDF9-264B6DC9F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56EAC60-B3D9-C85A-0254-2049FE9C4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DCC4222-BBAB-4B88-0BF7-C668270966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5EB03B7-81E0-98D7-9834-C1798FE670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51390B8-0EB1-1AE4-AF70-8AE7EAB0C7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812AC20-B2BF-722B-EE66-EF4BE66A6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4D622-AF5D-4358-93D2-AC3AC6B0E746}" type="datetimeFigureOut">
              <a:rPr lang="sv-SE" smtClean="0"/>
              <a:t>2023-12-12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649DCA4-2578-CE5F-F37C-A5BCC8CE7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35FF9F9-EF4C-F6DB-3C54-1DE0D2D71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F12CC-B5C4-4418-AE30-89BAB475AA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913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DC97CC-B785-646C-EEB3-A8F06B374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1E798B8-81AD-6A3B-1EC5-60A1627C2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4D622-AF5D-4358-93D2-AC3AC6B0E746}" type="datetimeFigureOut">
              <a:rPr lang="sv-SE" smtClean="0"/>
              <a:t>2023-12-12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DDD1866-352F-4D7D-0558-CD13BC8F8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84053B5-8403-75A2-AF9E-31CED4FD3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F12CC-B5C4-4418-AE30-89BAB475AA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3892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8C780E7-91CC-AD54-3CD3-AAEFA7675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4D622-AF5D-4358-93D2-AC3AC6B0E746}" type="datetimeFigureOut">
              <a:rPr lang="sv-SE" smtClean="0"/>
              <a:t>2023-12-12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17050C3-8551-9AA2-8618-B8C31E790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FF7E040-F86B-C319-0C4D-2ACEDA054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F12CC-B5C4-4418-AE30-89BAB475AA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072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E7AE06-4596-FF23-38EB-F3197580E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A9D3735-6D37-88A5-E7ED-7A9907449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A462507-009F-438A-3398-4044B4D0BD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C5FD1F3-3928-BA94-044E-8486C184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4D622-AF5D-4358-93D2-AC3AC6B0E746}" type="datetimeFigureOut">
              <a:rPr lang="sv-SE" smtClean="0"/>
              <a:t>2023-12-12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B9BABB9-A311-4384-B62F-F6F7B4CD9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741E469-1766-42A6-139E-6A60C2F5D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F12CC-B5C4-4418-AE30-89BAB475AA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8976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C44673B-117E-7008-EBE2-DE5BD1093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48A1395-832F-1D76-3625-C726818582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10C194D-2D99-58DD-CA4E-3D59D599C0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EB27170-A781-2893-7F6F-926104CA4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4D622-AF5D-4358-93D2-AC3AC6B0E746}" type="datetimeFigureOut">
              <a:rPr lang="sv-SE" smtClean="0"/>
              <a:t>2023-12-12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22DA61E-86EE-96E2-EE50-094602B21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5496EEA-1E73-1C38-30E5-21131F779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F12CC-B5C4-4418-AE30-89BAB475AA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5102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1731E72-CE8C-7670-9ABB-77019D311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18B7F97-AFE8-7B99-BA7D-DB26716557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E3C82E7-ADF0-BAEA-471F-D99915DDB1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4D622-AF5D-4358-93D2-AC3AC6B0E746}" type="datetimeFigureOut">
              <a:rPr lang="sv-SE" smtClean="0"/>
              <a:t>2023-12-12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47F586E-1413-842B-37EE-3EB73E0735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F472693-D4E3-1B03-614E-CA8FAFD27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F12CC-B5C4-4418-AE30-89BAB475AA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228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84CCE01B-1975-681C-6AB4-B5C6FCC5CF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526544"/>
              </p:ext>
            </p:extLst>
          </p:nvPr>
        </p:nvGraphicFramePr>
        <p:xfrm>
          <a:off x="719091" y="852261"/>
          <a:ext cx="10461741" cy="568170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81740">
                  <a:extLst>
                    <a:ext uri="{9D8B030D-6E8A-4147-A177-3AD203B41FA5}">
                      <a16:colId xmlns:a16="http://schemas.microsoft.com/office/drawing/2014/main" val="183096146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1636384551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581290894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758245422"/>
                    </a:ext>
                  </a:extLst>
                </a:gridCol>
                <a:gridCol w="1440001">
                  <a:extLst>
                    <a:ext uri="{9D8B030D-6E8A-4147-A177-3AD203B41FA5}">
                      <a16:colId xmlns:a16="http://schemas.microsoft.com/office/drawing/2014/main" val="3985150492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520498267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4108051288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1893075878"/>
                    </a:ext>
                  </a:extLst>
                </a:gridCol>
              </a:tblGrid>
              <a:tr h="542082">
                <a:tc>
                  <a:txBody>
                    <a:bodyPr/>
                    <a:lstStyle/>
                    <a:p>
                      <a:pPr algn="ctr"/>
                      <a:endParaRPr lang="sv-SE" sz="18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sv-SE" sz="2800" dirty="0"/>
                        <a:t>JANUARI 2024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71121"/>
                  </a:ext>
                </a:extLst>
              </a:tr>
              <a:tr h="457581">
                <a:tc>
                  <a:txBody>
                    <a:bodyPr/>
                    <a:lstStyle/>
                    <a:p>
                      <a:pPr algn="ctr"/>
                      <a:endParaRPr lang="sv-SE" sz="16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1339850"/>
                      <a:r>
                        <a:rPr lang="sv-SE" dirty="0"/>
                        <a:t>Måndag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Tisdag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Onsdag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Torsdag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Fredag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Lördag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Söndag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204117"/>
                  </a:ext>
                </a:extLst>
              </a:tr>
              <a:tr h="936409">
                <a:tc>
                  <a:txBody>
                    <a:bodyPr/>
                    <a:lstStyle/>
                    <a:p>
                      <a:pPr algn="r"/>
                      <a:r>
                        <a:rPr lang="sv-SE" sz="1050" b="1" dirty="0"/>
                        <a:t>1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 Nyårsdagen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B4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5 Trettondagsafton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6 Trettondedag Jul</a:t>
                      </a:r>
                    </a:p>
                  </a:txBody>
                  <a:tcPr>
                    <a:solidFill>
                      <a:srgbClr val="FAB4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894536"/>
                  </a:ext>
                </a:extLst>
              </a:tr>
              <a:tr h="936409">
                <a:tc>
                  <a:txBody>
                    <a:bodyPr/>
                    <a:lstStyle/>
                    <a:p>
                      <a:pPr algn="r"/>
                      <a:r>
                        <a:rPr lang="sv-SE" sz="1050" b="1" dirty="0"/>
                        <a:t>2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10</a:t>
                      </a:r>
                    </a:p>
                    <a:p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Medlemsträff 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12</a:t>
                      </a:r>
                    </a:p>
                    <a:p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Bridge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13 20-dag Knut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14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398065"/>
                  </a:ext>
                </a:extLst>
              </a:tr>
              <a:tr h="936409">
                <a:tc>
                  <a:txBody>
                    <a:bodyPr/>
                    <a:lstStyle/>
                    <a:p>
                      <a:pPr algn="r"/>
                      <a:r>
                        <a:rPr lang="sv-SE" sz="1050" b="1" dirty="0"/>
                        <a:t>3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15</a:t>
                      </a:r>
                    </a:p>
                    <a:p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Lugn promenad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16</a:t>
                      </a:r>
                    </a:p>
                    <a:p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Hälsans stig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17</a:t>
                      </a:r>
                    </a:p>
                    <a:p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Naturvandring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18</a:t>
                      </a:r>
                    </a:p>
                    <a:p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Snabbare promenad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Bridge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434933"/>
                  </a:ext>
                </a:extLst>
              </a:tr>
              <a:tr h="936409">
                <a:tc>
                  <a:txBody>
                    <a:bodyPr/>
                    <a:lstStyle/>
                    <a:p>
                      <a:pPr algn="r"/>
                      <a:r>
                        <a:rPr lang="sv-SE" sz="1050" b="1" dirty="0"/>
                        <a:t>4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Lugn promenad</a:t>
                      </a:r>
                    </a:p>
                    <a:p>
                      <a:endParaRPr lang="sv-SE" sz="1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23</a:t>
                      </a:r>
                    </a:p>
                    <a:p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Körsång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Hälsans stig</a:t>
                      </a:r>
                    </a:p>
                    <a:p>
                      <a:endParaRPr lang="sv-SE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24</a:t>
                      </a:r>
                    </a:p>
                    <a:p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Styrelsemöte 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Snabbare promenad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Bridge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27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28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200391"/>
                  </a:ext>
                </a:extLst>
              </a:tr>
              <a:tr h="936409">
                <a:tc>
                  <a:txBody>
                    <a:bodyPr/>
                    <a:lstStyle/>
                    <a:p>
                      <a:pPr algn="r"/>
                      <a:r>
                        <a:rPr lang="sv-SE" sz="1050" b="1" dirty="0"/>
                        <a:t>5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Lugn promenad</a:t>
                      </a:r>
                    </a:p>
                    <a:p>
                      <a:endParaRPr lang="sv-SE" sz="1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30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Körsång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Gamla Mölndal 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Hälsans stig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31</a:t>
                      </a:r>
                    </a:p>
                    <a:p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Android Grund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Naturvandring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003546"/>
                  </a:ext>
                </a:extLst>
              </a:tr>
            </a:tbl>
          </a:graphicData>
        </a:graphic>
      </p:graphicFrame>
      <p:sp>
        <p:nvSpPr>
          <p:cNvPr id="6" name="Rektangel 5">
            <a:extLst>
              <a:ext uri="{FF2B5EF4-FFF2-40B4-BE49-F238E27FC236}">
                <a16:creationId xmlns:a16="http://schemas.microsoft.com/office/drawing/2014/main" id="{7D20EB2E-648F-8FD0-35D9-0EEBF57789EE}"/>
              </a:ext>
            </a:extLst>
          </p:cNvPr>
          <p:cNvSpPr/>
          <p:nvPr/>
        </p:nvSpPr>
        <p:spPr>
          <a:xfrm>
            <a:off x="1100831" y="55444"/>
            <a:ext cx="1008000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v-SE" sz="4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SPF Strömstararna Kalender VT 2024</a:t>
            </a:r>
          </a:p>
        </p:txBody>
      </p:sp>
    </p:spTree>
    <p:extLst>
      <p:ext uri="{BB962C8B-B14F-4D97-AF65-F5344CB8AC3E}">
        <p14:creationId xmlns:p14="http://schemas.microsoft.com/office/powerpoint/2010/main" val="1065432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F2309F7A-32AD-A86F-BCCD-C5EAF85EF2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450340"/>
              </p:ext>
            </p:extLst>
          </p:nvPr>
        </p:nvGraphicFramePr>
        <p:xfrm>
          <a:off x="719091" y="861145"/>
          <a:ext cx="10461741" cy="568170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81740">
                  <a:extLst>
                    <a:ext uri="{9D8B030D-6E8A-4147-A177-3AD203B41FA5}">
                      <a16:colId xmlns:a16="http://schemas.microsoft.com/office/drawing/2014/main" val="183096146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1636384551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581290894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758245422"/>
                    </a:ext>
                  </a:extLst>
                </a:gridCol>
                <a:gridCol w="1440001">
                  <a:extLst>
                    <a:ext uri="{9D8B030D-6E8A-4147-A177-3AD203B41FA5}">
                      <a16:colId xmlns:a16="http://schemas.microsoft.com/office/drawing/2014/main" val="3985150492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520498267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4108051288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1893075878"/>
                    </a:ext>
                  </a:extLst>
                </a:gridCol>
              </a:tblGrid>
              <a:tr h="542082">
                <a:tc>
                  <a:txBody>
                    <a:bodyPr/>
                    <a:lstStyle/>
                    <a:p>
                      <a:pPr algn="ctr"/>
                      <a:endParaRPr lang="sv-SE" sz="18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sv-SE" sz="2800" dirty="0"/>
                        <a:t>FEBRUARI 2024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71121"/>
                  </a:ext>
                </a:extLst>
              </a:tr>
              <a:tr h="457581">
                <a:tc>
                  <a:txBody>
                    <a:bodyPr/>
                    <a:lstStyle/>
                    <a:p>
                      <a:pPr algn="ctr"/>
                      <a:endParaRPr lang="sv-SE" sz="16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1339850"/>
                      <a:r>
                        <a:rPr lang="sv-SE" dirty="0"/>
                        <a:t>Måndag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Tisdag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Onsdag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Torsdag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Fredag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Lördag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Söndag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204117"/>
                  </a:ext>
                </a:extLst>
              </a:tr>
              <a:tr h="936409">
                <a:tc>
                  <a:txBody>
                    <a:bodyPr/>
                    <a:lstStyle/>
                    <a:p>
                      <a:pPr algn="r"/>
                      <a:r>
                        <a:rPr lang="sv-SE" sz="1050" b="1" dirty="0"/>
                        <a:t>5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  <a:p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Gamla Mölndal 1</a:t>
                      </a:r>
                    </a:p>
                    <a:p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Bokcirkel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Snabbare promenad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Bridge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894536"/>
                  </a:ext>
                </a:extLst>
              </a:tr>
              <a:tr h="936409">
                <a:tc>
                  <a:txBody>
                    <a:bodyPr/>
                    <a:lstStyle/>
                    <a:p>
                      <a:pPr algn="r"/>
                      <a:r>
                        <a:rPr lang="sv-SE" sz="1050" b="1" dirty="0"/>
                        <a:t>6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  <a:p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Akvarellmålning 1</a:t>
                      </a:r>
                    </a:p>
                    <a:p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Akvarellmålning 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Lugn promenad</a:t>
                      </a:r>
                    </a:p>
                    <a:p>
                      <a:endParaRPr lang="sv-SE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Körsång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Hälsans stig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  <a:p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Medlemsträff 2 med Årsmöte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Snabbare promenad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Bridge</a:t>
                      </a:r>
                      <a:endParaRPr lang="sv-SE" sz="1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11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398065"/>
                  </a:ext>
                </a:extLst>
              </a:tr>
              <a:tr h="936409">
                <a:tc>
                  <a:txBody>
                    <a:bodyPr/>
                    <a:lstStyle/>
                    <a:p>
                      <a:pPr algn="r"/>
                      <a:r>
                        <a:rPr lang="sv-SE" sz="1050" b="1" dirty="0"/>
                        <a:t>7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Akvarellmålning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Privatekonomi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Lugn promenad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Körsång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Gamla Mölndal 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Hälsans stig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14 Alla hjärtans dag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Android Grund</a:t>
                      </a:r>
                      <a:endParaRPr lang="sv-SE" sz="10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Naturvandring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Gamla Mölndal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Snabbare promenad</a:t>
                      </a:r>
                    </a:p>
                    <a:p>
                      <a:endParaRPr lang="sv-SE" sz="1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Bridge</a:t>
                      </a:r>
                      <a:endParaRPr lang="sv-SE" sz="1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17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18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434933"/>
                  </a:ext>
                </a:extLst>
              </a:tr>
              <a:tr h="936409">
                <a:tc>
                  <a:txBody>
                    <a:bodyPr/>
                    <a:lstStyle/>
                    <a:p>
                      <a:pPr algn="r"/>
                      <a:r>
                        <a:rPr lang="sv-SE" sz="1050" b="1" dirty="0"/>
                        <a:t>8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Akvarellmålning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Akvarellmålning 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Privatekonomi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Lugn promenad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Körsång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Hälsans stig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21</a:t>
                      </a:r>
                    </a:p>
                    <a:p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Styrelsemöte 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Android Grund</a:t>
                      </a:r>
                    </a:p>
                    <a:p>
                      <a:endParaRPr lang="sv-SE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22</a:t>
                      </a:r>
                    </a:p>
                    <a:p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Studiebesök Remfabriken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Snabbare promenad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Bridge</a:t>
                      </a:r>
                      <a:endParaRPr lang="sv-SE" sz="1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24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25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200391"/>
                  </a:ext>
                </a:extLst>
              </a:tr>
              <a:tr h="936409">
                <a:tc>
                  <a:txBody>
                    <a:bodyPr/>
                    <a:lstStyle/>
                    <a:p>
                      <a:pPr algn="r"/>
                      <a:r>
                        <a:rPr lang="sv-SE" sz="1050" b="1" dirty="0"/>
                        <a:t>9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Akvarellmålning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Privatekonomi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Lugn promenad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Körsång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Gamla Mölndal 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Hälsans stig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Android Grund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Skrivarcirkel 1</a:t>
                      </a:r>
                    </a:p>
                    <a:p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Skrivarcirkel 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Naturvandring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29 Skottdagen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Gamla Mölndal 1</a:t>
                      </a:r>
                    </a:p>
                    <a:p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Bokcirkel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Snabbare promenad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003546"/>
                  </a:ext>
                </a:extLst>
              </a:tr>
            </a:tbl>
          </a:graphicData>
        </a:graphic>
      </p:graphicFrame>
      <p:sp>
        <p:nvSpPr>
          <p:cNvPr id="6" name="Rektangel 5">
            <a:extLst>
              <a:ext uri="{FF2B5EF4-FFF2-40B4-BE49-F238E27FC236}">
                <a16:creationId xmlns:a16="http://schemas.microsoft.com/office/drawing/2014/main" id="{747C34E3-3CDB-999E-7EA2-B958B0A95C8C}"/>
              </a:ext>
            </a:extLst>
          </p:cNvPr>
          <p:cNvSpPr/>
          <p:nvPr/>
        </p:nvSpPr>
        <p:spPr>
          <a:xfrm>
            <a:off x="1100831" y="55444"/>
            <a:ext cx="1008000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v-SE" sz="4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SPF Strömstararna Kalender VT 2024</a:t>
            </a:r>
          </a:p>
        </p:txBody>
      </p:sp>
    </p:spTree>
    <p:extLst>
      <p:ext uri="{BB962C8B-B14F-4D97-AF65-F5344CB8AC3E}">
        <p14:creationId xmlns:p14="http://schemas.microsoft.com/office/powerpoint/2010/main" val="717135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870F5431-3199-98F1-8D93-42A3AAC826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020109"/>
              </p:ext>
            </p:extLst>
          </p:nvPr>
        </p:nvGraphicFramePr>
        <p:xfrm>
          <a:off x="719091" y="834511"/>
          <a:ext cx="10461741" cy="568170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81740">
                  <a:extLst>
                    <a:ext uri="{9D8B030D-6E8A-4147-A177-3AD203B41FA5}">
                      <a16:colId xmlns:a16="http://schemas.microsoft.com/office/drawing/2014/main" val="183096146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1636384551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581290894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758245422"/>
                    </a:ext>
                  </a:extLst>
                </a:gridCol>
                <a:gridCol w="1440001">
                  <a:extLst>
                    <a:ext uri="{9D8B030D-6E8A-4147-A177-3AD203B41FA5}">
                      <a16:colId xmlns:a16="http://schemas.microsoft.com/office/drawing/2014/main" val="3985150492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520498267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4108051288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1893075878"/>
                    </a:ext>
                  </a:extLst>
                </a:gridCol>
              </a:tblGrid>
              <a:tr h="542082">
                <a:tc>
                  <a:txBody>
                    <a:bodyPr/>
                    <a:lstStyle/>
                    <a:p>
                      <a:pPr algn="ctr"/>
                      <a:endParaRPr lang="sv-SE" sz="1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sv-SE" sz="2800" dirty="0"/>
                        <a:t>MARS 2024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71121"/>
                  </a:ext>
                </a:extLst>
              </a:tr>
              <a:tr h="457581">
                <a:tc>
                  <a:txBody>
                    <a:bodyPr/>
                    <a:lstStyle/>
                    <a:p>
                      <a:pPr algn="ctr"/>
                      <a:endParaRPr lang="sv-SE" sz="1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1339850"/>
                      <a:r>
                        <a:rPr lang="sv-SE" dirty="0"/>
                        <a:t>Måndag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Tisdag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Onsdag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Torsdag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Fredag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Lördag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Söndag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204117"/>
                  </a:ext>
                </a:extLst>
              </a:tr>
              <a:tr h="936409">
                <a:tc>
                  <a:txBody>
                    <a:bodyPr/>
                    <a:lstStyle/>
                    <a:p>
                      <a:pPr algn="r"/>
                      <a:endParaRPr lang="sv-SE" sz="105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0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Bridge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rgbClr val="FA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894536"/>
                  </a:ext>
                </a:extLst>
              </a:tr>
              <a:tr h="936409">
                <a:tc>
                  <a:txBody>
                    <a:bodyPr/>
                    <a:lstStyle/>
                    <a:p>
                      <a:pPr algn="r"/>
                      <a:r>
                        <a:rPr lang="sv-SE" sz="1050" b="1" dirty="0"/>
                        <a:t>10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Akvarellmålning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Akvarellmålning 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Privatekonomi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Lugn promenad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Körsång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Hälsans stig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  <a:p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Medlemsträff 3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Första hjälpen </a:t>
                      </a:r>
                      <a:r>
                        <a:rPr lang="sv-SE" sz="1000" b="1" dirty="0" err="1">
                          <a:solidFill>
                            <a:schemeClr val="tx1"/>
                          </a:solidFill>
                        </a:rPr>
                        <a:t>inkl</a:t>
                      </a: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 HLR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Snabbare promenad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Bridge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rgbClr val="FA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398065"/>
                  </a:ext>
                </a:extLst>
              </a:tr>
              <a:tr h="936409">
                <a:tc>
                  <a:txBody>
                    <a:bodyPr/>
                    <a:lstStyle/>
                    <a:p>
                      <a:pPr algn="r"/>
                      <a:r>
                        <a:rPr lang="sv-SE" sz="1050" b="1" dirty="0"/>
                        <a:t>11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Akvarellmålning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Lugn promenad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Körsång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Gamla Mölndal 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Hälsans stig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13</a:t>
                      </a:r>
                    </a:p>
                    <a:p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Bli vän med dina appar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Skrivarcirkel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Skrivarcirkel 2</a:t>
                      </a:r>
                    </a:p>
                    <a:p>
                      <a:endParaRPr lang="sv-SE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Gamla Mölndal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Snabbare promenad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Bridge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16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17</a:t>
                      </a:r>
                    </a:p>
                  </a:txBody>
                  <a:tcPr>
                    <a:solidFill>
                      <a:srgbClr val="FA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434933"/>
                  </a:ext>
                </a:extLst>
              </a:tr>
              <a:tr h="936409">
                <a:tc>
                  <a:txBody>
                    <a:bodyPr/>
                    <a:lstStyle/>
                    <a:p>
                      <a:pPr algn="r"/>
                      <a:r>
                        <a:rPr lang="sv-SE" sz="1050" b="1" dirty="0"/>
                        <a:t>12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Akvarellmålning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Akvarellmålning 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Lugn promenad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Körsång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Hälsans stig</a:t>
                      </a:r>
                    </a:p>
                    <a:p>
                      <a:endParaRPr lang="sv-SE" sz="1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20</a:t>
                      </a:r>
                    </a:p>
                    <a:p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Styrelsemöte 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Bli vän med dina appar</a:t>
                      </a:r>
                    </a:p>
                    <a:p>
                      <a:endParaRPr lang="sv-SE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21</a:t>
                      </a:r>
                    </a:p>
                    <a:p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Bokcirkel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Snabbare promenad</a:t>
                      </a:r>
                    </a:p>
                    <a:p>
                      <a:endParaRPr lang="sv-SE" sz="1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Bridge</a:t>
                      </a:r>
                      <a:endParaRPr lang="sv-SE" sz="1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23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24</a:t>
                      </a:r>
                    </a:p>
                  </a:txBody>
                  <a:tcPr>
                    <a:solidFill>
                      <a:srgbClr val="FA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200391"/>
                  </a:ext>
                </a:extLst>
              </a:tr>
              <a:tr h="936409">
                <a:tc>
                  <a:txBody>
                    <a:bodyPr/>
                    <a:lstStyle/>
                    <a:p>
                      <a:pPr algn="r"/>
                      <a:r>
                        <a:rPr lang="sv-SE" sz="1050" b="1" dirty="0"/>
                        <a:t>13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Akvarellmålning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Lugn promenad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Körsång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Gamla Mölndal 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Bli vän med dina appar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Skrivarcirkel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Skrivarcirkel 2</a:t>
                      </a:r>
                    </a:p>
                    <a:p>
                      <a:endParaRPr lang="sv-SE" sz="1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28 Skärtorsdag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Snabbare promenad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29 Långfredag</a:t>
                      </a:r>
                    </a:p>
                    <a:p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Konstrunda Skåne</a:t>
                      </a:r>
                    </a:p>
                  </a:txBody>
                  <a:tcPr>
                    <a:solidFill>
                      <a:srgbClr val="FAB4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30 Påskafton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31 Påskdagen</a:t>
                      </a:r>
                    </a:p>
                  </a:txBody>
                  <a:tcPr>
                    <a:solidFill>
                      <a:srgbClr val="FA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003546"/>
                  </a:ext>
                </a:extLst>
              </a:tr>
            </a:tbl>
          </a:graphicData>
        </a:graphic>
      </p:graphicFrame>
      <p:sp>
        <p:nvSpPr>
          <p:cNvPr id="6" name="Rektangel 5">
            <a:extLst>
              <a:ext uri="{FF2B5EF4-FFF2-40B4-BE49-F238E27FC236}">
                <a16:creationId xmlns:a16="http://schemas.microsoft.com/office/drawing/2014/main" id="{2225E46A-40C1-F42E-E461-4E8940BDD5F6}"/>
              </a:ext>
            </a:extLst>
          </p:cNvPr>
          <p:cNvSpPr/>
          <p:nvPr/>
        </p:nvSpPr>
        <p:spPr>
          <a:xfrm>
            <a:off x="1100831" y="55444"/>
            <a:ext cx="1008000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v-SE" sz="4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SPF Strömstararna Kalender VT 2024</a:t>
            </a:r>
          </a:p>
        </p:txBody>
      </p:sp>
    </p:spTree>
    <p:extLst>
      <p:ext uri="{BB962C8B-B14F-4D97-AF65-F5344CB8AC3E}">
        <p14:creationId xmlns:p14="http://schemas.microsoft.com/office/powerpoint/2010/main" val="4246625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6C9C2652-566F-9A8B-8A1A-A242B2FE92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381337"/>
              </p:ext>
            </p:extLst>
          </p:nvPr>
        </p:nvGraphicFramePr>
        <p:xfrm>
          <a:off x="719091" y="834502"/>
          <a:ext cx="10461741" cy="568170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81740">
                  <a:extLst>
                    <a:ext uri="{9D8B030D-6E8A-4147-A177-3AD203B41FA5}">
                      <a16:colId xmlns:a16="http://schemas.microsoft.com/office/drawing/2014/main" val="183096146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1636384551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581290894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758245422"/>
                    </a:ext>
                  </a:extLst>
                </a:gridCol>
                <a:gridCol w="1440001">
                  <a:extLst>
                    <a:ext uri="{9D8B030D-6E8A-4147-A177-3AD203B41FA5}">
                      <a16:colId xmlns:a16="http://schemas.microsoft.com/office/drawing/2014/main" val="3985150492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520498267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4108051288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1893075878"/>
                    </a:ext>
                  </a:extLst>
                </a:gridCol>
              </a:tblGrid>
              <a:tr h="542082">
                <a:tc>
                  <a:txBody>
                    <a:bodyPr/>
                    <a:lstStyle/>
                    <a:p>
                      <a:pPr algn="ctr"/>
                      <a:endParaRPr lang="sv-SE" sz="1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sv-SE" sz="2800" dirty="0"/>
                        <a:t>APRIL 2024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71121"/>
                  </a:ext>
                </a:extLst>
              </a:tr>
              <a:tr h="457581">
                <a:tc>
                  <a:txBody>
                    <a:bodyPr/>
                    <a:lstStyle/>
                    <a:p>
                      <a:pPr algn="ctr"/>
                      <a:endParaRPr lang="sv-SE" sz="1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1339850"/>
                      <a:r>
                        <a:rPr lang="sv-SE" dirty="0"/>
                        <a:t>Måndag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Tisdag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Onsdag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Torsdag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Fredag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Lördag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Söndag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204117"/>
                  </a:ext>
                </a:extLst>
              </a:tr>
              <a:tr h="936409">
                <a:tc>
                  <a:txBody>
                    <a:bodyPr/>
                    <a:lstStyle/>
                    <a:p>
                      <a:pPr algn="r"/>
                      <a:r>
                        <a:rPr lang="sv-SE" sz="1050" b="1" dirty="0"/>
                        <a:t>14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 Annandag Påsk</a:t>
                      </a:r>
                    </a:p>
                  </a:txBody>
                  <a:tcPr>
                    <a:solidFill>
                      <a:srgbClr val="FAB4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  <a:p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Studiebesök Jacy’s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Körsång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  <a:p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Medlemsträff 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Snabbare promenad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Bridge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rgbClr val="FA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894536"/>
                  </a:ext>
                </a:extLst>
              </a:tr>
              <a:tr h="936409">
                <a:tc>
                  <a:txBody>
                    <a:bodyPr/>
                    <a:lstStyle/>
                    <a:p>
                      <a:pPr algn="r"/>
                      <a:r>
                        <a:rPr lang="sv-SE" sz="1050" b="1" dirty="0"/>
                        <a:t>15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00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Akvarellmålning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Akvarellmålning 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Lugn promenad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Boule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00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Körsång</a:t>
                      </a:r>
                    </a:p>
                    <a:p>
                      <a:pPr marL="0" algn="l" defTabSz="914400" rtl="0" eaLnBrk="1" latinLnBrk="0" hangingPunct="1"/>
                      <a:endParaRPr lang="sv-SE" sz="100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Bli vän med dina appar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Skrivarcirkel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Skrivarcirkel 2</a:t>
                      </a:r>
                    </a:p>
                    <a:p>
                      <a:endParaRPr lang="sv-SE" sz="1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Snabbare promenad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Bridge</a:t>
                      </a:r>
                      <a:endParaRPr lang="sv-SE" sz="1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13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14</a:t>
                      </a:r>
                    </a:p>
                  </a:txBody>
                  <a:tcPr>
                    <a:solidFill>
                      <a:srgbClr val="FA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398065"/>
                  </a:ext>
                </a:extLst>
              </a:tr>
              <a:tr h="936409">
                <a:tc>
                  <a:txBody>
                    <a:bodyPr/>
                    <a:lstStyle/>
                    <a:p>
                      <a:pPr algn="r"/>
                      <a:r>
                        <a:rPr lang="sv-SE" sz="1050" b="1" dirty="0"/>
                        <a:t>16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Akvarellmålning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Lugn promenad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Boule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Bli vän med dina appar</a:t>
                      </a:r>
                    </a:p>
                    <a:p>
                      <a:endParaRPr lang="sv-SE" sz="1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18</a:t>
                      </a:r>
                    </a:p>
                    <a:p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Bokcirkel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Snabbare promenad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Bridge</a:t>
                      </a:r>
                      <a:endParaRPr lang="sv-SE" sz="1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rgbClr val="FA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434933"/>
                  </a:ext>
                </a:extLst>
              </a:tr>
              <a:tr h="936409">
                <a:tc>
                  <a:txBody>
                    <a:bodyPr/>
                    <a:lstStyle/>
                    <a:p>
                      <a:pPr algn="r"/>
                      <a:r>
                        <a:rPr lang="sv-SE" sz="1050" b="1" dirty="0"/>
                        <a:t>17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Akvarellmålning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Akvarellmålning 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Lugn promenad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Boule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24</a:t>
                      </a:r>
                    </a:p>
                    <a:p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Styrelsemöte 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Skrivarcirkel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Skrivarcirkel 2</a:t>
                      </a:r>
                    </a:p>
                    <a:p>
                      <a:endParaRPr lang="sv-SE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25</a:t>
                      </a:r>
                    </a:p>
                    <a:p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Bussresa Östergötland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Snabbare promenad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Bridge</a:t>
                      </a:r>
                      <a:endParaRPr lang="sv-SE" sz="1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27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28</a:t>
                      </a:r>
                    </a:p>
                  </a:txBody>
                  <a:tcPr>
                    <a:solidFill>
                      <a:srgbClr val="FA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200391"/>
                  </a:ext>
                </a:extLst>
              </a:tr>
              <a:tr h="936409">
                <a:tc>
                  <a:txBody>
                    <a:bodyPr/>
                    <a:lstStyle/>
                    <a:p>
                      <a:pPr algn="r"/>
                      <a:r>
                        <a:rPr lang="sv-SE" sz="1050" b="1" dirty="0"/>
                        <a:t>18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Akvarellmålning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Lugn promenad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Boule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30 Valborgsmässoafton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003546"/>
                  </a:ext>
                </a:extLst>
              </a:tr>
            </a:tbl>
          </a:graphicData>
        </a:graphic>
      </p:graphicFrame>
      <p:sp>
        <p:nvSpPr>
          <p:cNvPr id="6" name="Rektangel 5">
            <a:extLst>
              <a:ext uri="{FF2B5EF4-FFF2-40B4-BE49-F238E27FC236}">
                <a16:creationId xmlns:a16="http://schemas.microsoft.com/office/drawing/2014/main" id="{6D73E1E9-7478-6FB6-A57B-5A6E35FF158B}"/>
              </a:ext>
            </a:extLst>
          </p:cNvPr>
          <p:cNvSpPr/>
          <p:nvPr/>
        </p:nvSpPr>
        <p:spPr>
          <a:xfrm>
            <a:off x="1100831" y="55444"/>
            <a:ext cx="1008000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v-SE" sz="4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SPF Strömstararna Kalender VT 2024</a:t>
            </a:r>
          </a:p>
        </p:txBody>
      </p:sp>
    </p:spTree>
    <p:extLst>
      <p:ext uri="{BB962C8B-B14F-4D97-AF65-F5344CB8AC3E}">
        <p14:creationId xmlns:p14="http://schemas.microsoft.com/office/powerpoint/2010/main" val="4282174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6E5DC041-995F-7739-4D00-808BC11FC9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816773"/>
              </p:ext>
            </p:extLst>
          </p:nvPr>
        </p:nvGraphicFramePr>
        <p:xfrm>
          <a:off x="719091" y="852267"/>
          <a:ext cx="10461741" cy="568170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81740">
                  <a:extLst>
                    <a:ext uri="{9D8B030D-6E8A-4147-A177-3AD203B41FA5}">
                      <a16:colId xmlns:a16="http://schemas.microsoft.com/office/drawing/2014/main" val="183096146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1636384551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581290894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758245422"/>
                    </a:ext>
                  </a:extLst>
                </a:gridCol>
                <a:gridCol w="1440001">
                  <a:extLst>
                    <a:ext uri="{9D8B030D-6E8A-4147-A177-3AD203B41FA5}">
                      <a16:colId xmlns:a16="http://schemas.microsoft.com/office/drawing/2014/main" val="3985150492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520498267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4108051288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1893075878"/>
                    </a:ext>
                  </a:extLst>
                </a:gridCol>
              </a:tblGrid>
              <a:tr h="542082">
                <a:tc>
                  <a:txBody>
                    <a:bodyPr/>
                    <a:lstStyle/>
                    <a:p>
                      <a:pPr algn="ctr"/>
                      <a:endParaRPr lang="sv-SE" sz="1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sv-SE" sz="2800" dirty="0"/>
                        <a:t>MAJ 2024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71121"/>
                  </a:ext>
                </a:extLst>
              </a:tr>
              <a:tr h="457581">
                <a:tc>
                  <a:txBody>
                    <a:bodyPr/>
                    <a:lstStyle/>
                    <a:p>
                      <a:pPr algn="ctr"/>
                      <a:endParaRPr lang="sv-SE" sz="1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1339850"/>
                      <a:r>
                        <a:rPr lang="sv-SE" dirty="0"/>
                        <a:t>Måndag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Tisdag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Onsdag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Torsdag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Fredag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Lördag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Söndag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204117"/>
                  </a:ext>
                </a:extLst>
              </a:tr>
              <a:tr h="936409">
                <a:tc>
                  <a:txBody>
                    <a:bodyPr/>
                    <a:lstStyle/>
                    <a:p>
                      <a:pPr algn="r"/>
                      <a:endParaRPr lang="sv-SE" sz="105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 Första Maj</a:t>
                      </a:r>
                    </a:p>
                  </a:txBody>
                  <a:tcPr>
                    <a:solidFill>
                      <a:srgbClr val="FAB4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Snabbare promenad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Bridge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rgbClr val="FA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894536"/>
                  </a:ext>
                </a:extLst>
              </a:tr>
              <a:tr h="936409">
                <a:tc>
                  <a:txBody>
                    <a:bodyPr/>
                    <a:lstStyle/>
                    <a:p>
                      <a:pPr algn="r"/>
                      <a:r>
                        <a:rPr lang="sv-SE" sz="1050" b="1" dirty="0"/>
                        <a:t>19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Akvarellmålning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Lugn promenad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Boule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  <a:p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Medlemsträff 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9 Kristi Himmelsfärd</a:t>
                      </a:r>
                    </a:p>
                  </a:txBody>
                  <a:tcPr>
                    <a:solidFill>
                      <a:srgbClr val="FAB4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Bridge</a:t>
                      </a:r>
                      <a:endParaRPr lang="sv-SE" sz="1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11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12</a:t>
                      </a:r>
                    </a:p>
                  </a:txBody>
                  <a:tcPr>
                    <a:solidFill>
                      <a:srgbClr val="FA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398065"/>
                  </a:ext>
                </a:extLst>
              </a:tr>
              <a:tr h="936409">
                <a:tc>
                  <a:txBody>
                    <a:bodyPr/>
                    <a:lstStyle/>
                    <a:p>
                      <a:pPr algn="r"/>
                      <a:r>
                        <a:rPr lang="sv-SE" sz="1050" b="1" dirty="0"/>
                        <a:t>20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Akvarellmålning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Lugn promenad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Boule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15</a:t>
                      </a:r>
                    </a:p>
                    <a:p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Alt. Studiebesök Villa Korndal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16</a:t>
                      </a:r>
                    </a:p>
                    <a:p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Bussresa Kullabygden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Snabbare promenad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Bridge</a:t>
                      </a:r>
                      <a:endParaRPr lang="sv-SE" sz="1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18 Pingstafton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19 Pingstdagen</a:t>
                      </a:r>
                    </a:p>
                  </a:txBody>
                  <a:tcPr>
                    <a:solidFill>
                      <a:srgbClr val="FA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434933"/>
                  </a:ext>
                </a:extLst>
              </a:tr>
              <a:tr h="936409">
                <a:tc>
                  <a:txBody>
                    <a:bodyPr/>
                    <a:lstStyle/>
                    <a:p>
                      <a:pPr algn="r"/>
                      <a:r>
                        <a:rPr lang="sv-SE" sz="1050" b="1" dirty="0"/>
                        <a:t>21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20 Annandag Pingst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Akvarellmålning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Lugn promenad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Boule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22</a:t>
                      </a:r>
                    </a:p>
                    <a:p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Styrelsemöte 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Snabbare promenad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Bridge</a:t>
                      </a:r>
                      <a:endParaRPr lang="sv-SE" sz="1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25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26 Mors dag</a:t>
                      </a:r>
                    </a:p>
                  </a:txBody>
                  <a:tcPr>
                    <a:solidFill>
                      <a:srgbClr val="FA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200391"/>
                  </a:ext>
                </a:extLst>
              </a:tr>
              <a:tr h="936409">
                <a:tc>
                  <a:txBody>
                    <a:bodyPr/>
                    <a:lstStyle/>
                    <a:p>
                      <a:pPr algn="r"/>
                      <a:r>
                        <a:rPr lang="sv-SE" sz="1050" b="1" dirty="0"/>
                        <a:t>22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Akvarellmålning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Lugn promenad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Boule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29</a:t>
                      </a:r>
                    </a:p>
                    <a:p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alt. Studiebesök Villa Korndal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30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Snabbare promenad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31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Bridge</a:t>
                      </a:r>
                    </a:p>
                    <a:p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Våravslutning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003546"/>
                  </a:ext>
                </a:extLst>
              </a:tr>
            </a:tbl>
          </a:graphicData>
        </a:graphic>
      </p:graphicFrame>
      <p:sp>
        <p:nvSpPr>
          <p:cNvPr id="6" name="Rektangel 5">
            <a:extLst>
              <a:ext uri="{FF2B5EF4-FFF2-40B4-BE49-F238E27FC236}">
                <a16:creationId xmlns:a16="http://schemas.microsoft.com/office/drawing/2014/main" id="{7BE9DB13-F2DB-6D08-EEBD-BE14CAE110B4}"/>
              </a:ext>
            </a:extLst>
          </p:cNvPr>
          <p:cNvSpPr/>
          <p:nvPr/>
        </p:nvSpPr>
        <p:spPr>
          <a:xfrm>
            <a:off x="1100831" y="55444"/>
            <a:ext cx="1008000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v-SE" sz="4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SPF Strömstararna Kalender VT 2024</a:t>
            </a:r>
          </a:p>
        </p:txBody>
      </p:sp>
    </p:spTree>
    <p:extLst>
      <p:ext uri="{BB962C8B-B14F-4D97-AF65-F5344CB8AC3E}">
        <p14:creationId xmlns:p14="http://schemas.microsoft.com/office/powerpoint/2010/main" val="1300717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7BC1492A-290B-980C-2083-D4E7F88D5E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701026"/>
              </p:ext>
            </p:extLst>
          </p:nvPr>
        </p:nvGraphicFramePr>
        <p:xfrm>
          <a:off x="719091" y="843389"/>
          <a:ext cx="10461741" cy="568170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81740">
                  <a:extLst>
                    <a:ext uri="{9D8B030D-6E8A-4147-A177-3AD203B41FA5}">
                      <a16:colId xmlns:a16="http://schemas.microsoft.com/office/drawing/2014/main" val="183096146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1636384551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581290894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758245422"/>
                    </a:ext>
                  </a:extLst>
                </a:gridCol>
                <a:gridCol w="1440001">
                  <a:extLst>
                    <a:ext uri="{9D8B030D-6E8A-4147-A177-3AD203B41FA5}">
                      <a16:colId xmlns:a16="http://schemas.microsoft.com/office/drawing/2014/main" val="3985150492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520498267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4108051288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1893075878"/>
                    </a:ext>
                  </a:extLst>
                </a:gridCol>
              </a:tblGrid>
              <a:tr h="542082">
                <a:tc>
                  <a:txBody>
                    <a:bodyPr/>
                    <a:lstStyle/>
                    <a:p>
                      <a:pPr algn="ctr"/>
                      <a:endParaRPr lang="sv-SE" sz="1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sv-SE" sz="2800" dirty="0"/>
                        <a:t>JUNI 2024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71121"/>
                  </a:ext>
                </a:extLst>
              </a:tr>
              <a:tr h="457581">
                <a:tc>
                  <a:txBody>
                    <a:bodyPr/>
                    <a:lstStyle/>
                    <a:p>
                      <a:pPr algn="ctr"/>
                      <a:endParaRPr lang="sv-SE" sz="1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1339850"/>
                      <a:r>
                        <a:rPr lang="sv-SE" dirty="0"/>
                        <a:t>Måndag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Tisdag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Onsdag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Torsdag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Fredag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Lördag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Söndag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204117"/>
                  </a:ext>
                </a:extLst>
              </a:tr>
              <a:tr h="936409">
                <a:tc>
                  <a:txBody>
                    <a:bodyPr/>
                    <a:lstStyle/>
                    <a:p>
                      <a:pPr algn="r"/>
                      <a:endParaRPr lang="sv-SE" sz="105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0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rgbClr val="FA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894536"/>
                  </a:ext>
                </a:extLst>
              </a:tr>
              <a:tr h="936409">
                <a:tc>
                  <a:txBody>
                    <a:bodyPr/>
                    <a:lstStyle/>
                    <a:p>
                      <a:pPr algn="r"/>
                      <a:r>
                        <a:rPr lang="sv-SE" sz="1050" b="1" dirty="0"/>
                        <a:t>23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Akvarellmålning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Lugn promenad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 err="1">
                          <a:solidFill>
                            <a:schemeClr val="tx1"/>
                          </a:solidFill>
                        </a:rPr>
                        <a:t>Boul</a:t>
                      </a:r>
                      <a:endParaRPr lang="sv-SE" sz="10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  <a:p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Naturvandring Safjället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6 Sveriges nationaldag</a:t>
                      </a:r>
                    </a:p>
                  </a:txBody>
                  <a:tcPr>
                    <a:solidFill>
                      <a:srgbClr val="FAB4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solidFill>
                      <a:srgbClr val="FA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398065"/>
                  </a:ext>
                </a:extLst>
              </a:tr>
              <a:tr h="936409">
                <a:tc>
                  <a:txBody>
                    <a:bodyPr/>
                    <a:lstStyle/>
                    <a:p>
                      <a:pPr algn="r"/>
                      <a:r>
                        <a:rPr lang="sv-SE" sz="1050" b="1" dirty="0"/>
                        <a:t>24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Akvarellmålning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Lugn promenad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 err="1">
                          <a:solidFill>
                            <a:schemeClr val="tx1"/>
                          </a:solidFill>
                        </a:rPr>
                        <a:t>Bule</a:t>
                      </a:r>
                      <a:endParaRPr lang="sv-SE" sz="10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Snabbare promenad</a:t>
                      </a:r>
                    </a:p>
                    <a:p>
                      <a:endParaRPr lang="sv-SE" sz="1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15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16</a:t>
                      </a:r>
                    </a:p>
                  </a:txBody>
                  <a:tcPr>
                    <a:solidFill>
                      <a:srgbClr val="FA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434933"/>
                  </a:ext>
                </a:extLst>
              </a:tr>
              <a:tr h="936409">
                <a:tc>
                  <a:txBody>
                    <a:bodyPr/>
                    <a:lstStyle/>
                    <a:p>
                      <a:pPr algn="r"/>
                      <a:r>
                        <a:rPr lang="sv-SE" sz="1050" b="1" dirty="0"/>
                        <a:t>25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Akvarellmålning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Lugn promenad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Boule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19</a:t>
                      </a:r>
                    </a:p>
                    <a:p>
                      <a:r>
                        <a:rPr lang="sv-SE" sz="1000" b="1" dirty="0">
                          <a:solidFill>
                            <a:schemeClr val="tx1"/>
                          </a:solidFill>
                        </a:rPr>
                        <a:t>Styrelsemöte 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21 Midsommarafton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22 Midsommardag</a:t>
                      </a:r>
                    </a:p>
                  </a:txBody>
                  <a:tcPr>
                    <a:solidFill>
                      <a:srgbClr val="FAB4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23</a:t>
                      </a:r>
                    </a:p>
                  </a:txBody>
                  <a:tcPr>
                    <a:solidFill>
                      <a:srgbClr val="FA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200391"/>
                  </a:ext>
                </a:extLst>
              </a:tr>
              <a:tr h="936409">
                <a:tc>
                  <a:txBody>
                    <a:bodyPr/>
                    <a:lstStyle/>
                    <a:p>
                      <a:pPr algn="r"/>
                      <a:r>
                        <a:rPr lang="sv-SE" sz="1050" b="1" dirty="0"/>
                        <a:t>26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24</a:t>
                      </a:r>
                    </a:p>
                    <a:p>
                      <a:endParaRPr lang="sv-SE" sz="10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29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30</a:t>
                      </a:r>
                    </a:p>
                  </a:txBody>
                  <a:tcPr>
                    <a:solidFill>
                      <a:srgbClr val="FA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003546"/>
                  </a:ext>
                </a:extLst>
              </a:tr>
            </a:tbl>
          </a:graphicData>
        </a:graphic>
      </p:graphicFrame>
      <p:sp>
        <p:nvSpPr>
          <p:cNvPr id="6" name="Rektangel 5">
            <a:extLst>
              <a:ext uri="{FF2B5EF4-FFF2-40B4-BE49-F238E27FC236}">
                <a16:creationId xmlns:a16="http://schemas.microsoft.com/office/drawing/2014/main" id="{F73987D1-63FE-CC7C-546A-742CF90BED4F}"/>
              </a:ext>
            </a:extLst>
          </p:cNvPr>
          <p:cNvSpPr/>
          <p:nvPr/>
        </p:nvSpPr>
        <p:spPr>
          <a:xfrm>
            <a:off x="1100831" y="55444"/>
            <a:ext cx="1008000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v-SE" sz="4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SPF Strömstararna Kalender VT 2024</a:t>
            </a:r>
          </a:p>
        </p:txBody>
      </p:sp>
    </p:spTree>
    <p:extLst>
      <p:ext uri="{BB962C8B-B14F-4D97-AF65-F5344CB8AC3E}">
        <p14:creationId xmlns:p14="http://schemas.microsoft.com/office/powerpoint/2010/main" val="2689905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1336</TotalTime>
  <Words>667</Words>
  <Application>Microsoft Office PowerPoint</Application>
  <PresentationFormat>Bredbild</PresentationFormat>
  <Paragraphs>447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sverker fridstedt</dc:creator>
  <cp:lastModifiedBy>sverker fridstedt</cp:lastModifiedBy>
  <cp:revision>1</cp:revision>
  <dcterms:created xsi:type="dcterms:W3CDTF">2023-12-08T16:59:51Z</dcterms:created>
  <dcterms:modified xsi:type="dcterms:W3CDTF">2023-12-12T19:43:33Z</dcterms:modified>
</cp:coreProperties>
</file>