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795C69-C4B3-F57D-3DFB-D3D6A7260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F03DC7-B011-9ED5-FE63-78B79B0B5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95C621-7841-F77B-6B9B-19F57396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1B89F90-94BE-2EC4-0C77-FC9BE83B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7A3DCB-AEDF-FFED-C922-3B510FBA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17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E6ADE7-C400-FFB2-19F6-FEE06D85F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6038682-1EA9-476E-3E17-B4AD37079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DCC3C2-FD2E-E813-C32F-9C9B78A26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35E79C-C09B-C19D-2E69-5E1A72397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ADA041-9BC8-7A59-ADD9-64AD28F33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590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BBC7510-302C-9CF8-9257-B44326543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BBB48D9-0719-3AF9-8326-3D0DE049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17E405-5836-DE02-98EA-272B6D215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469049-B46B-2156-60DE-A08F1D4DB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05098AB-748D-C307-85D1-60CFBF2AE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813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7B141A-0019-0AA0-D969-B48581FB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BC7EC3-565D-8DFE-E7AB-56C314372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9819BC-FBFD-2950-78F3-08EFD9B9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56F537-B477-4ED3-7315-B07A50A90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884DC9-7498-3582-4845-DCDEABBED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750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97524E-BE33-55C4-BC89-D7C87758B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89497A-AE68-23F2-FA72-A3A27D047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D87E926-49D2-1D08-AA90-9E8F978E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0AFB4C-336F-4456-074C-014AD0179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2283EE-22DD-01B9-AA01-C873D814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45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478008-13AD-B0B4-FA6C-29C0BAC78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0E09C7-9B35-82B8-BCE0-4BA7CB723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63CF2C0-745E-AD35-3CF2-82BE62667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7BEAE0C-8F36-1916-8293-11BEA2111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EFA6C55-A260-F7A2-6251-A4BB0817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F64724-F851-5707-0B3A-4EEDCC40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12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6A6BB7-2621-4CA2-6CF3-14D319980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BE8144-33F5-815F-8AA0-F06E422AD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AF23982-6298-EF3D-A256-9174F3099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F61B3BD-0169-0655-B5AF-5515523CDE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0D78F3E-0639-FF06-D032-0ECF3B60D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F04B295-54FB-B50F-51B4-14C796792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202404B-DE4F-471C-5142-3EC97C9DF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F61D3DA-9507-7300-3154-1E5ED53EC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071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7CD0F5-2518-E1ED-CB64-29607C630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03EB9FF-376E-5B16-65FA-6DDFB3869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5C9B98-6756-E2B0-5BCE-BBBBD4616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36ABBA8-DCB0-2D03-BDE7-FCF04F391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3904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CDB8D44-4D4A-83BE-0A40-B86A5025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C5F43FE-52C4-0385-59CE-30FBBA95E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B88DFC8-D828-808D-D593-E1CCF4B7E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7426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D0EF44-C453-D319-A4AF-73BA29AC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584C5E-6AE3-40F1-77C1-73E772F75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5C6612-66BF-2009-6F44-5C6206232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E81D0E6-FE29-D84A-1991-A98525A37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813D366-862A-8133-E101-322ABE79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3C97F8-E75F-E1E3-F0C9-DC2534FF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0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C986AB-54A7-78FF-0EDA-5C7C7211C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6312810-7E6C-03EE-F6A5-2E460D5CA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C8EF16-8F2E-9BD2-DA73-A8C93ED42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D6311B-C4E7-378E-6F7E-E77EC1E46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A3F7AC-0BAD-2A6F-58B2-930677EE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5BABF7-4F35-1ADF-94AA-156BE3BE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017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DEDA63D-FFA7-CE6C-2079-07A6F7C27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C423E0-6FF9-1AF8-7A4F-177014180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AE4F87E-17BC-A1E6-34EF-956019D23F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F18E1-F7B1-4661-BA72-B2B13CA33D0A}" type="datetimeFigureOut">
              <a:rPr lang="sv-SE" smtClean="0"/>
              <a:t>2024-05-07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CAA828-96F7-00C5-171A-F033A656E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BD24DB-E218-A5D4-3CD9-4EDE5C0AB4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8A4D4-ACB9-41B2-81A7-C609DEC9825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53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A72BA-B3F8-0D10-02EC-EC4B16858E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b="1" dirty="0"/>
              <a:t>Pensionärsrådet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3C07A3F-1CBC-353B-E6FC-63BCEF44F5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240507</a:t>
            </a:r>
          </a:p>
        </p:txBody>
      </p:sp>
    </p:spTree>
    <p:extLst>
      <p:ext uri="{BB962C8B-B14F-4D97-AF65-F5344CB8AC3E}">
        <p14:creationId xmlns:p14="http://schemas.microsoft.com/office/powerpoint/2010/main" val="381492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BFEE5B-C96E-061B-E092-6D8284B4C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Frågor till primärvården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811C2F-245F-F901-99C3-470FD555B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Ringer ni från hemligt nummer?</a:t>
            </a:r>
          </a:p>
          <a:p>
            <a:pPr lvl="1"/>
            <a:r>
              <a:rPr lang="sv-SE" dirty="0"/>
              <a:t>Efter att vi noterat att det var ett problem så syns nu det centrala växelnumret vid uppringning från TELE-Q</a:t>
            </a:r>
          </a:p>
          <a:p>
            <a:pPr lvl="1"/>
            <a:r>
              <a:rPr lang="sv-SE" dirty="0"/>
              <a:t>Vissa personliga mobiler kan ha den inställningen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8799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44D56A-718A-7FD7-067F-41E49D9FA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Krav på Vårdcentraler (kort sammanfattning)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A14ECF-52B7-88C1-B9A8-677FA591D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Bemanning</a:t>
            </a:r>
          </a:p>
          <a:p>
            <a:pPr lvl="1"/>
            <a:r>
              <a:rPr lang="sv-SE" dirty="0"/>
              <a:t>Distriktsläkare (tre distriktsläkare är </a:t>
            </a:r>
            <a:r>
              <a:rPr lang="sv-SE" dirty="0" err="1"/>
              <a:t>börkrav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Psykolog/Kurator</a:t>
            </a:r>
          </a:p>
          <a:p>
            <a:pPr lvl="1"/>
            <a:r>
              <a:rPr lang="sv-SE" dirty="0"/>
              <a:t>Distriktsköterska</a:t>
            </a:r>
          </a:p>
          <a:p>
            <a:r>
              <a:rPr lang="sv-SE" dirty="0"/>
              <a:t>Uppdrag</a:t>
            </a:r>
          </a:p>
          <a:p>
            <a:pPr lvl="1"/>
            <a:r>
              <a:rPr lang="sv-SE" dirty="0"/>
              <a:t>Hemsjukvård, ”</a:t>
            </a:r>
            <a:r>
              <a:rPr lang="sv-SE" dirty="0" err="1"/>
              <a:t>akutlab</a:t>
            </a:r>
            <a:r>
              <a:rPr lang="sv-SE" dirty="0"/>
              <a:t>”, Vaccinationer, </a:t>
            </a:r>
            <a:r>
              <a:rPr lang="sv-SE" dirty="0" err="1"/>
              <a:t>Äldremottagning</a:t>
            </a:r>
            <a:r>
              <a:rPr lang="sv-SE" dirty="0"/>
              <a:t>, Fotvård, spirometri, EKG mm, </a:t>
            </a:r>
            <a:r>
              <a:rPr lang="sv-SE"/>
              <a:t>8-17 vardagar</a:t>
            </a:r>
            <a:endParaRPr lang="sv-SE" dirty="0"/>
          </a:p>
          <a:p>
            <a:r>
              <a:rPr lang="sv-SE" dirty="0"/>
              <a:t>Kvalité</a:t>
            </a:r>
          </a:p>
          <a:p>
            <a:pPr lvl="1"/>
            <a:r>
              <a:rPr lang="sv-SE" dirty="0"/>
              <a:t>Telefontillgänglighet, Tid till nybesök, Läkemedelsförskrivning, Kvalitetsarbete, Kvalitetsparametrar, Listad på namngiven läkare.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4936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522F03-B4FB-5E92-CD53-D6DDD2FDE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42795"/>
          </a:xfrm>
        </p:spPr>
        <p:txBody>
          <a:bodyPr/>
          <a:lstStyle/>
          <a:p>
            <a:r>
              <a:rPr lang="sv-SE" b="1" dirty="0"/>
              <a:t>Samverkan med HSF om målbild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3181E7-0F69-4091-F961-1CBB1188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/>
              <a:t>Vård i hemmet</a:t>
            </a:r>
          </a:p>
          <a:p>
            <a:pPr lvl="1"/>
            <a:r>
              <a:rPr lang="sv-SE" dirty="0"/>
              <a:t>Omställning av vårdval</a:t>
            </a:r>
          </a:p>
          <a:p>
            <a:pPr lvl="1"/>
            <a:r>
              <a:rPr lang="sv-SE" dirty="0"/>
              <a:t>Förfrågningsunderlaget för Vårdcentraler </a:t>
            </a:r>
          </a:p>
          <a:p>
            <a:pPr lvl="1"/>
            <a:r>
              <a:rPr lang="sv-SE" dirty="0"/>
              <a:t>Öka allmänspecialister</a:t>
            </a:r>
          </a:p>
          <a:p>
            <a:pPr lvl="2"/>
            <a:r>
              <a:rPr lang="sv-SE" dirty="0"/>
              <a:t>Dubbelspecialist</a:t>
            </a:r>
          </a:p>
          <a:p>
            <a:pPr lvl="2"/>
            <a:r>
              <a:rPr lang="sv-SE" dirty="0"/>
              <a:t>Säkra randningsplatser till ökande ST i Allmänmedicin (600</a:t>
            </a:r>
            <a:r>
              <a:rPr lang="sv-SE" dirty="0">
                <a:sym typeface="Wingdings" panose="05000000000000000000" pitchFamily="2" charset="2"/>
              </a:rPr>
              <a:t>900)</a:t>
            </a:r>
            <a:endParaRPr lang="sv-SE" dirty="0"/>
          </a:p>
          <a:p>
            <a:pPr lvl="1"/>
            <a:r>
              <a:rPr lang="sv-SE" dirty="0"/>
              <a:t>Förbättra specialistkonsultationer </a:t>
            </a:r>
          </a:p>
          <a:p>
            <a:pPr lvl="2"/>
            <a:r>
              <a:rPr lang="sv-SE" dirty="0"/>
              <a:t>Ex. Primärvården/Södertäljeakuten</a:t>
            </a:r>
          </a:p>
          <a:p>
            <a:pPr lvl="1"/>
            <a:r>
              <a:rPr lang="sv-SE" dirty="0"/>
              <a:t>GSA (geografisk samordning)</a:t>
            </a:r>
          </a:p>
          <a:p>
            <a:pPr lvl="2"/>
            <a:r>
              <a:rPr lang="sv-SE" dirty="0"/>
              <a:t>Ex. Multiprofessionell seniormottagning i Nacka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447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141</Words>
  <Application>Microsoft Office PowerPoint</Application>
  <PresentationFormat>Bredbild</PresentationFormat>
  <Paragraphs>26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Pensionärsrådet </vt:lpstr>
      <vt:lpstr>Frågor till primärvården</vt:lpstr>
      <vt:lpstr>Krav på Vårdcentraler (kort sammanfattning)</vt:lpstr>
      <vt:lpstr>Samverkan med HSF om målbild </vt:lpstr>
    </vt:vector>
  </TitlesOfParts>
  <Company>SLSO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Pensionärsrådet </dc:title>
  <dc:creator>Martin Forseth</dc:creator>
  <cp:lastModifiedBy>Martin Forseth</cp:lastModifiedBy>
  <cp:revision>4</cp:revision>
  <dcterms:created xsi:type="dcterms:W3CDTF">2024-04-30T08:29:48Z</dcterms:created>
  <dcterms:modified xsi:type="dcterms:W3CDTF">2024-05-07T10:52:06Z</dcterms:modified>
</cp:coreProperties>
</file>