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8.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342" r:id="rId5"/>
    <p:sldId id="343" r:id="rId6"/>
    <p:sldId id="344" r:id="rId7"/>
    <p:sldId id="345" r:id="rId8"/>
    <p:sldId id="346" r:id="rId9"/>
    <p:sldId id="347" r:id="rId10"/>
    <p:sldId id="348" r:id="rId11"/>
    <p:sldId id="325" r:id="rId12"/>
    <p:sldId id="326" r:id="rId13"/>
    <p:sldId id="314" r:id="rId14"/>
    <p:sldId id="350" r:id="rId15"/>
    <p:sldId id="351" r:id="rId16"/>
    <p:sldId id="328" r:id="rId17"/>
    <p:sldId id="331" r:id="rId18"/>
    <p:sldId id="333" r:id="rId19"/>
    <p:sldId id="334" r:id="rId20"/>
    <p:sldId id="335" r:id="rId21"/>
    <p:sldId id="336" r:id="rId22"/>
    <p:sldId id="316" r:id="rId23"/>
    <p:sldId id="341" r:id="rId24"/>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43462" autoAdjust="0"/>
  </p:normalViewPr>
  <p:slideViewPr>
    <p:cSldViewPr snapToGrid="0">
      <p:cViewPr varScale="1">
        <p:scale>
          <a:sx n="19" d="100"/>
          <a:sy n="19" d="100"/>
        </p:scale>
        <p:origin x="2496" y="2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7" d="100"/>
          <a:sy n="57" d="100"/>
        </p:scale>
        <p:origin x="2405"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D8CAC6-97B4-27F9-F717-361B991B68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347AAB-1ED0-1456-0D3F-E3E7D50CEA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4BCB69-47D7-4E59-89D2-21EAA3EDBFF9}" type="datetimeFigureOut">
              <a:rPr lang="en-US" smtClean="0"/>
              <a:t>6/19/2025</a:t>
            </a:fld>
            <a:endParaRPr lang="en-US" dirty="0"/>
          </a:p>
        </p:txBody>
      </p:sp>
      <p:sp>
        <p:nvSpPr>
          <p:cNvPr id="4" name="Footer Placeholder 3">
            <a:extLst>
              <a:ext uri="{FF2B5EF4-FFF2-40B4-BE49-F238E27FC236}">
                <a16:creationId xmlns:a16="http://schemas.microsoft.com/office/drawing/2014/main" id="{FBB60DBA-7FEF-3FB3-CF56-3FA00C38B39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39A2B6-027B-C54E-9D62-F324F4018F3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56A0D3-7A6A-49A7-A967-97B993C2ACFB}" type="slidenum">
              <a:rPr lang="en-US" smtClean="0"/>
              <a:t>‹#›</a:t>
            </a:fld>
            <a:endParaRPr lang="en-US" dirty="0"/>
          </a:p>
        </p:txBody>
      </p:sp>
    </p:spTree>
    <p:extLst>
      <p:ext uri="{BB962C8B-B14F-4D97-AF65-F5344CB8AC3E}">
        <p14:creationId xmlns:p14="http://schemas.microsoft.com/office/powerpoint/2010/main" val="17374882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0FC46D-2B0F-4A37-ACD1-EDA0B721B45F}" type="datetimeFigureOut">
              <a:rPr lang="en-US" smtClean="0"/>
              <a:t>6/19/2025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6EC424-E833-4181-8D5F-82CB3483D631}" type="slidenum">
              <a:rPr lang="en-US" smtClean="0"/>
              <a:t>‹#›</a:t>
            </a:fld>
            <a:endParaRPr lang="en-US" dirty="0"/>
          </a:p>
        </p:txBody>
      </p:sp>
    </p:spTree>
    <p:extLst>
      <p:ext uri="{BB962C8B-B14F-4D97-AF65-F5344CB8AC3E}">
        <p14:creationId xmlns:p14="http://schemas.microsoft.com/office/powerpoint/2010/main" val="6179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CfvHIlKYi9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LlZ2mimQGnU"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BL4DxRiQh3o&amp;t=4s"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fxcF1oSWP5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bR8LQ1BdnfA&amp;t=1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V3_HCgRAXBQ"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latin typeface="Danske Text v2" panose="020B050304050204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A167-6D91-40FB-A5E9-D55076958A4E}" type="slidenum">
              <a:rPr kumimoji="0" lang="en-GB" sz="1200" b="0" i="0" u="none" strike="noStrike" kern="1200" cap="none" spc="0" normalizeH="0" baseline="0" noProof="0" smtClean="0">
                <a:ln>
                  <a:noFill/>
                </a:ln>
                <a:solidFill>
                  <a:srgbClr val="002346"/>
                </a:solidFill>
                <a:effectLst/>
                <a:uLnTx/>
                <a:uFillTx/>
                <a:latin typeface="Danske Text v2" panose="020B0503040502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002346"/>
              </a:solidFill>
              <a:effectLst/>
              <a:uLnTx/>
              <a:uFillTx/>
              <a:latin typeface="Danske Text v2" panose="020B0503040502040204" pitchFamily="34" charset="0"/>
              <a:ea typeface="+mn-ea"/>
              <a:cs typeface="+mn-cs"/>
            </a:endParaRPr>
          </a:p>
        </p:txBody>
      </p:sp>
    </p:spTree>
    <p:extLst>
      <p:ext uri="{BB962C8B-B14F-4D97-AF65-F5344CB8AC3E}">
        <p14:creationId xmlns:p14="http://schemas.microsoft.com/office/powerpoint/2010/main" val="1430150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47B3D-B50C-2A34-84D9-92DE0E9A1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80407-79B0-CF5A-00BB-0608A53B98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C04BA9-B123-9223-D4FF-7BE1DFD658BE}"/>
              </a:ext>
            </a:extLst>
          </p:cNvPr>
          <p:cNvSpPr>
            <a:spLocks noGrp="1"/>
          </p:cNvSpPr>
          <p:nvPr>
            <p:ph type="body" idx="1"/>
          </p:nvPr>
        </p:nvSpPr>
        <p:spPr/>
        <p:txBody>
          <a:bodyPr/>
          <a:lstStyle/>
          <a:p>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F805837-8CE8-32A9-794E-2F9F3E415C8F}"/>
              </a:ext>
            </a:extLst>
          </p:cNvPr>
          <p:cNvSpPr>
            <a:spLocks noGrp="1"/>
          </p:cNvSpPr>
          <p:nvPr>
            <p:ph type="sldNum" sz="quarter" idx="5"/>
          </p:nvPr>
        </p:nvSpPr>
        <p:spPr/>
        <p:txBody>
          <a:bodyPr/>
          <a:lstStyle/>
          <a:p>
            <a:fld id="{126EC424-E833-4181-8D5F-82CB3483D631}" type="slidenum">
              <a:rPr lang="en-US" smtClean="0"/>
              <a:t>10</a:t>
            </a:fld>
            <a:endParaRPr lang="en-US" dirty="0"/>
          </a:p>
        </p:txBody>
      </p:sp>
    </p:spTree>
    <p:extLst>
      <p:ext uri="{BB962C8B-B14F-4D97-AF65-F5344CB8AC3E}">
        <p14:creationId xmlns:p14="http://schemas.microsoft.com/office/powerpoint/2010/main" val="688394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12B43-CD05-C420-0619-23CF562053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E92CCC-C4BB-3BE0-3A9B-CC39F6CCB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2ACDE2-84D1-7A7A-4187-383E56A7F447}"/>
              </a:ext>
            </a:extLst>
          </p:cNvPr>
          <p:cNvSpPr>
            <a:spLocks noGrp="1"/>
          </p:cNvSpPr>
          <p:nvPr>
            <p:ph type="body" idx="1"/>
          </p:nvPr>
        </p:nvSpPr>
        <p:spPr/>
        <p:txBody>
          <a:bodyPr/>
          <a:lstStyle/>
          <a:p>
            <a:pPr algn="l">
              <a:buFont typeface="Arial" panose="020B0604020202020204" pitchFamily="34" charset="0"/>
              <a:buNone/>
            </a:pPr>
            <a:r>
              <a:rPr lang="sv-SE" dirty="0">
                <a:hlinkClick r:id="rId3"/>
              </a:rPr>
              <a:t>Hur säkert är ditt lösenord? - YouTube</a:t>
            </a:r>
            <a:endParaRPr lang="sv-SE" dirty="0">
              <a:solidFill>
                <a:srgbClr val="FF0000"/>
              </a:solidFill>
            </a:endParaRPr>
          </a:p>
        </p:txBody>
      </p:sp>
      <p:sp>
        <p:nvSpPr>
          <p:cNvPr id="4" name="Slide Number Placeholder 3">
            <a:extLst>
              <a:ext uri="{FF2B5EF4-FFF2-40B4-BE49-F238E27FC236}">
                <a16:creationId xmlns:a16="http://schemas.microsoft.com/office/drawing/2014/main" id="{7AFA7C15-784D-F4FE-D8E2-660667D49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103583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FB3C7-A72C-887C-E1E4-3CEE86EA0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C37A4-3422-A093-4CDF-46FCF7E701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0F4D79-AE2F-3052-D310-FCD766F2D011}"/>
              </a:ext>
            </a:extLst>
          </p:cNvPr>
          <p:cNvSpPr>
            <a:spLocks noGrp="1"/>
          </p:cNvSpPr>
          <p:nvPr>
            <p:ph type="body" idx="1"/>
          </p:nvPr>
        </p:nvSpPr>
        <p:spPr/>
        <p:txBody>
          <a:bodyPr/>
          <a:lstStyle/>
          <a:p>
            <a:pPr>
              <a:buNone/>
            </a:pPr>
            <a:r>
              <a:rPr lang="sv-SE" dirty="0">
                <a:hlinkClick r:id="rId3"/>
              </a:rPr>
              <a:t>AI-bedrägerier - YouTube</a:t>
            </a:r>
            <a:endParaRPr lang="sv-SE" dirty="0">
              <a:solidFill>
                <a:srgbClr val="FF0000"/>
              </a:solidFill>
            </a:endParaRPr>
          </a:p>
        </p:txBody>
      </p:sp>
      <p:sp>
        <p:nvSpPr>
          <p:cNvPr id="4" name="Slide Number Placeholder 3">
            <a:extLst>
              <a:ext uri="{FF2B5EF4-FFF2-40B4-BE49-F238E27FC236}">
                <a16:creationId xmlns:a16="http://schemas.microsoft.com/office/drawing/2014/main" id="{26BD26A6-194F-5F96-D7A6-6CB89E8E52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40055082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483A1-91B1-062A-22E1-E1F296B7BE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B5E965-868A-9A30-41C9-BF93DA0D0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0BD43-C737-08E4-26FF-0B32DCF711A1}"/>
              </a:ext>
            </a:extLst>
          </p:cNvPr>
          <p:cNvSpPr>
            <a:spLocks noGrp="1"/>
          </p:cNvSpPr>
          <p:nvPr>
            <p:ph type="body" idx="1"/>
          </p:nvPr>
        </p:nvSpPr>
        <p:spPr/>
        <p:txBody>
          <a:bodyPr/>
          <a:lstStyle/>
          <a:p>
            <a:endParaRPr lang="sv-SE" dirty="0">
              <a:effectLst/>
            </a:endParaRPr>
          </a:p>
        </p:txBody>
      </p:sp>
      <p:sp>
        <p:nvSpPr>
          <p:cNvPr id="4" name="Slide Number Placeholder 3">
            <a:extLst>
              <a:ext uri="{FF2B5EF4-FFF2-40B4-BE49-F238E27FC236}">
                <a16:creationId xmlns:a16="http://schemas.microsoft.com/office/drawing/2014/main" id="{42F048C9-77F3-1AD7-8A8B-C7B64B716F3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402313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8BF0F-7DB2-6D73-3725-79705F9389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AC28FA-82AE-DD94-9398-F8E816C4C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FEE59-7D54-439E-CC98-23FB709C8C20}"/>
              </a:ext>
            </a:extLst>
          </p:cNvPr>
          <p:cNvSpPr>
            <a:spLocks noGrp="1"/>
          </p:cNvSpPr>
          <p:nvPr>
            <p:ph type="body" idx="1"/>
          </p:nvPr>
        </p:nvSpPr>
        <p:spPr/>
        <p:txBody>
          <a:bodyPr/>
          <a:lstStyle/>
          <a:p>
            <a:endParaRPr lang="sv-SE" b="0" i="0" dirty="0">
              <a:solidFill>
                <a:srgbClr val="084242"/>
              </a:solidFill>
              <a:effectLst/>
              <a:latin typeface="Trim"/>
            </a:endParaRPr>
          </a:p>
        </p:txBody>
      </p:sp>
      <p:sp>
        <p:nvSpPr>
          <p:cNvPr id="4" name="Slide Number Placeholder 3">
            <a:extLst>
              <a:ext uri="{FF2B5EF4-FFF2-40B4-BE49-F238E27FC236}">
                <a16:creationId xmlns:a16="http://schemas.microsoft.com/office/drawing/2014/main" id="{5AE65321-C0D2-B2E1-3D79-D09F7F1C1BC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13639153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D00A7-7104-FFF9-337D-3C6CFE35D9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2192B-38FE-CEF0-C52F-C4C4AD42C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91785-8A38-9DB6-3F08-39033CBE92C1}"/>
              </a:ext>
            </a:extLst>
          </p:cNvPr>
          <p:cNvSpPr>
            <a:spLocks noGrp="1"/>
          </p:cNvSpPr>
          <p:nvPr>
            <p:ph type="body" idx="1"/>
          </p:nvPr>
        </p:nvSpPr>
        <p:spPr/>
        <p:txBody>
          <a:bodyPr/>
          <a:lstStyle/>
          <a:p>
            <a:endParaRPr lang="sv-SE" dirty="0">
              <a:effectLst/>
            </a:endParaRPr>
          </a:p>
        </p:txBody>
      </p:sp>
      <p:sp>
        <p:nvSpPr>
          <p:cNvPr id="4" name="Slide Number Placeholder 3">
            <a:extLst>
              <a:ext uri="{FF2B5EF4-FFF2-40B4-BE49-F238E27FC236}">
                <a16:creationId xmlns:a16="http://schemas.microsoft.com/office/drawing/2014/main" id="{CF875E9D-C0A0-B1F3-7A01-52D3275B4C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2078088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4FA2E-8219-22E4-9D1C-2B81F73C7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433E71-3697-7A51-9E49-1610E9FE2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A0DC4F-E62A-DDAD-D7A0-46E5B4912CB3}"/>
              </a:ext>
            </a:extLst>
          </p:cNvPr>
          <p:cNvSpPr>
            <a:spLocks noGrp="1"/>
          </p:cNvSpPr>
          <p:nvPr>
            <p:ph type="body" idx="1"/>
          </p:nvPr>
        </p:nvSpPr>
        <p:spPr/>
        <p:txBody>
          <a:bodyPr/>
          <a:lstStyle/>
          <a:p>
            <a:endParaRPr lang="sv-SE" b="0" dirty="0">
              <a:effectLst/>
            </a:endParaRPr>
          </a:p>
        </p:txBody>
      </p:sp>
      <p:sp>
        <p:nvSpPr>
          <p:cNvPr id="4" name="Slide Number Placeholder 3">
            <a:extLst>
              <a:ext uri="{FF2B5EF4-FFF2-40B4-BE49-F238E27FC236}">
                <a16:creationId xmlns:a16="http://schemas.microsoft.com/office/drawing/2014/main" id="{1240F2A0-8E98-2190-BAF1-BC1633C6E4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6336844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65F41-0DA4-28CB-F5B1-0BEE75CC3A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90227A-E870-53E2-6193-9F9879169A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967F4D-0A81-96A9-2695-C8B14A00252A}"/>
              </a:ext>
            </a:extLst>
          </p:cNvPr>
          <p:cNvSpPr>
            <a:spLocks noGrp="1"/>
          </p:cNvSpPr>
          <p:nvPr>
            <p:ph type="body" idx="1"/>
          </p:nvPr>
        </p:nvSpPr>
        <p:spPr/>
        <p:txBody>
          <a:bodyPr/>
          <a:lstStyle/>
          <a:p>
            <a:endParaRPr lang="sv-SE" b="0" dirty="0">
              <a:effectLst/>
            </a:endParaRPr>
          </a:p>
        </p:txBody>
      </p:sp>
      <p:sp>
        <p:nvSpPr>
          <p:cNvPr id="4" name="Slide Number Placeholder 3">
            <a:extLst>
              <a:ext uri="{FF2B5EF4-FFF2-40B4-BE49-F238E27FC236}">
                <a16:creationId xmlns:a16="http://schemas.microsoft.com/office/drawing/2014/main" id="{50E3FE2A-F6A0-9442-0B6C-C3F07D37346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4068042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51BDB-758E-11E2-FD78-6AA95961D0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CBA84F-B17E-2DA0-361E-58B765C43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017F6-62BC-0929-E864-80143B9EA1FF}"/>
              </a:ext>
            </a:extLst>
          </p:cNvPr>
          <p:cNvSpPr>
            <a:spLocks noGrp="1"/>
          </p:cNvSpPr>
          <p:nvPr>
            <p:ph type="body" idx="1"/>
          </p:nvPr>
        </p:nvSpPr>
        <p:spPr/>
        <p:txBody>
          <a:bodyPr/>
          <a:lstStyle/>
          <a:p>
            <a:endParaRPr lang="sv-SE" dirty="0">
              <a:effectLst/>
            </a:endParaRPr>
          </a:p>
        </p:txBody>
      </p:sp>
      <p:sp>
        <p:nvSpPr>
          <p:cNvPr id="4" name="Slide Number Placeholder 3">
            <a:extLst>
              <a:ext uri="{FF2B5EF4-FFF2-40B4-BE49-F238E27FC236}">
                <a16:creationId xmlns:a16="http://schemas.microsoft.com/office/drawing/2014/main" id="{9F23B1F3-7D8B-3BD2-EC04-214A6CD9CB3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903188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F6ACD-78D6-6A8A-5E06-754AFDEC7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3A4593-126E-F1C8-40EC-BCAEF9801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EF4886-F6DA-AF01-2FEF-44B11AB6A2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Slide Number Placeholder 3">
            <a:extLst>
              <a:ext uri="{FF2B5EF4-FFF2-40B4-BE49-F238E27FC236}">
                <a16:creationId xmlns:a16="http://schemas.microsoft.com/office/drawing/2014/main" id="{2061FD16-9916-2EC7-F684-7E57188D71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113740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A1A69-A34B-6F6B-EF44-688AE22156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E2990-7567-E725-BACF-1BF450F751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D0FB70-C466-C90E-03D1-157655917FBC}"/>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lang="sv-SE" dirty="0">
              <a:solidFill>
                <a:srgbClr val="FF0000"/>
              </a:solidFill>
            </a:endParaRPr>
          </a:p>
        </p:txBody>
      </p:sp>
      <p:sp>
        <p:nvSpPr>
          <p:cNvPr id="4" name="Slide Number Placeholder 3">
            <a:extLst>
              <a:ext uri="{FF2B5EF4-FFF2-40B4-BE49-F238E27FC236}">
                <a16:creationId xmlns:a16="http://schemas.microsoft.com/office/drawing/2014/main" id="{BC823ED4-9C01-89E6-D0B9-3DE7C67AC6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34663114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9FA167-6D91-40FB-A5E9-D55076958A4E}" type="slidenum">
              <a:rPr kumimoji="0" lang="da-DK" sz="1200" b="0" i="0" u="none" strike="noStrike" kern="1200" cap="none" spc="0" normalizeH="0" baseline="0" noProof="0" smtClean="0">
                <a:ln>
                  <a:noFill/>
                </a:ln>
                <a:solidFill>
                  <a:srgbClr val="002346"/>
                </a:solidFill>
                <a:effectLst/>
                <a:uLnTx/>
                <a:uFillTx/>
                <a:latin typeface="Danske Text v2" panose="020B0503040502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srgbClr val="002346"/>
              </a:solidFill>
              <a:effectLst/>
              <a:uLnTx/>
              <a:uFillTx/>
              <a:latin typeface="Danske Text v2" panose="020B0503040502040204" pitchFamily="34" charset="0"/>
              <a:ea typeface="+mn-ea"/>
              <a:cs typeface="+mn-cs"/>
            </a:endParaRPr>
          </a:p>
        </p:txBody>
      </p:sp>
      <p:sp>
        <p:nvSpPr>
          <p:cNvPr id="5" name="Date Placeholder 4">
            <a:extLst>
              <a:ext uri="{FF2B5EF4-FFF2-40B4-BE49-F238E27FC236}">
                <a16:creationId xmlns:a16="http://schemas.microsoft.com/office/drawing/2014/main" id="{5EE0723A-206F-C50B-AAD2-CE44D75D456C}"/>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a:ln>
                  <a:noFill/>
                </a:ln>
                <a:solidFill>
                  <a:srgbClr val="002346"/>
                </a:solidFill>
                <a:effectLst/>
                <a:uLnTx/>
                <a:uFillTx/>
                <a:latin typeface="Danske Text v2" panose="020B0503040502040204" pitchFamily="34" charset="0"/>
                <a:ea typeface="+mn-ea"/>
                <a:cs typeface="+mn-cs"/>
              </a:rPr>
              <a:t>September 2023</a:t>
            </a:r>
            <a:endParaRPr kumimoji="0" lang="en-GB" sz="1200" b="0" i="0" u="none" strike="noStrike" kern="1200" cap="none" spc="0" normalizeH="0" baseline="0" noProof="0">
              <a:ln>
                <a:noFill/>
              </a:ln>
              <a:solidFill>
                <a:srgbClr val="002346"/>
              </a:solidFill>
              <a:effectLst/>
              <a:uLnTx/>
              <a:uFillTx/>
              <a:latin typeface="Danske Text v2" panose="020B0503040502040204" pitchFamily="34" charset="0"/>
              <a:ea typeface="+mn-ea"/>
              <a:cs typeface="+mn-cs"/>
            </a:endParaRPr>
          </a:p>
        </p:txBody>
      </p:sp>
    </p:spTree>
    <p:extLst>
      <p:ext uri="{BB962C8B-B14F-4D97-AF65-F5344CB8AC3E}">
        <p14:creationId xmlns:p14="http://schemas.microsoft.com/office/powerpoint/2010/main" val="5198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F0C8E-9D94-F979-9FB8-876D0217F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0D8A5C-3F3A-9BA4-3254-112763EC4F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BA60DF-AE72-6B23-0CC6-061BCC6D16BE}"/>
              </a:ext>
            </a:extLst>
          </p:cNvPr>
          <p:cNvSpPr>
            <a:spLocks noGrp="1"/>
          </p:cNvSpPr>
          <p:nvPr>
            <p:ph type="body" idx="1"/>
          </p:nvPr>
        </p:nvSpPr>
        <p:spPr/>
        <p:txBody>
          <a:bodyPr/>
          <a:lstStyle/>
          <a:p>
            <a:endParaRPr lang="sv-SE" dirty="0">
              <a:solidFill>
                <a:srgbClr val="FF0000"/>
              </a:solidFill>
            </a:endParaRPr>
          </a:p>
        </p:txBody>
      </p:sp>
      <p:sp>
        <p:nvSpPr>
          <p:cNvPr id="4" name="Slide Number Placeholder 3">
            <a:extLst>
              <a:ext uri="{FF2B5EF4-FFF2-40B4-BE49-F238E27FC236}">
                <a16:creationId xmlns:a16="http://schemas.microsoft.com/office/drawing/2014/main" id="{727B9988-8F5D-1701-61CE-A1D33259A4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2107946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4163B-4C22-30FD-1E21-FB4EE26626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91E780-2B17-AFA2-5D90-D17706020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127C4-F0AF-2B2D-2F45-2E8A28A98C8F}"/>
              </a:ext>
            </a:extLst>
          </p:cNvPr>
          <p:cNvSpPr>
            <a:spLocks noGrp="1"/>
          </p:cNvSpPr>
          <p:nvPr>
            <p:ph type="body" idx="1"/>
          </p:nvPr>
        </p:nvSpPr>
        <p:spPr/>
        <p:txBody>
          <a:bodyPr/>
          <a:lstStyle/>
          <a:p>
            <a:pPr algn="l">
              <a:buFont typeface="Arial" panose="020B0604020202020204" pitchFamily="34" charset="0"/>
              <a:buNone/>
            </a:pPr>
            <a:r>
              <a:rPr lang="sv-SE" dirty="0">
                <a:hlinkClick r:id="rId3"/>
              </a:rPr>
              <a:t>Svårlurad! Kampanjfilm, telefonbedrägerier - YouTube</a:t>
            </a:r>
            <a:endParaRPr lang="sv-SE" dirty="0">
              <a:solidFill>
                <a:srgbClr val="FF0000"/>
              </a:solidFill>
            </a:endParaRPr>
          </a:p>
        </p:txBody>
      </p:sp>
      <p:sp>
        <p:nvSpPr>
          <p:cNvPr id="4" name="Slide Number Placeholder 3">
            <a:extLst>
              <a:ext uri="{FF2B5EF4-FFF2-40B4-BE49-F238E27FC236}">
                <a16:creationId xmlns:a16="http://schemas.microsoft.com/office/drawing/2014/main" id="{6E0400E8-058B-7B52-DC7E-F185DA3AB0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3520516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82B23-23FE-BA3F-B433-DD5D1C9AA1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0B9457-73BC-FF7E-A60F-126202E5A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C927E-2375-2301-AD87-DA6369EAB6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D0042E-2E2E-B845-E7FF-E23F93F840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1215136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457E7-C6D0-1A15-B7F2-6959E6C1F1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EE7F4-F88A-D419-49DF-E2473B093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70AD6E-196B-65A2-A2A2-B4B5EF44DC6C}"/>
              </a:ext>
            </a:extLst>
          </p:cNvPr>
          <p:cNvSpPr>
            <a:spLocks noGrp="1"/>
          </p:cNvSpPr>
          <p:nvPr>
            <p:ph type="body" idx="1"/>
          </p:nvPr>
        </p:nvSpPr>
        <p:spPr/>
        <p:txBody>
          <a:bodyPr/>
          <a:lstStyle/>
          <a:p>
            <a:pPr>
              <a:buNone/>
            </a:pPr>
            <a:r>
              <a:rPr lang="sv-SE" dirty="0">
                <a:hlinkClick r:id="rId3"/>
              </a:rPr>
              <a:t>Fysisk </a:t>
            </a:r>
            <a:r>
              <a:rPr lang="sv-SE" dirty="0" err="1">
                <a:hlinkClick r:id="rId3"/>
              </a:rPr>
              <a:t>vishing</a:t>
            </a:r>
            <a:r>
              <a:rPr lang="sv-SE" dirty="0">
                <a:hlinkClick r:id="rId3"/>
              </a:rPr>
              <a:t> - YouTube</a:t>
            </a:r>
            <a:endParaRPr lang="sv-SE" i="1" dirty="0">
              <a:solidFill>
                <a:srgbClr val="FF0000"/>
              </a:solidFill>
            </a:endParaRPr>
          </a:p>
        </p:txBody>
      </p:sp>
      <p:sp>
        <p:nvSpPr>
          <p:cNvPr id="4" name="Slide Number Placeholder 3">
            <a:extLst>
              <a:ext uri="{FF2B5EF4-FFF2-40B4-BE49-F238E27FC236}">
                <a16:creationId xmlns:a16="http://schemas.microsoft.com/office/drawing/2014/main" id="{D7A19274-7F0B-3D82-E6A7-389D0F41ED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1469792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30D5B-B7F5-88D8-D61C-12B818870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5BC1C-DCF3-52C7-A500-C78218793A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D852E1-84FD-DD91-6A52-92718A757FE0}"/>
              </a:ext>
            </a:extLst>
          </p:cNvPr>
          <p:cNvSpPr>
            <a:spLocks noGrp="1"/>
          </p:cNvSpPr>
          <p:nvPr>
            <p:ph type="body" idx="1"/>
          </p:nvPr>
        </p:nvSpPr>
        <p:spPr/>
        <p:txBody>
          <a:bodyPr/>
          <a:lstStyle/>
          <a:p>
            <a:endParaRPr lang="sv-SE" dirty="0">
              <a:effectLst/>
            </a:endParaRPr>
          </a:p>
        </p:txBody>
      </p:sp>
      <p:sp>
        <p:nvSpPr>
          <p:cNvPr id="4" name="Slide Number Placeholder 3">
            <a:extLst>
              <a:ext uri="{FF2B5EF4-FFF2-40B4-BE49-F238E27FC236}">
                <a16:creationId xmlns:a16="http://schemas.microsoft.com/office/drawing/2014/main" id="{4AF6FEF5-31F3-AA91-ADC7-2669B70B9D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1887885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7B998-BE3F-B445-A61B-F3F179A74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2F3161-04FB-A682-B070-C6DF37F921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6EDB9-85EC-96FE-9996-3696F7BC41EA}"/>
              </a:ext>
            </a:extLst>
          </p:cNvPr>
          <p:cNvSpPr>
            <a:spLocks noGrp="1"/>
          </p:cNvSpPr>
          <p:nvPr>
            <p:ph type="body" idx="1"/>
          </p:nvPr>
        </p:nvSpPr>
        <p:spPr/>
        <p:txBody>
          <a:bodyPr/>
          <a:lstStyle/>
          <a:p>
            <a:pPr marL="0" lvl="0" indent="0">
              <a:buFont typeface="+mj-lt"/>
              <a:buNone/>
            </a:pPr>
            <a:r>
              <a:rPr lang="sv-SE" dirty="0">
                <a:hlinkClick r:id="rId3"/>
              </a:rPr>
              <a:t>Sätt stopp för romansbedrägerier - YouTube</a:t>
            </a:r>
            <a:endParaRPr lang="sv-SE" i="1" dirty="0">
              <a:solidFill>
                <a:srgbClr val="FF0000"/>
              </a:solidFill>
            </a:endParaRPr>
          </a:p>
        </p:txBody>
      </p:sp>
      <p:sp>
        <p:nvSpPr>
          <p:cNvPr id="4" name="Slide Number Placeholder 3">
            <a:extLst>
              <a:ext uri="{FF2B5EF4-FFF2-40B4-BE49-F238E27FC236}">
                <a16:creationId xmlns:a16="http://schemas.microsoft.com/office/drawing/2014/main" id="{E0DE5B4D-72A5-3010-FB2D-0194F31CF7C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3401962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4C3DB-9CA3-CDBD-D4A4-B9D59EA5B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947600-F87D-C04A-951E-263A4DA6A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92102-B62D-8C84-87AC-C3A98BF4E174}"/>
              </a:ext>
            </a:extLst>
          </p:cNvPr>
          <p:cNvSpPr>
            <a:spLocks noGrp="1"/>
          </p:cNvSpPr>
          <p:nvPr>
            <p:ph type="body" idx="1"/>
          </p:nvPr>
        </p:nvSpPr>
        <p:spPr/>
        <p:txBody>
          <a:bodyPr/>
          <a:lstStyle/>
          <a:p>
            <a:pPr algn="l">
              <a:buFont typeface="Arial" panose="020B0604020202020204" pitchFamily="34" charset="0"/>
              <a:buNone/>
            </a:pPr>
            <a:r>
              <a:rPr lang="sv-SE" dirty="0">
                <a:hlinkClick r:id="rId3"/>
              </a:rPr>
              <a:t>Se upp för investeringsbedrägerier - YouTube</a:t>
            </a:r>
            <a:endParaRPr lang="sv-SE" dirty="0">
              <a:solidFill>
                <a:srgbClr val="FF0000"/>
              </a:solidFill>
            </a:endParaRPr>
          </a:p>
        </p:txBody>
      </p:sp>
      <p:sp>
        <p:nvSpPr>
          <p:cNvPr id="4" name="Slide Number Placeholder 3">
            <a:extLst>
              <a:ext uri="{FF2B5EF4-FFF2-40B4-BE49-F238E27FC236}">
                <a16:creationId xmlns:a16="http://schemas.microsoft.com/office/drawing/2014/main" id="{50725E92-BF81-A41B-35B6-9AB6326C72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6EC424-E833-4181-8D5F-82CB3483D631}" type="slidenum">
              <a:rPr kumimoji="0" lang="en-US" sz="1200" b="0" i="0" u="none" strike="noStrike" kern="1200" cap="none" spc="0" normalizeH="0" baseline="0" noProof="0" smtClean="0">
                <a:ln>
                  <a:noFill/>
                </a:ln>
                <a:solidFill>
                  <a:srgbClr val="002346"/>
                </a:solidFill>
                <a:effectLst/>
                <a:uLnTx/>
                <a:uFillTx/>
                <a:latin typeface="DanskeRegular"/>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1957818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brandcenter.danskebank.com/document/77#/layout-principles/presentations"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Front page/Title and pattern">
    <p:bg>
      <p:bgPr>
        <a:solidFill>
          <a:schemeClr val="tx2"/>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0E5E72C7-6A90-85E4-B109-38593810FC5B}"/>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pic>
        <p:nvPicPr>
          <p:cNvPr id="9" name="Picture 8">
            <a:extLst>
              <a:ext uri="{FF2B5EF4-FFF2-40B4-BE49-F238E27FC236}">
                <a16:creationId xmlns:a16="http://schemas.microsoft.com/office/drawing/2014/main" id="{C3E47DE0-CD75-0D11-BDB0-0DB921D1D52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Holder 2"/>
          <p:cNvSpPr>
            <a:spLocks noGrp="1"/>
          </p:cNvSpPr>
          <p:nvPr>
            <p:ph type="title" hasCustomPrompt="1"/>
          </p:nvPr>
        </p:nvSpPr>
        <p:spPr>
          <a:xfrm>
            <a:off x="3368598" y="404200"/>
            <a:ext cx="7304739" cy="180000"/>
          </a:xfrm>
          <a:prstGeom prst="rect">
            <a:avLst/>
          </a:prstGeom>
        </p:spPr>
        <p:txBody>
          <a:bodyPr wrap="square" lIns="0" tIns="0" rIns="0" bIns="0" anchor="t">
            <a:noAutofit/>
          </a:bodyPr>
          <a:lstStyle>
            <a:lvl1pPr>
              <a:lnSpc>
                <a:spcPct val="100000"/>
              </a:lnSpc>
              <a:spcBef>
                <a:spcPts val="0"/>
              </a:spcBef>
              <a:defRPr sz="1200" b="0" i="0">
                <a:solidFill>
                  <a:schemeClr val="bg1"/>
                </a:solidFill>
                <a:latin typeface="+mj-lt"/>
                <a:cs typeface="DanskeRegular"/>
              </a:defRPr>
            </a:lvl1pPr>
          </a:lstStyle>
          <a:p>
            <a:r>
              <a:rPr lang="en-GB" noProof="0" dirty="0"/>
              <a:t>Click to add date or other information 12 pt</a:t>
            </a:r>
          </a:p>
        </p:txBody>
      </p:sp>
      <p:sp>
        <p:nvSpPr>
          <p:cNvPr id="6" name="Text Placeholder 5">
            <a:extLst>
              <a:ext uri="{FF2B5EF4-FFF2-40B4-BE49-F238E27FC236}">
                <a16:creationId xmlns:a16="http://schemas.microsoft.com/office/drawing/2014/main" id="{FE388C27-647E-506A-DA9C-08B31D4A34C6}"/>
              </a:ext>
            </a:extLst>
          </p:cNvPr>
          <p:cNvSpPr>
            <a:spLocks noGrp="1"/>
          </p:cNvSpPr>
          <p:nvPr>
            <p:ph type="body" sz="quarter" idx="13" hasCustomPrompt="1"/>
          </p:nvPr>
        </p:nvSpPr>
        <p:spPr>
          <a:xfrm>
            <a:off x="3368599" y="3139200"/>
            <a:ext cx="7304740" cy="553998"/>
          </a:xfrm>
        </p:spPr>
        <p:txBody>
          <a:bodyPr wrap="square" tIns="0">
            <a:spAutoFit/>
          </a:bodyPr>
          <a:lstStyle>
            <a:lvl1pPr>
              <a:lnSpc>
                <a:spcPct val="100000"/>
              </a:lnSpc>
              <a:spcBef>
                <a:spcPts val="0"/>
              </a:spcBef>
              <a:defRPr sz="3600">
                <a:solidFill>
                  <a:schemeClr val="bg1"/>
                </a:solidFill>
                <a:latin typeface="+mj-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noProof="0" dirty="0"/>
              <a:t>Click to add front page title 36 pt</a:t>
            </a:r>
          </a:p>
        </p:txBody>
      </p:sp>
      <p:pic>
        <p:nvPicPr>
          <p:cNvPr id="4" name="Danske Bank Logo">
            <a:extLst>
              <a:ext uri="{FF2B5EF4-FFF2-40B4-BE49-F238E27FC236}">
                <a16:creationId xmlns:a16="http://schemas.microsoft.com/office/drawing/2014/main" id="{56E3241D-0412-5068-0CA0-29C61BBCE775}"/>
              </a:ext>
            </a:extLst>
          </p:cNvPr>
          <p:cNvPicPr>
            <a:picLocks noChangeAspect="1"/>
          </p:cNvPicPr>
          <p:nvPr userDrawn="1"/>
        </p:nvPicPr>
        <p:blipFill>
          <a:blip r:embed="rId4"/>
          <a:stretch>
            <a:fillRect/>
          </a:stretch>
        </p:blipFill>
        <p:spPr>
          <a:xfrm>
            <a:off x="3368599" y="6274797"/>
            <a:ext cx="1368000" cy="139521"/>
          </a:xfrm>
          <a:prstGeom prst="rect">
            <a:avLst/>
          </a:prstGeom>
        </p:spPr>
      </p:pic>
      <p:grpSp>
        <p:nvGrpSpPr>
          <p:cNvPr id="12" name="Danske Progress Bar">
            <a:extLst>
              <a:ext uri="{FF2B5EF4-FFF2-40B4-BE49-F238E27FC236}">
                <a16:creationId xmlns:a16="http://schemas.microsoft.com/office/drawing/2014/main" id="{24DFE72D-A2E9-CE6A-ABBF-43CDA331FD57}"/>
              </a:ext>
            </a:extLst>
          </p:cNvPr>
          <p:cNvGrpSpPr>
            <a:grpSpLocks noChangeAspect="1"/>
          </p:cNvGrpSpPr>
          <p:nvPr userDrawn="1"/>
        </p:nvGrpSpPr>
        <p:grpSpPr>
          <a:xfrm>
            <a:off x="583201" y="3292200"/>
            <a:ext cx="910800" cy="216000"/>
            <a:chOff x="583202" y="3552550"/>
            <a:chExt cx="910800" cy="216000"/>
          </a:xfrm>
        </p:grpSpPr>
        <p:sp>
          <p:nvSpPr>
            <p:cNvPr id="13" name="Rectangle 12">
              <a:extLst>
                <a:ext uri="{FF2B5EF4-FFF2-40B4-BE49-F238E27FC236}">
                  <a16:creationId xmlns:a16="http://schemas.microsoft.com/office/drawing/2014/main" id="{E1F4EE53-E218-0DC9-7B6E-36979C0F3E92}"/>
                </a:ext>
              </a:extLst>
            </p:cNvPr>
            <p:cNvSpPr/>
            <p:nvPr userDrawn="1"/>
          </p:nvSpPr>
          <p:spPr>
            <a:xfrm>
              <a:off x="583202" y="3552550"/>
              <a:ext cx="910800" cy="216000"/>
            </a:xfrm>
            <a:prstGeom prst="rect">
              <a:avLst/>
            </a:prstGeom>
            <a:solidFill>
              <a:srgbClr val="002346"/>
            </a:solidFill>
            <a:ln w="1143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Rectangle 13">
              <a:extLst>
                <a:ext uri="{FF2B5EF4-FFF2-40B4-BE49-F238E27FC236}">
                  <a16:creationId xmlns:a16="http://schemas.microsoft.com/office/drawing/2014/main" id="{5DE7ABED-6B40-A090-DF31-3FD06B609D4D}"/>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3197703538"/>
      </p:ext>
    </p:extLst>
  </p:cSld>
  <p:clrMapOvr>
    <a:masterClrMapping/>
  </p:clrMapOvr>
  <p:extLst>
    <p:ext uri="{DCECCB84-F9BA-43D5-87BE-67443E8EF086}">
      <p15:sldGuideLst xmlns:p15="http://schemas.microsoft.com/office/powerpoint/2012/main">
        <p15:guide id="1" orient="horz" pos="2205">
          <p15:clr>
            <a:srgbClr val="F26B43"/>
          </p15:clr>
        </p15:guide>
        <p15:guide id="2" orient="horz" pos="2064">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Breaker C with pattern">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0A489EEF-AC25-039D-9E8D-03AE4BB5CE92}"/>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pic>
        <p:nvPicPr>
          <p:cNvPr id="32" name="Picture 31">
            <a:extLst>
              <a:ext uri="{FF2B5EF4-FFF2-40B4-BE49-F238E27FC236}">
                <a16:creationId xmlns:a16="http://schemas.microsoft.com/office/drawing/2014/main" id="{3A9ACD17-393A-33CC-0049-5031250D7DA4}"/>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Text Placeholder 5">
            <a:extLst>
              <a:ext uri="{FF2B5EF4-FFF2-40B4-BE49-F238E27FC236}">
                <a16:creationId xmlns:a16="http://schemas.microsoft.com/office/drawing/2014/main" id="{EB872F9C-AA06-E65F-DE59-844271962E99}"/>
              </a:ext>
            </a:extLst>
          </p:cNvPr>
          <p:cNvSpPr>
            <a:spLocks noGrp="1"/>
          </p:cNvSpPr>
          <p:nvPr>
            <p:ph type="body" sz="quarter" idx="10" hasCustomPrompt="1"/>
          </p:nvPr>
        </p:nvSpPr>
        <p:spPr>
          <a:xfrm>
            <a:off x="2449521" y="3152001"/>
            <a:ext cx="7292958" cy="553998"/>
          </a:xfrm>
        </p:spPr>
        <p:txBody>
          <a:bodyPr wrap="square" anchor="ctr">
            <a:spAutoFit/>
          </a:bodyPr>
          <a:lstStyle>
            <a:lvl1pPr algn="ctr">
              <a:lnSpc>
                <a:spcPct val="100000"/>
              </a:lnSpc>
              <a:buFontTx/>
              <a:buNone/>
              <a:defRPr sz="3600">
                <a:latin typeface="+mj-lt"/>
              </a:defRPr>
            </a:lvl1pPr>
            <a:lvl2pPr marL="0" indent="0">
              <a:buFontTx/>
              <a:buNone/>
              <a:defRPr sz="3600"/>
            </a:lvl2pPr>
            <a:lvl3pPr marL="188550" indent="0">
              <a:buFontTx/>
              <a:buNone/>
              <a:defRPr sz="3600"/>
            </a:lvl3pPr>
            <a:lvl4pPr marL="368550" indent="0">
              <a:buFontTx/>
              <a:buNone/>
              <a:defRPr sz="3600"/>
            </a:lvl4pPr>
            <a:lvl5pPr marL="548550" indent="0">
              <a:buFontTx/>
              <a:buNone/>
              <a:defRPr sz="3600"/>
            </a:lvl5pPr>
          </a:lstStyle>
          <a:p>
            <a:pPr lvl="0"/>
            <a:r>
              <a:rPr lang="en-GB" noProof="0" dirty="0"/>
              <a:t>Click to add breaker title 36 pt</a:t>
            </a:r>
          </a:p>
        </p:txBody>
      </p:sp>
      <p:sp>
        <p:nvSpPr>
          <p:cNvPr id="2" name="TextBox 1">
            <a:extLst>
              <a:ext uri="{FF2B5EF4-FFF2-40B4-BE49-F238E27FC236}">
                <a16:creationId xmlns:a16="http://schemas.microsoft.com/office/drawing/2014/main" id="{5381FCFE-1ED8-609D-E678-B1C2F7D63145}"/>
              </a:ext>
            </a:extLst>
          </p:cNvPr>
          <p:cNvSpPr txBox="1"/>
          <p:nvPr userDrawn="1"/>
        </p:nvSpPr>
        <p:spPr>
          <a:xfrm>
            <a:off x="10340270" y="6464300"/>
            <a:ext cx="888206" cy="107722"/>
          </a:xfrm>
          <a:prstGeom prst="rect">
            <a:avLst/>
          </a:prstGeom>
          <a:noFill/>
        </p:spPr>
        <p:txBody>
          <a:bodyPr wrap="square" lIns="0" tIns="0" rIns="0" bIns="0" rtlCol="0">
            <a:spAutoFit/>
          </a:bodyPr>
          <a:lstStyle/>
          <a:p>
            <a:pPr algn="r"/>
            <a:r>
              <a:rPr lang="en-GB" sz="700" noProof="0" dirty="0">
                <a:solidFill>
                  <a:schemeClr val="tx1"/>
                </a:solidFill>
                <a:latin typeface="+mn-lt"/>
              </a:rPr>
              <a:t>Danske Bank</a:t>
            </a:r>
          </a:p>
        </p:txBody>
      </p:sp>
      <p:sp>
        <p:nvSpPr>
          <p:cNvPr id="7" name="TextBox 6">
            <a:extLst>
              <a:ext uri="{FF2B5EF4-FFF2-40B4-BE49-F238E27FC236}">
                <a16:creationId xmlns:a16="http://schemas.microsoft.com/office/drawing/2014/main" id="{25979152-337C-1371-A368-37CE1C81B884}"/>
              </a:ext>
            </a:extLst>
          </p:cNvPr>
          <p:cNvSpPr txBox="1"/>
          <p:nvPr userDrawn="1"/>
        </p:nvSpPr>
        <p:spPr>
          <a:xfrm>
            <a:off x="11407900" y="6464300"/>
            <a:ext cx="199900" cy="107722"/>
          </a:xfrm>
          <a:prstGeom prst="rect">
            <a:avLst/>
          </a:prstGeom>
          <a:solidFill>
            <a:srgbClr val="EBEBE6"/>
          </a:solidFill>
        </p:spPr>
        <p:txBody>
          <a:bodyPr wrap="square" lIns="0" tIns="0" rIns="0" bIns="0" rtlCol="0">
            <a:spAutoFit/>
          </a:bodyPr>
          <a:lstStyle/>
          <a:p>
            <a:pPr algn="r"/>
            <a:fld id="{E3239B2C-98F8-4C1E-9839-3A60719FBE17}" type="slidenum">
              <a:rPr lang="en-GB" sz="700" noProof="0" smtClean="0">
                <a:solidFill>
                  <a:schemeClr val="tx1"/>
                </a:solidFill>
                <a:latin typeface="+mn-lt"/>
              </a:rPr>
              <a:t>‹#›</a:t>
            </a:fld>
            <a:endParaRPr lang="en-GB" sz="700" noProof="0" dirty="0">
              <a:solidFill>
                <a:schemeClr val="tx1"/>
              </a:solidFill>
              <a:latin typeface="+mn-lt"/>
            </a:endParaRPr>
          </a:p>
        </p:txBody>
      </p:sp>
      <p:grpSp>
        <p:nvGrpSpPr>
          <p:cNvPr id="4" name="Danske Progress Bar">
            <a:extLst>
              <a:ext uri="{FF2B5EF4-FFF2-40B4-BE49-F238E27FC236}">
                <a16:creationId xmlns:a16="http://schemas.microsoft.com/office/drawing/2014/main" id="{D6BE729D-BE7B-1FED-49E0-A41A0DF9BE0B}"/>
              </a:ext>
            </a:extLst>
          </p:cNvPr>
          <p:cNvGrpSpPr>
            <a:grpSpLocks noChangeAspect="1"/>
          </p:cNvGrpSpPr>
          <p:nvPr userDrawn="1"/>
        </p:nvGrpSpPr>
        <p:grpSpPr>
          <a:xfrm>
            <a:off x="10848800" y="404200"/>
            <a:ext cx="756000" cy="180000"/>
            <a:chOff x="3635411" y="3012498"/>
            <a:chExt cx="759000" cy="180000"/>
          </a:xfrm>
        </p:grpSpPr>
        <p:grpSp>
          <p:nvGrpSpPr>
            <p:cNvPr id="5" name="Group 4">
              <a:extLst>
                <a:ext uri="{FF2B5EF4-FFF2-40B4-BE49-F238E27FC236}">
                  <a16:creationId xmlns:a16="http://schemas.microsoft.com/office/drawing/2014/main" id="{5CBB3866-6DB5-7DF1-7F97-72CD8D771F8C}"/>
                </a:ext>
              </a:extLst>
            </p:cNvPr>
            <p:cNvGrpSpPr/>
            <p:nvPr/>
          </p:nvGrpSpPr>
          <p:grpSpPr>
            <a:xfrm>
              <a:off x="3635411" y="3012498"/>
              <a:ext cx="759000" cy="180000"/>
              <a:chOff x="583202" y="3552550"/>
              <a:chExt cx="910800" cy="216000"/>
            </a:xfrm>
          </p:grpSpPr>
          <p:sp>
            <p:nvSpPr>
              <p:cNvPr id="13" name="Rectangle 12">
                <a:extLst>
                  <a:ext uri="{FF2B5EF4-FFF2-40B4-BE49-F238E27FC236}">
                    <a16:creationId xmlns:a16="http://schemas.microsoft.com/office/drawing/2014/main" id="{D4DC063B-E9E2-DB2D-488C-8125DB02A96E}"/>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Rectangle 13">
                <a:extLst>
                  <a:ext uri="{FF2B5EF4-FFF2-40B4-BE49-F238E27FC236}">
                    <a16:creationId xmlns:a16="http://schemas.microsoft.com/office/drawing/2014/main" id="{DAB7121C-E13F-27FB-B72F-26FEB435C1DE}"/>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2" name="Rectangle 11">
              <a:extLst>
                <a:ext uri="{FF2B5EF4-FFF2-40B4-BE49-F238E27FC236}">
                  <a16:creationId xmlns:a16="http://schemas.microsoft.com/office/drawing/2014/main" id="{53521BA6-947F-A524-8A4F-1C154F16B356}"/>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218185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Title and Content">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83E8FB0F-6C6F-C8CF-405B-FBD213605F8F}"/>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11023600"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6" name="Text Placeholder 4">
            <a:extLst>
              <a:ext uri="{FF2B5EF4-FFF2-40B4-BE49-F238E27FC236}">
                <a16:creationId xmlns:a16="http://schemas.microsoft.com/office/drawing/2014/main" id="{37C0EEEC-D96A-9072-6427-ABA1BF24D59A}"/>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0" name="Danske Progress Bar">
            <a:extLst>
              <a:ext uri="{FF2B5EF4-FFF2-40B4-BE49-F238E27FC236}">
                <a16:creationId xmlns:a16="http://schemas.microsoft.com/office/drawing/2014/main" id="{9DB6B5AC-9655-948B-A948-92E4088C7D1F}"/>
              </a:ext>
            </a:extLst>
          </p:cNvPr>
          <p:cNvGrpSpPr>
            <a:grpSpLocks noChangeAspect="1"/>
          </p:cNvGrpSpPr>
          <p:nvPr userDrawn="1"/>
        </p:nvGrpSpPr>
        <p:grpSpPr>
          <a:xfrm>
            <a:off x="10848800" y="404200"/>
            <a:ext cx="756000" cy="180000"/>
            <a:chOff x="3635411" y="3012498"/>
            <a:chExt cx="759000" cy="180000"/>
          </a:xfrm>
        </p:grpSpPr>
        <p:grpSp>
          <p:nvGrpSpPr>
            <p:cNvPr id="12" name="Group 11">
              <a:extLst>
                <a:ext uri="{FF2B5EF4-FFF2-40B4-BE49-F238E27FC236}">
                  <a16:creationId xmlns:a16="http://schemas.microsoft.com/office/drawing/2014/main" id="{4B25237C-F721-647B-84DD-BCF4E38CBF0F}"/>
                </a:ext>
              </a:extLst>
            </p:cNvPr>
            <p:cNvGrpSpPr/>
            <p:nvPr/>
          </p:nvGrpSpPr>
          <p:grpSpPr>
            <a:xfrm>
              <a:off x="3635411" y="3012498"/>
              <a:ext cx="759000" cy="180000"/>
              <a:chOff x="583202" y="3552550"/>
              <a:chExt cx="910800" cy="216000"/>
            </a:xfrm>
          </p:grpSpPr>
          <p:sp>
            <p:nvSpPr>
              <p:cNvPr id="14" name="Rectangle 13">
                <a:extLst>
                  <a:ext uri="{FF2B5EF4-FFF2-40B4-BE49-F238E27FC236}">
                    <a16:creationId xmlns:a16="http://schemas.microsoft.com/office/drawing/2014/main" id="{640E1951-2A32-4870-2F96-64514E3564CA}"/>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5" name="Rectangle 14">
                <a:extLst>
                  <a:ext uri="{FF2B5EF4-FFF2-40B4-BE49-F238E27FC236}">
                    <a16:creationId xmlns:a16="http://schemas.microsoft.com/office/drawing/2014/main" id="{B8300A4B-C14A-33E7-129C-84C92CC85A48}"/>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3" name="Rectangle 12">
              <a:extLst>
                <a:ext uri="{FF2B5EF4-FFF2-40B4-BE49-F238E27FC236}">
                  <a16:creationId xmlns:a16="http://schemas.microsoft.com/office/drawing/2014/main" id="{DBB6AAF4-5714-1486-C225-ED2DBDF1D5E8}"/>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070724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1. Two Contents">
    <p:spTree>
      <p:nvGrpSpPr>
        <p:cNvPr id="1" name=""/>
        <p:cNvGrpSpPr/>
        <p:nvPr/>
      </p:nvGrpSpPr>
      <p:grpSpPr>
        <a:xfrm>
          <a:off x="0" y="0"/>
          <a:ext cx="0" cy="0"/>
          <a:chOff x="0" y="0"/>
          <a:chExt cx="0" cy="0"/>
        </a:xfrm>
      </p:grpSpPr>
      <p:sp>
        <p:nvSpPr>
          <p:cNvPr id="6" name="TextBox 5">
            <a:hlinkClick r:id="rId2"/>
            <a:extLst>
              <a:ext uri="{FF2B5EF4-FFF2-40B4-BE49-F238E27FC236}">
                <a16:creationId xmlns:a16="http://schemas.microsoft.com/office/drawing/2014/main" id="{844F755E-B119-6B3A-841A-FDE9660A1579}"/>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542182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5" name="Content Placeholder 2">
            <a:extLst>
              <a:ext uri="{FF2B5EF4-FFF2-40B4-BE49-F238E27FC236}">
                <a16:creationId xmlns:a16="http://schemas.microsoft.com/office/drawing/2014/main" id="{3CF5CECE-1CEF-5D40-B144-25B8DA4C5AA4}"/>
              </a:ext>
            </a:extLst>
          </p:cNvPr>
          <p:cNvSpPr>
            <a:spLocks noGrp="1"/>
          </p:cNvSpPr>
          <p:nvPr>
            <p:ph idx="16" hasCustomPrompt="1"/>
          </p:nvPr>
        </p:nvSpPr>
        <p:spPr>
          <a:xfrm>
            <a:off x="6185980" y="1816100"/>
            <a:ext cx="542182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4D8A7D98-2E98-2D8C-6597-8EC96D092B5F}"/>
              </a:ext>
            </a:extLst>
          </p:cNvPr>
          <p:cNvSpPr>
            <a:spLocks noGrp="1"/>
          </p:cNvSpPr>
          <p:nvPr>
            <p:ph type="body" sz="quarter" idx="17"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0" name="Danske Progress Bar">
            <a:extLst>
              <a:ext uri="{FF2B5EF4-FFF2-40B4-BE49-F238E27FC236}">
                <a16:creationId xmlns:a16="http://schemas.microsoft.com/office/drawing/2014/main" id="{DD328441-3A42-3BB8-F747-3524ED72401E}"/>
              </a:ext>
            </a:extLst>
          </p:cNvPr>
          <p:cNvGrpSpPr>
            <a:grpSpLocks noChangeAspect="1"/>
          </p:cNvGrpSpPr>
          <p:nvPr userDrawn="1"/>
        </p:nvGrpSpPr>
        <p:grpSpPr>
          <a:xfrm>
            <a:off x="10848800" y="404200"/>
            <a:ext cx="756000" cy="180000"/>
            <a:chOff x="3635411" y="3012498"/>
            <a:chExt cx="759000" cy="180000"/>
          </a:xfrm>
        </p:grpSpPr>
        <p:grpSp>
          <p:nvGrpSpPr>
            <p:cNvPr id="13" name="Group 12">
              <a:extLst>
                <a:ext uri="{FF2B5EF4-FFF2-40B4-BE49-F238E27FC236}">
                  <a16:creationId xmlns:a16="http://schemas.microsoft.com/office/drawing/2014/main" id="{B0376779-1EE0-B95A-CD53-75DF1C3A94B7}"/>
                </a:ext>
              </a:extLst>
            </p:cNvPr>
            <p:cNvGrpSpPr/>
            <p:nvPr/>
          </p:nvGrpSpPr>
          <p:grpSpPr>
            <a:xfrm>
              <a:off x="3635411" y="3012498"/>
              <a:ext cx="759000" cy="180000"/>
              <a:chOff x="583202" y="3552550"/>
              <a:chExt cx="910800" cy="216000"/>
            </a:xfrm>
          </p:grpSpPr>
          <p:sp>
            <p:nvSpPr>
              <p:cNvPr id="15" name="Rectangle 14">
                <a:extLst>
                  <a:ext uri="{FF2B5EF4-FFF2-40B4-BE49-F238E27FC236}">
                    <a16:creationId xmlns:a16="http://schemas.microsoft.com/office/drawing/2014/main" id="{430D3CB2-9A47-2363-A69E-6A273E9AF27E}"/>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6" name="Rectangle 15">
                <a:extLst>
                  <a:ext uri="{FF2B5EF4-FFF2-40B4-BE49-F238E27FC236}">
                    <a16:creationId xmlns:a16="http://schemas.microsoft.com/office/drawing/2014/main" id="{FE7973A3-5878-E94D-C22A-7FA9A50538BB}"/>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4" name="Rectangle 13">
              <a:extLst>
                <a:ext uri="{FF2B5EF4-FFF2-40B4-BE49-F238E27FC236}">
                  <a16:creationId xmlns:a16="http://schemas.microsoft.com/office/drawing/2014/main" id="{BD3481E7-1AB2-DE8E-0B01-0AB57E475B54}"/>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381188677"/>
      </p:ext>
    </p:extLst>
  </p:cSld>
  <p:clrMapOvr>
    <a:masterClrMapping/>
  </p:clrMapOvr>
  <p:extLst>
    <p:ext uri="{DCECCB84-F9BA-43D5-87BE-67443E8EF086}">
      <p15:sldGuideLst xmlns:p15="http://schemas.microsoft.com/office/powerpoint/2012/main">
        <p15:guide id="1" pos="3792">
          <p15:clr>
            <a:srgbClr val="A4A3A4"/>
          </p15:clr>
        </p15:guide>
        <p15:guide id="2" pos="3893">
          <p15:clr>
            <a:srgbClr val="A4A3A4"/>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 Three Contents">
    <p:spTree>
      <p:nvGrpSpPr>
        <p:cNvPr id="1" name=""/>
        <p:cNvGrpSpPr/>
        <p:nvPr/>
      </p:nvGrpSpPr>
      <p:grpSpPr>
        <a:xfrm>
          <a:off x="0" y="0"/>
          <a:ext cx="0" cy="0"/>
          <a:chOff x="0" y="0"/>
          <a:chExt cx="0" cy="0"/>
        </a:xfrm>
      </p:grpSpPr>
      <p:sp>
        <p:nvSpPr>
          <p:cNvPr id="8" name="TextBox 7">
            <a:hlinkClick r:id="rId2"/>
            <a:extLst>
              <a:ext uri="{FF2B5EF4-FFF2-40B4-BE49-F238E27FC236}">
                <a16:creationId xmlns:a16="http://schemas.microsoft.com/office/drawing/2014/main" id="{8A93154D-D299-E665-A12B-BB1D33E5A44B}"/>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1" y="1816100"/>
            <a:ext cx="355456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5" name="Content Placeholder 2">
            <a:extLst>
              <a:ext uri="{FF2B5EF4-FFF2-40B4-BE49-F238E27FC236}">
                <a16:creationId xmlns:a16="http://schemas.microsoft.com/office/drawing/2014/main" id="{3CF5CECE-1CEF-5D40-B144-25B8DA4C5AA4}"/>
              </a:ext>
            </a:extLst>
          </p:cNvPr>
          <p:cNvSpPr>
            <a:spLocks noGrp="1"/>
          </p:cNvSpPr>
          <p:nvPr>
            <p:ph idx="16" hasCustomPrompt="1"/>
          </p:nvPr>
        </p:nvSpPr>
        <p:spPr>
          <a:xfrm>
            <a:off x="4318720" y="1816100"/>
            <a:ext cx="355456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Content Placeholder 2">
            <a:extLst>
              <a:ext uri="{FF2B5EF4-FFF2-40B4-BE49-F238E27FC236}">
                <a16:creationId xmlns:a16="http://schemas.microsoft.com/office/drawing/2014/main" id="{64CBF056-F9CE-47FF-D88B-C6408B4FF759}"/>
              </a:ext>
            </a:extLst>
          </p:cNvPr>
          <p:cNvSpPr>
            <a:spLocks noGrp="1"/>
          </p:cNvSpPr>
          <p:nvPr>
            <p:ph idx="17" hasCustomPrompt="1"/>
          </p:nvPr>
        </p:nvSpPr>
        <p:spPr>
          <a:xfrm>
            <a:off x="8053239" y="1816100"/>
            <a:ext cx="355456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4A2C2C9E-67C7-A03A-61FE-1CCD01DDE98C}"/>
              </a:ext>
            </a:extLst>
          </p:cNvPr>
          <p:cNvSpPr>
            <a:spLocks noGrp="1"/>
          </p:cNvSpPr>
          <p:nvPr>
            <p:ph type="body" sz="quarter" idx="18"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1" name="Danske Progress Bar">
            <a:extLst>
              <a:ext uri="{FF2B5EF4-FFF2-40B4-BE49-F238E27FC236}">
                <a16:creationId xmlns:a16="http://schemas.microsoft.com/office/drawing/2014/main" id="{0267D3F4-B827-7B12-56A0-C00F44F84156}"/>
              </a:ext>
            </a:extLst>
          </p:cNvPr>
          <p:cNvGrpSpPr>
            <a:grpSpLocks noChangeAspect="1"/>
          </p:cNvGrpSpPr>
          <p:nvPr userDrawn="1"/>
        </p:nvGrpSpPr>
        <p:grpSpPr>
          <a:xfrm>
            <a:off x="10848800" y="404200"/>
            <a:ext cx="756000" cy="180000"/>
            <a:chOff x="3635411" y="3012498"/>
            <a:chExt cx="759000" cy="180000"/>
          </a:xfrm>
        </p:grpSpPr>
        <p:grpSp>
          <p:nvGrpSpPr>
            <p:cNvPr id="14" name="Group 13">
              <a:extLst>
                <a:ext uri="{FF2B5EF4-FFF2-40B4-BE49-F238E27FC236}">
                  <a16:creationId xmlns:a16="http://schemas.microsoft.com/office/drawing/2014/main" id="{CBBADF41-1C28-B7EF-3960-776EE6F6C44D}"/>
                </a:ext>
              </a:extLst>
            </p:cNvPr>
            <p:cNvGrpSpPr/>
            <p:nvPr/>
          </p:nvGrpSpPr>
          <p:grpSpPr>
            <a:xfrm>
              <a:off x="3635411" y="3012498"/>
              <a:ext cx="759000" cy="180000"/>
              <a:chOff x="583202" y="3552550"/>
              <a:chExt cx="910800" cy="216000"/>
            </a:xfrm>
          </p:grpSpPr>
          <p:sp>
            <p:nvSpPr>
              <p:cNvPr id="16" name="Rectangle 15">
                <a:extLst>
                  <a:ext uri="{FF2B5EF4-FFF2-40B4-BE49-F238E27FC236}">
                    <a16:creationId xmlns:a16="http://schemas.microsoft.com/office/drawing/2014/main" id="{6100C29E-B164-72B7-A8A9-3A95AF5B4276}"/>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Rectangle 16">
                <a:extLst>
                  <a:ext uri="{FF2B5EF4-FFF2-40B4-BE49-F238E27FC236}">
                    <a16:creationId xmlns:a16="http://schemas.microsoft.com/office/drawing/2014/main" id="{9A896BE1-AC73-54B3-BA2D-F33A9C1B4A26}"/>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5" name="Rectangle 14">
              <a:extLst>
                <a:ext uri="{FF2B5EF4-FFF2-40B4-BE49-F238E27FC236}">
                  <a16:creationId xmlns:a16="http://schemas.microsoft.com/office/drawing/2014/main" id="{C1BD0360-A697-88BD-F682-2AF95FF7B637}"/>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498542977"/>
      </p:ext>
    </p:extLst>
  </p:cSld>
  <p:clrMapOvr>
    <a:masterClrMapping/>
  </p:clrMapOvr>
  <p:extLst>
    <p:ext uri="{DCECCB84-F9BA-43D5-87BE-67443E8EF086}">
      <p15:sldGuideLst xmlns:p15="http://schemas.microsoft.com/office/powerpoint/2012/main">
        <p15:guide id="1" pos="2611">
          <p15:clr>
            <a:srgbClr val="A4A3A4"/>
          </p15:clr>
        </p15:guide>
        <p15:guide id="2" pos="2717">
          <p15:clr>
            <a:srgbClr val="A4A3A4"/>
          </p15:clr>
        </p15:guide>
        <p15:guide id="3" pos="4963">
          <p15:clr>
            <a:srgbClr val="A4A3A4"/>
          </p15:clr>
        </p15:guide>
        <p15:guide id="4" pos="5064">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3. Four Contents">
    <p:spTree>
      <p:nvGrpSpPr>
        <p:cNvPr id="1" name=""/>
        <p:cNvGrpSpPr/>
        <p:nvPr/>
      </p:nvGrpSpPr>
      <p:grpSpPr>
        <a:xfrm>
          <a:off x="0" y="0"/>
          <a:ext cx="0" cy="0"/>
          <a:chOff x="0" y="0"/>
          <a:chExt cx="0" cy="0"/>
        </a:xfrm>
      </p:grpSpPr>
      <p:sp>
        <p:nvSpPr>
          <p:cNvPr id="8" name="TextBox 7">
            <a:hlinkClick r:id="rId2"/>
            <a:extLst>
              <a:ext uri="{FF2B5EF4-FFF2-40B4-BE49-F238E27FC236}">
                <a16:creationId xmlns:a16="http://schemas.microsoft.com/office/drawing/2014/main" id="{A4934E18-2AE1-434F-4B8B-A75EDD47666D}"/>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1" y="1816100"/>
            <a:ext cx="262093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a:t>
            </a:r>
            <a:br>
              <a:rPr lang="en-GB" noProof="0" dirty="0"/>
            </a:br>
            <a:r>
              <a:rPr lang="en-GB" noProof="0" dirty="0"/>
              <a:t>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5" name="Content Placeholder 2">
            <a:extLst>
              <a:ext uri="{FF2B5EF4-FFF2-40B4-BE49-F238E27FC236}">
                <a16:creationId xmlns:a16="http://schemas.microsoft.com/office/drawing/2014/main" id="{3CF5CECE-1CEF-5D40-B144-25B8DA4C5AA4}"/>
              </a:ext>
            </a:extLst>
          </p:cNvPr>
          <p:cNvSpPr>
            <a:spLocks noGrp="1"/>
          </p:cNvSpPr>
          <p:nvPr>
            <p:ph idx="16" hasCustomPrompt="1"/>
          </p:nvPr>
        </p:nvSpPr>
        <p:spPr>
          <a:xfrm>
            <a:off x="3385090" y="1816100"/>
            <a:ext cx="262093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a:t>
            </a:r>
            <a:br>
              <a:rPr lang="en-GB" noProof="0" dirty="0"/>
            </a:br>
            <a:r>
              <a:rPr lang="en-GB" noProof="0" dirty="0"/>
              <a:t>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Content Placeholder 2">
            <a:extLst>
              <a:ext uri="{FF2B5EF4-FFF2-40B4-BE49-F238E27FC236}">
                <a16:creationId xmlns:a16="http://schemas.microsoft.com/office/drawing/2014/main" id="{64CBF056-F9CE-47FF-D88B-C6408B4FF759}"/>
              </a:ext>
            </a:extLst>
          </p:cNvPr>
          <p:cNvSpPr>
            <a:spLocks noGrp="1"/>
          </p:cNvSpPr>
          <p:nvPr>
            <p:ph idx="17" hasCustomPrompt="1"/>
          </p:nvPr>
        </p:nvSpPr>
        <p:spPr>
          <a:xfrm>
            <a:off x="8986869" y="1816100"/>
            <a:ext cx="262093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a:t>
            </a:r>
            <a:br>
              <a:rPr lang="en-GB" noProof="0" dirty="0"/>
            </a:br>
            <a:r>
              <a:rPr lang="en-GB" noProof="0" dirty="0"/>
              <a:t>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Content Placeholder 2">
            <a:extLst>
              <a:ext uri="{FF2B5EF4-FFF2-40B4-BE49-F238E27FC236}">
                <a16:creationId xmlns:a16="http://schemas.microsoft.com/office/drawing/2014/main" id="{BEACB00A-EAD9-0726-7BFE-37FB03D02DF1}"/>
              </a:ext>
            </a:extLst>
          </p:cNvPr>
          <p:cNvSpPr>
            <a:spLocks noGrp="1"/>
          </p:cNvSpPr>
          <p:nvPr>
            <p:ph idx="18" hasCustomPrompt="1"/>
          </p:nvPr>
        </p:nvSpPr>
        <p:spPr>
          <a:xfrm>
            <a:off x="6185979" y="1819275"/>
            <a:ext cx="2620931" cy="4457700"/>
          </a:xfrm>
          <a:prstGeom prst="rect">
            <a:avLst/>
          </a:prstGeom>
        </p:spPr>
        <p:txBody>
          <a:bodyPr>
            <a:noAutofit/>
          </a:bodyPr>
          <a:lstStyle>
            <a:lvl1pPr>
              <a:lnSpc>
                <a:spcPct val="100000"/>
              </a:lnSpc>
              <a:defRPr sz="1400">
                <a:solidFill>
                  <a:srgbClr val="002346"/>
                </a:solidFill>
              </a:defRPr>
            </a:lvl1pPr>
            <a:lvl2pPr>
              <a:lnSpc>
                <a:spcPct val="100000"/>
              </a:lnSpc>
              <a:defRPr sz="1400">
                <a:solidFill>
                  <a:srgbClr val="002346"/>
                </a:solidFill>
              </a:defRPr>
            </a:lvl2pPr>
            <a:lvl3pPr>
              <a:lnSpc>
                <a:spcPct val="100000"/>
              </a:lnSpc>
              <a:defRPr sz="1400">
                <a:solidFill>
                  <a:srgbClr val="002346"/>
                </a:solidFill>
              </a:defRPr>
            </a:lvl3pPr>
            <a:lvl4pPr>
              <a:lnSpc>
                <a:spcPct val="100000"/>
              </a:lnSpc>
              <a:defRPr sz="1400">
                <a:solidFill>
                  <a:srgbClr val="002346"/>
                </a:solidFill>
              </a:defRPr>
            </a:lvl4pPr>
            <a:lvl5pPr>
              <a:lnSpc>
                <a:spcPct val="100000"/>
              </a:lnSpc>
              <a:defRPr sz="1400">
                <a:solidFill>
                  <a:srgbClr val="002346"/>
                </a:solidFill>
              </a:defRPr>
            </a:lvl5pPr>
          </a:lstStyle>
          <a:p>
            <a:pPr lvl="0"/>
            <a:r>
              <a:rPr lang="en-GB" noProof="0" dirty="0"/>
              <a:t>Click to edit Master text</a:t>
            </a:r>
            <a:br>
              <a:rPr lang="en-GB" noProof="0" dirty="0"/>
            </a:br>
            <a:r>
              <a:rPr lang="en-GB" noProof="0" dirty="0"/>
              <a:t>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A99A2EC9-53E9-3780-56C8-C9489572C5D6}"/>
              </a:ext>
            </a:extLst>
          </p:cNvPr>
          <p:cNvSpPr>
            <a:spLocks noGrp="1"/>
          </p:cNvSpPr>
          <p:nvPr>
            <p:ph type="body" sz="quarter" idx="19"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1" name="Danske Progress Bar">
            <a:extLst>
              <a:ext uri="{FF2B5EF4-FFF2-40B4-BE49-F238E27FC236}">
                <a16:creationId xmlns:a16="http://schemas.microsoft.com/office/drawing/2014/main" id="{C10C94E1-5615-5062-95B8-E3BF169CB46C}"/>
              </a:ext>
            </a:extLst>
          </p:cNvPr>
          <p:cNvGrpSpPr>
            <a:grpSpLocks noChangeAspect="1"/>
          </p:cNvGrpSpPr>
          <p:nvPr userDrawn="1"/>
        </p:nvGrpSpPr>
        <p:grpSpPr>
          <a:xfrm>
            <a:off x="10848800" y="404200"/>
            <a:ext cx="756000" cy="180000"/>
            <a:chOff x="3635411" y="3012498"/>
            <a:chExt cx="759000" cy="180000"/>
          </a:xfrm>
        </p:grpSpPr>
        <p:grpSp>
          <p:nvGrpSpPr>
            <p:cNvPr id="14" name="Group 13">
              <a:extLst>
                <a:ext uri="{FF2B5EF4-FFF2-40B4-BE49-F238E27FC236}">
                  <a16:creationId xmlns:a16="http://schemas.microsoft.com/office/drawing/2014/main" id="{2713B5AB-055B-5EE5-4EA6-08C695ADF3B4}"/>
                </a:ext>
              </a:extLst>
            </p:cNvPr>
            <p:cNvGrpSpPr/>
            <p:nvPr/>
          </p:nvGrpSpPr>
          <p:grpSpPr>
            <a:xfrm>
              <a:off x="3635411" y="3012498"/>
              <a:ext cx="759000" cy="180000"/>
              <a:chOff x="583202" y="3552550"/>
              <a:chExt cx="910800" cy="216000"/>
            </a:xfrm>
          </p:grpSpPr>
          <p:sp>
            <p:nvSpPr>
              <p:cNvPr id="16" name="Rectangle 15">
                <a:extLst>
                  <a:ext uri="{FF2B5EF4-FFF2-40B4-BE49-F238E27FC236}">
                    <a16:creationId xmlns:a16="http://schemas.microsoft.com/office/drawing/2014/main" id="{3065152D-AEC1-53AF-A461-68D80663E619}"/>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Rectangle 16">
                <a:extLst>
                  <a:ext uri="{FF2B5EF4-FFF2-40B4-BE49-F238E27FC236}">
                    <a16:creationId xmlns:a16="http://schemas.microsoft.com/office/drawing/2014/main" id="{6C6A1E2D-2D4A-12F3-B5EF-134B9BD9734A}"/>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5" name="Rectangle 14">
              <a:extLst>
                <a:ext uri="{FF2B5EF4-FFF2-40B4-BE49-F238E27FC236}">
                  <a16:creationId xmlns:a16="http://schemas.microsoft.com/office/drawing/2014/main" id="{54802546-6AFC-DC65-77F0-120FC23F9165}"/>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135686089"/>
      </p:ext>
    </p:extLst>
  </p:cSld>
  <p:clrMapOvr>
    <a:masterClrMapping/>
  </p:clrMapOvr>
  <p:extLst>
    <p:ext uri="{DCECCB84-F9BA-43D5-87BE-67443E8EF086}">
      <p15:sldGuideLst xmlns:p15="http://schemas.microsoft.com/office/powerpoint/2012/main">
        <p15:guide id="1" pos="2026">
          <p15:clr>
            <a:srgbClr val="A4A3A4"/>
          </p15:clr>
        </p15:guide>
        <p15:guide id="2" pos="2131">
          <p15:clr>
            <a:srgbClr val="A4A3A4"/>
          </p15:clr>
        </p15:guide>
        <p15:guide id="3" pos="3792">
          <p15:clr>
            <a:srgbClr val="A4A3A4"/>
          </p15:clr>
        </p15:guide>
        <p15:guide id="4" pos="3893">
          <p15:clr>
            <a:srgbClr val="A4A3A4"/>
          </p15:clr>
        </p15:guide>
        <p15:guide id="5" pos="5554">
          <p15:clr>
            <a:srgbClr val="A4A3A4"/>
          </p15:clr>
        </p15:guide>
        <p15:guide id="6" pos="5659">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Title, Description and Content">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135D2F83-2B40-1412-94E6-6565ECF8B026}"/>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5" name="Content Placeholder 2">
            <a:extLst>
              <a:ext uri="{FF2B5EF4-FFF2-40B4-BE49-F238E27FC236}">
                <a16:creationId xmlns:a16="http://schemas.microsoft.com/office/drawing/2014/main" id="{D7A5F819-1005-D8A8-E05E-D2BE02EEF2BC}"/>
              </a:ext>
            </a:extLst>
          </p:cNvPr>
          <p:cNvSpPr>
            <a:spLocks noGrp="1"/>
          </p:cNvSpPr>
          <p:nvPr>
            <p:ph idx="1" hasCustomPrompt="1"/>
          </p:nvPr>
        </p:nvSpPr>
        <p:spPr>
          <a:xfrm>
            <a:off x="584200" y="2441855"/>
            <a:ext cx="11023600"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15">
            <a:extLst>
              <a:ext uri="{FF2B5EF4-FFF2-40B4-BE49-F238E27FC236}">
                <a16:creationId xmlns:a16="http://schemas.microsoft.com/office/drawing/2014/main" id="{83A50538-FD0A-0F3B-99C3-50B75A5AA859}"/>
              </a:ext>
            </a:extLst>
          </p:cNvPr>
          <p:cNvSpPr>
            <a:spLocks noGrp="1"/>
          </p:cNvSpPr>
          <p:nvPr>
            <p:ph type="body" sz="quarter" idx="20" hasCustomPrompt="1"/>
          </p:nvPr>
        </p:nvSpPr>
        <p:spPr>
          <a:xfrm>
            <a:off x="584200" y="1816100"/>
            <a:ext cx="11023600" cy="445796"/>
          </a:xfrm>
        </p:spPr>
        <p:txBody>
          <a:bodyPr/>
          <a:lstStyle>
            <a:lvl1pPr>
              <a:lnSpc>
                <a:spcPct val="100000"/>
              </a:lnSpc>
              <a:defRPr lang="en-US" sz="1400" kern="1200" dirty="0" smtClean="0">
                <a:solidFill>
                  <a:srgbClr val="002346"/>
                </a:solidFill>
                <a:latin typeface="DanskeMedium" pitchFamily="2" charset="0"/>
                <a:ea typeface="DanskeRegular" panose="020B0604030504040204" pitchFamily="34" charset="0"/>
                <a:cs typeface="DanskeRegular" panose="020B0604030504040204" pitchFamily="34" charset="0"/>
              </a:defRPr>
            </a:lvl1pPr>
          </a:lstStyle>
          <a:p>
            <a:pPr marL="0" lvl="0" indent="0" algn="l" defTabSz="914400" rtl="0" eaLnBrk="1" latinLnBrk="0" hangingPunct="1">
              <a:lnSpc>
                <a:spcPct val="110000"/>
              </a:lnSpc>
              <a:spcBef>
                <a:spcPts val="0"/>
              </a:spcBef>
              <a:buFont typeface="DanskeRegular" panose="020B0604020202020204" pitchFamily="34" charset="0"/>
              <a:buNone/>
            </a:pPr>
            <a:r>
              <a:rPr lang="en-GB" noProof="0" dirty="0"/>
              <a:t>Click to add title – font Medium 14 pt Max two lines</a:t>
            </a:r>
          </a:p>
        </p:txBody>
      </p:sp>
      <p:sp>
        <p:nvSpPr>
          <p:cNvPr id="3" name="Text Placeholder 4">
            <a:extLst>
              <a:ext uri="{FF2B5EF4-FFF2-40B4-BE49-F238E27FC236}">
                <a16:creationId xmlns:a16="http://schemas.microsoft.com/office/drawing/2014/main" id="{E58130AB-2FEC-12E1-95E1-9DFE2B4A9AC6}"/>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1" name="Danske Progress Bar">
            <a:extLst>
              <a:ext uri="{FF2B5EF4-FFF2-40B4-BE49-F238E27FC236}">
                <a16:creationId xmlns:a16="http://schemas.microsoft.com/office/drawing/2014/main" id="{973F6A14-F20B-1BA4-DC37-0075535C35A0}"/>
              </a:ext>
            </a:extLst>
          </p:cNvPr>
          <p:cNvGrpSpPr>
            <a:grpSpLocks noChangeAspect="1"/>
          </p:cNvGrpSpPr>
          <p:nvPr userDrawn="1"/>
        </p:nvGrpSpPr>
        <p:grpSpPr>
          <a:xfrm>
            <a:off x="10848800" y="404200"/>
            <a:ext cx="756000" cy="180000"/>
            <a:chOff x="3635411" y="3012498"/>
            <a:chExt cx="759000" cy="180000"/>
          </a:xfrm>
        </p:grpSpPr>
        <p:grpSp>
          <p:nvGrpSpPr>
            <p:cNvPr id="13" name="Group 12">
              <a:extLst>
                <a:ext uri="{FF2B5EF4-FFF2-40B4-BE49-F238E27FC236}">
                  <a16:creationId xmlns:a16="http://schemas.microsoft.com/office/drawing/2014/main" id="{8FE10FDE-55B9-9EC9-C062-0E8631B74A09}"/>
                </a:ext>
              </a:extLst>
            </p:cNvPr>
            <p:cNvGrpSpPr/>
            <p:nvPr/>
          </p:nvGrpSpPr>
          <p:grpSpPr>
            <a:xfrm>
              <a:off x="3635411" y="3012498"/>
              <a:ext cx="759000" cy="180000"/>
              <a:chOff x="583202" y="3552550"/>
              <a:chExt cx="910800" cy="216000"/>
            </a:xfrm>
          </p:grpSpPr>
          <p:sp>
            <p:nvSpPr>
              <p:cNvPr id="15" name="Rectangle 14">
                <a:extLst>
                  <a:ext uri="{FF2B5EF4-FFF2-40B4-BE49-F238E27FC236}">
                    <a16:creationId xmlns:a16="http://schemas.microsoft.com/office/drawing/2014/main" id="{3903B615-3A0C-F9FE-FD4C-41DB3555544F}"/>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6" name="Rectangle 15">
                <a:extLst>
                  <a:ext uri="{FF2B5EF4-FFF2-40B4-BE49-F238E27FC236}">
                    <a16:creationId xmlns:a16="http://schemas.microsoft.com/office/drawing/2014/main" id="{471868EA-75E4-B241-E740-6CFE9BBA9F11}"/>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4" name="Rectangle 13">
              <a:extLst>
                <a:ext uri="{FF2B5EF4-FFF2-40B4-BE49-F238E27FC236}">
                  <a16:creationId xmlns:a16="http://schemas.microsoft.com/office/drawing/2014/main" id="{6BB7CA9B-7A6D-5C64-161F-871488B30DD6}"/>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756354372"/>
      </p:ext>
    </p:extLst>
  </p:cSld>
  <p:clrMapOvr>
    <a:masterClrMapping/>
  </p:clrMapOvr>
  <p:extLst>
    <p:ext uri="{DCECCB84-F9BA-43D5-87BE-67443E8EF086}">
      <p15:sldGuideLst xmlns:p15="http://schemas.microsoft.com/office/powerpoint/2012/main">
        <p15:guide id="1" orient="horz" pos="1430">
          <p15:clr>
            <a:srgbClr val="A4A3A4"/>
          </p15:clr>
        </p15:guide>
        <p15:guide id="2" orient="horz" pos="1536">
          <p15:clr>
            <a:srgbClr val="A4A3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 Two Title, Description and Content">
    <p:spTree>
      <p:nvGrpSpPr>
        <p:cNvPr id="1" name=""/>
        <p:cNvGrpSpPr/>
        <p:nvPr/>
      </p:nvGrpSpPr>
      <p:grpSpPr>
        <a:xfrm>
          <a:off x="0" y="0"/>
          <a:ext cx="0" cy="0"/>
          <a:chOff x="0" y="0"/>
          <a:chExt cx="0" cy="0"/>
        </a:xfrm>
      </p:grpSpPr>
      <p:sp>
        <p:nvSpPr>
          <p:cNvPr id="8" name="TextBox 7">
            <a:hlinkClick r:id="rId2"/>
            <a:extLst>
              <a:ext uri="{FF2B5EF4-FFF2-40B4-BE49-F238E27FC236}">
                <a16:creationId xmlns:a16="http://schemas.microsoft.com/office/drawing/2014/main" id="{4B8EA6FE-8B88-C009-20E0-E86581698726}"/>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5" name="Content Placeholder 2">
            <a:extLst>
              <a:ext uri="{FF2B5EF4-FFF2-40B4-BE49-F238E27FC236}">
                <a16:creationId xmlns:a16="http://schemas.microsoft.com/office/drawing/2014/main" id="{D7A5F819-1005-D8A8-E05E-D2BE02EEF2BC}"/>
              </a:ext>
            </a:extLst>
          </p:cNvPr>
          <p:cNvSpPr>
            <a:spLocks noGrp="1"/>
          </p:cNvSpPr>
          <p:nvPr>
            <p:ph idx="1" hasCustomPrompt="1"/>
          </p:nvPr>
        </p:nvSpPr>
        <p:spPr>
          <a:xfrm>
            <a:off x="584200" y="2441855"/>
            <a:ext cx="542182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15">
            <a:extLst>
              <a:ext uri="{FF2B5EF4-FFF2-40B4-BE49-F238E27FC236}">
                <a16:creationId xmlns:a16="http://schemas.microsoft.com/office/drawing/2014/main" id="{83A50538-FD0A-0F3B-99C3-50B75A5AA859}"/>
              </a:ext>
            </a:extLst>
          </p:cNvPr>
          <p:cNvSpPr>
            <a:spLocks noGrp="1"/>
          </p:cNvSpPr>
          <p:nvPr>
            <p:ph type="body" sz="quarter" idx="20" hasCustomPrompt="1"/>
          </p:nvPr>
        </p:nvSpPr>
        <p:spPr>
          <a:xfrm>
            <a:off x="584200" y="1816100"/>
            <a:ext cx="542182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3" name="Text Placeholder 15">
            <a:extLst>
              <a:ext uri="{FF2B5EF4-FFF2-40B4-BE49-F238E27FC236}">
                <a16:creationId xmlns:a16="http://schemas.microsoft.com/office/drawing/2014/main" id="{CDDC3455-738D-F64D-1958-10815C8B98AD}"/>
              </a:ext>
            </a:extLst>
          </p:cNvPr>
          <p:cNvSpPr>
            <a:spLocks noGrp="1"/>
          </p:cNvSpPr>
          <p:nvPr>
            <p:ph type="body" sz="quarter" idx="21" hasCustomPrompt="1"/>
          </p:nvPr>
        </p:nvSpPr>
        <p:spPr>
          <a:xfrm>
            <a:off x="6185980" y="1816100"/>
            <a:ext cx="542182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0" name="Content Placeholder 2">
            <a:extLst>
              <a:ext uri="{FF2B5EF4-FFF2-40B4-BE49-F238E27FC236}">
                <a16:creationId xmlns:a16="http://schemas.microsoft.com/office/drawing/2014/main" id="{AF83CB42-51AB-C736-F476-8945CF7E3202}"/>
              </a:ext>
            </a:extLst>
          </p:cNvPr>
          <p:cNvSpPr>
            <a:spLocks noGrp="1"/>
          </p:cNvSpPr>
          <p:nvPr>
            <p:ph idx="22" hasCustomPrompt="1"/>
          </p:nvPr>
        </p:nvSpPr>
        <p:spPr>
          <a:xfrm>
            <a:off x="6185980" y="2441855"/>
            <a:ext cx="542182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E9264AA6-0703-7433-8AAC-1FA17E16351C}"/>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2" name="Danske Progress Bar">
            <a:extLst>
              <a:ext uri="{FF2B5EF4-FFF2-40B4-BE49-F238E27FC236}">
                <a16:creationId xmlns:a16="http://schemas.microsoft.com/office/drawing/2014/main" id="{97392C40-FE23-0ADB-52BE-B9B08C420E38}"/>
              </a:ext>
            </a:extLst>
          </p:cNvPr>
          <p:cNvGrpSpPr>
            <a:grpSpLocks noChangeAspect="1"/>
          </p:cNvGrpSpPr>
          <p:nvPr userDrawn="1"/>
        </p:nvGrpSpPr>
        <p:grpSpPr>
          <a:xfrm>
            <a:off x="10848800" y="404200"/>
            <a:ext cx="756000" cy="180000"/>
            <a:chOff x="3635411" y="3012498"/>
            <a:chExt cx="759000" cy="180000"/>
          </a:xfrm>
        </p:grpSpPr>
        <p:grpSp>
          <p:nvGrpSpPr>
            <p:cNvPr id="15" name="Group 14">
              <a:extLst>
                <a:ext uri="{FF2B5EF4-FFF2-40B4-BE49-F238E27FC236}">
                  <a16:creationId xmlns:a16="http://schemas.microsoft.com/office/drawing/2014/main" id="{73ADDF00-262D-4D12-2998-EFF2F2F5880E}"/>
                </a:ext>
              </a:extLst>
            </p:cNvPr>
            <p:cNvGrpSpPr/>
            <p:nvPr/>
          </p:nvGrpSpPr>
          <p:grpSpPr>
            <a:xfrm>
              <a:off x="3635411" y="3012498"/>
              <a:ext cx="759000" cy="180000"/>
              <a:chOff x="583202" y="3552550"/>
              <a:chExt cx="910800" cy="216000"/>
            </a:xfrm>
          </p:grpSpPr>
          <p:sp>
            <p:nvSpPr>
              <p:cNvPr id="17" name="Rectangle 16">
                <a:extLst>
                  <a:ext uri="{FF2B5EF4-FFF2-40B4-BE49-F238E27FC236}">
                    <a16:creationId xmlns:a16="http://schemas.microsoft.com/office/drawing/2014/main" id="{82AC71CA-62B6-082A-6CB6-A6EB73EC149E}"/>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8" name="Rectangle 17">
                <a:extLst>
                  <a:ext uri="{FF2B5EF4-FFF2-40B4-BE49-F238E27FC236}">
                    <a16:creationId xmlns:a16="http://schemas.microsoft.com/office/drawing/2014/main" id="{CEA462EA-A4B6-2DB0-197C-3BF43E603713}"/>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6" name="Rectangle 15">
              <a:extLst>
                <a:ext uri="{FF2B5EF4-FFF2-40B4-BE49-F238E27FC236}">
                  <a16:creationId xmlns:a16="http://schemas.microsoft.com/office/drawing/2014/main" id="{942D9275-F2E8-2229-6C2C-D24EDE0B37F7}"/>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989057544"/>
      </p:ext>
    </p:extLst>
  </p:cSld>
  <p:clrMapOvr>
    <a:masterClrMapping/>
  </p:clrMapOvr>
  <p:extLst>
    <p:ext uri="{DCECCB84-F9BA-43D5-87BE-67443E8EF086}">
      <p15:sldGuideLst xmlns:p15="http://schemas.microsoft.com/office/powerpoint/2012/main">
        <p15:guide id="1" orient="horz" pos="1430">
          <p15:clr>
            <a:srgbClr val="A4A3A4"/>
          </p15:clr>
        </p15:guide>
        <p15:guide id="2" orient="horz" pos="1536">
          <p15:clr>
            <a:srgbClr val="A4A3A4"/>
          </p15:clr>
        </p15:guide>
        <p15:guide id="3" pos="3792">
          <p15:clr>
            <a:srgbClr val="A4A3A4"/>
          </p15:clr>
        </p15:guide>
        <p15:guide id="4" pos="389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2. Three Title, Description and Content">
    <p:spTree>
      <p:nvGrpSpPr>
        <p:cNvPr id="1" name=""/>
        <p:cNvGrpSpPr/>
        <p:nvPr/>
      </p:nvGrpSpPr>
      <p:grpSpPr>
        <a:xfrm>
          <a:off x="0" y="0"/>
          <a:ext cx="0" cy="0"/>
          <a:chOff x="0" y="0"/>
          <a:chExt cx="0" cy="0"/>
        </a:xfrm>
      </p:grpSpPr>
      <p:sp>
        <p:nvSpPr>
          <p:cNvPr id="8" name="TextBox 7">
            <a:hlinkClick r:id="rId2"/>
            <a:extLst>
              <a:ext uri="{FF2B5EF4-FFF2-40B4-BE49-F238E27FC236}">
                <a16:creationId xmlns:a16="http://schemas.microsoft.com/office/drawing/2014/main" id="{94A5E8DB-8678-0C3B-242B-D97D1187E822}"/>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5" name="Content Placeholder 2">
            <a:extLst>
              <a:ext uri="{FF2B5EF4-FFF2-40B4-BE49-F238E27FC236}">
                <a16:creationId xmlns:a16="http://schemas.microsoft.com/office/drawing/2014/main" id="{D7A5F819-1005-D8A8-E05E-D2BE02EEF2BC}"/>
              </a:ext>
            </a:extLst>
          </p:cNvPr>
          <p:cNvSpPr>
            <a:spLocks noGrp="1"/>
          </p:cNvSpPr>
          <p:nvPr>
            <p:ph idx="1" hasCustomPrompt="1"/>
          </p:nvPr>
        </p:nvSpPr>
        <p:spPr>
          <a:xfrm>
            <a:off x="584201" y="2441855"/>
            <a:ext cx="355456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15">
            <a:extLst>
              <a:ext uri="{FF2B5EF4-FFF2-40B4-BE49-F238E27FC236}">
                <a16:creationId xmlns:a16="http://schemas.microsoft.com/office/drawing/2014/main" id="{83A50538-FD0A-0F3B-99C3-50B75A5AA859}"/>
              </a:ext>
            </a:extLst>
          </p:cNvPr>
          <p:cNvSpPr>
            <a:spLocks noGrp="1"/>
          </p:cNvSpPr>
          <p:nvPr>
            <p:ph type="body" sz="quarter" idx="20" hasCustomPrompt="1"/>
          </p:nvPr>
        </p:nvSpPr>
        <p:spPr>
          <a:xfrm>
            <a:off x="584200" y="1816100"/>
            <a:ext cx="355456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3" name="Text Placeholder 15">
            <a:extLst>
              <a:ext uri="{FF2B5EF4-FFF2-40B4-BE49-F238E27FC236}">
                <a16:creationId xmlns:a16="http://schemas.microsoft.com/office/drawing/2014/main" id="{CDDC3455-738D-F64D-1958-10815C8B98AD}"/>
              </a:ext>
            </a:extLst>
          </p:cNvPr>
          <p:cNvSpPr>
            <a:spLocks noGrp="1"/>
          </p:cNvSpPr>
          <p:nvPr>
            <p:ph type="body" sz="quarter" idx="21" hasCustomPrompt="1"/>
          </p:nvPr>
        </p:nvSpPr>
        <p:spPr>
          <a:xfrm>
            <a:off x="4318719" y="1816100"/>
            <a:ext cx="355456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0" name="Content Placeholder 2">
            <a:extLst>
              <a:ext uri="{FF2B5EF4-FFF2-40B4-BE49-F238E27FC236}">
                <a16:creationId xmlns:a16="http://schemas.microsoft.com/office/drawing/2014/main" id="{AF83CB42-51AB-C736-F476-8945CF7E3202}"/>
              </a:ext>
            </a:extLst>
          </p:cNvPr>
          <p:cNvSpPr>
            <a:spLocks noGrp="1"/>
          </p:cNvSpPr>
          <p:nvPr>
            <p:ph idx="22" hasCustomPrompt="1"/>
          </p:nvPr>
        </p:nvSpPr>
        <p:spPr>
          <a:xfrm>
            <a:off x="4318720" y="2441855"/>
            <a:ext cx="355456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15">
            <a:extLst>
              <a:ext uri="{FF2B5EF4-FFF2-40B4-BE49-F238E27FC236}">
                <a16:creationId xmlns:a16="http://schemas.microsoft.com/office/drawing/2014/main" id="{385DCADD-535C-F9D1-1F04-56DCACA2D0C3}"/>
              </a:ext>
            </a:extLst>
          </p:cNvPr>
          <p:cNvSpPr>
            <a:spLocks noGrp="1"/>
          </p:cNvSpPr>
          <p:nvPr>
            <p:ph type="body" sz="quarter" idx="23" hasCustomPrompt="1"/>
          </p:nvPr>
        </p:nvSpPr>
        <p:spPr>
          <a:xfrm>
            <a:off x="8053239" y="1816100"/>
            <a:ext cx="355456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2" name="Content Placeholder 2">
            <a:extLst>
              <a:ext uri="{FF2B5EF4-FFF2-40B4-BE49-F238E27FC236}">
                <a16:creationId xmlns:a16="http://schemas.microsoft.com/office/drawing/2014/main" id="{3D42EAD9-AC18-4C7D-2E58-132594095288}"/>
              </a:ext>
            </a:extLst>
          </p:cNvPr>
          <p:cNvSpPr>
            <a:spLocks noGrp="1"/>
          </p:cNvSpPr>
          <p:nvPr>
            <p:ph idx="24" hasCustomPrompt="1"/>
          </p:nvPr>
        </p:nvSpPr>
        <p:spPr>
          <a:xfrm>
            <a:off x="8053239" y="2441855"/>
            <a:ext cx="355456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67E26A25-1CFB-6AF7-CE35-43BBB37D5B1B}"/>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4" name="Danske Progress Bar">
            <a:extLst>
              <a:ext uri="{FF2B5EF4-FFF2-40B4-BE49-F238E27FC236}">
                <a16:creationId xmlns:a16="http://schemas.microsoft.com/office/drawing/2014/main" id="{31BC1DCF-D318-D0ED-8170-AF87328F84FF}"/>
              </a:ext>
            </a:extLst>
          </p:cNvPr>
          <p:cNvGrpSpPr>
            <a:grpSpLocks noChangeAspect="1"/>
          </p:cNvGrpSpPr>
          <p:nvPr userDrawn="1"/>
        </p:nvGrpSpPr>
        <p:grpSpPr>
          <a:xfrm>
            <a:off x="10848800" y="404200"/>
            <a:ext cx="756000" cy="180000"/>
            <a:chOff x="3635411" y="3012498"/>
            <a:chExt cx="759000" cy="180000"/>
          </a:xfrm>
        </p:grpSpPr>
        <p:grpSp>
          <p:nvGrpSpPr>
            <p:cNvPr id="17" name="Group 16">
              <a:extLst>
                <a:ext uri="{FF2B5EF4-FFF2-40B4-BE49-F238E27FC236}">
                  <a16:creationId xmlns:a16="http://schemas.microsoft.com/office/drawing/2014/main" id="{107ACE02-244F-1DB1-A267-5D93327E08F6}"/>
                </a:ext>
              </a:extLst>
            </p:cNvPr>
            <p:cNvGrpSpPr/>
            <p:nvPr/>
          </p:nvGrpSpPr>
          <p:grpSpPr>
            <a:xfrm>
              <a:off x="3635411" y="3012498"/>
              <a:ext cx="759000" cy="180000"/>
              <a:chOff x="583202" y="3552550"/>
              <a:chExt cx="910800" cy="216000"/>
            </a:xfrm>
          </p:grpSpPr>
          <p:sp>
            <p:nvSpPr>
              <p:cNvPr id="19" name="Rectangle 18">
                <a:extLst>
                  <a:ext uri="{FF2B5EF4-FFF2-40B4-BE49-F238E27FC236}">
                    <a16:creationId xmlns:a16="http://schemas.microsoft.com/office/drawing/2014/main" id="{ECFFEA31-9202-8004-4C0F-B059F2D026E4}"/>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0" name="Rectangle 19">
                <a:extLst>
                  <a:ext uri="{FF2B5EF4-FFF2-40B4-BE49-F238E27FC236}">
                    <a16:creationId xmlns:a16="http://schemas.microsoft.com/office/drawing/2014/main" id="{88C96EE5-BF1D-FE37-71D7-13AD1DF4B59E}"/>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8" name="Rectangle 17">
              <a:extLst>
                <a:ext uri="{FF2B5EF4-FFF2-40B4-BE49-F238E27FC236}">
                  <a16:creationId xmlns:a16="http://schemas.microsoft.com/office/drawing/2014/main" id="{A7CA6DD9-44CE-91D2-56BF-FAFDA7DBA8BA}"/>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972990200"/>
      </p:ext>
    </p:extLst>
  </p:cSld>
  <p:clrMapOvr>
    <a:masterClrMapping/>
  </p:clrMapOvr>
  <p:extLst>
    <p:ext uri="{DCECCB84-F9BA-43D5-87BE-67443E8EF086}">
      <p15:sldGuideLst xmlns:p15="http://schemas.microsoft.com/office/powerpoint/2012/main">
        <p15:guide id="1" orient="horz" pos="1430">
          <p15:clr>
            <a:srgbClr val="A4A3A4"/>
          </p15:clr>
        </p15:guide>
        <p15:guide id="2" orient="horz" pos="1536">
          <p15:clr>
            <a:srgbClr val="A4A3A4"/>
          </p15:clr>
        </p15:guide>
        <p15:guide id="3" pos="2611">
          <p15:clr>
            <a:srgbClr val="A4A3A4"/>
          </p15:clr>
        </p15:guide>
        <p15:guide id="4" pos="2717">
          <p15:clr>
            <a:srgbClr val="A4A3A4"/>
          </p15:clr>
        </p15:guide>
        <p15:guide id="5" pos="4963">
          <p15:clr>
            <a:srgbClr val="A4A3A4"/>
          </p15:clr>
        </p15:guide>
        <p15:guide id="6" pos="506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3. Four Title, Description and Content">
    <p:spTree>
      <p:nvGrpSpPr>
        <p:cNvPr id="1" name=""/>
        <p:cNvGrpSpPr/>
        <p:nvPr/>
      </p:nvGrpSpPr>
      <p:grpSpPr>
        <a:xfrm>
          <a:off x="0" y="0"/>
          <a:ext cx="0" cy="0"/>
          <a:chOff x="0" y="0"/>
          <a:chExt cx="0" cy="0"/>
        </a:xfrm>
      </p:grpSpPr>
      <p:sp>
        <p:nvSpPr>
          <p:cNvPr id="8" name="TextBox 7">
            <a:hlinkClick r:id="rId2"/>
            <a:extLst>
              <a:ext uri="{FF2B5EF4-FFF2-40B4-BE49-F238E27FC236}">
                <a16:creationId xmlns:a16="http://schemas.microsoft.com/office/drawing/2014/main" id="{7CC6E278-396F-B568-AD64-F83A33B5E1E8}"/>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5" name="Content Placeholder 2">
            <a:extLst>
              <a:ext uri="{FF2B5EF4-FFF2-40B4-BE49-F238E27FC236}">
                <a16:creationId xmlns:a16="http://schemas.microsoft.com/office/drawing/2014/main" id="{D7A5F819-1005-D8A8-E05E-D2BE02EEF2BC}"/>
              </a:ext>
            </a:extLst>
          </p:cNvPr>
          <p:cNvSpPr>
            <a:spLocks noGrp="1"/>
          </p:cNvSpPr>
          <p:nvPr>
            <p:ph idx="1" hasCustomPrompt="1"/>
          </p:nvPr>
        </p:nvSpPr>
        <p:spPr>
          <a:xfrm>
            <a:off x="584201" y="2441855"/>
            <a:ext cx="262093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Text Placeholder 15">
            <a:extLst>
              <a:ext uri="{FF2B5EF4-FFF2-40B4-BE49-F238E27FC236}">
                <a16:creationId xmlns:a16="http://schemas.microsoft.com/office/drawing/2014/main" id="{83A50538-FD0A-0F3B-99C3-50B75A5AA859}"/>
              </a:ext>
            </a:extLst>
          </p:cNvPr>
          <p:cNvSpPr>
            <a:spLocks noGrp="1"/>
          </p:cNvSpPr>
          <p:nvPr>
            <p:ph type="body" sz="quarter" idx="20" hasCustomPrompt="1"/>
          </p:nvPr>
        </p:nvSpPr>
        <p:spPr>
          <a:xfrm>
            <a:off x="584200" y="1816100"/>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3" name="Text Placeholder 15">
            <a:extLst>
              <a:ext uri="{FF2B5EF4-FFF2-40B4-BE49-F238E27FC236}">
                <a16:creationId xmlns:a16="http://schemas.microsoft.com/office/drawing/2014/main" id="{CDDC3455-738D-F64D-1958-10815C8B98AD}"/>
              </a:ext>
            </a:extLst>
          </p:cNvPr>
          <p:cNvSpPr>
            <a:spLocks noGrp="1"/>
          </p:cNvSpPr>
          <p:nvPr>
            <p:ph type="body" sz="quarter" idx="21" hasCustomPrompt="1"/>
          </p:nvPr>
        </p:nvSpPr>
        <p:spPr>
          <a:xfrm>
            <a:off x="3385090" y="1816100"/>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0" name="Content Placeholder 2">
            <a:extLst>
              <a:ext uri="{FF2B5EF4-FFF2-40B4-BE49-F238E27FC236}">
                <a16:creationId xmlns:a16="http://schemas.microsoft.com/office/drawing/2014/main" id="{AF83CB42-51AB-C736-F476-8945CF7E3202}"/>
              </a:ext>
            </a:extLst>
          </p:cNvPr>
          <p:cNvSpPr>
            <a:spLocks noGrp="1"/>
          </p:cNvSpPr>
          <p:nvPr>
            <p:ph idx="22" hasCustomPrompt="1"/>
          </p:nvPr>
        </p:nvSpPr>
        <p:spPr>
          <a:xfrm>
            <a:off x="3385090" y="2441855"/>
            <a:ext cx="262093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Text Placeholder 15">
            <a:extLst>
              <a:ext uri="{FF2B5EF4-FFF2-40B4-BE49-F238E27FC236}">
                <a16:creationId xmlns:a16="http://schemas.microsoft.com/office/drawing/2014/main" id="{385DCADD-535C-F9D1-1F04-56DCACA2D0C3}"/>
              </a:ext>
            </a:extLst>
          </p:cNvPr>
          <p:cNvSpPr>
            <a:spLocks noGrp="1"/>
          </p:cNvSpPr>
          <p:nvPr>
            <p:ph type="body" sz="quarter" idx="23" hasCustomPrompt="1"/>
          </p:nvPr>
        </p:nvSpPr>
        <p:spPr>
          <a:xfrm>
            <a:off x="8986869" y="1816100"/>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2" name="Content Placeholder 2">
            <a:extLst>
              <a:ext uri="{FF2B5EF4-FFF2-40B4-BE49-F238E27FC236}">
                <a16:creationId xmlns:a16="http://schemas.microsoft.com/office/drawing/2014/main" id="{3D42EAD9-AC18-4C7D-2E58-132594095288}"/>
              </a:ext>
            </a:extLst>
          </p:cNvPr>
          <p:cNvSpPr>
            <a:spLocks noGrp="1"/>
          </p:cNvSpPr>
          <p:nvPr>
            <p:ph idx="24" hasCustomPrompt="1"/>
          </p:nvPr>
        </p:nvSpPr>
        <p:spPr>
          <a:xfrm>
            <a:off x="8986869" y="2441855"/>
            <a:ext cx="262093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Text Placeholder 15">
            <a:extLst>
              <a:ext uri="{FF2B5EF4-FFF2-40B4-BE49-F238E27FC236}">
                <a16:creationId xmlns:a16="http://schemas.microsoft.com/office/drawing/2014/main" id="{B5980A03-7270-436D-5A0A-9B6BF6CF8DF2}"/>
              </a:ext>
            </a:extLst>
          </p:cNvPr>
          <p:cNvSpPr>
            <a:spLocks noGrp="1"/>
          </p:cNvSpPr>
          <p:nvPr>
            <p:ph type="body" sz="quarter" idx="25" hasCustomPrompt="1"/>
          </p:nvPr>
        </p:nvSpPr>
        <p:spPr>
          <a:xfrm>
            <a:off x="6185980" y="1816100"/>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5" name="Content Placeholder 2">
            <a:extLst>
              <a:ext uri="{FF2B5EF4-FFF2-40B4-BE49-F238E27FC236}">
                <a16:creationId xmlns:a16="http://schemas.microsoft.com/office/drawing/2014/main" id="{81FDD7A4-8C21-DA6A-0277-9898C6813C53}"/>
              </a:ext>
            </a:extLst>
          </p:cNvPr>
          <p:cNvSpPr>
            <a:spLocks noGrp="1"/>
          </p:cNvSpPr>
          <p:nvPr>
            <p:ph idx="26" hasCustomPrompt="1"/>
          </p:nvPr>
        </p:nvSpPr>
        <p:spPr>
          <a:xfrm>
            <a:off x="6185979" y="2441855"/>
            <a:ext cx="2620931" cy="3831945"/>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7E01136B-61B8-3E72-3FDA-82D4DD4FD29C}"/>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6" name="Danske Progress Bar">
            <a:extLst>
              <a:ext uri="{FF2B5EF4-FFF2-40B4-BE49-F238E27FC236}">
                <a16:creationId xmlns:a16="http://schemas.microsoft.com/office/drawing/2014/main" id="{AC000ECE-98D0-2753-5212-2826CBA7136D}"/>
              </a:ext>
            </a:extLst>
          </p:cNvPr>
          <p:cNvGrpSpPr>
            <a:grpSpLocks noChangeAspect="1"/>
          </p:cNvGrpSpPr>
          <p:nvPr userDrawn="1"/>
        </p:nvGrpSpPr>
        <p:grpSpPr>
          <a:xfrm>
            <a:off x="10848800" y="404200"/>
            <a:ext cx="756000" cy="180000"/>
            <a:chOff x="3635411" y="3012498"/>
            <a:chExt cx="759000" cy="180000"/>
          </a:xfrm>
        </p:grpSpPr>
        <p:grpSp>
          <p:nvGrpSpPr>
            <p:cNvPr id="19" name="Group 18">
              <a:extLst>
                <a:ext uri="{FF2B5EF4-FFF2-40B4-BE49-F238E27FC236}">
                  <a16:creationId xmlns:a16="http://schemas.microsoft.com/office/drawing/2014/main" id="{0DACF156-6322-C4E8-EB27-FBC25F7EE262}"/>
                </a:ext>
              </a:extLst>
            </p:cNvPr>
            <p:cNvGrpSpPr/>
            <p:nvPr/>
          </p:nvGrpSpPr>
          <p:grpSpPr>
            <a:xfrm>
              <a:off x="3635411" y="3012498"/>
              <a:ext cx="759000" cy="180000"/>
              <a:chOff x="583202" y="3552550"/>
              <a:chExt cx="910800" cy="216000"/>
            </a:xfrm>
          </p:grpSpPr>
          <p:sp>
            <p:nvSpPr>
              <p:cNvPr id="21" name="Rectangle 20">
                <a:extLst>
                  <a:ext uri="{FF2B5EF4-FFF2-40B4-BE49-F238E27FC236}">
                    <a16:creationId xmlns:a16="http://schemas.microsoft.com/office/drawing/2014/main" id="{01DA472B-B5A3-FBDC-22E7-0B1389A3A486}"/>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2" name="Rectangle 21">
                <a:extLst>
                  <a:ext uri="{FF2B5EF4-FFF2-40B4-BE49-F238E27FC236}">
                    <a16:creationId xmlns:a16="http://schemas.microsoft.com/office/drawing/2014/main" id="{BAA886DF-E752-3915-997F-93B0F354DD93}"/>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20" name="Rectangle 19">
              <a:extLst>
                <a:ext uri="{FF2B5EF4-FFF2-40B4-BE49-F238E27FC236}">
                  <a16:creationId xmlns:a16="http://schemas.microsoft.com/office/drawing/2014/main" id="{20902625-D488-0D40-1CB9-25633CB4E4A1}"/>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534328739"/>
      </p:ext>
    </p:extLst>
  </p:cSld>
  <p:clrMapOvr>
    <a:masterClrMapping/>
  </p:clrMapOvr>
  <p:extLst>
    <p:ext uri="{DCECCB84-F9BA-43D5-87BE-67443E8EF086}">
      <p15:sldGuideLst xmlns:p15="http://schemas.microsoft.com/office/powerpoint/2012/main">
        <p15:guide id="1" orient="horz" pos="1430">
          <p15:clr>
            <a:srgbClr val="A4A3A4"/>
          </p15:clr>
        </p15:guide>
        <p15:guide id="2" orient="horz" pos="1536">
          <p15:clr>
            <a:srgbClr val="A4A3A4"/>
          </p15:clr>
        </p15:guide>
        <p15:guide id="3" pos="2026">
          <p15:clr>
            <a:srgbClr val="A4A3A4"/>
          </p15:clr>
        </p15:guide>
        <p15:guide id="4" pos="2131">
          <p15:clr>
            <a:srgbClr val="A4A3A4"/>
          </p15:clr>
        </p15:guide>
        <p15:guide id="5" pos="3792">
          <p15:clr>
            <a:srgbClr val="A4A3A4"/>
          </p15:clr>
        </p15:guide>
        <p15:guide id="6" pos="3893">
          <p15:clr>
            <a:srgbClr val="A4A3A4"/>
          </p15:clr>
        </p15:guide>
        <p15:guide id="7" pos="5554">
          <p15:clr>
            <a:srgbClr val="A4A3A4"/>
          </p15:clr>
        </p15:guide>
        <p15:guide id="8" pos="5659">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Title and Content/Sand">
    <p:bg>
      <p:bgPr>
        <a:solidFill>
          <a:schemeClr val="bg2"/>
        </a:solidFill>
        <a:effectLst/>
      </p:bgPr>
    </p:bg>
    <p:spTree>
      <p:nvGrpSpPr>
        <p:cNvPr id="1" name=""/>
        <p:cNvGrpSpPr/>
        <p:nvPr/>
      </p:nvGrpSpPr>
      <p:grpSpPr>
        <a:xfrm>
          <a:off x="0" y="0"/>
          <a:ext cx="0" cy="0"/>
          <a:chOff x="0" y="0"/>
          <a:chExt cx="0" cy="0"/>
        </a:xfrm>
      </p:grpSpPr>
      <p:sp>
        <p:nvSpPr>
          <p:cNvPr id="8" name="TextBox 7">
            <a:hlinkClick r:id="rId2"/>
            <a:extLst>
              <a:ext uri="{FF2B5EF4-FFF2-40B4-BE49-F238E27FC236}">
                <a16:creationId xmlns:a16="http://schemas.microsoft.com/office/drawing/2014/main" id="{9FBCF65C-27BB-2F41-BDD5-8FC564F4CE91}"/>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5" name="Rectangle 4">
            <a:extLst>
              <a:ext uri="{FF2B5EF4-FFF2-40B4-BE49-F238E27FC236}">
                <a16:creationId xmlns:a16="http://schemas.microsoft.com/office/drawing/2014/main" id="{1D9B68A1-27D3-75CD-CB11-2B91766C563A}"/>
              </a:ext>
            </a:extLst>
          </p:cNvPr>
          <p:cNvSpPr>
            <a:spLocks/>
          </p:cNvSpPr>
          <p:nvPr userDrawn="1"/>
        </p:nvSpPr>
        <p:spPr>
          <a:xfrm>
            <a:off x="292099" y="1816099"/>
            <a:ext cx="11607800"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2640563"/>
            <a:ext cx="11023600" cy="3418922"/>
          </a:xfrm>
          <a:prstGeom prst="rect">
            <a:avLst/>
          </a:prstGeom>
        </p:spPr>
        <p:txBody>
          <a:bodyPr>
            <a:noAutofit/>
          </a:bodyPr>
          <a:lstStyle>
            <a:lvl1pPr>
              <a:lnSpc>
                <a:spcPct val="100000"/>
              </a:lnSpc>
              <a:defRPr sz="1200">
                <a:solidFill>
                  <a:srgbClr val="002346"/>
                </a:solidFill>
              </a:defRPr>
            </a:lvl1pPr>
            <a:lvl2pPr>
              <a:lnSpc>
                <a:spcPct val="100000"/>
              </a:lnSpc>
              <a:defRPr sz="1200">
                <a:solidFill>
                  <a:srgbClr val="002346"/>
                </a:solidFill>
              </a:defRPr>
            </a:lvl2pPr>
            <a:lvl3pPr>
              <a:lnSpc>
                <a:spcPct val="100000"/>
              </a:lnSpc>
              <a:defRPr sz="1200">
                <a:solidFill>
                  <a:srgbClr val="002346"/>
                </a:solidFill>
              </a:defRPr>
            </a:lvl3pPr>
            <a:lvl4pPr>
              <a:lnSpc>
                <a:spcPct val="100000"/>
              </a:lnSpc>
              <a:defRPr sz="1200">
                <a:solidFill>
                  <a:srgbClr val="002346"/>
                </a:solidFill>
              </a:defRPr>
            </a:lvl4pPr>
            <a:lvl5pPr>
              <a:lnSpc>
                <a:spcPct val="100000"/>
              </a:lnSpc>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lnSpc>
                <a:spcPct val="100000"/>
              </a:lnSpc>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4" name="Sub header">
            <a:extLst>
              <a:ext uri="{FF2B5EF4-FFF2-40B4-BE49-F238E27FC236}">
                <a16:creationId xmlns:a16="http://schemas.microsoft.com/office/drawing/2014/main" id="{465C8FC4-08E7-741A-49B4-B2B57804ADD5}"/>
              </a:ext>
            </a:extLst>
          </p:cNvPr>
          <p:cNvSpPr>
            <a:spLocks noGrp="1"/>
          </p:cNvSpPr>
          <p:nvPr>
            <p:ph type="body" sz="quarter" idx="20" hasCustomPrompt="1"/>
          </p:nvPr>
        </p:nvSpPr>
        <p:spPr>
          <a:xfrm>
            <a:off x="584200" y="2030068"/>
            <a:ext cx="11023600"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6" name="Text Placeholder 4">
            <a:extLst>
              <a:ext uri="{FF2B5EF4-FFF2-40B4-BE49-F238E27FC236}">
                <a16:creationId xmlns:a16="http://schemas.microsoft.com/office/drawing/2014/main" id="{05F528F9-DEB5-9E52-A900-D82BC1E7880A}"/>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1" name="Danske Progress Bar">
            <a:extLst>
              <a:ext uri="{FF2B5EF4-FFF2-40B4-BE49-F238E27FC236}">
                <a16:creationId xmlns:a16="http://schemas.microsoft.com/office/drawing/2014/main" id="{D19444B8-EBE3-2675-31EF-6C36453954A3}"/>
              </a:ext>
            </a:extLst>
          </p:cNvPr>
          <p:cNvGrpSpPr>
            <a:grpSpLocks noChangeAspect="1"/>
          </p:cNvGrpSpPr>
          <p:nvPr userDrawn="1"/>
        </p:nvGrpSpPr>
        <p:grpSpPr>
          <a:xfrm>
            <a:off x="10848800" y="404200"/>
            <a:ext cx="756000" cy="180000"/>
            <a:chOff x="3635411" y="3012498"/>
            <a:chExt cx="759000" cy="180000"/>
          </a:xfrm>
        </p:grpSpPr>
        <p:grpSp>
          <p:nvGrpSpPr>
            <p:cNvPr id="14" name="Group 13">
              <a:extLst>
                <a:ext uri="{FF2B5EF4-FFF2-40B4-BE49-F238E27FC236}">
                  <a16:creationId xmlns:a16="http://schemas.microsoft.com/office/drawing/2014/main" id="{23E3B8FB-B277-2888-E0D8-F65CAC5A073F}"/>
                </a:ext>
              </a:extLst>
            </p:cNvPr>
            <p:cNvGrpSpPr/>
            <p:nvPr/>
          </p:nvGrpSpPr>
          <p:grpSpPr>
            <a:xfrm>
              <a:off x="3635411" y="3012498"/>
              <a:ext cx="759000" cy="180000"/>
              <a:chOff x="583202" y="3552550"/>
              <a:chExt cx="910800" cy="216000"/>
            </a:xfrm>
          </p:grpSpPr>
          <p:sp>
            <p:nvSpPr>
              <p:cNvPr id="16" name="Rectangle 15">
                <a:extLst>
                  <a:ext uri="{FF2B5EF4-FFF2-40B4-BE49-F238E27FC236}">
                    <a16:creationId xmlns:a16="http://schemas.microsoft.com/office/drawing/2014/main" id="{D805125C-B396-FCAE-45FE-EF235D294049}"/>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Rectangle 16">
                <a:extLst>
                  <a:ext uri="{FF2B5EF4-FFF2-40B4-BE49-F238E27FC236}">
                    <a16:creationId xmlns:a16="http://schemas.microsoft.com/office/drawing/2014/main" id="{AE1B9D13-9484-7A1B-6A1A-6107E73FD67A}"/>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5" name="Rectangle 14">
              <a:extLst>
                <a:ext uri="{FF2B5EF4-FFF2-40B4-BE49-F238E27FC236}">
                  <a16:creationId xmlns:a16="http://schemas.microsoft.com/office/drawing/2014/main" id="{EAF9E5F1-B844-8B68-1E6E-FBA843F173D6}"/>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876641975"/>
      </p:ext>
    </p:extLst>
  </p:cSld>
  <p:clrMapOvr>
    <a:masterClrMapping/>
  </p:clrMapOvr>
  <p:extLst>
    <p:ext uri="{DCECCB84-F9BA-43D5-87BE-67443E8EF086}">
      <p15:sldGuideLst xmlns:p15="http://schemas.microsoft.com/office/powerpoint/2012/main">
        <p15:guide id="2" orient="horz" pos="3823">
          <p15:clr>
            <a:srgbClr val="A4A3A4"/>
          </p15:clr>
        </p15:guide>
        <p15:guide id="3" orient="horz" pos="1277">
          <p15:clr>
            <a:srgbClr val="A4A3A4"/>
          </p15:clr>
        </p15:guide>
        <p15:guide id="4" orient="horz" pos="1657" userDrawn="1">
          <p15:clr>
            <a:srgbClr val="A4A3A4"/>
          </p15:clr>
        </p15:guide>
        <p15:guide id="5" orient="horz" pos="1569" userDrawn="1">
          <p15:clr>
            <a:srgbClr val="A4A3A4"/>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 Front page/Title and pattern">
    <p:bg>
      <p:bgPr>
        <a:solidFill>
          <a:schemeClr val="tx2"/>
        </a:solidFill>
        <a:effectLst/>
      </p:bgPr>
    </p:bg>
    <p:spTree>
      <p:nvGrpSpPr>
        <p:cNvPr id="1" name=""/>
        <p:cNvGrpSpPr/>
        <p:nvPr/>
      </p:nvGrpSpPr>
      <p:grpSpPr>
        <a:xfrm>
          <a:off x="0" y="0"/>
          <a:ext cx="0" cy="0"/>
          <a:chOff x="0" y="0"/>
          <a:chExt cx="0" cy="0"/>
        </a:xfrm>
      </p:grpSpPr>
      <p:sp>
        <p:nvSpPr>
          <p:cNvPr id="6" name="TextBox 5">
            <a:hlinkClick r:id="rId2"/>
            <a:extLst>
              <a:ext uri="{FF2B5EF4-FFF2-40B4-BE49-F238E27FC236}">
                <a16:creationId xmlns:a16="http://schemas.microsoft.com/office/drawing/2014/main" id="{C7194346-D41F-EB8C-FE37-7463A456FA98}"/>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pic>
        <p:nvPicPr>
          <p:cNvPr id="10" name="Picture 9">
            <a:extLst>
              <a:ext uri="{FF2B5EF4-FFF2-40B4-BE49-F238E27FC236}">
                <a16:creationId xmlns:a16="http://schemas.microsoft.com/office/drawing/2014/main" id="{42B8833F-3170-1EC6-07F0-549CBD82CCD3}"/>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8" name="Holder 2">
            <a:extLst>
              <a:ext uri="{FF2B5EF4-FFF2-40B4-BE49-F238E27FC236}">
                <a16:creationId xmlns:a16="http://schemas.microsoft.com/office/drawing/2014/main" id="{7C8049CF-E211-BFED-20E6-0FC8A9D1040C}"/>
              </a:ext>
            </a:extLst>
          </p:cNvPr>
          <p:cNvSpPr>
            <a:spLocks noGrp="1"/>
          </p:cNvSpPr>
          <p:nvPr>
            <p:ph type="title" hasCustomPrompt="1"/>
          </p:nvPr>
        </p:nvSpPr>
        <p:spPr>
          <a:xfrm>
            <a:off x="3368598" y="404200"/>
            <a:ext cx="7304739" cy="180000"/>
          </a:xfrm>
          <a:prstGeom prst="rect">
            <a:avLst/>
          </a:prstGeom>
        </p:spPr>
        <p:txBody>
          <a:bodyPr vert="horz" wrap="square" lIns="0" tIns="0" rIns="0" bIns="0" rtlCol="0" anchor="t">
            <a:noAutofit/>
          </a:bodyPr>
          <a:lstStyle>
            <a:lvl1pPr>
              <a:defRPr lang="en-GB" sz="1200" b="0" i="0" noProof="0" dirty="0">
                <a:solidFill>
                  <a:schemeClr val="bg1"/>
                </a:solidFill>
                <a:cs typeface="DanskeRegular"/>
              </a:defRPr>
            </a:lvl1pPr>
          </a:lstStyle>
          <a:p>
            <a:pPr lvl="0">
              <a:spcBef>
                <a:spcPts val="0"/>
              </a:spcBef>
            </a:pPr>
            <a:r>
              <a:rPr lang="en-GB" noProof="0" dirty="0"/>
              <a:t>Click to add date or other information 12 pt</a:t>
            </a:r>
          </a:p>
        </p:txBody>
      </p:sp>
      <p:sp>
        <p:nvSpPr>
          <p:cNvPr id="19" name="Text Placeholder 5">
            <a:extLst>
              <a:ext uri="{FF2B5EF4-FFF2-40B4-BE49-F238E27FC236}">
                <a16:creationId xmlns:a16="http://schemas.microsoft.com/office/drawing/2014/main" id="{483BB462-3B47-2996-2521-2BF9D66BB977}"/>
              </a:ext>
            </a:extLst>
          </p:cNvPr>
          <p:cNvSpPr>
            <a:spLocks noGrp="1"/>
          </p:cNvSpPr>
          <p:nvPr>
            <p:ph type="body" sz="quarter" idx="13" hasCustomPrompt="1"/>
          </p:nvPr>
        </p:nvSpPr>
        <p:spPr>
          <a:xfrm>
            <a:off x="3368599" y="3139200"/>
            <a:ext cx="7304740" cy="553998"/>
          </a:xfrm>
        </p:spPr>
        <p:txBody>
          <a:bodyPr vert="horz" wrap="square" lIns="0" tIns="0" rIns="0" bIns="0" rtlCol="0">
            <a:spAutoFit/>
          </a:bodyPr>
          <a:lstStyle>
            <a:lvl1pPr>
              <a:defRPr lang="en-GB" sz="3600" noProof="0" dirty="0">
                <a:solidFill>
                  <a:schemeClr val="bg1"/>
                </a:solidFill>
                <a:latin typeface="+mj-lt"/>
              </a:defRPr>
            </a:lvl1pPr>
          </a:lstStyle>
          <a:p>
            <a:pPr lvl="0"/>
            <a:r>
              <a:rPr lang="en-GB" noProof="0" dirty="0"/>
              <a:t>Click to add front page title 36 pt</a:t>
            </a:r>
          </a:p>
        </p:txBody>
      </p:sp>
      <p:pic>
        <p:nvPicPr>
          <p:cNvPr id="5" name="Danske Bank Logo">
            <a:extLst>
              <a:ext uri="{FF2B5EF4-FFF2-40B4-BE49-F238E27FC236}">
                <a16:creationId xmlns:a16="http://schemas.microsoft.com/office/drawing/2014/main" id="{FBA63185-350C-CD6D-040A-E7246A62DA61}"/>
              </a:ext>
            </a:extLst>
          </p:cNvPr>
          <p:cNvPicPr>
            <a:picLocks noChangeAspect="1"/>
          </p:cNvPicPr>
          <p:nvPr userDrawn="1"/>
        </p:nvPicPr>
        <p:blipFill>
          <a:blip r:embed="rId4"/>
          <a:stretch>
            <a:fillRect/>
          </a:stretch>
        </p:blipFill>
        <p:spPr>
          <a:xfrm>
            <a:off x="3368599" y="6274797"/>
            <a:ext cx="1368000" cy="139521"/>
          </a:xfrm>
          <a:prstGeom prst="rect">
            <a:avLst/>
          </a:prstGeom>
        </p:spPr>
      </p:pic>
      <p:grpSp>
        <p:nvGrpSpPr>
          <p:cNvPr id="2" name="Danske Progress Bar">
            <a:extLst>
              <a:ext uri="{FF2B5EF4-FFF2-40B4-BE49-F238E27FC236}">
                <a16:creationId xmlns:a16="http://schemas.microsoft.com/office/drawing/2014/main" id="{AD8250B5-00E7-BDF3-6D78-7695D99BE38B}"/>
              </a:ext>
            </a:extLst>
          </p:cNvPr>
          <p:cNvGrpSpPr>
            <a:grpSpLocks noChangeAspect="1"/>
          </p:cNvGrpSpPr>
          <p:nvPr userDrawn="1"/>
        </p:nvGrpSpPr>
        <p:grpSpPr>
          <a:xfrm>
            <a:off x="583201" y="3292200"/>
            <a:ext cx="910800" cy="216000"/>
            <a:chOff x="583202" y="3552550"/>
            <a:chExt cx="910800" cy="216000"/>
          </a:xfrm>
        </p:grpSpPr>
        <p:sp>
          <p:nvSpPr>
            <p:cNvPr id="3" name="Rectangle 2">
              <a:extLst>
                <a:ext uri="{FF2B5EF4-FFF2-40B4-BE49-F238E27FC236}">
                  <a16:creationId xmlns:a16="http://schemas.microsoft.com/office/drawing/2014/main" id="{32ED696E-B318-3BB8-B226-DC6063510FF9}"/>
                </a:ext>
              </a:extLst>
            </p:cNvPr>
            <p:cNvSpPr/>
            <p:nvPr userDrawn="1"/>
          </p:nvSpPr>
          <p:spPr>
            <a:xfrm>
              <a:off x="583202" y="3552550"/>
              <a:ext cx="910800" cy="216000"/>
            </a:xfrm>
            <a:prstGeom prst="rect">
              <a:avLst/>
            </a:prstGeom>
            <a:solidFill>
              <a:srgbClr val="002346"/>
            </a:solidFill>
            <a:ln w="1143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4" name="Rectangle 3">
              <a:extLst>
                <a:ext uri="{FF2B5EF4-FFF2-40B4-BE49-F238E27FC236}">
                  <a16:creationId xmlns:a16="http://schemas.microsoft.com/office/drawing/2014/main" id="{886A52EC-7F4F-81EE-0ACF-E7D507439687}"/>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3792944685"/>
      </p:ext>
    </p:extLst>
  </p:cSld>
  <p:clrMapOvr>
    <a:masterClrMapping/>
  </p:clrMapOvr>
  <p:extLst>
    <p:ext uri="{DCECCB84-F9BA-43D5-87BE-67443E8EF086}">
      <p15:sldGuideLst xmlns:p15="http://schemas.microsoft.com/office/powerpoint/2012/main">
        <p15:guide id="1" orient="horz" pos="2205">
          <p15:clr>
            <a:srgbClr val="F26B43"/>
          </p15:clr>
        </p15:guide>
        <p15:guide id="2" orient="horz" pos="2064">
          <p15:clr>
            <a:srgbClr val="F26B43"/>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1.Two Contents/Sand">
    <p:bg>
      <p:bgPr>
        <a:solidFill>
          <a:schemeClr val="bg2"/>
        </a:solidFill>
        <a:effectLst/>
      </p:bgPr>
    </p:bg>
    <p:spTree>
      <p:nvGrpSpPr>
        <p:cNvPr id="1" name=""/>
        <p:cNvGrpSpPr/>
        <p:nvPr/>
      </p:nvGrpSpPr>
      <p:grpSpPr>
        <a:xfrm>
          <a:off x="0" y="0"/>
          <a:ext cx="0" cy="0"/>
          <a:chOff x="0" y="0"/>
          <a:chExt cx="0" cy="0"/>
        </a:xfrm>
      </p:grpSpPr>
      <p:sp>
        <p:nvSpPr>
          <p:cNvPr id="9" name="TextBox 8">
            <a:hlinkClick r:id="rId2"/>
            <a:extLst>
              <a:ext uri="{FF2B5EF4-FFF2-40B4-BE49-F238E27FC236}">
                <a16:creationId xmlns:a16="http://schemas.microsoft.com/office/drawing/2014/main" id="{8DB0FF2F-D04D-6C42-5F9E-43AECC6A19A7}"/>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5" name="Rectangle 4">
            <a:extLst>
              <a:ext uri="{FF2B5EF4-FFF2-40B4-BE49-F238E27FC236}">
                <a16:creationId xmlns:a16="http://schemas.microsoft.com/office/drawing/2014/main" id="{1D9B68A1-27D3-75CD-CB11-2B91766C563A}"/>
              </a:ext>
            </a:extLst>
          </p:cNvPr>
          <p:cNvSpPr>
            <a:spLocks/>
          </p:cNvSpPr>
          <p:nvPr userDrawn="1"/>
        </p:nvSpPr>
        <p:spPr>
          <a:xfrm>
            <a:off x="292099" y="1816099"/>
            <a:ext cx="11607800"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2640562"/>
            <a:ext cx="542182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6" name="Content Placeholder 2">
            <a:extLst>
              <a:ext uri="{FF2B5EF4-FFF2-40B4-BE49-F238E27FC236}">
                <a16:creationId xmlns:a16="http://schemas.microsoft.com/office/drawing/2014/main" id="{BDA90EA0-8788-040B-27D9-C9AA6AE6A73F}"/>
              </a:ext>
            </a:extLst>
          </p:cNvPr>
          <p:cNvSpPr>
            <a:spLocks noGrp="1"/>
          </p:cNvSpPr>
          <p:nvPr>
            <p:ph idx="16" hasCustomPrompt="1"/>
          </p:nvPr>
        </p:nvSpPr>
        <p:spPr>
          <a:xfrm>
            <a:off x="6185980" y="2640562"/>
            <a:ext cx="542182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Sub header_Left">
            <a:extLst>
              <a:ext uri="{FF2B5EF4-FFF2-40B4-BE49-F238E27FC236}">
                <a16:creationId xmlns:a16="http://schemas.microsoft.com/office/drawing/2014/main" id="{B547FF51-B7AF-E7EE-BC2B-76CE9F69BB12}"/>
              </a:ext>
            </a:extLst>
          </p:cNvPr>
          <p:cNvSpPr>
            <a:spLocks noGrp="1"/>
          </p:cNvSpPr>
          <p:nvPr>
            <p:ph type="body" sz="quarter" idx="20" hasCustomPrompt="1"/>
          </p:nvPr>
        </p:nvSpPr>
        <p:spPr>
          <a:xfrm>
            <a:off x="584200" y="2030068"/>
            <a:ext cx="542182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1" name="Sub header_Right">
            <a:extLst>
              <a:ext uri="{FF2B5EF4-FFF2-40B4-BE49-F238E27FC236}">
                <a16:creationId xmlns:a16="http://schemas.microsoft.com/office/drawing/2014/main" id="{21F958B5-8B0A-A4B2-B35E-4D5804A0F08C}"/>
              </a:ext>
            </a:extLst>
          </p:cNvPr>
          <p:cNvSpPr>
            <a:spLocks noGrp="1"/>
          </p:cNvSpPr>
          <p:nvPr>
            <p:ph type="body" sz="quarter" idx="21" hasCustomPrompt="1"/>
          </p:nvPr>
        </p:nvSpPr>
        <p:spPr>
          <a:xfrm>
            <a:off x="6185980" y="2030068"/>
            <a:ext cx="542182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8" name="Text Placeholder 4">
            <a:extLst>
              <a:ext uri="{FF2B5EF4-FFF2-40B4-BE49-F238E27FC236}">
                <a16:creationId xmlns:a16="http://schemas.microsoft.com/office/drawing/2014/main" id="{1DA60045-D924-AC78-6AD6-05A779CD933C}"/>
              </a:ext>
            </a:extLst>
          </p:cNvPr>
          <p:cNvSpPr>
            <a:spLocks noGrp="1"/>
          </p:cNvSpPr>
          <p:nvPr>
            <p:ph type="body" sz="quarter" idx="22"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2" name="Danske Progress Bar">
            <a:extLst>
              <a:ext uri="{FF2B5EF4-FFF2-40B4-BE49-F238E27FC236}">
                <a16:creationId xmlns:a16="http://schemas.microsoft.com/office/drawing/2014/main" id="{77A69936-4321-3028-D71E-F4BF9C73ADA7}"/>
              </a:ext>
            </a:extLst>
          </p:cNvPr>
          <p:cNvGrpSpPr>
            <a:grpSpLocks noChangeAspect="1"/>
          </p:cNvGrpSpPr>
          <p:nvPr userDrawn="1"/>
        </p:nvGrpSpPr>
        <p:grpSpPr>
          <a:xfrm>
            <a:off x="10848800" y="404200"/>
            <a:ext cx="756000" cy="180000"/>
            <a:chOff x="3635411" y="3012498"/>
            <a:chExt cx="759000" cy="180000"/>
          </a:xfrm>
        </p:grpSpPr>
        <p:grpSp>
          <p:nvGrpSpPr>
            <p:cNvPr id="16" name="Group 15">
              <a:extLst>
                <a:ext uri="{FF2B5EF4-FFF2-40B4-BE49-F238E27FC236}">
                  <a16:creationId xmlns:a16="http://schemas.microsoft.com/office/drawing/2014/main" id="{8C79CF0D-D63F-EB1C-3345-CDAF1F93C9D4}"/>
                </a:ext>
              </a:extLst>
            </p:cNvPr>
            <p:cNvGrpSpPr/>
            <p:nvPr/>
          </p:nvGrpSpPr>
          <p:grpSpPr>
            <a:xfrm>
              <a:off x="3635411" y="3012498"/>
              <a:ext cx="759000" cy="180000"/>
              <a:chOff x="583202" y="3552550"/>
              <a:chExt cx="910800" cy="216000"/>
            </a:xfrm>
          </p:grpSpPr>
          <p:sp>
            <p:nvSpPr>
              <p:cNvPr id="18" name="Rectangle 17">
                <a:extLst>
                  <a:ext uri="{FF2B5EF4-FFF2-40B4-BE49-F238E27FC236}">
                    <a16:creationId xmlns:a16="http://schemas.microsoft.com/office/drawing/2014/main" id="{0854C1EC-5F22-A649-B77A-CE24E7DD6836}"/>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9" name="Rectangle 18">
                <a:extLst>
                  <a:ext uri="{FF2B5EF4-FFF2-40B4-BE49-F238E27FC236}">
                    <a16:creationId xmlns:a16="http://schemas.microsoft.com/office/drawing/2014/main" id="{46C95963-612D-01EB-B77A-953E8E23A0B7}"/>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7" name="Rectangle 16">
              <a:extLst>
                <a:ext uri="{FF2B5EF4-FFF2-40B4-BE49-F238E27FC236}">
                  <a16:creationId xmlns:a16="http://schemas.microsoft.com/office/drawing/2014/main" id="{11117E78-8703-4C60-4C27-EDB857353BED}"/>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55494567"/>
      </p:ext>
    </p:extLst>
  </p:cSld>
  <p:clrMapOvr>
    <a:masterClrMapping/>
  </p:clrMapOvr>
  <p:extLst>
    <p:ext uri="{DCECCB84-F9BA-43D5-87BE-67443E8EF086}">
      <p15:sldGuideLst xmlns:p15="http://schemas.microsoft.com/office/powerpoint/2012/main">
        <p15:guide id="2" orient="horz" pos="3821">
          <p15:clr>
            <a:srgbClr val="A4A3A4"/>
          </p15:clr>
        </p15:guide>
        <p15:guide id="3" orient="horz" pos="1277">
          <p15:clr>
            <a:srgbClr val="A4A3A4"/>
          </p15:clr>
        </p15:guide>
        <p15:guide id="4" pos="3792">
          <p15:clr>
            <a:srgbClr val="A4A3A4"/>
          </p15:clr>
        </p15:guide>
        <p15:guide id="5" pos="3893">
          <p15:clr>
            <a:srgbClr val="A4A3A4"/>
          </p15:clr>
        </p15:guide>
        <p15:guide id="6" orient="horz" pos="1569" userDrawn="1">
          <p15:clr>
            <a:srgbClr val="A4A3A4"/>
          </p15:clr>
        </p15:guide>
        <p15:guide id="7" orient="horz" pos="1657" userDrawn="1">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2. Three Contents/Sand">
    <p:bg>
      <p:bgPr>
        <a:solidFill>
          <a:schemeClr val="bg2"/>
        </a:solidFill>
        <a:effectLst/>
      </p:bgPr>
    </p:bg>
    <p:spTree>
      <p:nvGrpSpPr>
        <p:cNvPr id="1" name=""/>
        <p:cNvGrpSpPr/>
        <p:nvPr/>
      </p:nvGrpSpPr>
      <p:grpSpPr>
        <a:xfrm>
          <a:off x="0" y="0"/>
          <a:ext cx="0" cy="0"/>
          <a:chOff x="0" y="0"/>
          <a:chExt cx="0" cy="0"/>
        </a:xfrm>
      </p:grpSpPr>
      <p:sp>
        <p:nvSpPr>
          <p:cNvPr id="9" name="TextBox 8">
            <a:hlinkClick r:id="rId2"/>
            <a:extLst>
              <a:ext uri="{FF2B5EF4-FFF2-40B4-BE49-F238E27FC236}">
                <a16:creationId xmlns:a16="http://schemas.microsoft.com/office/drawing/2014/main" id="{E351B583-9368-1E5F-0A34-15B1C302D729}"/>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5" name="Rectangle 4">
            <a:extLst>
              <a:ext uri="{FF2B5EF4-FFF2-40B4-BE49-F238E27FC236}">
                <a16:creationId xmlns:a16="http://schemas.microsoft.com/office/drawing/2014/main" id="{1D9B68A1-27D3-75CD-CB11-2B91766C563A}"/>
              </a:ext>
            </a:extLst>
          </p:cNvPr>
          <p:cNvSpPr>
            <a:spLocks/>
          </p:cNvSpPr>
          <p:nvPr userDrawn="1"/>
        </p:nvSpPr>
        <p:spPr>
          <a:xfrm>
            <a:off x="292099" y="1816099"/>
            <a:ext cx="11607800"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2640562"/>
            <a:ext cx="355456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6" name="Content Placeholder 2">
            <a:extLst>
              <a:ext uri="{FF2B5EF4-FFF2-40B4-BE49-F238E27FC236}">
                <a16:creationId xmlns:a16="http://schemas.microsoft.com/office/drawing/2014/main" id="{BDA90EA0-8788-040B-27D9-C9AA6AE6A73F}"/>
              </a:ext>
            </a:extLst>
          </p:cNvPr>
          <p:cNvSpPr>
            <a:spLocks noGrp="1"/>
          </p:cNvSpPr>
          <p:nvPr>
            <p:ph idx="16" hasCustomPrompt="1"/>
          </p:nvPr>
        </p:nvSpPr>
        <p:spPr>
          <a:xfrm>
            <a:off x="4318719" y="2640562"/>
            <a:ext cx="355456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2">
            <a:extLst>
              <a:ext uri="{FF2B5EF4-FFF2-40B4-BE49-F238E27FC236}">
                <a16:creationId xmlns:a16="http://schemas.microsoft.com/office/drawing/2014/main" id="{4E36DDCB-E6F1-36E0-7483-1020E95CEB4F}"/>
              </a:ext>
            </a:extLst>
          </p:cNvPr>
          <p:cNvSpPr>
            <a:spLocks noGrp="1"/>
          </p:cNvSpPr>
          <p:nvPr>
            <p:ph idx="17" hasCustomPrompt="1"/>
          </p:nvPr>
        </p:nvSpPr>
        <p:spPr>
          <a:xfrm>
            <a:off x="8053239" y="2640562"/>
            <a:ext cx="355456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Sub header_1">
            <a:extLst>
              <a:ext uri="{FF2B5EF4-FFF2-40B4-BE49-F238E27FC236}">
                <a16:creationId xmlns:a16="http://schemas.microsoft.com/office/drawing/2014/main" id="{EC637662-4A21-F338-9463-6CB0641B5D2F}"/>
              </a:ext>
            </a:extLst>
          </p:cNvPr>
          <p:cNvSpPr>
            <a:spLocks noGrp="1"/>
          </p:cNvSpPr>
          <p:nvPr>
            <p:ph type="body" sz="quarter" idx="20" hasCustomPrompt="1"/>
          </p:nvPr>
        </p:nvSpPr>
        <p:spPr>
          <a:xfrm>
            <a:off x="584200" y="2030068"/>
            <a:ext cx="355456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1" name="Sub header_2">
            <a:extLst>
              <a:ext uri="{FF2B5EF4-FFF2-40B4-BE49-F238E27FC236}">
                <a16:creationId xmlns:a16="http://schemas.microsoft.com/office/drawing/2014/main" id="{B2D8D989-9191-0DAA-7A75-6F861D0CD717}"/>
              </a:ext>
            </a:extLst>
          </p:cNvPr>
          <p:cNvSpPr>
            <a:spLocks noGrp="1"/>
          </p:cNvSpPr>
          <p:nvPr>
            <p:ph type="body" sz="quarter" idx="21" hasCustomPrompt="1"/>
          </p:nvPr>
        </p:nvSpPr>
        <p:spPr>
          <a:xfrm>
            <a:off x="4318720" y="2030068"/>
            <a:ext cx="355456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2" name="Sub header_3">
            <a:extLst>
              <a:ext uri="{FF2B5EF4-FFF2-40B4-BE49-F238E27FC236}">
                <a16:creationId xmlns:a16="http://schemas.microsoft.com/office/drawing/2014/main" id="{AF75199A-5801-A675-B3B2-A5D1812E4A0E}"/>
              </a:ext>
            </a:extLst>
          </p:cNvPr>
          <p:cNvSpPr>
            <a:spLocks noGrp="1"/>
          </p:cNvSpPr>
          <p:nvPr>
            <p:ph type="body" sz="quarter" idx="22" hasCustomPrompt="1"/>
          </p:nvPr>
        </p:nvSpPr>
        <p:spPr>
          <a:xfrm>
            <a:off x="8053239" y="2030068"/>
            <a:ext cx="355456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4" name="Text Placeholder 4">
            <a:extLst>
              <a:ext uri="{FF2B5EF4-FFF2-40B4-BE49-F238E27FC236}">
                <a16:creationId xmlns:a16="http://schemas.microsoft.com/office/drawing/2014/main" id="{E92D18AD-7C1D-B27E-B821-59E9E3F9B618}"/>
              </a:ext>
            </a:extLst>
          </p:cNvPr>
          <p:cNvSpPr>
            <a:spLocks noGrp="1"/>
          </p:cNvSpPr>
          <p:nvPr>
            <p:ph type="body" sz="quarter" idx="23"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3" name="Danske Progress Bar">
            <a:extLst>
              <a:ext uri="{FF2B5EF4-FFF2-40B4-BE49-F238E27FC236}">
                <a16:creationId xmlns:a16="http://schemas.microsoft.com/office/drawing/2014/main" id="{85D660F6-F4E8-39BF-F73B-7E4AFE30E8D0}"/>
              </a:ext>
            </a:extLst>
          </p:cNvPr>
          <p:cNvGrpSpPr>
            <a:grpSpLocks noChangeAspect="1"/>
          </p:cNvGrpSpPr>
          <p:nvPr userDrawn="1"/>
        </p:nvGrpSpPr>
        <p:grpSpPr>
          <a:xfrm>
            <a:off x="10848800" y="404200"/>
            <a:ext cx="756000" cy="180000"/>
            <a:chOff x="3635411" y="3012498"/>
            <a:chExt cx="759000" cy="180000"/>
          </a:xfrm>
        </p:grpSpPr>
        <p:grpSp>
          <p:nvGrpSpPr>
            <p:cNvPr id="18" name="Group 17">
              <a:extLst>
                <a:ext uri="{FF2B5EF4-FFF2-40B4-BE49-F238E27FC236}">
                  <a16:creationId xmlns:a16="http://schemas.microsoft.com/office/drawing/2014/main" id="{4ACFD4DF-D3D0-3604-0795-155E22D0171F}"/>
                </a:ext>
              </a:extLst>
            </p:cNvPr>
            <p:cNvGrpSpPr/>
            <p:nvPr/>
          </p:nvGrpSpPr>
          <p:grpSpPr>
            <a:xfrm>
              <a:off x="3635411" y="3012498"/>
              <a:ext cx="759000" cy="180000"/>
              <a:chOff x="583202" y="3552550"/>
              <a:chExt cx="910800" cy="216000"/>
            </a:xfrm>
          </p:grpSpPr>
          <p:sp>
            <p:nvSpPr>
              <p:cNvPr id="20" name="Rectangle 19">
                <a:extLst>
                  <a:ext uri="{FF2B5EF4-FFF2-40B4-BE49-F238E27FC236}">
                    <a16:creationId xmlns:a16="http://schemas.microsoft.com/office/drawing/2014/main" id="{5FCDA984-12B0-0674-9EAE-DA90E037FAE3}"/>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1" name="Rectangle 20">
                <a:extLst>
                  <a:ext uri="{FF2B5EF4-FFF2-40B4-BE49-F238E27FC236}">
                    <a16:creationId xmlns:a16="http://schemas.microsoft.com/office/drawing/2014/main" id="{C6312E08-4C1C-C2DB-4A5C-C4D77477B669}"/>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9" name="Rectangle 18">
              <a:extLst>
                <a:ext uri="{FF2B5EF4-FFF2-40B4-BE49-F238E27FC236}">
                  <a16:creationId xmlns:a16="http://schemas.microsoft.com/office/drawing/2014/main" id="{7AE9E4CA-8136-1D22-A5E9-BECE585BAD8A}"/>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780272308"/>
      </p:ext>
    </p:extLst>
  </p:cSld>
  <p:clrMapOvr>
    <a:masterClrMapping/>
  </p:clrMapOvr>
  <p:extLst>
    <p:ext uri="{DCECCB84-F9BA-43D5-87BE-67443E8EF086}">
      <p15:sldGuideLst xmlns:p15="http://schemas.microsoft.com/office/powerpoint/2012/main">
        <p15:guide id="2" orient="horz" pos="3821">
          <p15:clr>
            <a:srgbClr val="A4A3A4"/>
          </p15:clr>
        </p15:guide>
        <p15:guide id="3" orient="horz" pos="1277">
          <p15:clr>
            <a:srgbClr val="A4A3A4"/>
          </p15:clr>
        </p15:guide>
        <p15:guide id="4" pos="2611">
          <p15:clr>
            <a:srgbClr val="A4A3A4"/>
          </p15:clr>
        </p15:guide>
        <p15:guide id="5" pos="2717">
          <p15:clr>
            <a:srgbClr val="A4A3A4"/>
          </p15:clr>
        </p15:guide>
        <p15:guide id="6" pos="4963">
          <p15:clr>
            <a:srgbClr val="A4A3A4"/>
          </p15:clr>
        </p15:guide>
        <p15:guide id="7" pos="5064">
          <p15:clr>
            <a:srgbClr val="A4A3A4"/>
          </p15:clr>
        </p15:guide>
        <p15:guide id="8" orient="horz" pos="1569" userDrawn="1">
          <p15:clr>
            <a:srgbClr val="A4A3A4"/>
          </p15:clr>
        </p15:guide>
        <p15:guide id="9" orient="horz" pos="1657" userDrawn="1">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3. Four Contents/Sand">
    <p:bg>
      <p:bgPr>
        <a:solidFill>
          <a:schemeClr val="bg2"/>
        </a:solidFill>
        <a:effectLst/>
      </p:bgPr>
    </p:bg>
    <p:spTree>
      <p:nvGrpSpPr>
        <p:cNvPr id="1" name=""/>
        <p:cNvGrpSpPr/>
        <p:nvPr/>
      </p:nvGrpSpPr>
      <p:grpSpPr>
        <a:xfrm>
          <a:off x="0" y="0"/>
          <a:ext cx="0" cy="0"/>
          <a:chOff x="0" y="0"/>
          <a:chExt cx="0" cy="0"/>
        </a:xfrm>
      </p:grpSpPr>
      <p:sp>
        <p:nvSpPr>
          <p:cNvPr id="9" name="TextBox 8">
            <a:hlinkClick r:id="rId2"/>
            <a:extLst>
              <a:ext uri="{FF2B5EF4-FFF2-40B4-BE49-F238E27FC236}">
                <a16:creationId xmlns:a16="http://schemas.microsoft.com/office/drawing/2014/main" id="{9843F9C8-1406-9FCE-DBE5-FCAAA42499EA}"/>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5" name="Rectangle 4">
            <a:extLst>
              <a:ext uri="{FF2B5EF4-FFF2-40B4-BE49-F238E27FC236}">
                <a16:creationId xmlns:a16="http://schemas.microsoft.com/office/drawing/2014/main" id="{1D9B68A1-27D3-75CD-CB11-2B91766C563A}"/>
              </a:ext>
            </a:extLst>
          </p:cNvPr>
          <p:cNvSpPr>
            <a:spLocks/>
          </p:cNvSpPr>
          <p:nvPr userDrawn="1"/>
        </p:nvSpPr>
        <p:spPr>
          <a:xfrm>
            <a:off x="292099" y="1816099"/>
            <a:ext cx="11607800"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2640562"/>
            <a:ext cx="262093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6" name="Content Placeholder 2">
            <a:extLst>
              <a:ext uri="{FF2B5EF4-FFF2-40B4-BE49-F238E27FC236}">
                <a16:creationId xmlns:a16="http://schemas.microsoft.com/office/drawing/2014/main" id="{BDA90EA0-8788-040B-27D9-C9AA6AE6A73F}"/>
              </a:ext>
            </a:extLst>
          </p:cNvPr>
          <p:cNvSpPr>
            <a:spLocks noGrp="1"/>
          </p:cNvSpPr>
          <p:nvPr>
            <p:ph idx="16" hasCustomPrompt="1"/>
          </p:nvPr>
        </p:nvSpPr>
        <p:spPr>
          <a:xfrm>
            <a:off x="3385090" y="2640562"/>
            <a:ext cx="262093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0" name="Content Placeholder 2">
            <a:extLst>
              <a:ext uri="{FF2B5EF4-FFF2-40B4-BE49-F238E27FC236}">
                <a16:creationId xmlns:a16="http://schemas.microsoft.com/office/drawing/2014/main" id="{4E36DDCB-E6F1-36E0-7483-1020E95CEB4F}"/>
              </a:ext>
            </a:extLst>
          </p:cNvPr>
          <p:cNvSpPr>
            <a:spLocks noGrp="1"/>
          </p:cNvSpPr>
          <p:nvPr>
            <p:ph idx="17" hasCustomPrompt="1"/>
          </p:nvPr>
        </p:nvSpPr>
        <p:spPr>
          <a:xfrm>
            <a:off x="6185980" y="2640562"/>
            <a:ext cx="262093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1" name="Content Placeholder 2">
            <a:extLst>
              <a:ext uri="{FF2B5EF4-FFF2-40B4-BE49-F238E27FC236}">
                <a16:creationId xmlns:a16="http://schemas.microsoft.com/office/drawing/2014/main" id="{03D7C36F-A0C7-07E4-91B9-D8556219CD20}"/>
              </a:ext>
            </a:extLst>
          </p:cNvPr>
          <p:cNvSpPr>
            <a:spLocks noGrp="1"/>
          </p:cNvSpPr>
          <p:nvPr>
            <p:ph idx="18" hasCustomPrompt="1"/>
          </p:nvPr>
        </p:nvSpPr>
        <p:spPr>
          <a:xfrm>
            <a:off x="8986869" y="2640562"/>
            <a:ext cx="262093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Sub header_1">
            <a:extLst>
              <a:ext uri="{FF2B5EF4-FFF2-40B4-BE49-F238E27FC236}">
                <a16:creationId xmlns:a16="http://schemas.microsoft.com/office/drawing/2014/main" id="{3ED30273-ABD5-B191-CBC0-3CCFB39E54CE}"/>
              </a:ext>
            </a:extLst>
          </p:cNvPr>
          <p:cNvSpPr>
            <a:spLocks noGrp="1"/>
          </p:cNvSpPr>
          <p:nvPr>
            <p:ph type="body" sz="quarter" idx="20" hasCustomPrompt="1"/>
          </p:nvPr>
        </p:nvSpPr>
        <p:spPr>
          <a:xfrm>
            <a:off x="584201" y="2030068"/>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2" name="Sub header_2">
            <a:extLst>
              <a:ext uri="{FF2B5EF4-FFF2-40B4-BE49-F238E27FC236}">
                <a16:creationId xmlns:a16="http://schemas.microsoft.com/office/drawing/2014/main" id="{5E9A736E-E651-D1DB-7A28-7435A3292BA5}"/>
              </a:ext>
            </a:extLst>
          </p:cNvPr>
          <p:cNvSpPr>
            <a:spLocks noGrp="1"/>
          </p:cNvSpPr>
          <p:nvPr>
            <p:ph type="body" sz="quarter" idx="21" hasCustomPrompt="1"/>
          </p:nvPr>
        </p:nvSpPr>
        <p:spPr>
          <a:xfrm>
            <a:off x="3385090" y="2030068"/>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3" name="Sub header_3">
            <a:extLst>
              <a:ext uri="{FF2B5EF4-FFF2-40B4-BE49-F238E27FC236}">
                <a16:creationId xmlns:a16="http://schemas.microsoft.com/office/drawing/2014/main" id="{B948B2EB-D0AF-6D16-17AE-95504603CDB9}"/>
              </a:ext>
            </a:extLst>
          </p:cNvPr>
          <p:cNvSpPr>
            <a:spLocks noGrp="1"/>
          </p:cNvSpPr>
          <p:nvPr>
            <p:ph type="body" sz="quarter" idx="22" hasCustomPrompt="1"/>
          </p:nvPr>
        </p:nvSpPr>
        <p:spPr>
          <a:xfrm>
            <a:off x="6185979" y="2030068"/>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15" name="Sub header_4">
            <a:extLst>
              <a:ext uri="{FF2B5EF4-FFF2-40B4-BE49-F238E27FC236}">
                <a16:creationId xmlns:a16="http://schemas.microsoft.com/office/drawing/2014/main" id="{A94B1304-9080-51CE-2632-F8275B8A9A06}"/>
              </a:ext>
            </a:extLst>
          </p:cNvPr>
          <p:cNvSpPr>
            <a:spLocks noGrp="1"/>
          </p:cNvSpPr>
          <p:nvPr>
            <p:ph type="body" sz="quarter" idx="23" hasCustomPrompt="1"/>
          </p:nvPr>
        </p:nvSpPr>
        <p:spPr>
          <a:xfrm>
            <a:off x="8986869" y="2030068"/>
            <a:ext cx="262093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 Max two lines</a:t>
            </a:r>
          </a:p>
        </p:txBody>
      </p:sp>
      <p:sp>
        <p:nvSpPr>
          <p:cNvPr id="4" name="Text Placeholder 4">
            <a:extLst>
              <a:ext uri="{FF2B5EF4-FFF2-40B4-BE49-F238E27FC236}">
                <a16:creationId xmlns:a16="http://schemas.microsoft.com/office/drawing/2014/main" id="{72DA59C9-7573-E46F-B945-D970E68B45D6}"/>
              </a:ext>
            </a:extLst>
          </p:cNvPr>
          <p:cNvSpPr>
            <a:spLocks noGrp="1"/>
          </p:cNvSpPr>
          <p:nvPr>
            <p:ph type="body" sz="quarter" idx="24"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4" name="Danske Progress Bar">
            <a:extLst>
              <a:ext uri="{FF2B5EF4-FFF2-40B4-BE49-F238E27FC236}">
                <a16:creationId xmlns:a16="http://schemas.microsoft.com/office/drawing/2014/main" id="{DCAA6DB7-D450-0467-5D94-3F8AC00AA242}"/>
              </a:ext>
            </a:extLst>
          </p:cNvPr>
          <p:cNvGrpSpPr>
            <a:grpSpLocks noChangeAspect="1"/>
          </p:cNvGrpSpPr>
          <p:nvPr userDrawn="1"/>
        </p:nvGrpSpPr>
        <p:grpSpPr>
          <a:xfrm>
            <a:off x="10848800" y="404200"/>
            <a:ext cx="756000" cy="180000"/>
            <a:chOff x="3635411" y="3012498"/>
            <a:chExt cx="759000" cy="180000"/>
          </a:xfrm>
        </p:grpSpPr>
        <p:grpSp>
          <p:nvGrpSpPr>
            <p:cNvPr id="20" name="Group 19">
              <a:extLst>
                <a:ext uri="{FF2B5EF4-FFF2-40B4-BE49-F238E27FC236}">
                  <a16:creationId xmlns:a16="http://schemas.microsoft.com/office/drawing/2014/main" id="{7B86ED53-CBD0-54D1-04D7-B961D903F265}"/>
                </a:ext>
              </a:extLst>
            </p:cNvPr>
            <p:cNvGrpSpPr/>
            <p:nvPr/>
          </p:nvGrpSpPr>
          <p:grpSpPr>
            <a:xfrm>
              <a:off x="3635411" y="3012498"/>
              <a:ext cx="759000" cy="180000"/>
              <a:chOff x="583202" y="3552550"/>
              <a:chExt cx="910800" cy="216000"/>
            </a:xfrm>
          </p:grpSpPr>
          <p:sp>
            <p:nvSpPr>
              <p:cNvPr id="22" name="Rectangle 21">
                <a:extLst>
                  <a:ext uri="{FF2B5EF4-FFF2-40B4-BE49-F238E27FC236}">
                    <a16:creationId xmlns:a16="http://schemas.microsoft.com/office/drawing/2014/main" id="{AAF427A1-7DE6-D3E3-8847-555246AF5A96}"/>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3" name="Rectangle 22">
                <a:extLst>
                  <a:ext uri="{FF2B5EF4-FFF2-40B4-BE49-F238E27FC236}">
                    <a16:creationId xmlns:a16="http://schemas.microsoft.com/office/drawing/2014/main" id="{8DB93CC0-8473-6009-F594-DD6D3B8F04C4}"/>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21" name="Rectangle 20">
              <a:extLst>
                <a:ext uri="{FF2B5EF4-FFF2-40B4-BE49-F238E27FC236}">
                  <a16:creationId xmlns:a16="http://schemas.microsoft.com/office/drawing/2014/main" id="{A37D6B89-D32C-F906-0DDC-22FAFD782D2B}"/>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2628649601"/>
      </p:ext>
    </p:extLst>
  </p:cSld>
  <p:clrMapOvr>
    <a:masterClrMapping/>
  </p:clrMapOvr>
  <p:extLst>
    <p:ext uri="{DCECCB84-F9BA-43D5-87BE-67443E8EF086}">
      <p15:sldGuideLst xmlns:p15="http://schemas.microsoft.com/office/powerpoint/2012/main">
        <p15:guide id="2" orient="horz" pos="3821">
          <p15:clr>
            <a:srgbClr val="A4A3A4"/>
          </p15:clr>
        </p15:guide>
        <p15:guide id="3" orient="horz" pos="1278">
          <p15:clr>
            <a:srgbClr val="A4A3A4"/>
          </p15:clr>
        </p15:guide>
        <p15:guide id="4" pos="2026">
          <p15:clr>
            <a:srgbClr val="A4A3A4"/>
          </p15:clr>
        </p15:guide>
        <p15:guide id="5" pos="2131">
          <p15:clr>
            <a:srgbClr val="A4A3A4"/>
          </p15:clr>
        </p15:guide>
        <p15:guide id="6" pos="3792">
          <p15:clr>
            <a:srgbClr val="A4A3A4"/>
          </p15:clr>
        </p15:guide>
        <p15:guide id="7" pos="3893">
          <p15:clr>
            <a:srgbClr val="A4A3A4"/>
          </p15:clr>
        </p15:guide>
        <p15:guide id="8" pos="5554">
          <p15:clr>
            <a:srgbClr val="A4A3A4"/>
          </p15:clr>
        </p15:guide>
        <p15:guide id="9" pos="5659">
          <p15:clr>
            <a:srgbClr val="A4A3A4"/>
          </p15:clr>
        </p15:guide>
        <p15:guide id="10" orient="horz" pos="1569" userDrawn="1">
          <p15:clr>
            <a:srgbClr val="A4A3A4"/>
          </p15:clr>
        </p15:guide>
        <p15:guide id="11" orient="horz" pos="1657"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One column infographic">
    <p:bg>
      <p:bgPr>
        <a:solidFill>
          <a:srgbClr val="EBEBE6"/>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BAE03814-EA88-8051-0CBF-4DF163E66E31}"/>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8" name="Rectangle 7">
            <a:extLst>
              <a:ext uri="{FF2B5EF4-FFF2-40B4-BE49-F238E27FC236}">
                <a16:creationId xmlns:a16="http://schemas.microsoft.com/office/drawing/2014/main" id="{4454E604-132E-1E2F-8290-E03ACD46E2DD}"/>
              </a:ext>
            </a:extLst>
          </p:cNvPr>
          <p:cNvSpPr/>
          <p:nvPr userDrawn="1"/>
        </p:nvSpPr>
        <p:spPr>
          <a:xfrm>
            <a:off x="292100" y="1816100"/>
            <a:ext cx="11607800"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Chart Placeholder 6">
            <a:extLst>
              <a:ext uri="{FF2B5EF4-FFF2-40B4-BE49-F238E27FC236}">
                <a16:creationId xmlns:a16="http://schemas.microsoft.com/office/drawing/2014/main" id="{C60F56D7-3E40-F464-98FF-69A62699507C}"/>
              </a:ext>
            </a:extLst>
          </p:cNvPr>
          <p:cNvSpPr>
            <a:spLocks noGrp="1"/>
          </p:cNvSpPr>
          <p:nvPr>
            <p:ph type="chart" sz="quarter" idx="13" hasCustomPrompt="1"/>
          </p:nvPr>
        </p:nvSpPr>
        <p:spPr>
          <a:xfrm>
            <a:off x="292100" y="1816100"/>
            <a:ext cx="11607800" cy="4457700"/>
          </a:xfrm>
          <a:solidFill>
            <a:schemeClr val="bg1"/>
          </a:solidFill>
        </p:spPr>
        <p:txBody>
          <a:bodyPr/>
          <a:lstStyle>
            <a:lvl1pPr>
              <a:defRPr/>
            </a:lvl1pPr>
          </a:lstStyle>
          <a:p>
            <a:r>
              <a:rPr lang="en-GB" noProof="0" dirty="0"/>
              <a:t> </a:t>
            </a:r>
          </a:p>
        </p:txBody>
      </p:sp>
      <p:sp>
        <p:nvSpPr>
          <p:cNvPr id="4" name="Text Placeholder 8">
            <a:extLst>
              <a:ext uri="{FF2B5EF4-FFF2-40B4-BE49-F238E27FC236}">
                <a16:creationId xmlns:a16="http://schemas.microsoft.com/office/drawing/2014/main" id="{3CB68751-8533-8A8F-64C7-00D12300AA62}"/>
              </a:ext>
            </a:extLst>
          </p:cNvPr>
          <p:cNvSpPr>
            <a:spLocks noGrp="1"/>
          </p:cNvSpPr>
          <p:nvPr>
            <p:ph type="body" sz="quarter" idx="14"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73E44599-4FAB-5CDC-867A-489C1CB4E8FD}"/>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1" name="Danske Progress Bar">
            <a:extLst>
              <a:ext uri="{FF2B5EF4-FFF2-40B4-BE49-F238E27FC236}">
                <a16:creationId xmlns:a16="http://schemas.microsoft.com/office/drawing/2014/main" id="{F93CCA6D-3EE4-622F-0157-A83E0AE10ECB}"/>
              </a:ext>
            </a:extLst>
          </p:cNvPr>
          <p:cNvGrpSpPr>
            <a:grpSpLocks noChangeAspect="1"/>
          </p:cNvGrpSpPr>
          <p:nvPr userDrawn="1"/>
        </p:nvGrpSpPr>
        <p:grpSpPr>
          <a:xfrm>
            <a:off x="10848800" y="404200"/>
            <a:ext cx="756000" cy="180000"/>
            <a:chOff x="3635411" y="3012498"/>
            <a:chExt cx="759000" cy="180000"/>
          </a:xfrm>
        </p:grpSpPr>
        <p:grpSp>
          <p:nvGrpSpPr>
            <p:cNvPr id="13" name="Group 12">
              <a:extLst>
                <a:ext uri="{FF2B5EF4-FFF2-40B4-BE49-F238E27FC236}">
                  <a16:creationId xmlns:a16="http://schemas.microsoft.com/office/drawing/2014/main" id="{02B7F664-941D-5348-4C7C-C8C2E9973A55}"/>
                </a:ext>
              </a:extLst>
            </p:cNvPr>
            <p:cNvGrpSpPr/>
            <p:nvPr/>
          </p:nvGrpSpPr>
          <p:grpSpPr>
            <a:xfrm>
              <a:off x="3635411" y="3012498"/>
              <a:ext cx="759000" cy="180000"/>
              <a:chOff x="583202" y="3552550"/>
              <a:chExt cx="910800" cy="216000"/>
            </a:xfrm>
          </p:grpSpPr>
          <p:sp>
            <p:nvSpPr>
              <p:cNvPr id="15" name="Rectangle 14">
                <a:extLst>
                  <a:ext uri="{FF2B5EF4-FFF2-40B4-BE49-F238E27FC236}">
                    <a16:creationId xmlns:a16="http://schemas.microsoft.com/office/drawing/2014/main" id="{C02B71E5-D0D0-B23A-683B-E3870A5BC345}"/>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6" name="Rectangle 15">
                <a:extLst>
                  <a:ext uri="{FF2B5EF4-FFF2-40B4-BE49-F238E27FC236}">
                    <a16:creationId xmlns:a16="http://schemas.microsoft.com/office/drawing/2014/main" id="{E346FAD9-5F75-EEF7-DDFA-E8B1055762D6}"/>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4" name="Rectangle 13">
              <a:extLst>
                <a:ext uri="{FF2B5EF4-FFF2-40B4-BE49-F238E27FC236}">
                  <a16:creationId xmlns:a16="http://schemas.microsoft.com/office/drawing/2014/main" id="{9A16145E-11F9-3C5B-CA7A-08F84EC89C43}"/>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9336010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1. Two column infographic">
    <p:bg>
      <p:bgPr>
        <a:solidFill>
          <a:srgbClr val="EBEBE6"/>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20657C9D-75E0-3B64-15B5-5EA3920662D6}"/>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grpSp>
        <p:nvGrpSpPr>
          <p:cNvPr id="50" name="Group 49">
            <a:extLst>
              <a:ext uri="{FF2B5EF4-FFF2-40B4-BE49-F238E27FC236}">
                <a16:creationId xmlns:a16="http://schemas.microsoft.com/office/drawing/2014/main" id="{92D99340-E3B1-3914-90C4-D804676C59D0}"/>
              </a:ext>
            </a:extLst>
          </p:cNvPr>
          <p:cNvGrpSpPr/>
          <p:nvPr userDrawn="1"/>
        </p:nvGrpSpPr>
        <p:grpSpPr>
          <a:xfrm>
            <a:off x="292099" y="1816099"/>
            <a:ext cx="11607799" cy="4457700"/>
            <a:chOff x="292099" y="1816099"/>
            <a:chExt cx="11607799" cy="4457700"/>
          </a:xfrm>
        </p:grpSpPr>
        <p:sp>
          <p:nvSpPr>
            <p:cNvPr id="13" name="Rectangle 12">
              <a:extLst>
                <a:ext uri="{FF2B5EF4-FFF2-40B4-BE49-F238E27FC236}">
                  <a16:creationId xmlns:a16="http://schemas.microsoft.com/office/drawing/2014/main" id="{8C87EA46-7A14-4E72-7C34-2941C0759AFA}"/>
                </a:ext>
              </a:extLst>
            </p:cNvPr>
            <p:cNvSpPr>
              <a:spLocks/>
            </p:cNvSpPr>
            <p:nvPr userDrawn="1"/>
          </p:nvSpPr>
          <p:spPr>
            <a:xfrm>
              <a:off x="292099" y="1816099"/>
              <a:ext cx="5713920"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14" name="Rectangle 13">
              <a:extLst>
                <a:ext uri="{FF2B5EF4-FFF2-40B4-BE49-F238E27FC236}">
                  <a16:creationId xmlns:a16="http://schemas.microsoft.com/office/drawing/2014/main" id="{631B475E-EE73-1D3E-EDAA-7917A79A9BBB}"/>
                </a:ext>
              </a:extLst>
            </p:cNvPr>
            <p:cNvSpPr>
              <a:spLocks/>
            </p:cNvSpPr>
            <p:nvPr userDrawn="1"/>
          </p:nvSpPr>
          <p:spPr>
            <a:xfrm>
              <a:off x="6185978" y="1816099"/>
              <a:ext cx="5713920"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grpSp>
      <p:sp>
        <p:nvSpPr>
          <p:cNvPr id="2" name="Title 1">
            <a:extLst>
              <a:ext uri="{FF2B5EF4-FFF2-40B4-BE49-F238E27FC236}">
                <a16:creationId xmlns:a16="http://schemas.microsoft.com/office/drawing/2014/main" id="{D6416C7C-AAC8-267B-4FB2-663E7CF42A83}"/>
              </a:ext>
            </a:extLst>
          </p:cNvPr>
          <p:cNvSpPr>
            <a:spLocks noGrp="1"/>
          </p:cNvSpPr>
          <p:nvPr userDrawn="1">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4" name="Text Placeholder 8">
            <a:extLst>
              <a:ext uri="{FF2B5EF4-FFF2-40B4-BE49-F238E27FC236}">
                <a16:creationId xmlns:a16="http://schemas.microsoft.com/office/drawing/2014/main" id="{5816002A-15C0-D0D7-CC88-E8335DC036D9}"/>
              </a:ext>
            </a:extLst>
          </p:cNvPr>
          <p:cNvSpPr>
            <a:spLocks noGrp="1"/>
          </p:cNvSpPr>
          <p:nvPr userDrawn="1">
            <p:ph type="body" sz="quarter" idx="15"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6DB6A239-BC88-1313-26C9-BA90414A9DB1}"/>
              </a:ext>
            </a:extLst>
          </p:cNvPr>
          <p:cNvSpPr>
            <a:spLocks noGrp="1"/>
          </p:cNvSpPr>
          <p:nvPr userDrawn="1">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sp>
        <p:nvSpPr>
          <p:cNvPr id="19" name="Content Placeholder 2">
            <a:extLst>
              <a:ext uri="{FF2B5EF4-FFF2-40B4-BE49-F238E27FC236}">
                <a16:creationId xmlns:a16="http://schemas.microsoft.com/office/drawing/2014/main" id="{1B2E507E-5246-5790-8BC0-7D347F4EE32D}"/>
              </a:ext>
            </a:extLst>
          </p:cNvPr>
          <p:cNvSpPr>
            <a:spLocks noGrp="1"/>
          </p:cNvSpPr>
          <p:nvPr userDrawn="1">
            <p:ph idx="20" hasCustomPrompt="1"/>
          </p:nvPr>
        </p:nvSpPr>
        <p:spPr>
          <a:xfrm>
            <a:off x="584200" y="2640562"/>
            <a:ext cx="5130228"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0" name="Content Placeholder 2">
            <a:extLst>
              <a:ext uri="{FF2B5EF4-FFF2-40B4-BE49-F238E27FC236}">
                <a16:creationId xmlns:a16="http://schemas.microsoft.com/office/drawing/2014/main" id="{336FE191-B172-2E08-2D62-41590EED14AC}"/>
              </a:ext>
            </a:extLst>
          </p:cNvPr>
          <p:cNvSpPr>
            <a:spLocks noGrp="1"/>
          </p:cNvSpPr>
          <p:nvPr userDrawn="1">
            <p:ph idx="21" hasCustomPrompt="1"/>
          </p:nvPr>
        </p:nvSpPr>
        <p:spPr>
          <a:xfrm>
            <a:off x="6477572" y="2640562"/>
            <a:ext cx="5130228"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Sub header_1">
            <a:extLst>
              <a:ext uri="{FF2B5EF4-FFF2-40B4-BE49-F238E27FC236}">
                <a16:creationId xmlns:a16="http://schemas.microsoft.com/office/drawing/2014/main" id="{F93C1D69-B2EF-E536-D79B-2B93E1078FCF}"/>
              </a:ext>
            </a:extLst>
          </p:cNvPr>
          <p:cNvSpPr>
            <a:spLocks noGrp="1"/>
          </p:cNvSpPr>
          <p:nvPr userDrawn="1">
            <p:ph type="body" sz="quarter" idx="22" hasCustomPrompt="1"/>
          </p:nvPr>
        </p:nvSpPr>
        <p:spPr>
          <a:xfrm>
            <a:off x="584200" y="2030068"/>
            <a:ext cx="5130228"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sp>
        <p:nvSpPr>
          <p:cNvPr id="22" name="Sub header_2">
            <a:extLst>
              <a:ext uri="{FF2B5EF4-FFF2-40B4-BE49-F238E27FC236}">
                <a16:creationId xmlns:a16="http://schemas.microsoft.com/office/drawing/2014/main" id="{8F431829-0961-3DEC-D64A-27BDB71F6E13}"/>
              </a:ext>
            </a:extLst>
          </p:cNvPr>
          <p:cNvSpPr>
            <a:spLocks noGrp="1"/>
          </p:cNvSpPr>
          <p:nvPr userDrawn="1">
            <p:ph type="body" sz="quarter" idx="23" hasCustomPrompt="1"/>
          </p:nvPr>
        </p:nvSpPr>
        <p:spPr>
          <a:xfrm>
            <a:off x="6477572" y="2030068"/>
            <a:ext cx="5130228"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grpSp>
        <p:nvGrpSpPr>
          <p:cNvPr id="6" name="Danske Progress Bar">
            <a:extLst>
              <a:ext uri="{FF2B5EF4-FFF2-40B4-BE49-F238E27FC236}">
                <a16:creationId xmlns:a16="http://schemas.microsoft.com/office/drawing/2014/main" id="{D34E470C-8F1E-BB37-9610-9290BD4478DA}"/>
              </a:ext>
            </a:extLst>
          </p:cNvPr>
          <p:cNvGrpSpPr>
            <a:grpSpLocks noChangeAspect="1"/>
          </p:cNvGrpSpPr>
          <p:nvPr userDrawn="1"/>
        </p:nvGrpSpPr>
        <p:grpSpPr>
          <a:xfrm>
            <a:off x="10848800" y="404200"/>
            <a:ext cx="756000" cy="180000"/>
            <a:chOff x="3635411" y="3012498"/>
            <a:chExt cx="759000" cy="180000"/>
          </a:xfrm>
        </p:grpSpPr>
        <p:grpSp>
          <p:nvGrpSpPr>
            <p:cNvPr id="11" name="Group 10">
              <a:extLst>
                <a:ext uri="{FF2B5EF4-FFF2-40B4-BE49-F238E27FC236}">
                  <a16:creationId xmlns:a16="http://schemas.microsoft.com/office/drawing/2014/main" id="{60570986-20C9-1A88-F33B-2022ABEECB3A}"/>
                </a:ext>
              </a:extLst>
            </p:cNvPr>
            <p:cNvGrpSpPr/>
            <p:nvPr/>
          </p:nvGrpSpPr>
          <p:grpSpPr>
            <a:xfrm>
              <a:off x="3635411" y="3012498"/>
              <a:ext cx="759000" cy="180000"/>
              <a:chOff x="583202" y="3552550"/>
              <a:chExt cx="910800" cy="216000"/>
            </a:xfrm>
          </p:grpSpPr>
          <p:sp>
            <p:nvSpPr>
              <p:cNvPr id="15" name="Rectangle 14">
                <a:extLst>
                  <a:ext uri="{FF2B5EF4-FFF2-40B4-BE49-F238E27FC236}">
                    <a16:creationId xmlns:a16="http://schemas.microsoft.com/office/drawing/2014/main" id="{92F1E941-9711-BD39-B4DA-C15F58FAC690}"/>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6" name="Rectangle 15">
                <a:extLst>
                  <a:ext uri="{FF2B5EF4-FFF2-40B4-BE49-F238E27FC236}">
                    <a16:creationId xmlns:a16="http://schemas.microsoft.com/office/drawing/2014/main" id="{1EEB8045-CA6B-503D-C8F8-F719A1DF5028}"/>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2" name="Rectangle 11">
              <a:extLst>
                <a:ext uri="{FF2B5EF4-FFF2-40B4-BE49-F238E27FC236}">
                  <a16:creationId xmlns:a16="http://schemas.microsoft.com/office/drawing/2014/main" id="{205BA65C-288E-2272-DADD-FBCD58E1A4AD}"/>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421275163"/>
      </p:ext>
    </p:extLst>
  </p:cSld>
  <p:clrMapOvr>
    <a:masterClrMapping/>
  </p:clrMapOvr>
  <p:extLst>
    <p:ext uri="{DCECCB84-F9BA-43D5-87BE-67443E8EF086}">
      <p15:sldGuideLst xmlns:p15="http://schemas.microsoft.com/office/powerpoint/2012/main">
        <p15:guide id="1" orient="horz" pos="1277">
          <p15:clr>
            <a:srgbClr val="A4A3A4"/>
          </p15:clr>
        </p15:guide>
        <p15:guide id="2" orient="horz" pos="3821">
          <p15:clr>
            <a:srgbClr val="A4A3A4"/>
          </p15:clr>
        </p15:guide>
        <p15:guide id="3" pos="3605" userDrawn="1">
          <p15:clr>
            <a:srgbClr val="A4A3A4"/>
          </p15:clr>
        </p15:guide>
        <p15:guide id="4" pos="4080" userDrawn="1">
          <p15:clr>
            <a:srgbClr val="A4A3A4"/>
          </p15:clr>
        </p15:guide>
        <p15:guide id="5" orient="horz" pos="1569" userDrawn="1">
          <p15:clr>
            <a:srgbClr val="A4A3A4"/>
          </p15:clr>
        </p15:guide>
        <p15:guide id="6" orient="horz" pos="1657"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2. Three column infographic">
    <p:bg>
      <p:bgPr>
        <a:solidFill>
          <a:srgbClr val="EBEBE6"/>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74272F72-2E77-815C-6072-E0B37DD698D4}"/>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grpSp>
        <p:nvGrpSpPr>
          <p:cNvPr id="49" name="Group 48">
            <a:extLst>
              <a:ext uri="{FF2B5EF4-FFF2-40B4-BE49-F238E27FC236}">
                <a16:creationId xmlns:a16="http://schemas.microsoft.com/office/drawing/2014/main" id="{1D70E4B8-03C7-585E-3CBC-A25C0DAAC5AD}"/>
              </a:ext>
            </a:extLst>
          </p:cNvPr>
          <p:cNvGrpSpPr/>
          <p:nvPr userDrawn="1"/>
        </p:nvGrpSpPr>
        <p:grpSpPr>
          <a:xfrm>
            <a:off x="292100" y="1816099"/>
            <a:ext cx="11607800" cy="4457700"/>
            <a:chOff x="292100" y="1816099"/>
            <a:chExt cx="11607800" cy="4457700"/>
          </a:xfrm>
        </p:grpSpPr>
        <p:sp>
          <p:nvSpPr>
            <p:cNvPr id="19" name="Rectangle 18">
              <a:extLst>
                <a:ext uri="{FF2B5EF4-FFF2-40B4-BE49-F238E27FC236}">
                  <a16:creationId xmlns:a16="http://schemas.microsoft.com/office/drawing/2014/main" id="{0C003242-328F-D371-DC33-9F161EE434D5}"/>
                </a:ext>
              </a:extLst>
            </p:cNvPr>
            <p:cNvSpPr>
              <a:spLocks/>
            </p:cNvSpPr>
            <p:nvPr userDrawn="1"/>
          </p:nvSpPr>
          <p:spPr>
            <a:xfrm>
              <a:off x="292100" y="1816099"/>
              <a:ext cx="3749294"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20" name="Rectangle 19">
              <a:extLst>
                <a:ext uri="{FF2B5EF4-FFF2-40B4-BE49-F238E27FC236}">
                  <a16:creationId xmlns:a16="http://schemas.microsoft.com/office/drawing/2014/main" id="{22F6494A-ED6A-2ABC-75E5-088290C525DC}"/>
                </a:ext>
              </a:extLst>
            </p:cNvPr>
            <p:cNvSpPr>
              <a:spLocks/>
            </p:cNvSpPr>
            <p:nvPr userDrawn="1"/>
          </p:nvSpPr>
          <p:spPr>
            <a:xfrm>
              <a:off x="4221353" y="1816099"/>
              <a:ext cx="3749294"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21" name="Rectangle 20">
              <a:extLst>
                <a:ext uri="{FF2B5EF4-FFF2-40B4-BE49-F238E27FC236}">
                  <a16:creationId xmlns:a16="http://schemas.microsoft.com/office/drawing/2014/main" id="{4F9C4A64-ED3E-DD69-FF5E-5E31A6D4DD22}"/>
                </a:ext>
              </a:extLst>
            </p:cNvPr>
            <p:cNvSpPr>
              <a:spLocks/>
            </p:cNvSpPr>
            <p:nvPr userDrawn="1"/>
          </p:nvSpPr>
          <p:spPr>
            <a:xfrm>
              <a:off x="8150606" y="1816099"/>
              <a:ext cx="3749294"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grpSp>
      <p:sp>
        <p:nvSpPr>
          <p:cNvPr id="2" name="Title 1">
            <a:extLst>
              <a:ext uri="{FF2B5EF4-FFF2-40B4-BE49-F238E27FC236}">
                <a16:creationId xmlns:a16="http://schemas.microsoft.com/office/drawing/2014/main" id="{D6416C7C-AAC8-267B-4FB2-663E7CF42A83}"/>
              </a:ext>
            </a:extLst>
          </p:cNvPr>
          <p:cNvSpPr>
            <a:spLocks noGrp="1"/>
          </p:cNvSpPr>
          <p:nvPr userDrawn="1">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4" name="Text Placeholder 8">
            <a:extLst>
              <a:ext uri="{FF2B5EF4-FFF2-40B4-BE49-F238E27FC236}">
                <a16:creationId xmlns:a16="http://schemas.microsoft.com/office/drawing/2014/main" id="{5816002A-15C0-D0D7-CC88-E8335DC036D9}"/>
              </a:ext>
            </a:extLst>
          </p:cNvPr>
          <p:cNvSpPr>
            <a:spLocks noGrp="1"/>
          </p:cNvSpPr>
          <p:nvPr userDrawn="1">
            <p:ph type="body" sz="quarter" idx="15"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F226248A-F1F7-E7DD-47F3-A19A39E6B93A}"/>
              </a:ext>
            </a:extLst>
          </p:cNvPr>
          <p:cNvSpPr>
            <a:spLocks noGrp="1"/>
          </p:cNvSpPr>
          <p:nvPr userDrawn="1">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sp>
        <p:nvSpPr>
          <p:cNvPr id="23" name="Content Placeholder 2">
            <a:extLst>
              <a:ext uri="{FF2B5EF4-FFF2-40B4-BE49-F238E27FC236}">
                <a16:creationId xmlns:a16="http://schemas.microsoft.com/office/drawing/2014/main" id="{A952953C-6594-5B03-6735-0AA47626AD35}"/>
              </a:ext>
            </a:extLst>
          </p:cNvPr>
          <p:cNvSpPr>
            <a:spLocks noGrp="1"/>
          </p:cNvSpPr>
          <p:nvPr userDrawn="1">
            <p:ph idx="20" hasCustomPrompt="1"/>
          </p:nvPr>
        </p:nvSpPr>
        <p:spPr>
          <a:xfrm>
            <a:off x="584201" y="2640562"/>
            <a:ext cx="316577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Content Placeholder 2">
            <a:extLst>
              <a:ext uri="{FF2B5EF4-FFF2-40B4-BE49-F238E27FC236}">
                <a16:creationId xmlns:a16="http://schemas.microsoft.com/office/drawing/2014/main" id="{3CD96496-8672-DA35-839C-BDA89CDB1495}"/>
              </a:ext>
            </a:extLst>
          </p:cNvPr>
          <p:cNvSpPr>
            <a:spLocks noGrp="1"/>
          </p:cNvSpPr>
          <p:nvPr userDrawn="1">
            <p:ph idx="17" hasCustomPrompt="1"/>
          </p:nvPr>
        </p:nvSpPr>
        <p:spPr>
          <a:xfrm>
            <a:off x="4513115" y="2640562"/>
            <a:ext cx="316577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Content Placeholder 2">
            <a:extLst>
              <a:ext uri="{FF2B5EF4-FFF2-40B4-BE49-F238E27FC236}">
                <a16:creationId xmlns:a16="http://schemas.microsoft.com/office/drawing/2014/main" id="{9F71706F-4B92-9197-07A1-4F99C015E03A}"/>
              </a:ext>
            </a:extLst>
          </p:cNvPr>
          <p:cNvSpPr>
            <a:spLocks noGrp="1"/>
          </p:cNvSpPr>
          <p:nvPr userDrawn="1">
            <p:ph idx="21" hasCustomPrompt="1"/>
          </p:nvPr>
        </p:nvSpPr>
        <p:spPr>
          <a:xfrm>
            <a:off x="8442029" y="2640562"/>
            <a:ext cx="3165771"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Sub header_1">
            <a:extLst>
              <a:ext uri="{FF2B5EF4-FFF2-40B4-BE49-F238E27FC236}">
                <a16:creationId xmlns:a16="http://schemas.microsoft.com/office/drawing/2014/main" id="{4EAF58E5-3ACB-33BD-0EFE-35038B27E8F0}"/>
              </a:ext>
            </a:extLst>
          </p:cNvPr>
          <p:cNvSpPr>
            <a:spLocks noGrp="1"/>
          </p:cNvSpPr>
          <p:nvPr userDrawn="1">
            <p:ph type="body" sz="quarter" idx="22" hasCustomPrompt="1"/>
          </p:nvPr>
        </p:nvSpPr>
        <p:spPr>
          <a:xfrm>
            <a:off x="584201" y="2030068"/>
            <a:ext cx="316577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sp>
        <p:nvSpPr>
          <p:cNvPr id="27" name="Sub header_2">
            <a:extLst>
              <a:ext uri="{FF2B5EF4-FFF2-40B4-BE49-F238E27FC236}">
                <a16:creationId xmlns:a16="http://schemas.microsoft.com/office/drawing/2014/main" id="{5C16A755-F9E7-6D1B-7A83-AE8E4E241CDE}"/>
              </a:ext>
            </a:extLst>
          </p:cNvPr>
          <p:cNvSpPr>
            <a:spLocks noGrp="1"/>
          </p:cNvSpPr>
          <p:nvPr userDrawn="1">
            <p:ph type="body" sz="quarter" idx="23" hasCustomPrompt="1"/>
          </p:nvPr>
        </p:nvSpPr>
        <p:spPr>
          <a:xfrm>
            <a:off x="4512946" y="2030068"/>
            <a:ext cx="316577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sp>
        <p:nvSpPr>
          <p:cNvPr id="28" name="Sub header_3">
            <a:extLst>
              <a:ext uri="{FF2B5EF4-FFF2-40B4-BE49-F238E27FC236}">
                <a16:creationId xmlns:a16="http://schemas.microsoft.com/office/drawing/2014/main" id="{7C422232-89E0-FCA2-5305-99B687ADBB64}"/>
              </a:ext>
            </a:extLst>
          </p:cNvPr>
          <p:cNvSpPr>
            <a:spLocks noGrp="1"/>
          </p:cNvSpPr>
          <p:nvPr userDrawn="1">
            <p:ph type="body" sz="quarter" idx="24" hasCustomPrompt="1"/>
          </p:nvPr>
        </p:nvSpPr>
        <p:spPr>
          <a:xfrm>
            <a:off x="8442029" y="2030068"/>
            <a:ext cx="3165771"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grpSp>
        <p:nvGrpSpPr>
          <p:cNvPr id="7" name="Danske Progress Bar">
            <a:extLst>
              <a:ext uri="{FF2B5EF4-FFF2-40B4-BE49-F238E27FC236}">
                <a16:creationId xmlns:a16="http://schemas.microsoft.com/office/drawing/2014/main" id="{A1031F0B-9D1E-8096-08BB-721E985607B6}"/>
              </a:ext>
            </a:extLst>
          </p:cNvPr>
          <p:cNvGrpSpPr>
            <a:grpSpLocks noChangeAspect="1"/>
          </p:cNvGrpSpPr>
          <p:nvPr userDrawn="1"/>
        </p:nvGrpSpPr>
        <p:grpSpPr>
          <a:xfrm>
            <a:off x="10848800" y="404200"/>
            <a:ext cx="756000" cy="180000"/>
            <a:chOff x="3635411" y="3012498"/>
            <a:chExt cx="759000" cy="180000"/>
          </a:xfrm>
        </p:grpSpPr>
        <p:grpSp>
          <p:nvGrpSpPr>
            <p:cNvPr id="11" name="Group 10">
              <a:extLst>
                <a:ext uri="{FF2B5EF4-FFF2-40B4-BE49-F238E27FC236}">
                  <a16:creationId xmlns:a16="http://schemas.microsoft.com/office/drawing/2014/main" id="{A1D0A56E-BFDC-60C1-C025-E76068889B44}"/>
                </a:ext>
              </a:extLst>
            </p:cNvPr>
            <p:cNvGrpSpPr/>
            <p:nvPr/>
          </p:nvGrpSpPr>
          <p:grpSpPr>
            <a:xfrm>
              <a:off x="3635411" y="3012498"/>
              <a:ext cx="759000" cy="180000"/>
              <a:chOff x="583202" y="3552550"/>
              <a:chExt cx="910800" cy="216000"/>
            </a:xfrm>
          </p:grpSpPr>
          <p:sp>
            <p:nvSpPr>
              <p:cNvPr id="16" name="Rectangle 15">
                <a:extLst>
                  <a:ext uri="{FF2B5EF4-FFF2-40B4-BE49-F238E27FC236}">
                    <a16:creationId xmlns:a16="http://schemas.microsoft.com/office/drawing/2014/main" id="{9A997AD5-5D23-ABFF-7DC5-67F386395268}"/>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Rectangle 16">
                <a:extLst>
                  <a:ext uri="{FF2B5EF4-FFF2-40B4-BE49-F238E27FC236}">
                    <a16:creationId xmlns:a16="http://schemas.microsoft.com/office/drawing/2014/main" id="{12A61E30-8876-5274-27F1-105D73D0CF62}"/>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5" name="Rectangle 14">
              <a:extLst>
                <a:ext uri="{FF2B5EF4-FFF2-40B4-BE49-F238E27FC236}">
                  <a16:creationId xmlns:a16="http://schemas.microsoft.com/office/drawing/2014/main" id="{B4F22C66-E928-E77A-D1BC-D07AA67C9F20}"/>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677394890"/>
      </p:ext>
    </p:extLst>
  </p:cSld>
  <p:clrMapOvr>
    <a:masterClrMapping/>
  </p:clrMapOvr>
  <p:extLst>
    <p:ext uri="{DCECCB84-F9BA-43D5-87BE-67443E8EF086}">
      <p15:sldGuideLst xmlns:p15="http://schemas.microsoft.com/office/powerpoint/2012/main">
        <p15:guide id="1" orient="horz" pos="1277">
          <p15:clr>
            <a:srgbClr val="A4A3A4"/>
          </p15:clr>
        </p15:guide>
        <p15:guide id="2" orient="horz" pos="3821">
          <p15:clr>
            <a:srgbClr val="A4A3A4"/>
          </p15:clr>
        </p15:guide>
        <p15:guide id="3" pos="2363" userDrawn="1">
          <p15:clr>
            <a:srgbClr val="A4A3A4"/>
          </p15:clr>
        </p15:guide>
        <p15:guide id="4" pos="2839" userDrawn="1">
          <p15:clr>
            <a:srgbClr val="A4A3A4"/>
          </p15:clr>
        </p15:guide>
        <p15:guide id="5" pos="4843" userDrawn="1">
          <p15:clr>
            <a:srgbClr val="A4A3A4"/>
          </p15:clr>
        </p15:guide>
        <p15:guide id="6" pos="5314" userDrawn="1">
          <p15:clr>
            <a:srgbClr val="A4A3A4"/>
          </p15:clr>
        </p15:guide>
        <p15:guide id="7" orient="horz" pos="1569" userDrawn="1">
          <p15:clr>
            <a:srgbClr val="A4A3A4"/>
          </p15:clr>
        </p15:guide>
        <p15:guide id="8" orient="horz" pos="1657" userDrawn="1">
          <p15:clr>
            <a:srgbClr val="A4A3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3. Four column infographic">
    <p:bg>
      <p:bgPr>
        <a:solidFill>
          <a:srgbClr val="EBEBE6"/>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0BE67C05-9989-9BCE-623F-1EB6FC8548F8}"/>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grpSp>
        <p:nvGrpSpPr>
          <p:cNvPr id="49" name="Group 48">
            <a:extLst>
              <a:ext uri="{FF2B5EF4-FFF2-40B4-BE49-F238E27FC236}">
                <a16:creationId xmlns:a16="http://schemas.microsoft.com/office/drawing/2014/main" id="{CCAE27D9-62AB-110E-AF3F-A60CF056BADC}"/>
              </a:ext>
            </a:extLst>
          </p:cNvPr>
          <p:cNvGrpSpPr/>
          <p:nvPr userDrawn="1"/>
        </p:nvGrpSpPr>
        <p:grpSpPr>
          <a:xfrm>
            <a:off x="292100" y="1816099"/>
            <a:ext cx="11607800" cy="4457700"/>
            <a:chOff x="292100" y="1816099"/>
            <a:chExt cx="11607800" cy="4457700"/>
          </a:xfrm>
        </p:grpSpPr>
        <p:sp>
          <p:nvSpPr>
            <p:cNvPr id="29" name="Rectangle 28">
              <a:extLst>
                <a:ext uri="{FF2B5EF4-FFF2-40B4-BE49-F238E27FC236}">
                  <a16:creationId xmlns:a16="http://schemas.microsoft.com/office/drawing/2014/main" id="{A1C11026-0DC0-448C-9628-A8E95F2CDEC8}"/>
                </a:ext>
              </a:extLst>
            </p:cNvPr>
            <p:cNvSpPr>
              <a:spLocks/>
            </p:cNvSpPr>
            <p:nvPr userDrawn="1"/>
          </p:nvSpPr>
          <p:spPr>
            <a:xfrm>
              <a:off x="292100"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30" name="Rectangle 29">
              <a:extLst>
                <a:ext uri="{FF2B5EF4-FFF2-40B4-BE49-F238E27FC236}">
                  <a16:creationId xmlns:a16="http://schemas.microsoft.com/office/drawing/2014/main" id="{2735C8AE-70C5-A35D-A5D7-CA373BBC0B2C}"/>
                </a:ext>
              </a:extLst>
            </p:cNvPr>
            <p:cNvSpPr>
              <a:spLocks/>
            </p:cNvSpPr>
            <p:nvPr userDrawn="1"/>
          </p:nvSpPr>
          <p:spPr>
            <a:xfrm>
              <a:off x="3239040"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31" name="Rectangle 30">
              <a:extLst>
                <a:ext uri="{FF2B5EF4-FFF2-40B4-BE49-F238E27FC236}">
                  <a16:creationId xmlns:a16="http://schemas.microsoft.com/office/drawing/2014/main" id="{94DA9F10-D83B-D68E-E8F6-7011D9CB8228}"/>
                </a:ext>
              </a:extLst>
            </p:cNvPr>
            <p:cNvSpPr>
              <a:spLocks/>
            </p:cNvSpPr>
            <p:nvPr userDrawn="1"/>
          </p:nvSpPr>
          <p:spPr>
            <a:xfrm>
              <a:off x="6185979"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32" name="Rectangle 31">
              <a:extLst>
                <a:ext uri="{FF2B5EF4-FFF2-40B4-BE49-F238E27FC236}">
                  <a16:creationId xmlns:a16="http://schemas.microsoft.com/office/drawing/2014/main" id="{F92D8806-1A81-AF10-A295-265FB0B589E3}"/>
                </a:ext>
              </a:extLst>
            </p:cNvPr>
            <p:cNvSpPr>
              <a:spLocks/>
            </p:cNvSpPr>
            <p:nvPr userDrawn="1"/>
          </p:nvSpPr>
          <p:spPr>
            <a:xfrm>
              <a:off x="9132919"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grpSp>
      <p:sp>
        <p:nvSpPr>
          <p:cNvPr id="2" name="Title 1">
            <a:extLst>
              <a:ext uri="{FF2B5EF4-FFF2-40B4-BE49-F238E27FC236}">
                <a16:creationId xmlns:a16="http://schemas.microsoft.com/office/drawing/2014/main" id="{D6416C7C-AAC8-267B-4FB2-663E7CF42A83}"/>
              </a:ext>
            </a:extLst>
          </p:cNvPr>
          <p:cNvSpPr>
            <a:spLocks noGrp="1"/>
          </p:cNvSpPr>
          <p:nvPr userDrawn="1">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4" name="Text Placeholder 8">
            <a:extLst>
              <a:ext uri="{FF2B5EF4-FFF2-40B4-BE49-F238E27FC236}">
                <a16:creationId xmlns:a16="http://schemas.microsoft.com/office/drawing/2014/main" id="{5816002A-15C0-D0D7-CC88-E8335DC036D9}"/>
              </a:ext>
            </a:extLst>
          </p:cNvPr>
          <p:cNvSpPr>
            <a:spLocks noGrp="1"/>
          </p:cNvSpPr>
          <p:nvPr userDrawn="1">
            <p:ph type="body" sz="quarter" idx="15"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80F335A0-4761-4CCD-14C7-4E1F262DF452}"/>
              </a:ext>
            </a:extLst>
          </p:cNvPr>
          <p:cNvSpPr>
            <a:spLocks noGrp="1"/>
          </p:cNvSpPr>
          <p:nvPr userDrawn="1">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sp>
        <p:nvSpPr>
          <p:cNvPr id="15" name="Content Placeholder 2">
            <a:extLst>
              <a:ext uri="{FF2B5EF4-FFF2-40B4-BE49-F238E27FC236}">
                <a16:creationId xmlns:a16="http://schemas.microsoft.com/office/drawing/2014/main" id="{A377D659-C10E-3A21-160F-B081463A0264}"/>
              </a:ext>
            </a:extLst>
          </p:cNvPr>
          <p:cNvSpPr>
            <a:spLocks noGrp="1"/>
          </p:cNvSpPr>
          <p:nvPr userDrawn="1">
            <p:ph idx="1" hasCustomPrompt="1"/>
          </p:nvPr>
        </p:nvSpPr>
        <p:spPr>
          <a:xfrm>
            <a:off x="584202" y="2640562"/>
            <a:ext cx="2183543"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6" name="Content Placeholder 2">
            <a:extLst>
              <a:ext uri="{FF2B5EF4-FFF2-40B4-BE49-F238E27FC236}">
                <a16:creationId xmlns:a16="http://schemas.microsoft.com/office/drawing/2014/main" id="{9F7F5D50-69A8-39E0-A321-1582E3552831}"/>
              </a:ext>
            </a:extLst>
          </p:cNvPr>
          <p:cNvSpPr>
            <a:spLocks noGrp="1"/>
          </p:cNvSpPr>
          <p:nvPr userDrawn="1">
            <p:ph idx="17" hasCustomPrompt="1"/>
          </p:nvPr>
        </p:nvSpPr>
        <p:spPr>
          <a:xfrm>
            <a:off x="3530887" y="2640562"/>
            <a:ext cx="2183543"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Content Placeholder 2">
            <a:extLst>
              <a:ext uri="{FF2B5EF4-FFF2-40B4-BE49-F238E27FC236}">
                <a16:creationId xmlns:a16="http://schemas.microsoft.com/office/drawing/2014/main" id="{6ED98B75-B986-11DD-9488-BF428B97DE83}"/>
              </a:ext>
            </a:extLst>
          </p:cNvPr>
          <p:cNvSpPr>
            <a:spLocks noGrp="1"/>
          </p:cNvSpPr>
          <p:nvPr userDrawn="1">
            <p:ph idx="18" hasCustomPrompt="1"/>
          </p:nvPr>
        </p:nvSpPr>
        <p:spPr>
          <a:xfrm>
            <a:off x="6477572" y="2640562"/>
            <a:ext cx="2183543"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2" name="Content Placeholder 2">
            <a:extLst>
              <a:ext uri="{FF2B5EF4-FFF2-40B4-BE49-F238E27FC236}">
                <a16:creationId xmlns:a16="http://schemas.microsoft.com/office/drawing/2014/main" id="{39CB9E56-0CA4-D87C-19BA-00DDECCEDE29}"/>
              </a:ext>
            </a:extLst>
          </p:cNvPr>
          <p:cNvSpPr>
            <a:spLocks noGrp="1"/>
          </p:cNvSpPr>
          <p:nvPr userDrawn="1">
            <p:ph idx="19" hasCustomPrompt="1"/>
          </p:nvPr>
        </p:nvSpPr>
        <p:spPr>
          <a:xfrm>
            <a:off x="9424257" y="2640562"/>
            <a:ext cx="2183543" cy="3417337"/>
          </a:xfrm>
          <a:prstGeom prst="rect">
            <a:avLst/>
          </a:prstGeom>
        </p:spPr>
        <p:txBody>
          <a:bodyPr>
            <a:noAutofit/>
          </a:bodyPr>
          <a:lstStyle>
            <a:lvl1pPr>
              <a:defRPr sz="1200">
                <a:solidFill>
                  <a:srgbClr val="002346"/>
                </a:solidFill>
              </a:defRPr>
            </a:lvl1pPr>
            <a:lvl2pPr>
              <a:defRPr sz="1200">
                <a:solidFill>
                  <a:srgbClr val="002346"/>
                </a:solidFill>
              </a:defRPr>
            </a:lvl2pPr>
            <a:lvl3pPr>
              <a:defRPr sz="1200">
                <a:solidFill>
                  <a:srgbClr val="002346"/>
                </a:solidFill>
              </a:defRPr>
            </a:lvl3pPr>
            <a:lvl4pPr>
              <a:defRPr sz="1200">
                <a:solidFill>
                  <a:srgbClr val="002346"/>
                </a:solidFill>
              </a:defRPr>
            </a:lvl4pPr>
            <a:lvl5pPr>
              <a:defRPr sz="1200">
                <a:solidFill>
                  <a:srgbClr val="002346"/>
                </a:solidFill>
              </a:defRPr>
            </a:lvl5pPr>
          </a:lstStyle>
          <a:p>
            <a:pPr lvl="0"/>
            <a:r>
              <a:rPr lang="en-GB" noProof="0" dirty="0"/>
              <a:t>Click to edit Master text</a:t>
            </a:r>
            <a:br>
              <a:rPr lang="en-GB" noProof="0" dirty="0"/>
            </a:br>
            <a:r>
              <a:rPr lang="en-GB" noProof="0" dirty="0"/>
              <a:t>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Sub header_1">
            <a:extLst>
              <a:ext uri="{FF2B5EF4-FFF2-40B4-BE49-F238E27FC236}">
                <a16:creationId xmlns:a16="http://schemas.microsoft.com/office/drawing/2014/main" id="{52CF6951-67E8-F3B7-4F7B-A0949C51C75C}"/>
              </a:ext>
            </a:extLst>
          </p:cNvPr>
          <p:cNvSpPr>
            <a:spLocks noGrp="1"/>
          </p:cNvSpPr>
          <p:nvPr userDrawn="1">
            <p:ph type="body" sz="quarter" idx="20" hasCustomPrompt="1"/>
          </p:nvPr>
        </p:nvSpPr>
        <p:spPr>
          <a:xfrm>
            <a:off x="584203" y="2030068"/>
            <a:ext cx="2183543"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sp>
        <p:nvSpPr>
          <p:cNvPr id="24" name="Sub header_2">
            <a:extLst>
              <a:ext uri="{FF2B5EF4-FFF2-40B4-BE49-F238E27FC236}">
                <a16:creationId xmlns:a16="http://schemas.microsoft.com/office/drawing/2014/main" id="{57D3BDD8-B171-BF86-5AAF-A06614475215}"/>
              </a:ext>
            </a:extLst>
          </p:cNvPr>
          <p:cNvSpPr>
            <a:spLocks noGrp="1"/>
          </p:cNvSpPr>
          <p:nvPr userDrawn="1">
            <p:ph type="body" sz="quarter" idx="21" hasCustomPrompt="1"/>
          </p:nvPr>
        </p:nvSpPr>
        <p:spPr>
          <a:xfrm>
            <a:off x="3530888" y="2030068"/>
            <a:ext cx="2183543"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sp>
        <p:nvSpPr>
          <p:cNvPr id="25" name="Sub header_3">
            <a:extLst>
              <a:ext uri="{FF2B5EF4-FFF2-40B4-BE49-F238E27FC236}">
                <a16:creationId xmlns:a16="http://schemas.microsoft.com/office/drawing/2014/main" id="{B2716C11-30E9-B8A0-7D1C-CF29C2527F5B}"/>
              </a:ext>
            </a:extLst>
          </p:cNvPr>
          <p:cNvSpPr>
            <a:spLocks noGrp="1"/>
          </p:cNvSpPr>
          <p:nvPr userDrawn="1">
            <p:ph type="body" sz="quarter" idx="22" hasCustomPrompt="1"/>
          </p:nvPr>
        </p:nvSpPr>
        <p:spPr>
          <a:xfrm>
            <a:off x="6477573" y="2030068"/>
            <a:ext cx="2183543"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sp>
        <p:nvSpPr>
          <p:cNvPr id="26" name="Sub header_4">
            <a:extLst>
              <a:ext uri="{FF2B5EF4-FFF2-40B4-BE49-F238E27FC236}">
                <a16:creationId xmlns:a16="http://schemas.microsoft.com/office/drawing/2014/main" id="{CC30B074-BEC4-7370-0F22-426D43B394DE}"/>
              </a:ext>
            </a:extLst>
          </p:cNvPr>
          <p:cNvSpPr>
            <a:spLocks noGrp="1"/>
          </p:cNvSpPr>
          <p:nvPr userDrawn="1">
            <p:ph type="body" sz="quarter" idx="23" hasCustomPrompt="1"/>
          </p:nvPr>
        </p:nvSpPr>
        <p:spPr>
          <a:xfrm>
            <a:off x="9424257" y="2030068"/>
            <a:ext cx="2183543" cy="445796"/>
          </a:xfrm>
        </p:spPr>
        <p:txBody>
          <a:bodyPr vert="horz" wrap="square" lIns="0" tIns="0" rIns="0" bIns="0" rtlCol="0">
            <a:noAutofit/>
          </a:bodyPr>
          <a:lstStyle>
            <a:lvl1pPr>
              <a:defRPr lang="en-GB" noProof="0" dirty="0">
                <a:latin typeface="DanskeMedium" pitchFamily="2" charset="0"/>
              </a:defRPr>
            </a:lvl1pPr>
          </a:lstStyle>
          <a:p>
            <a:pPr lvl="0">
              <a:lnSpc>
                <a:spcPct val="110000"/>
              </a:lnSpc>
            </a:pPr>
            <a:r>
              <a:rPr lang="en-GB" noProof="0" dirty="0"/>
              <a:t>Click to add title – font Medium 14 pt</a:t>
            </a:r>
          </a:p>
        </p:txBody>
      </p:sp>
      <p:grpSp>
        <p:nvGrpSpPr>
          <p:cNvPr id="12" name="Danske Progress Bar">
            <a:extLst>
              <a:ext uri="{FF2B5EF4-FFF2-40B4-BE49-F238E27FC236}">
                <a16:creationId xmlns:a16="http://schemas.microsoft.com/office/drawing/2014/main" id="{051E9C0D-A189-2FF9-74B6-CB38CEA092B5}"/>
              </a:ext>
            </a:extLst>
          </p:cNvPr>
          <p:cNvGrpSpPr>
            <a:grpSpLocks noChangeAspect="1"/>
          </p:cNvGrpSpPr>
          <p:nvPr userDrawn="1"/>
        </p:nvGrpSpPr>
        <p:grpSpPr>
          <a:xfrm>
            <a:off x="10848800" y="404200"/>
            <a:ext cx="756000" cy="180000"/>
            <a:chOff x="3635411" y="3012498"/>
            <a:chExt cx="759000" cy="180000"/>
          </a:xfrm>
        </p:grpSpPr>
        <p:grpSp>
          <p:nvGrpSpPr>
            <p:cNvPr id="18" name="Group 17">
              <a:extLst>
                <a:ext uri="{FF2B5EF4-FFF2-40B4-BE49-F238E27FC236}">
                  <a16:creationId xmlns:a16="http://schemas.microsoft.com/office/drawing/2014/main" id="{17194DCB-B876-7C16-7129-41D2242FB012}"/>
                </a:ext>
              </a:extLst>
            </p:cNvPr>
            <p:cNvGrpSpPr/>
            <p:nvPr/>
          </p:nvGrpSpPr>
          <p:grpSpPr>
            <a:xfrm>
              <a:off x="3635411" y="3012498"/>
              <a:ext cx="759000" cy="180000"/>
              <a:chOff x="583202" y="3552550"/>
              <a:chExt cx="910800" cy="216000"/>
            </a:xfrm>
          </p:grpSpPr>
          <p:sp>
            <p:nvSpPr>
              <p:cNvPr id="20" name="Rectangle 19">
                <a:extLst>
                  <a:ext uri="{FF2B5EF4-FFF2-40B4-BE49-F238E27FC236}">
                    <a16:creationId xmlns:a16="http://schemas.microsoft.com/office/drawing/2014/main" id="{DB625E60-54F5-57A3-25E7-0CA6550DE448}"/>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1" name="Rectangle 20">
                <a:extLst>
                  <a:ext uri="{FF2B5EF4-FFF2-40B4-BE49-F238E27FC236}">
                    <a16:creationId xmlns:a16="http://schemas.microsoft.com/office/drawing/2014/main" id="{898F3A52-374B-0E2D-2338-8D88055316DC}"/>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9" name="Rectangle 18">
              <a:extLst>
                <a:ext uri="{FF2B5EF4-FFF2-40B4-BE49-F238E27FC236}">
                  <a16:creationId xmlns:a16="http://schemas.microsoft.com/office/drawing/2014/main" id="{EEC97A43-BF96-C1CC-9A58-4448AAF7F872}"/>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890704356"/>
      </p:ext>
    </p:extLst>
  </p:cSld>
  <p:clrMapOvr>
    <a:masterClrMapping/>
  </p:clrMapOvr>
  <p:extLst>
    <p:ext uri="{DCECCB84-F9BA-43D5-87BE-67443E8EF086}">
      <p15:sldGuideLst xmlns:p15="http://schemas.microsoft.com/office/powerpoint/2012/main">
        <p15:guide id="1" orient="horz" pos="1277">
          <p15:clr>
            <a:srgbClr val="A4A3A4"/>
          </p15:clr>
        </p15:guide>
        <p15:guide id="2" orient="horz" pos="3821">
          <p15:clr>
            <a:srgbClr val="A4A3A4"/>
          </p15:clr>
        </p15:guide>
        <p15:guide id="3" pos="1752" userDrawn="1">
          <p15:clr>
            <a:srgbClr val="A4A3A4"/>
          </p15:clr>
        </p15:guide>
        <p15:guide id="4" pos="2222" userDrawn="1">
          <p15:clr>
            <a:srgbClr val="A4A3A4"/>
          </p15:clr>
        </p15:guide>
        <p15:guide id="5" pos="3610" userDrawn="1">
          <p15:clr>
            <a:srgbClr val="A4A3A4"/>
          </p15:clr>
        </p15:guide>
        <p15:guide id="6" pos="4077" userDrawn="1">
          <p15:clr>
            <a:srgbClr val="A4A3A4"/>
          </p15:clr>
        </p15:guide>
        <p15:guide id="7" pos="5466" userDrawn="1">
          <p15:clr>
            <a:srgbClr val="A4A3A4"/>
          </p15:clr>
        </p15:guide>
        <p15:guide id="8" pos="5933" userDrawn="1">
          <p15:clr>
            <a:srgbClr val="A4A3A4"/>
          </p15:clr>
        </p15:guide>
        <p15:guide id="9" orient="horz" pos="1569" userDrawn="1">
          <p15:clr>
            <a:srgbClr val="A4A3A4"/>
          </p15:clr>
        </p15:guide>
        <p15:guide id="10" orient="horz" pos="1657" userDrawn="1">
          <p15:clr>
            <a:srgbClr val="A4A3A4"/>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4. Six contents infographic">
    <p:bg>
      <p:bgPr>
        <a:solidFill>
          <a:schemeClr val="bg2"/>
        </a:solidFill>
        <a:effectLst/>
      </p:bgPr>
    </p:bg>
    <p:spTree>
      <p:nvGrpSpPr>
        <p:cNvPr id="1" name=""/>
        <p:cNvGrpSpPr/>
        <p:nvPr/>
      </p:nvGrpSpPr>
      <p:grpSpPr>
        <a:xfrm>
          <a:off x="0" y="0"/>
          <a:ext cx="0" cy="0"/>
          <a:chOff x="0" y="0"/>
          <a:chExt cx="0" cy="0"/>
        </a:xfrm>
      </p:grpSpPr>
      <p:sp>
        <p:nvSpPr>
          <p:cNvPr id="4" name="TextBox 3">
            <a:hlinkClick r:id="rId2"/>
            <a:extLst>
              <a:ext uri="{FF2B5EF4-FFF2-40B4-BE49-F238E27FC236}">
                <a16:creationId xmlns:a16="http://schemas.microsoft.com/office/drawing/2014/main" id="{09426170-C5E8-2F13-FF95-24FD625C3661}"/>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grpSp>
        <p:nvGrpSpPr>
          <p:cNvPr id="48" name="Group 47">
            <a:extLst>
              <a:ext uri="{FF2B5EF4-FFF2-40B4-BE49-F238E27FC236}">
                <a16:creationId xmlns:a16="http://schemas.microsoft.com/office/drawing/2014/main" id="{267861F8-9188-AA64-4026-26F7F621527F}"/>
              </a:ext>
            </a:extLst>
          </p:cNvPr>
          <p:cNvGrpSpPr/>
          <p:nvPr userDrawn="1"/>
        </p:nvGrpSpPr>
        <p:grpSpPr>
          <a:xfrm>
            <a:off x="292100" y="1816099"/>
            <a:ext cx="11607800" cy="4457699"/>
            <a:chOff x="292100" y="1816099"/>
            <a:chExt cx="11607800" cy="4457699"/>
          </a:xfrm>
        </p:grpSpPr>
        <p:sp>
          <p:nvSpPr>
            <p:cNvPr id="40" name="Rectangle 39">
              <a:extLst>
                <a:ext uri="{FF2B5EF4-FFF2-40B4-BE49-F238E27FC236}">
                  <a16:creationId xmlns:a16="http://schemas.microsoft.com/office/drawing/2014/main" id="{97D80E76-DA85-8E1F-8C3D-A3F27DF2756F}"/>
                </a:ext>
              </a:extLst>
            </p:cNvPr>
            <p:cNvSpPr>
              <a:spLocks/>
            </p:cNvSpPr>
            <p:nvPr userDrawn="1"/>
          </p:nvSpPr>
          <p:spPr>
            <a:xfrm>
              <a:off x="292100" y="1816099"/>
              <a:ext cx="3749294" cy="2138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1" name="Rectangle 40">
              <a:extLst>
                <a:ext uri="{FF2B5EF4-FFF2-40B4-BE49-F238E27FC236}">
                  <a16:creationId xmlns:a16="http://schemas.microsoft.com/office/drawing/2014/main" id="{2D8236A0-EE18-B2E2-2AB5-5D2CBAC9F926}"/>
                </a:ext>
              </a:extLst>
            </p:cNvPr>
            <p:cNvSpPr>
              <a:spLocks/>
            </p:cNvSpPr>
            <p:nvPr userDrawn="1"/>
          </p:nvSpPr>
          <p:spPr>
            <a:xfrm>
              <a:off x="4221353" y="1816099"/>
              <a:ext cx="3749294" cy="2138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2" name="Rectangle 41">
              <a:extLst>
                <a:ext uri="{FF2B5EF4-FFF2-40B4-BE49-F238E27FC236}">
                  <a16:creationId xmlns:a16="http://schemas.microsoft.com/office/drawing/2014/main" id="{1000561E-EDD9-D1C3-A70D-EA24CE2460B8}"/>
                </a:ext>
              </a:extLst>
            </p:cNvPr>
            <p:cNvSpPr>
              <a:spLocks/>
            </p:cNvSpPr>
            <p:nvPr userDrawn="1"/>
          </p:nvSpPr>
          <p:spPr>
            <a:xfrm>
              <a:off x="8150606" y="1816099"/>
              <a:ext cx="3749294" cy="2138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37" name="Rectangle 36">
              <a:extLst>
                <a:ext uri="{FF2B5EF4-FFF2-40B4-BE49-F238E27FC236}">
                  <a16:creationId xmlns:a16="http://schemas.microsoft.com/office/drawing/2014/main" id="{EA2C27D8-7CA8-8BED-11FB-18CD9C569E1F}"/>
                </a:ext>
              </a:extLst>
            </p:cNvPr>
            <p:cNvSpPr>
              <a:spLocks/>
            </p:cNvSpPr>
            <p:nvPr userDrawn="1"/>
          </p:nvSpPr>
          <p:spPr>
            <a:xfrm>
              <a:off x="292100" y="4134928"/>
              <a:ext cx="3749294" cy="2138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38" name="Rectangle 37">
              <a:extLst>
                <a:ext uri="{FF2B5EF4-FFF2-40B4-BE49-F238E27FC236}">
                  <a16:creationId xmlns:a16="http://schemas.microsoft.com/office/drawing/2014/main" id="{54C0A4AF-7190-026F-3B94-09BB7E73AD43}"/>
                </a:ext>
              </a:extLst>
            </p:cNvPr>
            <p:cNvSpPr>
              <a:spLocks/>
            </p:cNvSpPr>
            <p:nvPr userDrawn="1"/>
          </p:nvSpPr>
          <p:spPr>
            <a:xfrm>
              <a:off x="4221353" y="4134928"/>
              <a:ext cx="3749294" cy="2138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39" name="Rectangle 38">
              <a:extLst>
                <a:ext uri="{FF2B5EF4-FFF2-40B4-BE49-F238E27FC236}">
                  <a16:creationId xmlns:a16="http://schemas.microsoft.com/office/drawing/2014/main" id="{E05C7C93-4556-5F91-0BB0-EB4303E013B6}"/>
                </a:ext>
              </a:extLst>
            </p:cNvPr>
            <p:cNvSpPr>
              <a:spLocks/>
            </p:cNvSpPr>
            <p:nvPr userDrawn="1"/>
          </p:nvSpPr>
          <p:spPr>
            <a:xfrm>
              <a:off x="8150606" y="4134928"/>
              <a:ext cx="3749294" cy="2138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gr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7" name="Text Placeholder 8">
            <a:extLst>
              <a:ext uri="{FF2B5EF4-FFF2-40B4-BE49-F238E27FC236}">
                <a16:creationId xmlns:a16="http://schemas.microsoft.com/office/drawing/2014/main" id="{3897CD09-F298-A688-AD0E-33207E28C039}"/>
              </a:ext>
            </a:extLst>
          </p:cNvPr>
          <p:cNvSpPr>
            <a:spLocks noGrp="1"/>
          </p:cNvSpPr>
          <p:nvPr userDrawn="1">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22" name="Content Placeholder 42">
            <a:extLst>
              <a:ext uri="{FF2B5EF4-FFF2-40B4-BE49-F238E27FC236}">
                <a16:creationId xmlns:a16="http://schemas.microsoft.com/office/drawing/2014/main" id="{E8D266B2-CCFF-C415-C12C-11AA6B9F32F0}"/>
              </a:ext>
            </a:extLst>
          </p:cNvPr>
          <p:cNvSpPr>
            <a:spLocks noGrp="1"/>
          </p:cNvSpPr>
          <p:nvPr userDrawn="1">
            <p:ph sz="quarter" idx="21" hasCustomPrompt="1"/>
          </p:nvPr>
        </p:nvSpPr>
        <p:spPr>
          <a:xfrm>
            <a:off x="584201" y="2028734"/>
            <a:ext cx="3165771"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3" name="Content Placeholder 42">
            <a:extLst>
              <a:ext uri="{FF2B5EF4-FFF2-40B4-BE49-F238E27FC236}">
                <a16:creationId xmlns:a16="http://schemas.microsoft.com/office/drawing/2014/main" id="{DACB9376-28F2-867B-927C-B42AFDB88F00}"/>
              </a:ext>
            </a:extLst>
          </p:cNvPr>
          <p:cNvSpPr>
            <a:spLocks noGrp="1"/>
          </p:cNvSpPr>
          <p:nvPr userDrawn="1">
            <p:ph sz="quarter" idx="22" hasCustomPrompt="1"/>
          </p:nvPr>
        </p:nvSpPr>
        <p:spPr>
          <a:xfrm>
            <a:off x="4513115" y="2028734"/>
            <a:ext cx="3165771"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4" name="Content Placeholder 42">
            <a:extLst>
              <a:ext uri="{FF2B5EF4-FFF2-40B4-BE49-F238E27FC236}">
                <a16:creationId xmlns:a16="http://schemas.microsoft.com/office/drawing/2014/main" id="{6EAE194B-FB33-B17D-8F3B-849F208E0189}"/>
              </a:ext>
            </a:extLst>
          </p:cNvPr>
          <p:cNvSpPr>
            <a:spLocks noGrp="1"/>
          </p:cNvSpPr>
          <p:nvPr userDrawn="1">
            <p:ph sz="quarter" idx="23" hasCustomPrompt="1"/>
          </p:nvPr>
        </p:nvSpPr>
        <p:spPr>
          <a:xfrm>
            <a:off x="8442029" y="2028734"/>
            <a:ext cx="3165771"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Content Placeholder 42">
            <a:extLst>
              <a:ext uri="{FF2B5EF4-FFF2-40B4-BE49-F238E27FC236}">
                <a16:creationId xmlns:a16="http://schemas.microsoft.com/office/drawing/2014/main" id="{E7C967C5-73E3-0749-6D55-2595A58A44B3}"/>
              </a:ext>
            </a:extLst>
          </p:cNvPr>
          <p:cNvSpPr>
            <a:spLocks noGrp="1"/>
          </p:cNvSpPr>
          <p:nvPr userDrawn="1">
            <p:ph sz="quarter" idx="24" hasCustomPrompt="1"/>
          </p:nvPr>
        </p:nvSpPr>
        <p:spPr>
          <a:xfrm>
            <a:off x="8442029" y="4344299"/>
            <a:ext cx="3165771"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6" name="Content Placeholder 42">
            <a:extLst>
              <a:ext uri="{FF2B5EF4-FFF2-40B4-BE49-F238E27FC236}">
                <a16:creationId xmlns:a16="http://schemas.microsoft.com/office/drawing/2014/main" id="{B4166E6D-B97D-8EF3-8BE8-D070601A90BC}"/>
              </a:ext>
            </a:extLst>
          </p:cNvPr>
          <p:cNvSpPr>
            <a:spLocks noGrp="1"/>
          </p:cNvSpPr>
          <p:nvPr userDrawn="1">
            <p:ph sz="quarter" idx="25" hasCustomPrompt="1"/>
          </p:nvPr>
        </p:nvSpPr>
        <p:spPr>
          <a:xfrm>
            <a:off x="4513115" y="4344299"/>
            <a:ext cx="3165771"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7" name="Content Placeholder 42">
            <a:extLst>
              <a:ext uri="{FF2B5EF4-FFF2-40B4-BE49-F238E27FC236}">
                <a16:creationId xmlns:a16="http://schemas.microsoft.com/office/drawing/2014/main" id="{08DF8594-84BE-118D-99B0-CE3B434B8B9D}"/>
              </a:ext>
            </a:extLst>
          </p:cNvPr>
          <p:cNvSpPr>
            <a:spLocks noGrp="1"/>
          </p:cNvSpPr>
          <p:nvPr userDrawn="1">
            <p:ph sz="quarter" idx="26" hasCustomPrompt="1"/>
          </p:nvPr>
        </p:nvSpPr>
        <p:spPr>
          <a:xfrm>
            <a:off x="584201" y="4344299"/>
            <a:ext cx="3165771"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Text Placeholder 4">
            <a:extLst>
              <a:ext uri="{FF2B5EF4-FFF2-40B4-BE49-F238E27FC236}">
                <a16:creationId xmlns:a16="http://schemas.microsoft.com/office/drawing/2014/main" id="{AEB88A5A-D853-68DC-6D16-8D99ABB42F51}"/>
              </a:ext>
            </a:extLst>
          </p:cNvPr>
          <p:cNvSpPr>
            <a:spLocks noGrp="1"/>
          </p:cNvSpPr>
          <p:nvPr userDrawn="1">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5" name="Danske Progress Bar">
            <a:extLst>
              <a:ext uri="{FF2B5EF4-FFF2-40B4-BE49-F238E27FC236}">
                <a16:creationId xmlns:a16="http://schemas.microsoft.com/office/drawing/2014/main" id="{4F55211D-3174-382B-F13F-926910F8A4EF}"/>
              </a:ext>
            </a:extLst>
          </p:cNvPr>
          <p:cNvGrpSpPr>
            <a:grpSpLocks noChangeAspect="1"/>
          </p:cNvGrpSpPr>
          <p:nvPr userDrawn="1"/>
        </p:nvGrpSpPr>
        <p:grpSpPr>
          <a:xfrm>
            <a:off x="10848800" y="404200"/>
            <a:ext cx="756000" cy="180000"/>
            <a:chOff x="3635411" y="3012498"/>
            <a:chExt cx="759000" cy="180000"/>
          </a:xfrm>
        </p:grpSpPr>
        <p:grpSp>
          <p:nvGrpSpPr>
            <p:cNvPr id="11" name="Group 10">
              <a:extLst>
                <a:ext uri="{FF2B5EF4-FFF2-40B4-BE49-F238E27FC236}">
                  <a16:creationId xmlns:a16="http://schemas.microsoft.com/office/drawing/2014/main" id="{635FB18A-A789-2DD2-D81E-B3E080626A59}"/>
                </a:ext>
              </a:extLst>
            </p:cNvPr>
            <p:cNvGrpSpPr/>
            <p:nvPr/>
          </p:nvGrpSpPr>
          <p:grpSpPr>
            <a:xfrm>
              <a:off x="3635411" y="3012498"/>
              <a:ext cx="759000" cy="180000"/>
              <a:chOff x="583202" y="3552550"/>
              <a:chExt cx="910800" cy="216000"/>
            </a:xfrm>
          </p:grpSpPr>
          <p:sp>
            <p:nvSpPr>
              <p:cNvPr id="28" name="Rectangle 27">
                <a:extLst>
                  <a:ext uri="{FF2B5EF4-FFF2-40B4-BE49-F238E27FC236}">
                    <a16:creationId xmlns:a16="http://schemas.microsoft.com/office/drawing/2014/main" id="{505BFE80-E8A1-0E54-0A24-FD5F226989D8}"/>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29" name="Rectangle 28">
                <a:extLst>
                  <a:ext uri="{FF2B5EF4-FFF2-40B4-BE49-F238E27FC236}">
                    <a16:creationId xmlns:a16="http://schemas.microsoft.com/office/drawing/2014/main" id="{6A9583AE-332C-C3C9-7EA9-FC0416C9766D}"/>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4" name="Rectangle 13">
              <a:extLst>
                <a:ext uri="{FF2B5EF4-FFF2-40B4-BE49-F238E27FC236}">
                  <a16:creationId xmlns:a16="http://schemas.microsoft.com/office/drawing/2014/main" id="{DF3A5810-4F24-A5FC-FEE3-BD77F8F39A65}"/>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573206098"/>
      </p:ext>
    </p:extLst>
  </p:cSld>
  <p:clrMapOvr>
    <a:masterClrMapping/>
  </p:clrMapOvr>
  <p:extLst>
    <p:ext uri="{DCECCB84-F9BA-43D5-87BE-67443E8EF086}">
      <p15:sldGuideLst xmlns:p15="http://schemas.microsoft.com/office/powerpoint/2012/main">
        <p15:guide id="2" orient="horz" pos="3821">
          <p15:clr>
            <a:srgbClr val="A4A3A4"/>
          </p15:clr>
        </p15:guide>
        <p15:guide id="3" orient="horz" pos="1277">
          <p15:clr>
            <a:srgbClr val="A4A3A4"/>
          </p15:clr>
        </p15:guide>
        <p15:guide id="4" orient="horz" pos="2363" userDrawn="1">
          <p15:clr>
            <a:srgbClr val="A4A3A4"/>
          </p15:clr>
        </p15:guide>
        <p15:guide id="5" orient="horz" pos="2733" userDrawn="1">
          <p15:clr>
            <a:srgbClr val="A4A3A4"/>
          </p15:clr>
        </p15:guide>
        <p15:guide id="6" pos="2839" userDrawn="1">
          <p15:clr>
            <a:srgbClr val="A4A3A4"/>
          </p15:clr>
        </p15:guide>
        <p15:guide id="7" pos="2363" userDrawn="1">
          <p15:clr>
            <a:srgbClr val="A4A3A4"/>
          </p15:clr>
        </p15:guide>
        <p15:guide id="8" pos="4843" userDrawn="1">
          <p15:clr>
            <a:srgbClr val="A4A3A4"/>
          </p15:clr>
        </p15:guide>
        <p15:guide id="9" pos="5314"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5. Eight contents infographic">
    <p:bg>
      <p:bgPr>
        <a:solidFill>
          <a:srgbClr val="EBEBE6"/>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47BADDE1-6C08-F935-F616-A00510422D75}"/>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grpSp>
        <p:nvGrpSpPr>
          <p:cNvPr id="23" name="Group 22">
            <a:extLst>
              <a:ext uri="{FF2B5EF4-FFF2-40B4-BE49-F238E27FC236}">
                <a16:creationId xmlns:a16="http://schemas.microsoft.com/office/drawing/2014/main" id="{C83A08DB-8AE1-FC66-44E8-B6E9CC92648F}"/>
              </a:ext>
            </a:extLst>
          </p:cNvPr>
          <p:cNvGrpSpPr/>
          <p:nvPr userDrawn="1"/>
        </p:nvGrpSpPr>
        <p:grpSpPr>
          <a:xfrm>
            <a:off x="292100" y="1816099"/>
            <a:ext cx="11607800" cy="4457699"/>
            <a:chOff x="292100" y="1816099"/>
            <a:chExt cx="11607800" cy="4457699"/>
          </a:xfrm>
        </p:grpSpPr>
        <p:grpSp>
          <p:nvGrpSpPr>
            <p:cNvPr id="24" name="Group 23">
              <a:extLst>
                <a:ext uri="{FF2B5EF4-FFF2-40B4-BE49-F238E27FC236}">
                  <a16:creationId xmlns:a16="http://schemas.microsoft.com/office/drawing/2014/main" id="{1F01CBC0-9554-6F33-B2AE-C38E95A8E7DD}"/>
                </a:ext>
              </a:extLst>
            </p:cNvPr>
            <p:cNvGrpSpPr/>
            <p:nvPr userDrawn="1"/>
          </p:nvGrpSpPr>
          <p:grpSpPr>
            <a:xfrm>
              <a:off x="292100" y="1816099"/>
              <a:ext cx="11607800" cy="2138870"/>
              <a:chOff x="292100" y="1816099"/>
              <a:chExt cx="11607800" cy="4457700"/>
            </a:xfrm>
          </p:grpSpPr>
          <p:sp>
            <p:nvSpPr>
              <p:cNvPr id="45" name="Rectangle 44">
                <a:extLst>
                  <a:ext uri="{FF2B5EF4-FFF2-40B4-BE49-F238E27FC236}">
                    <a16:creationId xmlns:a16="http://schemas.microsoft.com/office/drawing/2014/main" id="{762772DB-018B-D46C-9004-F10FD0F25559}"/>
                  </a:ext>
                </a:extLst>
              </p:cNvPr>
              <p:cNvSpPr>
                <a:spLocks/>
              </p:cNvSpPr>
              <p:nvPr userDrawn="1"/>
            </p:nvSpPr>
            <p:spPr>
              <a:xfrm>
                <a:off x="292100"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6" name="Rectangle 45">
                <a:extLst>
                  <a:ext uri="{FF2B5EF4-FFF2-40B4-BE49-F238E27FC236}">
                    <a16:creationId xmlns:a16="http://schemas.microsoft.com/office/drawing/2014/main" id="{E2C52513-A4F1-6C6F-1151-2C87821DE099}"/>
                  </a:ext>
                </a:extLst>
              </p:cNvPr>
              <p:cNvSpPr>
                <a:spLocks/>
              </p:cNvSpPr>
              <p:nvPr userDrawn="1"/>
            </p:nvSpPr>
            <p:spPr>
              <a:xfrm>
                <a:off x="3239040"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7" name="Rectangle 46">
                <a:extLst>
                  <a:ext uri="{FF2B5EF4-FFF2-40B4-BE49-F238E27FC236}">
                    <a16:creationId xmlns:a16="http://schemas.microsoft.com/office/drawing/2014/main" id="{2F0565A9-DD75-DF79-6123-3CFEB008B603}"/>
                  </a:ext>
                </a:extLst>
              </p:cNvPr>
              <p:cNvSpPr>
                <a:spLocks/>
              </p:cNvSpPr>
              <p:nvPr userDrawn="1"/>
            </p:nvSpPr>
            <p:spPr>
              <a:xfrm>
                <a:off x="6185979"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8" name="Rectangle 47">
                <a:extLst>
                  <a:ext uri="{FF2B5EF4-FFF2-40B4-BE49-F238E27FC236}">
                    <a16:creationId xmlns:a16="http://schemas.microsoft.com/office/drawing/2014/main" id="{18DB1310-8322-0B0D-2C58-8E29AC1979C6}"/>
                  </a:ext>
                </a:extLst>
              </p:cNvPr>
              <p:cNvSpPr>
                <a:spLocks/>
              </p:cNvSpPr>
              <p:nvPr userDrawn="1"/>
            </p:nvSpPr>
            <p:spPr>
              <a:xfrm>
                <a:off x="9132919"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grpSp>
        <p:grpSp>
          <p:nvGrpSpPr>
            <p:cNvPr id="25" name="Group 24">
              <a:extLst>
                <a:ext uri="{FF2B5EF4-FFF2-40B4-BE49-F238E27FC236}">
                  <a16:creationId xmlns:a16="http://schemas.microsoft.com/office/drawing/2014/main" id="{E1054FBE-C89F-FF76-7EEC-4DEC115E16DC}"/>
                </a:ext>
              </a:extLst>
            </p:cNvPr>
            <p:cNvGrpSpPr/>
            <p:nvPr userDrawn="1"/>
          </p:nvGrpSpPr>
          <p:grpSpPr>
            <a:xfrm>
              <a:off x="292100" y="4134928"/>
              <a:ext cx="11607800" cy="2138870"/>
              <a:chOff x="292100" y="1816099"/>
              <a:chExt cx="11607800" cy="4457700"/>
            </a:xfrm>
          </p:grpSpPr>
          <p:sp>
            <p:nvSpPr>
              <p:cNvPr id="26" name="Rectangle 25">
                <a:extLst>
                  <a:ext uri="{FF2B5EF4-FFF2-40B4-BE49-F238E27FC236}">
                    <a16:creationId xmlns:a16="http://schemas.microsoft.com/office/drawing/2014/main" id="{3CEA621B-FA45-BCE2-7053-02AB7EE7CCA0}"/>
                  </a:ext>
                </a:extLst>
              </p:cNvPr>
              <p:cNvSpPr>
                <a:spLocks/>
              </p:cNvSpPr>
              <p:nvPr userDrawn="1"/>
            </p:nvSpPr>
            <p:spPr>
              <a:xfrm>
                <a:off x="292100"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2" name="Rectangle 41">
                <a:extLst>
                  <a:ext uri="{FF2B5EF4-FFF2-40B4-BE49-F238E27FC236}">
                    <a16:creationId xmlns:a16="http://schemas.microsoft.com/office/drawing/2014/main" id="{C9D7BB6C-0B4D-FEF3-3F84-457316E7DA0C}"/>
                  </a:ext>
                </a:extLst>
              </p:cNvPr>
              <p:cNvSpPr>
                <a:spLocks/>
              </p:cNvSpPr>
              <p:nvPr userDrawn="1"/>
            </p:nvSpPr>
            <p:spPr>
              <a:xfrm>
                <a:off x="3239040"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3" name="Rectangle 42">
                <a:extLst>
                  <a:ext uri="{FF2B5EF4-FFF2-40B4-BE49-F238E27FC236}">
                    <a16:creationId xmlns:a16="http://schemas.microsoft.com/office/drawing/2014/main" id="{44329065-1E1B-8879-E45A-4836A4F65178}"/>
                  </a:ext>
                </a:extLst>
              </p:cNvPr>
              <p:cNvSpPr>
                <a:spLocks/>
              </p:cNvSpPr>
              <p:nvPr userDrawn="1"/>
            </p:nvSpPr>
            <p:spPr>
              <a:xfrm>
                <a:off x="6185979"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sp>
            <p:nvSpPr>
              <p:cNvPr id="44" name="Rectangle 43">
                <a:extLst>
                  <a:ext uri="{FF2B5EF4-FFF2-40B4-BE49-F238E27FC236}">
                    <a16:creationId xmlns:a16="http://schemas.microsoft.com/office/drawing/2014/main" id="{776B3B2C-A312-EE25-107A-0CE5AE35DAB2}"/>
                  </a:ext>
                </a:extLst>
              </p:cNvPr>
              <p:cNvSpPr>
                <a:spLocks/>
              </p:cNvSpPr>
              <p:nvPr userDrawn="1"/>
            </p:nvSpPr>
            <p:spPr>
              <a:xfrm>
                <a:off x="9132919" y="1816099"/>
                <a:ext cx="2766981" cy="44577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GB" noProof="0" dirty="0"/>
              </a:p>
            </p:txBody>
          </p:sp>
        </p:grpSp>
      </p:gr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4" name="Text Placeholder 8">
            <a:extLst>
              <a:ext uri="{FF2B5EF4-FFF2-40B4-BE49-F238E27FC236}">
                <a16:creationId xmlns:a16="http://schemas.microsoft.com/office/drawing/2014/main" id="{5816002A-15C0-D0D7-CC88-E8335DC036D9}"/>
              </a:ext>
            </a:extLst>
          </p:cNvPr>
          <p:cNvSpPr>
            <a:spLocks noGrp="1"/>
          </p:cNvSpPr>
          <p:nvPr>
            <p:ph type="body" sz="quarter" idx="15"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80F335A0-4761-4CCD-14C7-4E1F262DF452}"/>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sp>
        <p:nvSpPr>
          <p:cNvPr id="31" name="Content Placeholder 42">
            <a:extLst>
              <a:ext uri="{FF2B5EF4-FFF2-40B4-BE49-F238E27FC236}">
                <a16:creationId xmlns:a16="http://schemas.microsoft.com/office/drawing/2014/main" id="{AED4E378-3640-66BF-757B-6D33F3682FB2}"/>
              </a:ext>
            </a:extLst>
          </p:cNvPr>
          <p:cNvSpPr>
            <a:spLocks noGrp="1"/>
          </p:cNvSpPr>
          <p:nvPr userDrawn="1">
            <p:ph sz="quarter" idx="21" hasCustomPrompt="1"/>
          </p:nvPr>
        </p:nvSpPr>
        <p:spPr>
          <a:xfrm>
            <a:off x="584201" y="2028734"/>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2" name="Content Placeholder 42">
            <a:extLst>
              <a:ext uri="{FF2B5EF4-FFF2-40B4-BE49-F238E27FC236}">
                <a16:creationId xmlns:a16="http://schemas.microsoft.com/office/drawing/2014/main" id="{5D4D612A-58C7-62D2-8A9C-0B59AAA374EF}"/>
              </a:ext>
            </a:extLst>
          </p:cNvPr>
          <p:cNvSpPr>
            <a:spLocks noGrp="1"/>
          </p:cNvSpPr>
          <p:nvPr userDrawn="1">
            <p:ph sz="quarter" idx="22" hasCustomPrompt="1"/>
          </p:nvPr>
        </p:nvSpPr>
        <p:spPr>
          <a:xfrm>
            <a:off x="3530886" y="2028734"/>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3" name="Content Placeholder 42">
            <a:extLst>
              <a:ext uri="{FF2B5EF4-FFF2-40B4-BE49-F238E27FC236}">
                <a16:creationId xmlns:a16="http://schemas.microsoft.com/office/drawing/2014/main" id="{52CB9049-8995-8F8D-E1F0-EB31A4068896}"/>
              </a:ext>
            </a:extLst>
          </p:cNvPr>
          <p:cNvSpPr>
            <a:spLocks noGrp="1"/>
          </p:cNvSpPr>
          <p:nvPr userDrawn="1">
            <p:ph sz="quarter" idx="23" hasCustomPrompt="1"/>
          </p:nvPr>
        </p:nvSpPr>
        <p:spPr>
          <a:xfrm>
            <a:off x="6477571" y="2028734"/>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4" name="Content Placeholder 42">
            <a:extLst>
              <a:ext uri="{FF2B5EF4-FFF2-40B4-BE49-F238E27FC236}">
                <a16:creationId xmlns:a16="http://schemas.microsoft.com/office/drawing/2014/main" id="{8A3668F0-0277-C8B4-E1D8-6BC15D9CDF8A}"/>
              </a:ext>
            </a:extLst>
          </p:cNvPr>
          <p:cNvSpPr>
            <a:spLocks noGrp="1"/>
          </p:cNvSpPr>
          <p:nvPr userDrawn="1">
            <p:ph sz="quarter" idx="24" hasCustomPrompt="1"/>
          </p:nvPr>
        </p:nvSpPr>
        <p:spPr>
          <a:xfrm>
            <a:off x="6477571" y="4344299"/>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5" name="Content Placeholder 42">
            <a:extLst>
              <a:ext uri="{FF2B5EF4-FFF2-40B4-BE49-F238E27FC236}">
                <a16:creationId xmlns:a16="http://schemas.microsoft.com/office/drawing/2014/main" id="{E4027846-D7BF-DDCC-5577-4279060F58A7}"/>
              </a:ext>
            </a:extLst>
          </p:cNvPr>
          <p:cNvSpPr>
            <a:spLocks noGrp="1"/>
          </p:cNvSpPr>
          <p:nvPr userDrawn="1">
            <p:ph sz="quarter" idx="25" hasCustomPrompt="1"/>
          </p:nvPr>
        </p:nvSpPr>
        <p:spPr>
          <a:xfrm>
            <a:off x="3530886" y="4344299"/>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6" name="Content Placeholder 42">
            <a:extLst>
              <a:ext uri="{FF2B5EF4-FFF2-40B4-BE49-F238E27FC236}">
                <a16:creationId xmlns:a16="http://schemas.microsoft.com/office/drawing/2014/main" id="{7F7A6D8A-B933-8C82-5999-672F9EC09975}"/>
              </a:ext>
            </a:extLst>
          </p:cNvPr>
          <p:cNvSpPr>
            <a:spLocks noGrp="1"/>
          </p:cNvSpPr>
          <p:nvPr userDrawn="1">
            <p:ph sz="quarter" idx="26" hasCustomPrompt="1"/>
          </p:nvPr>
        </p:nvSpPr>
        <p:spPr>
          <a:xfrm>
            <a:off x="584201" y="4344299"/>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7" name="Content Placeholder 42">
            <a:extLst>
              <a:ext uri="{FF2B5EF4-FFF2-40B4-BE49-F238E27FC236}">
                <a16:creationId xmlns:a16="http://schemas.microsoft.com/office/drawing/2014/main" id="{6EB56690-2AC4-A0A7-F8C2-45B3AFB402CF}"/>
              </a:ext>
            </a:extLst>
          </p:cNvPr>
          <p:cNvSpPr>
            <a:spLocks noGrp="1"/>
          </p:cNvSpPr>
          <p:nvPr userDrawn="1">
            <p:ph sz="quarter" idx="27" hasCustomPrompt="1"/>
          </p:nvPr>
        </p:nvSpPr>
        <p:spPr>
          <a:xfrm>
            <a:off x="9424257" y="2028734"/>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42">
            <a:extLst>
              <a:ext uri="{FF2B5EF4-FFF2-40B4-BE49-F238E27FC236}">
                <a16:creationId xmlns:a16="http://schemas.microsoft.com/office/drawing/2014/main" id="{C8B6E939-EE90-E5FF-B154-B4708B55A4F7}"/>
              </a:ext>
            </a:extLst>
          </p:cNvPr>
          <p:cNvSpPr>
            <a:spLocks noGrp="1"/>
          </p:cNvSpPr>
          <p:nvPr userDrawn="1">
            <p:ph sz="quarter" idx="28" hasCustomPrompt="1"/>
          </p:nvPr>
        </p:nvSpPr>
        <p:spPr>
          <a:xfrm>
            <a:off x="9424257" y="4344299"/>
            <a:ext cx="2183543" cy="1713600"/>
          </a:xfrm>
        </p:spPr>
        <p:txBody>
          <a:bodyPr/>
          <a:lstStyle>
            <a:lvl1pPr>
              <a:defRPr sz="1200"/>
            </a:lvl1pPr>
            <a:lvl2pPr>
              <a:defRPr sz="1200"/>
            </a:lvl2pPr>
            <a:lvl3pPr>
              <a:defRPr sz="1200"/>
            </a:lvl3pPr>
            <a:lvl4pPr>
              <a:defRPr sz="1200"/>
            </a:lvl4pPr>
            <a:lvl5pPr>
              <a:defRPr sz="1200"/>
            </a:lvl5pPr>
          </a:lstStyle>
          <a:p>
            <a:pPr lvl="0"/>
            <a:r>
              <a:rPr lang="en-GB" noProof="0" dirty="0"/>
              <a:t>Click to edit Master text styles 12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grpSp>
        <p:nvGrpSpPr>
          <p:cNvPr id="6" name="Danske Progress Bar">
            <a:extLst>
              <a:ext uri="{FF2B5EF4-FFF2-40B4-BE49-F238E27FC236}">
                <a16:creationId xmlns:a16="http://schemas.microsoft.com/office/drawing/2014/main" id="{6521D536-A0FC-6A52-3C13-F3442341545A}"/>
              </a:ext>
            </a:extLst>
          </p:cNvPr>
          <p:cNvGrpSpPr>
            <a:grpSpLocks noChangeAspect="1"/>
          </p:cNvGrpSpPr>
          <p:nvPr userDrawn="1"/>
        </p:nvGrpSpPr>
        <p:grpSpPr>
          <a:xfrm>
            <a:off x="10848800" y="404200"/>
            <a:ext cx="756000" cy="180000"/>
            <a:chOff x="3635411" y="3012498"/>
            <a:chExt cx="759000" cy="180000"/>
          </a:xfrm>
        </p:grpSpPr>
        <p:grpSp>
          <p:nvGrpSpPr>
            <p:cNvPr id="7" name="Group 6">
              <a:extLst>
                <a:ext uri="{FF2B5EF4-FFF2-40B4-BE49-F238E27FC236}">
                  <a16:creationId xmlns:a16="http://schemas.microsoft.com/office/drawing/2014/main" id="{BE762D3F-0C6D-970B-AADB-6413B0AA8B72}"/>
                </a:ext>
              </a:extLst>
            </p:cNvPr>
            <p:cNvGrpSpPr/>
            <p:nvPr/>
          </p:nvGrpSpPr>
          <p:grpSpPr>
            <a:xfrm>
              <a:off x="3635411" y="3012498"/>
              <a:ext cx="759000" cy="180000"/>
              <a:chOff x="583202" y="3552550"/>
              <a:chExt cx="910800" cy="216000"/>
            </a:xfrm>
          </p:grpSpPr>
          <p:sp>
            <p:nvSpPr>
              <p:cNvPr id="11" name="Rectangle 10">
                <a:extLst>
                  <a:ext uri="{FF2B5EF4-FFF2-40B4-BE49-F238E27FC236}">
                    <a16:creationId xmlns:a16="http://schemas.microsoft.com/office/drawing/2014/main" id="{DCB993CF-07DA-DDE2-3484-72CB00921499}"/>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2" name="Rectangle 11">
                <a:extLst>
                  <a:ext uri="{FF2B5EF4-FFF2-40B4-BE49-F238E27FC236}">
                    <a16:creationId xmlns:a16="http://schemas.microsoft.com/office/drawing/2014/main" id="{EA3AFD10-11C6-1FB1-9406-C75CA4D40199}"/>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8" name="Rectangle 7">
              <a:extLst>
                <a:ext uri="{FF2B5EF4-FFF2-40B4-BE49-F238E27FC236}">
                  <a16:creationId xmlns:a16="http://schemas.microsoft.com/office/drawing/2014/main" id="{D2B1DCF7-35EA-8B15-4A48-E172ECCD83B4}"/>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247678574"/>
      </p:ext>
    </p:extLst>
  </p:cSld>
  <p:clrMapOvr>
    <a:masterClrMapping/>
  </p:clrMapOvr>
  <p:extLst>
    <p:ext uri="{DCECCB84-F9BA-43D5-87BE-67443E8EF086}">
      <p15:sldGuideLst xmlns:p15="http://schemas.microsoft.com/office/powerpoint/2012/main">
        <p15:guide id="1" orient="horz" pos="1277">
          <p15:clr>
            <a:srgbClr val="A4A3A4"/>
          </p15:clr>
        </p15:guide>
        <p15:guide id="2" orient="horz" pos="3821">
          <p15:clr>
            <a:srgbClr val="A4A3A4"/>
          </p15:clr>
        </p15:guide>
        <p15:guide id="3" pos="1754" userDrawn="1">
          <p15:clr>
            <a:srgbClr val="A4A3A4"/>
          </p15:clr>
        </p15:guide>
        <p15:guide id="4" pos="2221" userDrawn="1">
          <p15:clr>
            <a:srgbClr val="A4A3A4"/>
          </p15:clr>
        </p15:guide>
        <p15:guide id="5" pos="3610" userDrawn="1">
          <p15:clr>
            <a:srgbClr val="A4A3A4"/>
          </p15:clr>
        </p15:guide>
        <p15:guide id="6" pos="4077" userDrawn="1">
          <p15:clr>
            <a:srgbClr val="A4A3A4"/>
          </p15:clr>
        </p15:guide>
        <p15:guide id="7" pos="5466" userDrawn="1">
          <p15:clr>
            <a:srgbClr val="A4A3A4"/>
          </p15:clr>
        </p15:guide>
        <p15:guide id="8" pos="5933" userDrawn="1">
          <p15:clr>
            <a:srgbClr val="A4A3A4"/>
          </p15:clr>
        </p15:guide>
        <p15:guide id="9" orient="horz" pos="2363" userDrawn="1">
          <p15:clr>
            <a:srgbClr val="A4A3A4"/>
          </p15:clr>
        </p15:guide>
        <p15:guide id="10" orient="horz" pos="2733" userDrawn="1">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1. Title only">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DB208C50-CAC6-6844-4873-0241FB76C47A}"/>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4" name="Text Placeholder 8">
            <a:extLst>
              <a:ext uri="{FF2B5EF4-FFF2-40B4-BE49-F238E27FC236}">
                <a16:creationId xmlns:a16="http://schemas.microsoft.com/office/drawing/2014/main" id="{870FF76D-1963-E6B8-E946-16FEFF996CD7}"/>
              </a:ext>
            </a:extLst>
          </p:cNvPr>
          <p:cNvSpPr>
            <a:spLocks noGrp="1"/>
          </p:cNvSpPr>
          <p:nvPr>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C618F0D4-B150-3A1F-3430-A348C7305344}"/>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9" name="Danske Progress Bar">
            <a:extLst>
              <a:ext uri="{FF2B5EF4-FFF2-40B4-BE49-F238E27FC236}">
                <a16:creationId xmlns:a16="http://schemas.microsoft.com/office/drawing/2014/main" id="{8807A29F-DC80-BA8D-B4BB-D48B3EB1D22C}"/>
              </a:ext>
            </a:extLst>
          </p:cNvPr>
          <p:cNvGrpSpPr>
            <a:grpSpLocks noChangeAspect="1"/>
          </p:cNvGrpSpPr>
          <p:nvPr userDrawn="1"/>
        </p:nvGrpSpPr>
        <p:grpSpPr>
          <a:xfrm>
            <a:off x="10848800" y="404200"/>
            <a:ext cx="756000" cy="180000"/>
            <a:chOff x="3635411" y="3012498"/>
            <a:chExt cx="759000" cy="180000"/>
          </a:xfrm>
        </p:grpSpPr>
        <p:grpSp>
          <p:nvGrpSpPr>
            <p:cNvPr id="11" name="Group 10">
              <a:extLst>
                <a:ext uri="{FF2B5EF4-FFF2-40B4-BE49-F238E27FC236}">
                  <a16:creationId xmlns:a16="http://schemas.microsoft.com/office/drawing/2014/main" id="{6B276E0F-A702-5232-670C-98EA3DD2ACEB}"/>
                </a:ext>
              </a:extLst>
            </p:cNvPr>
            <p:cNvGrpSpPr/>
            <p:nvPr/>
          </p:nvGrpSpPr>
          <p:grpSpPr>
            <a:xfrm>
              <a:off x="3635411" y="3012498"/>
              <a:ext cx="759000" cy="180000"/>
              <a:chOff x="583202" y="3552550"/>
              <a:chExt cx="910800" cy="216000"/>
            </a:xfrm>
          </p:grpSpPr>
          <p:sp>
            <p:nvSpPr>
              <p:cNvPr id="13" name="Rectangle 12">
                <a:extLst>
                  <a:ext uri="{FF2B5EF4-FFF2-40B4-BE49-F238E27FC236}">
                    <a16:creationId xmlns:a16="http://schemas.microsoft.com/office/drawing/2014/main" id="{7C2C649E-F3EB-09B3-0DD3-2B28E40DE0CA}"/>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Rectangle 13">
                <a:extLst>
                  <a:ext uri="{FF2B5EF4-FFF2-40B4-BE49-F238E27FC236}">
                    <a16:creationId xmlns:a16="http://schemas.microsoft.com/office/drawing/2014/main" id="{8D24E716-B5BF-4A06-2156-3E69F425BE43}"/>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2" name="Rectangle 11">
              <a:extLst>
                <a:ext uri="{FF2B5EF4-FFF2-40B4-BE49-F238E27FC236}">
                  <a16:creationId xmlns:a16="http://schemas.microsoft.com/office/drawing/2014/main" id="{3BBDBE4D-1AB4-BD64-8676-A6CBBC11E4F2}"/>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032748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Front page/Title">
    <p:bg>
      <p:bgPr>
        <a:solidFill>
          <a:schemeClr val="tx2"/>
        </a:solidFill>
        <a:effectLst/>
      </p:bgPr>
    </p:bg>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C2B42C44-3A7D-855E-81A0-8E81B8F25DA2}"/>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pic>
        <p:nvPicPr>
          <p:cNvPr id="11" name="Picture 10">
            <a:extLst>
              <a:ext uri="{FF2B5EF4-FFF2-40B4-BE49-F238E27FC236}">
                <a16:creationId xmlns:a16="http://schemas.microsoft.com/office/drawing/2014/main" id="{37D8A4CD-3ACE-ADA2-77E8-A91DD2878E17}"/>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6" name="Holder 2">
            <a:extLst>
              <a:ext uri="{FF2B5EF4-FFF2-40B4-BE49-F238E27FC236}">
                <a16:creationId xmlns:a16="http://schemas.microsoft.com/office/drawing/2014/main" id="{C1587451-B605-8E80-7E1D-3929C0699551}"/>
              </a:ext>
            </a:extLst>
          </p:cNvPr>
          <p:cNvSpPr>
            <a:spLocks noGrp="1"/>
          </p:cNvSpPr>
          <p:nvPr>
            <p:ph type="title" hasCustomPrompt="1"/>
          </p:nvPr>
        </p:nvSpPr>
        <p:spPr>
          <a:xfrm>
            <a:off x="3368598" y="404200"/>
            <a:ext cx="7304739" cy="180000"/>
          </a:xfrm>
          <a:prstGeom prst="rect">
            <a:avLst/>
          </a:prstGeom>
        </p:spPr>
        <p:txBody>
          <a:bodyPr vert="horz" wrap="square" lIns="0" tIns="0" rIns="0" bIns="0" rtlCol="0" anchor="t">
            <a:noAutofit/>
          </a:bodyPr>
          <a:lstStyle>
            <a:lvl1pPr>
              <a:defRPr lang="en-GB" sz="1200" b="0" i="0" noProof="0" dirty="0">
                <a:solidFill>
                  <a:schemeClr val="bg1"/>
                </a:solidFill>
                <a:cs typeface="DanskeRegular"/>
              </a:defRPr>
            </a:lvl1pPr>
          </a:lstStyle>
          <a:p>
            <a:pPr lvl="0">
              <a:spcBef>
                <a:spcPts val="0"/>
              </a:spcBef>
            </a:pPr>
            <a:r>
              <a:rPr lang="en-GB" noProof="0" dirty="0"/>
              <a:t>Click to add date or other information 12 pt</a:t>
            </a:r>
          </a:p>
        </p:txBody>
      </p:sp>
      <p:sp>
        <p:nvSpPr>
          <p:cNvPr id="8" name="Text Placeholder 5">
            <a:extLst>
              <a:ext uri="{FF2B5EF4-FFF2-40B4-BE49-F238E27FC236}">
                <a16:creationId xmlns:a16="http://schemas.microsoft.com/office/drawing/2014/main" id="{CEF88747-1283-0D6B-B1B2-49ED08E7C218}"/>
              </a:ext>
            </a:extLst>
          </p:cNvPr>
          <p:cNvSpPr>
            <a:spLocks noGrp="1"/>
          </p:cNvSpPr>
          <p:nvPr>
            <p:ph type="body" sz="quarter" idx="13" hasCustomPrompt="1"/>
          </p:nvPr>
        </p:nvSpPr>
        <p:spPr>
          <a:xfrm>
            <a:off x="3368599" y="3139200"/>
            <a:ext cx="7304740" cy="553998"/>
          </a:xfrm>
        </p:spPr>
        <p:txBody>
          <a:bodyPr vert="horz" wrap="square" lIns="0" tIns="0" rIns="0" bIns="0" rtlCol="0">
            <a:spAutoFit/>
          </a:bodyPr>
          <a:lstStyle>
            <a:lvl1pPr>
              <a:defRPr lang="en-GB" sz="3600" noProof="0" dirty="0">
                <a:solidFill>
                  <a:schemeClr val="bg1"/>
                </a:solidFill>
                <a:latin typeface="+mj-lt"/>
              </a:defRPr>
            </a:lvl1pPr>
          </a:lstStyle>
          <a:p>
            <a:pPr lvl="0"/>
            <a:r>
              <a:rPr lang="en-GB" noProof="0" dirty="0"/>
              <a:t>Click to add front page title 36 pt</a:t>
            </a:r>
          </a:p>
        </p:txBody>
      </p:sp>
      <p:pic>
        <p:nvPicPr>
          <p:cNvPr id="7" name="Danske Bank Logo">
            <a:extLst>
              <a:ext uri="{FF2B5EF4-FFF2-40B4-BE49-F238E27FC236}">
                <a16:creationId xmlns:a16="http://schemas.microsoft.com/office/drawing/2014/main" id="{CA2B90BF-4B1F-8B1D-D011-C98FECBD2BD9}"/>
              </a:ext>
            </a:extLst>
          </p:cNvPr>
          <p:cNvPicPr>
            <a:picLocks noChangeAspect="1"/>
          </p:cNvPicPr>
          <p:nvPr userDrawn="1"/>
        </p:nvPicPr>
        <p:blipFill>
          <a:blip r:embed="rId4"/>
          <a:stretch>
            <a:fillRect/>
          </a:stretch>
        </p:blipFill>
        <p:spPr>
          <a:xfrm>
            <a:off x="3368599" y="6274797"/>
            <a:ext cx="1368000" cy="139521"/>
          </a:xfrm>
          <a:prstGeom prst="rect">
            <a:avLst/>
          </a:prstGeom>
        </p:spPr>
      </p:pic>
      <p:grpSp>
        <p:nvGrpSpPr>
          <p:cNvPr id="2" name="Danske Progress Bar">
            <a:extLst>
              <a:ext uri="{FF2B5EF4-FFF2-40B4-BE49-F238E27FC236}">
                <a16:creationId xmlns:a16="http://schemas.microsoft.com/office/drawing/2014/main" id="{2C23BDB4-ABE6-CEC3-3A0C-593528046F8A}"/>
              </a:ext>
            </a:extLst>
          </p:cNvPr>
          <p:cNvGrpSpPr>
            <a:grpSpLocks noChangeAspect="1"/>
          </p:cNvGrpSpPr>
          <p:nvPr userDrawn="1"/>
        </p:nvGrpSpPr>
        <p:grpSpPr>
          <a:xfrm>
            <a:off x="583201" y="3292200"/>
            <a:ext cx="910800" cy="216000"/>
            <a:chOff x="583202" y="3552550"/>
            <a:chExt cx="910800" cy="216000"/>
          </a:xfrm>
        </p:grpSpPr>
        <p:sp>
          <p:nvSpPr>
            <p:cNvPr id="9" name="Rectangle 8">
              <a:extLst>
                <a:ext uri="{FF2B5EF4-FFF2-40B4-BE49-F238E27FC236}">
                  <a16:creationId xmlns:a16="http://schemas.microsoft.com/office/drawing/2014/main" id="{8C260908-BB70-ECE7-388B-6062E91A8F68}"/>
                </a:ext>
              </a:extLst>
            </p:cNvPr>
            <p:cNvSpPr/>
            <p:nvPr userDrawn="1"/>
          </p:nvSpPr>
          <p:spPr>
            <a:xfrm>
              <a:off x="583202" y="3552550"/>
              <a:ext cx="910800" cy="216000"/>
            </a:xfrm>
            <a:prstGeom prst="rect">
              <a:avLst/>
            </a:prstGeom>
            <a:solidFill>
              <a:srgbClr val="002346"/>
            </a:solidFill>
            <a:ln w="1143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0" name="Rectangle 9">
              <a:extLst>
                <a:ext uri="{FF2B5EF4-FFF2-40B4-BE49-F238E27FC236}">
                  <a16:creationId xmlns:a16="http://schemas.microsoft.com/office/drawing/2014/main" id="{C9F38A6F-FDAC-9F19-0CDA-B33190EF63F2}"/>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789731524"/>
      </p:ext>
    </p:extLst>
  </p:cSld>
  <p:clrMapOvr>
    <a:masterClrMapping/>
  </p:clrMapOvr>
  <p:extLst>
    <p:ext uri="{DCECCB84-F9BA-43D5-87BE-67443E8EF086}">
      <p15:sldGuideLst xmlns:p15="http://schemas.microsoft.com/office/powerpoint/2012/main">
        <p15:guide id="1" orient="horz" pos="2205">
          <p15:clr>
            <a:srgbClr val="F26B43"/>
          </p15:clr>
        </p15:guide>
        <p15:guide id="2" orient="horz" pos="2064">
          <p15:clr>
            <a:srgbClr val="F26B43"/>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2. Title only_sand background">
    <p:bg>
      <p:bgPr>
        <a:solidFill>
          <a:srgbClr val="EBEBE6"/>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CECFEB25-3051-A93B-2B16-D7CEE2AC1744}"/>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4" name="Text Placeholder 8">
            <a:extLst>
              <a:ext uri="{FF2B5EF4-FFF2-40B4-BE49-F238E27FC236}">
                <a16:creationId xmlns:a16="http://schemas.microsoft.com/office/drawing/2014/main" id="{870FF76D-1963-E6B8-E946-16FEFF996CD7}"/>
              </a:ext>
            </a:extLst>
          </p:cNvPr>
          <p:cNvSpPr>
            <a:spLocks noGrp="1"/>
          </p:cNvSpPr>
          <p:nvPr>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ACB11655-5FA6-2A38-7452-711283DC9E7F}"/>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9" name="Danske Progress Bar">
            <a:extLst>
              <a:ext uri="{FF2B5EF4-FFF2-40B4-BE49-F238E27FC236}">
                <a16:creationId xmlns:a16="http://schemas.microsoft.com/office/drawing/2014/main" id="{4FDDE353-9D2D-75A1-DD31-167FC0508DC2}"/>
              </a:ext>
            </a:extLst>
          </p:cNvPr>
          <p:cNvGrpSpPr>
            <a:grpSpLocks noChangeAspect="1"/>
          </p:cNvGrpSpPr>
          <p:nvPr userDrawn="1"/>
        </p:nvGrpSpPr>
        <p:grpSpPr>
          <a:xfrm>
            <a:off x="10848800" y="404200"/>
            <a:ext cx="756000" cy="180000"/>
            <a:chOff x="3635411" y="3012498"/>
            <a:chExt cx="759000" cy="180000"/>
          </a:xfrm>
        </p:grpSpPr>
        <p:grpSp>
          <p:nvGrpSpPr>
            <p:cNvPr id="11" name="Group 10">
              <a:extLst>
                <a:ext uri="{FF2B5EF4-FFF2-40B4-BE49-F238E27FC236}">
                  <a16:creationId xmlns:a16="http://schemas.microsoft.com/office/drawing/2014/main" id="{D5C5002C-6AC4-F7D4-1AC0-EF3467F22DAE}"/>
                </a:ext>
              </a:extLst>
            </p:cNvPr>
            <p:cNvGrpSpPr/>
            <p:nvPr/>
          </p:nvGrpSpPr>
          <p:grpSpPr>
            <a:xfrm>
              <a:off x="3635411" y="3012498"/>
              <a:ext cx="759000" cy="180000"/>
              <a:chOff x="583202" y="3552550"/>
              <a:chExt cx="910800" cy="216000"/>
            </a:xfrm>
          </p:grpSpPr>
          <p:sp>
            <p:nvSpPr>
              <p:cNvPr id="13" name="Rectangle 12">
                <a:extLst>
                  <a:ext uri="{FF2B5EF4-FFF2-40B4-BE49-F238E27FC236}">
                    <a16:creationId xmlns:a16="http://schemas.microsoft.com/office/drawing/2014/main" id="{D06014AB-5071-A0CA-727D-627130B61F2E}"/>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Rectangle 13">
                <a:extLst>
                  <a:ext uri="{FF2B5EF4-FFF2-40B4-BE49-F238E27FC236}">
                    <a16:creationId xmlns:a16="http://schemas.microsoft.com/office/drawing/2014/main" id="{2E534FFF-38D8-846D-B6A4-7AFB6BD2D965}"/>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2" name="Rectangle 11">
              <a:extLst>
                <a:ext uri="{FF2B5EF4-FFF2-40B4-BE49-F238E27FC236}">
                  <a16:creationId xmlns:a16="http://schemas.microsoft.com/office/drawing/2014/main" id="{F297851C-6048-1021-1FAE-871D1D2FCD21}"/>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23483584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with logo">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6715C1AD-8567-1CA1-C9EF-541EF742C228}"/>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9" name="Text Placeholder 8">
            <a:extLst>
              <a:ext uri="{FF2B5EF4-FFF2-40B4-BE49-F238E27FC236}">
                <a16:creationId xmlns:a16="http://schemas.microsoft.com/office/drawing/2014/main" id="{10BA301E-B8D6-D86C-A780-0B562FCD4724}"/>
              </a:ext>
            </a:extLst>
          </p:cNvPr>
          <p:cNvSpPr>
            <a:spLocks noGrp="1"/>
          </p:cNvSpPr>
          <p:nvPr>
            <p:ph type="body" sz="quarter" idx="12"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grpSp>
        <p:nvGrpSpPr>
          <p:cNvPr id="6" name="Danske Progress Bar">
            <a:extLst>
              <a:ext uri="{FF2B5EF4-FFF2-40B4-BE49-F238E27FC236}">
                <a16:creationId xmlns:a16="http://schemas.microsoft.com/office/drawing/2014/main" id="{265937AA-E484-608D-5942-6EE2C9815A2A}"/>
              </a:ext>
            </a:extLst>
          </p:cNvPr>
          <p:cNvGrpSpPr>
            <a:grpSpLocks noChangeAspect="1"/>
          </p:cNvGrpSpPr>
          <p:nvPr userDrawn="1"/>
        </p:nvGrpSpPr>
        <p:grpSpPr>
          <a:xfrm>
            <a:off x="10848800" y="404200"/>
            <a:ext cx="756000" cy="180000"/>
            <a:chOff x="3635411" y="3012498"/>
            <a:chExt cx="759000" cy="180000"/>
          </a:xfrm>
        </p:grpSpPr>
        <p:grpSp>
          <p:nvGrpSpPr>
            <p:cNvPr id="8" name="Group 7">
              <a:extLst>
                <a:ext uri="{FF2B5EF4-FFF2-40B4-BE49-F238E27FC236}">
                  <a16:creationId xmlns:a16="http://schemas.microsoft.com/office/drawing/2014/main" id="{1A5119E2-8C41-89B4-F0A1-15CEEF2E9474}"/>
                </a:ext>
              </a:extLst>
            </p:cNvPr>
            <p:cNvGrpSpPr/>
            <p:nvPr/>
          </p:nvGrpSpPr>
          <p:grpSpPr>
            <a:xfrm>
              <a:off x="3635411" y="3012498"/>
              <a:ext cx="759000" cy="180000"/>
              <a:chOff x="583202" y="3552550"/>
              <a:chExt cx="910800" cy="216000"/>
            </a:xfrm>
          </p:grpSpPr>
          <p:sp>
            <p:nvSpPr>
              <p:cNvPr id="11" name="Rectangle 10">
                <a:extLst>
                  <a:ext uri="{FF2B5EF4-FFF2-40B4-BE49-F238E27FC236}">
                    <a16:creationId xmlns:a16="http://schemas.microsoft.com/office/drawing/2014/main" id="{D762E632-3024-7B80-46BE-786F087C0EC8}"/>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2" name="Rectangle 11">
                <a:extLst>
                  <a:ext uri="{FF2B5EF4-FFF2-40B4-BE49-F238E27FC236}">
                    <a16:creationId xmlns:a16="http://schemas.microsoft.com/office/drawing/2014/main" id="{6C126CF0-F5F5-E666-EF6B-BF0BDD37AEB7}"/>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0" name="Rectangle 9">
              <a:extLst>
                <a:ext uri="{FF2B5EF4-FFF2-40B4-BE49-F238E27FC236}">
                  <a16:creationId xmlns:a16="http://schemas.microsoft.com/office/drawing/2014/main" id="{53AAF123-CD07-0500-2C89-6CBC8720103A}"/>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989125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 Quote A">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01F0DA72-D1E5-A00F-E073-8D69BC06AAF2}"/>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292100" y="857393"/>
            <a:ext cx="4963502" cy="5416407"/>
          </a:xfrm>
          <a:solidFill>
            <a:schemeClr val="bg1"/>
          </a:solidFill>
        </p:spPr>
        <p:txBody>
          <a:bodyPr/>
          <a:lstStyle>
            <a:lvl1pPr>
              <a:defRPr/>
            </a:lvl1pPr>
          </a:lstStyle>
          <a:p>
            <a:r>
              <a:rPr lang="en-GB" noProof="0" dirty="0"/>
              <a:t> </a:t>
            </a:r>
          </a:p>
        </p:txBody>
      </p:sp>
      <p:sp>
        <p:nvSpPr>
          <p:cNvPr id="3" name="Text Placeholder 8">
            <a:extLst>
              <a:ext uri="{FF2B5EF4-FFF2-40B4-BE49-F238E27FC236}">
                <a16:creationId xmlns:a16="http://schemas.microsoft.com/office/drawing/2014/main" id="{E894F6B9-01D7-89CF-DCCB-E4317FDE9AD8}"/>
              </a:ext>
            </a:extLst>
          </p:cNvPr>
          <p:cNvSpPr>
            <a:spLocks noGrp="1"/>
          </p:cNvSpPr>
          <p:nvPr>
            <p:ph type="body" sz="quarter" idx="12"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6" name="Title 1">
            <a:extLst>
              <a:ext uri="{FF2B5EF4-FFF2-40B4-BE49-F238E27FC236}">
                <a16:creationId xmlns:a16="http://schemas.microsoft.com/office/drawing/2014/main" id="{3BB0CAF5-6BFE-2A1D-8F10-CE65C3D37377}"/>
              </a:ext>
            </a:extLst>
          </p:cNvPr>
          <p:cNvSpPr>
            <a:spLocks noGrp="1"/>
          </p:cNvSpPr>
          <p:nvPr>
            <p:ph type="title" hasCustomPrompt="1"/>
          </p:nvPr>
        </p:nvSpPr>
        <p:spPr>
          <a:xfrm>
            <a:off x="6173570" y="857393"/>
            <a:ext cx="5260975" cy="5416407"/>
          </a:xfrm>
          <a:prstGeom prst="rect">
            <a:avLst/>
          </a:prstGeom>
        </p:spPr>
        <p:txBody>
          <a:bodyPr wrap="square" lIns="0" tIns="0" rIns="0" bIns="0" anchor="t">
            <a:noAutofit/>
          </a:bodyPr>
          <a:lstStyle>
            <a:lvl1pPr algn="l">
              <a:lnSpc>
                <a:spcPts val="2600"/>
              </a:lnSpc>
              <a:defRPr sz="2200" i="1">
                <a:solidFill>
                  <a:srgbClr val="002346"/>
                </a:solidFill>
              </a:defRPr>
            </a:lvl1pPr>
          </a:lstStyle>
          <a:p>
            <a:r>
              <a:rPr lang="en-GB" noProof="0" dirty="0"/>
              <a:t>Click to add quote 22 pt</a:t>
            </a:r>
          </a:p>
        </p:txBody>
      </p:sp>
      <p:grpSp>
        <p:nvGrpSpPr>
          <p:cNvPr id="8" name="Danske Progress Bar">
            <a:extLst>
              <a:ext uri="{FF2B5EF4-FFF2-40B4-BE49-F238E27FC236}">
                <a16:creationId xmlns:a16="http://schemas.microsoft.com/office/drawing/2014/main" id="{9CE79E30-D540-CB62-E8C7-105044C9E191}"/>
              </a:ext>
            </a:extLst>
          </p:cNvPr>
          <p:cNvGrpSpPr>
            <a:grpSpLocks noChangeAspect="1"/>
          </p:cNvGrpSpPr>
          <p:nvPr userDrawn="1"/>
        </p:nvGrpSpPr>
        <p:grpSpPr>
          <a:xfrm>
            <a:off x="10848800" y="404200"/>
            <a:ext cx="756000" cy="180000"/>
            <a:chOff x="3635411" y="3012498"/>
            <a:chExt cx="759000" cy="180000"/>
          </a:xfrm>
        </p:grpSpPr>
        <p:grpSp>
          <p:nvGrpSpPr>
            <p:cNvPr id="10" name="Group 9">
              <a:extLst>
                <a:ext uri="{FF2B5EF4-FFF2-40B4-BE49-F238E27FC236}">
                  <a16:creationId xmlns:a16="http://schemas.microsoft.com/office/drawing/2014/main" id="{38D915C0-B4CB-2DA0-AF6F-D5819F2DA53E}"/>
                </a:ext>
              </a:extLst>
            </p:cNvPr>
            <p:cNvGrpSpPr/>
            <p:nvPr/>
          </p:nvGrpSpPr>
          <p:grpSpPr>
            <a:xfrm>
              <a:off x="3635411" y="3012498"/>
              <a:ext cx="759000" cy="180000"/>
              <a:chOff x="583202" y="3552550"/>
              <a:chExt cx="910800" cy="216000"/>
            </a:xfrm>
          </p:grpSpPr>
          <p:sp>
            <p:nvSpPr>
              <p:cNvPr id="12" name="Rectangle 11">
                <a:extLst>
                  <a:ext uri="{FF2B5EF4-FFF2-40B4-BE49-F238E27FC236}">
                    <a16:creationId xmlns:a16="http://schemas.microsoft.com/office/drawing/2014/main" id="{1C029E32-236C-EBD2-FE34-41368DD94E23}"/>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Rectangle 13">
                <a:extLst>
                  <a:ext uri="{FF2B5EF4-FFF2-40B4-BE49-F238E27FC236}">
                    <a16:creationId xmlns:a16="http://schemas.microsoft.com/office/drawing/2014/main" id="{DDBBA70D-0BF9-E041-E642-5BAF80D6C19F}"/>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1" name="Rectangle 10">
              <a:extLst>
                <a:ext uri="{FF2B5EF4-FFF2-40B4-BE49-F238E27FC236}">
                  <a16:creationId xmlns:a16="http://schemas.microsoft.com/office/drawing/2014/main" id="{B2B655C6-D922-7A47-C42E-5377B9C84034}"/>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824293189"/>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Quote B">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031D6F5F-6785-CD5B-612A-334D60624905}"/>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6936398" y="857393"/>
            <a:ext cx="4963502" cy="5416407"/>
          </a:xfrm>
          <a:solidFill>
            <a:schemeClr val="bg1"/>
          </a:solidFill>
        </p:spPr>
        <p:txBody>
          <a:bodyPr/>
          <a:lstStyle>
            <a:lvl1pPr>
              <a:defRPr/>
            </a:lvl1pPr>
          </a:lstStyle>
          <a:p>
            <a:r>
              <a:rPr lang="en-GB" noProof="0" dirty="0"/>
              <a:t> </a:t>
            </a:r>
          </a:p>
        </p:txBody>
      </p:sp>
      <p:sp>
        <p:nvSpPr>
          <p:cNvPr id="2" name="Text Placeholder 8">
            <a:extLst>
              <a:ext uri="{FF2B5EF4-FFF2-40B4-BE49-F238E27FC236}">
                <a16:creationId xmlns:a16="http://schemas.microsoft.com/office/drawing/2014/main" id="{D61F2A0D-8F88-EFC0-0B37-170E7C9679DF}"/>
              </a:ext>
            </a:extLst>
          </p:cNvPr>
          <p:cNvSpPr>
            <a:spLocks noGrp="1"/>
          </p:cNvSpPr>
          <p:nvPr>
            <p:ph type="body" sz="quarter" idx="12"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4" name="Title 1">
            <a:extLst>
              <a:ext uri="{FF2B5EF4-FFF2-40B4-BE49-F238E27FC236}">
                <a16:creationId xmlns:a16="http://schemas.microsoft.com/office/drawing/2014/main" id="{6F4400F8-B876-66AE-9E51-D8EE68317B61}"/>
              </a:ext>
            </a:extLst>
          </p:cNvPr>
          <p:cNvSpPr>
            <a:spLocks noGrp="1"/>
          </p:cNvSpPr>
          <p:nvPr>
            <p:ph type="title" hasCustomPrompt="1"/>
          </p:nvPr>
        </p:nvSpPr>
        <p:spPr>
          <a:xfrm>
            <a:off x="583200" y="857393"/>
            <a:ext cx="5260975" cy="5416407"/>
          </a:xfrm>
          <a:prstGeom prst="rect">
            <a:avLst/>
          </a:prstGeom>
        </p:spPr>
        <p:txBody>
          <a:bodyPr wrap="square" lIns="0" tIns="0" rIns="0" bIns="0" anchor="t">
            <a:noAutofit/>
          </a:bodyPr>
          <a:lstStyle>
            <a:lvl1pPr algn="l">
              <a:lnSpc>
                <a:spcPts val="2600"/>
              </a:lnSpc>
              <a:defRPr sz="2200" i="1">
                <a:solidFill>
                  <a:srgbClr val="002346"/>
                </a:solidFill>
              </a:defRPr>
            </a:lvl1pPr>
          </a:lstStyle>
          <a:p>
            <a:r>
              <a:rPr lang="en-GB" noProof="0" dirty="0"/>
              <a:t>Click to add quote 22 pt</a:t>
            </a:r>
          </a:p>
        </p:txBody>
      </p:sp>
      <p:grpSp>
        <p:nvGrpSpPr>
          <p:cNvPr id="8" name="Danske Progress Bar">
            <a:extLst>
              <a:ext uri="{FF2B5EF4-FFF2-40B4-BE49-F238E27FC236}">
                <a16:creationId xmlns:a16="http://schemas.microsoft.com/office/drawing/2014/main" id="{7243F452-C5C3-0FA2-19C2-D69D94F1FC06}"/>
              </a:ext>
            </a:extLst>
          </p:cNvPr>
          <p:cNvGrpSpPr>
            <a:grpSpLocks noChangeAspect="1"/>
          </p:cNvGrpSpPr>
          <p:nvPr userDrawn="1"/>
        </p:nvGrpSpPr>
        <p:grpSpPr>
          <a:xfrm>
            <a:off x="10848800" y="404200"/>
            <a:ext cx="756000" cy="180000"/>
            <a:chOff x="3635411" y="3012498"/>
            <a:chExt cx="759000" cy="180000"/>
          </a:xfrm>
        </p:grpSpPr>
        <p:grpSp>
          <p:nvGrpSpPr>
            <p:cNvPr id="10" name="Group 9">
              <a:extLst>
                <a:ext uri="{FF2B5EF4-FFF2-40B4-BE49-F238E27FC236}">
                  <a16:creationId xmlns:a16="http://schemas.microsoft.com/office/drawing/2014/main" id="{6861D375-53E6-81C7-05DE-7EA02271EA68}"/>
                </a:ext>
              </a:extLst>
            </p:cNvPr>
            <p:cNvGrpSpPr/>
            <p:nvPr/>
          </p:nvGrpSpPr>
          <p:grpSpPr>
            <a:xfrm>
              <a:off x="3635411" y="3012498"/>
              <a:ext cx="759000" cy="180000"/>
              <a:chOff x="583202" y="3552550"/>
              <a:chExt cx="910800" cy="216000"/>
            </a:xfrm>
          </p:grpSpPr>
          <p:sp>
            <p:nvSpPr>
              <p:cNvPr id="12" name="Rectangle 11">
                <a:extLst>
                  <a:ext uri="{FF2B5EF4-FFF2-40B4-BE49-F238E27FC236}">
                    <a16:creationId xmlns:a16="http://schemas.microsoft.com/office/drawing/2014/main" id="{EE42663E-B30A-8FB4-1F17-C52006A9F507}"/>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Rectangle 13">
                <a:extLst>
                  <a:ext uri="{FF2B5EF4-FFF2-40B4-BE49-F238E27FC236}">
                    <a16:creationId xmlns:a16="http://schemas.microsoft.com/office/drawing/2014/main" id="{31E0664D-E0CA-F5BD-E04E-F9BC292B4E51}"/>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1" name="Rectangle 10">
              <a:extLst>
                <a:ext uri="{FF2B5EF4-FFF2-40B4-BE49-F238E27FC236}">
                  <a16:creationId xmlns:a16="http://schemas.microsoft.com/office/drawing/2014/main" id="{D23ECD59-81E7-3E4B-067B-37F4A41F019C}"/>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4441262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Text and one picture">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642B28F7-9CF2-8361-3A9F-C3119C3CA47D}"/>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5246205" y="1816100"/>
            <a:ext cx="6653695" cy="4457700"/>
          </a:xfrm>
          <a:solidFill>
            <a:schemeClr val="bg1"/>
          </a:solidFill>
        </p:spPr>
        <p:txBody>
          <a:bodyPr/>
          <a:lstStyle>
            <a:lvl1pPr>
              <a:defRPr/>
            </a:lvl1pPr>
          </a:lstStyle>
          <a:p>
            <a:r>
              <a:rPr lang="en-GB" noProof="0" dirty="0"/>
              <a:t> </a:t>
            </a:r>
          </a:p>
        </p:txBody>
      </p:sp>
      <p:sp>
        <p:nvSpPr>
          <p:cNvPr id="4" name="Text Placeholder 8">
            <a:extLst>
              <a:ext uri="{FF2B5EF4-FFF2-40B4-BE49-F238E27FC236}">
                <a16:creationId xmlns:a16="http://schemas.microsoft.com/office/drawing/2014/main" id="{57B7643F-A5C9-9149-51E2-EB399FE69177}"/>
              </a:ext>
            </a:extLst>
          </p:cNvPr>
          <p:cNvSpPr>
            <a:spLocks noGrp="1"/>
          </p:cNvSpPr>
          <p:nvPr>
            <p:ph type="body" sz="quarter" idx="14"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204A824F-59BC-19BB-003F-18B9D251CDCC}"/>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9" name="Danske Progress Bar">
            <a:extLst>
              <a:ext uri="{FF2B5EF4-FFF2-40B4-BE49-F238E27FC236}">
                <a16:creationId xmlns:a16="http://schemas.microsoft.com/office/drawing/2014/main" id="{0EA90DC4-7429-11C3-9CBF-8E17B19C1D24}"/>
              </a:ext>
            </a:extLst>
          </p:cNvPr>
          <p:cNvGrpSpPr>
            <a:grpSpLocks noChangeAspect="1"/>
          </p:cNvGrpSpPr>
          <p:nvPr userDrawn="1"/>
        </p:nvGrpSpPr>
        <p:grpSpPr>
          <a:xfrm>
            <a:off x="10848800" y="404200"/>
            <a:ext cx="756000" cy="180000"/>
            <a:chOff x="3635411" y="3012498"/>
            <a:chExt cx="759000" cy="180000"/>
          </a:xfrm>
        </p:grpSpPr>
        <p:grpSp>
          <p:nvGrpSpPr>
            <p:cNvPr id="12" name="Group 11">
              <a:extLst>
                <a:ext uri="{FF2B5EF4-FFF2-40B4-BE49-F238E27FC236}">
                  <a16:creationId xmlns:a16="http://schemas.microsoft.com/office/drawing/2014/main" id="{06BDE7EB-E042-CEA8-B19A-4D35C090D089}"/>
                </a:ext>
              </a:extLst>
            </p:cNvPr>
            <p:cNvGrpSpPr/>
            <p:nvPr/>
          </p:nvGrpSpPr>
          <p:grpSpPr>
            <a:xfrm>
              <a:off x="3635411" y="3012498"/>
              <a:ext cx="759000" cy="180000"/>
              <a:chOff x="583202" y="3552550"/>
              <a:chExt cx="910800" cy="216000"/>
            </a:xfrm>
          </p:grpSpPr>
          <p:sp>
            <p:nvSpPr>
              <p:cNvPr id="15" name="Rectangle 14">
                <a:extLst>
                  <a:ext uri="{FF2B5EF4-FFF2-40B4-BE49-F238E27FC236}">
                    <a16:creationId xmlns:a16="http://schemas.microsoft.com/office/drawing/2014/main" id="{A886674E-38CD-87DA-A87C-E56F57BF994D}"/>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6" name="Rectangle 15">
                <a:extLst>
                  <a:ext uri="{FF2B5EF4-FFF2-40B4-BE49-F238E27FC236}">
                    <a16:creationId xmlns:a16="http://schemas.microsoft.com/office/drawing/2014/main" id="{2A96B2CE-69B0-23BC-5028-651B85787C67}"/>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4" name="Rectangle 13">
              <a:extLst>
                <a:ext uri="{FF2B5EF4-FFF2-40B4-BE49-F238E27FC236}">
                  <a16:creationId xmlns:a16="http://schemas.microsoft.com/office/drawing/2014/main" id="{D4703C02-AE24-A509-CAD5-DE47C28458A0}"/>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542384709"/>
      </p:ext>
    </p:extLst>
  </p:cSld>
  <p:clrMapOvr>
    <a:masterClrMapping/>
  </p:clrMapOvr>
  <p:extLst>
    <p:ext uri="{DCECCB84-F9BA-43D5-87BE-67443E8EF086}">
      <p15:sldGuideLst xmlns:p15="http://schemas.microsoft.com/office/powerpoint/2012/main">
        <p15:guide id="1" pos="2749">
          <p15:clr>
            <a:srgbClr val="A4A3A4"/>
          </p15:clr>
        </p15:guide>
        <p15:guide id="2" pos="3302">
          <p15:clr>
            <a:srgbClr val="A4A3A4"/>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Text and table, sand background">
    <p:bg>
      <p:bgPr>
        <a:solidFill>
          <a:srgbClr val="EBEBE6"/>
        </a:solidFill>
        <a:effectLst/>
      </p:bgPr>
    </p:bg>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C877AC08-8BCB-5A70-F917-E337AC5BB645}"/>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 name="object 5">
            <a:extLst>
              <a:ext uri="{FF2B5EF4-FFF2-40B4-BE49-F238E27FC236}">
                <a16:creationId xmlns:a16="http://schemas.microsoft.com/office/drawing/2014/main" id="{2941D927-E3FE-5A74-DE49-61F23B10A4D6}"/>
              </a:ext>
            </a:extLst>
          </p:cNvPr>
          <p:cNvSpPr>
            <a:spLocks/>
          </p:cNvSpPr>
          <p:nvPr userDrawn="1"/>
        </p:nvSpPr>
        <p:spPr>
          <a:xfrm>
            <a:off x="5222241" y="1816100"/>
            <a:ext cx="6677659" cy="4457700"/>
          </a:xfrm>
          <a:custGeom>
            <a:avLst/>
            <a:gdLst/>
            <a:ahLst/>
            <a:cxnLst/>
            <a:rect l="l" t="t" r="r" b="b"/>
            <a:pathLst>
              <a:path w="6654165" h="4464050">
                <a:moveTo>
                  <a:pt x="6653695" y="0"/>
                </a:moveTo>
                <a:lnTo>
                  <a:pt x="0" y="0"/>
                </a:lnTo>
                <a:lnTo>
                  <a:pt x="0" y="4463999"/>
                </a:lnTo>
                <a:lnTo>
                  <a:pt x="6653695" y="4463999"/>
                </a:lnTo>
                <a:lnTo>
                  <a:pt x="6653695" y="0"/>
                </a:lnTo>
                <a:close/>
              </a:path>
            </a:pathLst>
          </a:custGeom>
          <a:solidFill>
            <a:schemeClr val="bg1"/>
          </a:solidFill>
        </p:spPr>
        <p:txBody>
          <a:bodyPr wrap="square" lIns="0" tIns="0" rIns="0" bIns="0" rtlCol="0"/>
          <a:lstStyle/>
          <a:p>
            <a:endParaRPr lang="en-GB" noProof="0" dirty="0"/>
          </a:p>
        </p:txBody>
      </p:sp>
      <p:sp>
        <p:nvSpPr>
          <p:cNvPr id="7" name="Text Placeholder 8">
            <a:extLst>
              <a:ext uri="{FF2B5EF4-FFF2-40B4-BE49-F238E27FC236}">
                <a16:creationId xmlns:a16="http://schemas.microsoft.com/office/drawing/2014/main" id="{3C4CD120-0EB2-4AEC-A0CD-BB9E44E0CAC2}"/>
              </a:ext>
            </a:extLst>
          </p:cNvPr>
          <p:cNvSpPr>
            <a:spLocks noGrp="1"/>
          </p:cNvSpPr>
          <p:nvPr>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11" name="Content Placeholder 2">
            <a:extLst>
              <a:ext uri="{FF2B5EF4-FFF2-40B4-BE49-F238E27FC236}">
                <a16:creationId xmlns:a16="http://schemas.microsoft.com/office/drawing/2014/main" id="{6C095363-AA93-36C7-A9AF-9C9839B51069}"/>
              </a:ext>
            </a:extLst>
          </p:cNvPr>
          <p:cNvSpPr>
            <a:spLocks noGrp="1"/>
          </p:cNvSpPr>
          <p:nvPr>
            <p:ph idx="16" hasCustomPrompt="1"/>
          </p:nvPr>
        </p:nvSpPr>
        <p:spPr>
          <a:xfrm>
            <a:off x="5529263" y="2060848"/>
            <a:ext cx="6077537" cy="3968204"/>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E18D4968-CF77-9D6C-B8A2-2D46AB7508F8}"/>
              </a:ext>
            </a:extLst>
          </p:cNvPr>
          <p:cNvSpPr>
            <a:spLocks noGrp="1"/>
          </p:cNvSpPr>
          <p:nvPr>
            <p:ph type="body" sz="quarter" idx="17"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2" name="Danske Progress Bar">
            <a:extLst>
              <a:ext uri="{FF2B5EF4-FFF2-40B4-BE49-F238E27FC236}">
                <a16:creationId xmlns:a16="http://schemas.microsoft.com/office/drawing/2014/main" id="{215D34E1-654C-579A-29E5-B560A882DAB3}"/>
              </a:ext>
            </a:extLst>
          </p:cNvPr>
          <p:cNvGrpSpPr>
            <a:grpSpLocks noChangeAspect="1"/>
          </p:cNvGrpSpPr>
          <p:nvPr userDrawn="1"/>
        </p:nvGrpSpPr>
        <p:grpSpPr>
          <a:xfrm>
            <a:off x="10848800" y="404200"/>
            <a:ext cx="756000" cy="180000"/>
            <a:chOff x="3635411" y="3012498"/>
            <a:chExt cx="759000" cy="180000"/>
          </a:xfrm>
        </p:grpSpPr>
        <p:grpSp>
          <p:nvGrpSpPr>
            <p:cNvPr id="14" name="Group 13">
              <a:extLst>
                <a:ext uri="{FF2B5EF4-FFF2-40B4-BE49-F238E27FC236}">
                  <a16:creationId xmlns:a16="http://schemas.microsoft.com/office/drawing/2014/main" id="{483DFF2B-8DB4-C501-607E-3E0ACCBC2902}"/>
                </a:ext>
              </a:extLst>
            </p:cNvPr>
            <p:cNvGrpSpPr/>
            <p:nvPr/>
          </p:nvGrpSpPr>
          <p:grpSpPr>
            <a:xfrm>
              <a:off x="3635411" y="3012498"/>
              <a:ext cx="759000" cy="180000"/>
              <a:chOff x="583202" y="3552550"/>
              <a:chExt cx="910800" cy="216000"/>
            </a:xfrm>
          </p:grpSpPr>
          <p:sp>
            <p:nvSpPr>
              <p:cNvPr id="16" name="Rectangle 15">
                <a:extLst>
                  <a:ext uri="{FF2B5EF4-FFF2-40B4-BE49-F238E27FC236}">
                    <a16:creationId xmlns:a16="http://schemas.microsoft.com/office/drawing/2014/main" id="{55CBB944-DE2F-FB5E-096A-911687E334D4}"/>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Rectangle 16">
                <a:extLst>
                  <a:ext uri="{FF2B5EF4-FFF2-40B4-BE49-F238E27FC236}">
                    <a16:creationId xmlns:a16="http://schemas.microsoft.com/office/drawing/2014/main" id="{BDADA94F-7320-3F2B-8B9B-4A1AA955DED8}"/>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5" name="Rectangle 14">
              <a:extLst>
                <a:ext uri="{FF2B5EF4-FFF2-40B4-BE49-F238E27FC236}">
                  <a16:creationId xmlns:a16="http://schemas.microsoft.com/office/drawing/2014/main" id="{961C2202-CFDB-455B-C8D9-42F34060E9F0}"/>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4140289657"/>
      </p:ext>
    </p:extLst>
  </p:cSld>
  <p:clrMapOvr>
    <a:masterClrMapping/>
  </p:clrMapOvr>
  <p:extLst>
    <p:ext uri="{DCECCB84-F9BA-43D5-87BE-67443E8EF086}">
      <p15:sldGuideLst xmlns:p15="http://schemas.microsoft.com/office/powerpoint/2012/main">
        <p15:guide id="1" pos="2749">
          <p15:clr>
            <a:srgbClr val="A4A3A4"/>
          </p15:clr>
        </p15:guide>
        <p15:guide id="2" pos="3478">
          <p15:clr>
            <a:srgbClr val="A4A3A4"/>
          </p15:clr>
        </p15:guide>
        <p15:guide id="3" orient="horz" pos="1293">
          <p15:clr>
            <a:srgbClr val="A4A3A4"/>
          </p15:clr>
        </p15:guide>
        <p15:guide id="4" orient="horz" pos="3808">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Text and table, white background">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B45F4B32-B3FF-4720-5A45-6CE407FAFC0E}"/>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3" name="object 5">
            <a:extLst>
              <a:ext uri="{FF2B5EF4-FFF2-40B4-BE49-F238E27FC236}">
                <a16:creationId xmlns:a16="http://schemas.microsoft.com/office/drawing/2014/main" id="{2941D927-E3FE-5A74-DE49-61F23B10A4D6}"/>
              </a:ext>
            </a:extLst>
          </p:cNvPr>
          <p:cNvSpPr>
            <a:spLocks/>
          </p:cNvSpPr>
          <p:nvPr userDrawn="1"/>
        </p:nvSpPr>
        <p:spPr>
          <a:xfrm>
            <a:off x="5222241" y="1816100"/>
            <a:ext cx="6677659" cy="4457700"/>
          </a:xfrm>
          <a:custGeom>
            <a:avLst/>
            <a:gdLst/>
            <a:ahLst/>
            <a:cxnLst/>
            <a:rect l="l" t="t" r="r" b="b"/>
            <a:pathLst>
              <a:path w="6654165" h="4464050">
                <a:moveTo>
                  <a:pt x="6653695" y="0"/>
                </a:moveTo>
                <a:lnTo>
                  <a:pt x="0" y="0"/>
                </a:lnTo>
                <a:lnTo>
                  <a:pt x="0" y="4463999"/>
                </a:lnTo>
                <a:lnTo>
                  <a:pt x="6653695" y="4463999"/>
                </a:lnTo>
                <a:lnTo>
                  <a:pt x="6653695" y="0"/>
                </a:lnTo>
                <a:close/>
              </a:path>
            </a:pathLst>
          </a:custGeom>
          <a:solidFill>
            <a:srgbClr val="EBEBE6"/>
          </a:solidFill>
        </p:spPr>
        <p:txBody>
          <a:bodyPr wrap="square" lIns="0" tIns="0" rIns="0" bIns="0" rtlCol="0"/>
          <a:lstStyle/>
          <a:p>
            <a:endParaRPr lang="en-GB" noProof="0" dirty="0"/>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Text Placeholder 8">
            <a:extLst>
              <a:ext uri="{FF2B5EF4-FFF2-40B4-BE49-F238E27FC236}">
                <a16:creationId xmlns:a16="http://schemas.microsoft.com/office/drawing/2014/main" id="{8C6BF8DC-FB42-DDAE-16C2-1C0AC3E1EED9}"/>
              </a:ext>
            </a:extLst>
          </p:cNvPr>
          <p:cNvSpPr>
            <a:spLocks noGrp="1"/>
          </p:cNvSpPr>
          <p:nvPr>
            <p:ph type="body" sz="quarter" idx="13"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9" name="Content Placeholder 2">
            <a:extLst>
              <a:ext uri="{FF2B5EF4-FFF2-40B4-BE49-F238E27FC236}">
                <a16:creationId xmlns:a16="http://schemas.microsoft.com/office/drawing/2014/main" id="{ADCB1256-6E35-EABA-185C-CA4489B7C652}"/>
              </a:ext>
            </a:extLst>
          </p:cNvPr>
          <p:cNvSpPr>
            <a:spLocks noGrp="1"/>
          </p:cNvSpPr>
          <p:nvPr>
            <p:ph idx="16" hasCustomPrompt="1"/>
          </p:nvPr>
        </p:nvSpPr>
        <p:spPr>
          <a:xfrm>
            <a:off x="5529263" y="2060848"/>
            <a:ext cx="6077537" cy="3968204"/>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 Placeholder 4">
            <a:extLst>
              <a:ext uri="{FF2B5EF4-FFF2-40B4-BE49-F238E27FC236}">
                <a16:creationId xmlns:a16="http://schemas.microsoft.com/office/drawing/2014/main" id="{3AC4E306-252E-20FD-D5BE-27E85B69DEB6}"/>
              </a:ext>
            </a:extLst>
          </p:cNvPr>
          <p:cNvSpPr>
            <a:spLocks noGrp="1"/>
          </p:cNvSpPr>
          <p:nvPr>
            <p:ph type="body" sz="quarter" idx="17"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12" name="Danske Progress Bar">
            <a:extLst>
              <a:ext uri="{FF2B5EF4-FFF2-40B4-BE49-F238E27FC236}">
                <a16:creationId xmlns:a16="http://schemas.microsoft.com/office/drawing/2014/main" id="{893153DD-2973-DC94-5682-DA41E8F29108}"/>
              </a:ext>
            </a:extLst>
          </p:cNvPr>
          <p:cNvGrpSpPr>
            <a:grpSpLocks noChangeAspect="1"/>
          </p:cNvGrpSpPr>
          <p:nvPr userDrawn="1"/>
        </p:nvGrpSpPr>
        <p:grpSpPr>
          <a:xfrm>
            <a:off x="10848800" y="404200"/>
            <a:ext cx="756000" cy="180000"/>
            <a:chOff x="3635411" y="3012498"/>
            <a:chExt cx="759000" cy="180000"/>
          </a:xfrm>
        </p:grpSpPr>
        <p:grpSp>
          <p:nvGrpSpPr>
            <p:cNvPr id="14" name="Group 13">
              <a:extLst>
                <a:ext uri="{FF2B5EF4-FFF2-40B4-BE49-F238E27FC236}">
                  <a16:creationId xmlns:a16="http://schemas.microsoft.com/office/drawing/2014/main" id="{AD42331E-F1B0-4689-4F4F-BF68651DFDC8}"/>
                </a:ext>
              </a:extLst>
            </p:cNvPr>
            <p:cNvGrpSpPr/>
            <p:nvPr/>
          </p:nvGrpSpPr>
          <p:grpSpPr>
            <a:xfrm>
              <a:off x="3635411" y="3012498"/>
              <a:ext cx="759000" cy="180000"/>
              <a:chOff x="583202" y="3552550"/>
              <a:chExt cx="910800" cy="216000"/>
            </a:xfrm>
          </p:grpSpPr>
          <p:sp>
            <p:nvSpPr>
              <p:cNvPr id="16" name="Rectangle 15">
                <a:extLst>
                  <a:ext uri="{FF2B5EF4-FFF2-40B4-BE49-F238E27FC236}">
                    <a16:creationId xmlns:a16="http://schemas.microsoft.com/office/drawing/2014/main" id="{DABD5F65-E87F-C6E5-7791-FD120FA20197}"/>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Rectangle 16">
                <a:extLst>
                  <a:ext uri="{FF2B5EF4-FFF2-40B4-BE49-F238E27FC236}">
                    <a16:creationId xmlns:a16="http://schemas.microsoft.com/office/drawing/2014/main" id="{B8AE7B75-00FC-CA2A-3384-27AEC0F81BA0}"/>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5" name="Rectangle 14">
              <a:extLst>
                <a:ext uri="{FF2B5EF4-FFF2-40B4-BE49-F238E27FC236}">
                  <a16:creationId xmlns:a16="http://schemas.microsoft.com/office/drawing/2014/main" id="{8FC5347A-3280-ABD1-8B58-8AD4D8E35595}"/>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246577920"/>
      </p:ext>
    </p:extLst>
  </p:cSld>
  <p:clrMapOvr>
    <a:masterClrMapping/>
  </p:clrMapOvr>
  <p:extLst>
    <p:ext uri="{DCECCB84-F9BA-43D5-87BE-67443E8EF086}">
      <p15:sldGuideLst xmlns:p15="http://schemas.microsoft.com/office/powerpoint/2012/main">
        <p15:guide id="1" pos="2749">
          <p15:clr>
            <a:srgbClr val="A4A3A4"/>
          </p15:clr>
        </p15:guide>
        <p15:guide id="2" orient="horz" pos="1293">
          <p15:clr>
            <a:srgbClr val="A4A3A4"/>
          </p15:clr>
        </p15:guide>
        <p15:guide id="3" orient="horz" pos="3808">
          <p15:clr>
            <a:srgbClr val="A4A3A4"/>
          </p15:clr>
        </p15:guide>
        <p15:guide id="4" pos="3475">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Text and two pictures">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668066F8-5CD1-69E9-44F6-7550049501AD}"/>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8670525" y="1816100"/>
            <a:ext cx="3229375" cy="4457700"/>
          </a:xfrm>
          <a:solidFill>
            <a:schemeClr val="bg1"/>
          </a:solidFill>
        </p:spPr>
        <p:txBody>
          <a:bodyPr/>
          <a:lstStyle>
            <a:lvl1pPr>
              <a:defRPr/>
            </a:lvl1pPr>
          </a:lstStyle>
          <a:p>
            <a:r>
              <a:rPr lang="en-GB" noProof="0" dirty="0"/>
              <a:t> </a:t>
            </a:r>
          </a:p>
        </p:txBody>
      </p:sp>
      <p:sp>
        <p:nvSpPr>
          <p:cNvPr id="7" name="Picture Placeholder 12">
            <a:extLst>
              <a:ext uri="{FF2B5EF4-FFF2-40B4-BE49-F238E27FC236}">
                <a16:creationId xmlns:a16="http://schemas.microsoft.com/office/drawing/2014/main" id="{8E9E6707-1BEF-0C4E-CC4C-FB938A164805}"/>
              </a:ext>
            </a:extLst>
          </p:cNvPr>
          <p:cNvSpPr>
            <a:spLocks noGrp="1"/>
          </p:cNvSpPr>
          <p:nvPr>
            <p:ph type="pic" sz="quarter" idx="14" hasCustomPrompt="1"/>
          </p:nvPr>
        </p:nvSpPr>
        <p:spPr>
          <a:xfrm>
            <a:off x="5261191" y="1816100"/>
            <a:ext cx="3229375" cy="4457700"/>
          </a:xfrm>
          <a:solidFill>
            <a:schemeClr val="bg1"/>
          </a:solidFill>
        </p:spPr>
        <p:txBody>
          <a:bodyPr/>
          <a:lstStyle>
            <a:lvl1pPr>
              <a:defRPr/>
            </a:lvl1pPr>
          </a:lstStyle>
          <a:p>
            <a:r>
              <a:rPr lang="en-GB" noProof="0" dirty="0"/>
              <a:t> </a:t>
            </a:r>
          </a:p>
        </p:txBody>
      </p:sp>
      <p:sp>
        <p:nvSpPr>
          <p:cNvPr id="4" name="Text Placeholder 8">
            <a:extLst>
              <a:ext uri="{FF2B5EF4-FFF2-40B4-BE49-F238E27FC236}">
                <a16:creationId xmlns:a16="http://schemas.microsoft.com/office/drawing/2014/main" id="{F1812D56-DCAA-2B86-F12D-DAA21ADB1D35}"/>
              </a:ext>
            </a:extLst>
          </p:cNvPr>
          <p:cNvSpPr>
            <a:spLocks noGrp="1"/>
          </p:cNvSpPr>
          <p:nvPr>
            <p:ph type="body" sz="quarter" idx="15"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EA597182-973B-CA87-8008-EF4A1FE78C79}"/>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9" name="Danske Progress Bar">
            <a:extLst>
              <a:ext uri="{FF2B5EF4-FFF2-40B4-BE49-F238E27FC236}">
                <a16:creationId xmlns:a16="http://schemas.microsoft.com/office/drawing/2014/main" id="{CA7E2751-2F00-01EB-DA3D-FDE1712A6A42}"/>
              </a:ext>
            </a:extLst>
          </p:cNvPr>
          <p:cNvGrpSpPr>
            <a:grpSpLocks noChangeAspect="1"/>
          </p:cNvGrpSpPr>
          <p:nvPr userDrawn="1"/>
        </p:nvGrpSpPr>
        <p:grpSpPr>
          <a:xfrm>
            <a:off x="10848800" y="404200"/>
            <a:ext cx="756000" cy="180000"/>
            <a:chOff x="3635411" y="3012498"/>
            <a:chExt cx="759000" cy="180000"/>
          </a:xfrm>
        </p:grpSpPr>
        <p:grpSp>
          <p:nvGrpSpPr>
            <p:cNvPr id="14" name="Group 13">
              <a:extLst>
                <a:ext uri="{FF2B5EF4-FFF2-40B4-BE49-F238E27FC236}">
                  <a16:creationId xmlns:a16="http://schemas.microsoft.com/office/drawing/2014/main" id="{E47B4510-32EE-6585-5990-0D6FFCE04C8F}"/>
                </a:ext>
              </a:extLst>
            </p:cNvPr>
            <p:cNvGrpSpPr/>
            <p:nvPr/>
          </p:nvGrpSpPr>
          <p:grpSpPr>
            <a:xfrm>
              <a:off x="3635411" y="3012498"/>
              <a:ext cx="759000" cy="180000"/>
              <a:chOff x="583202" y="3552550"/>
              <a:chExt cx="910800" cy="216000"/>
            </a:xfrm>
          </p:grpSpPr>
          <p:sp>
            <p:nvSpPr>
              <p:cNvPr id="16" name="Rectangle 15">
                <a:extLst>
                  <a:ext uri="{FF2B5EF4-FFF2-40B4-BE49-F238E27FC236}">
                    <a16:creationId xmlns:a16="http://schemas.microsoft.com/office/drawing/2014/main" id="{8A48D4A5-25A4-6E9F-6D5D-0FA541F1A5D6}"/>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7" name="Rectangle 16">
                <a:extLst>
                  <a:ext uri="{FF2B5EF4-FFF2-40B4-BE49-F238E27FC236}">
                    <a16:creationId xmlns:a16="http://schemas.microsoft.com/office/drawing/2014/main" id="{1ACFF11B-9FA9-A39A-9C75-FDDDBBFBA1ED}"/>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5" name="Rectangle 14">
              <a:extLst>
                <a:ext uri="{FF2B5EF4-FFF2-40B4-BE49-F238E27FC236}">
                  <a16:creationId xmlns:a16="http://schemas.microsoft.com/office/drawing/2014/main" id="{9CA928DC-4B71-F4B0-B97C-080665E353D0}"/>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240899985"/>
      </p:ext>
    </p:extLst>
  </p:cSld>
  <p:clrMapOvr>
    <a:masterClrMapping/>
  </p:clrMapOvr>
  <p:extLst>
    <p:ext uri="{DCECCB84-F9BA-43D5-87BE-67443E8EF086}">
      <p15:sldGuideLst xmlns:p15="http://schemas.microsoft.com/office/powerpoint/2012/main">
        <p15:guide id="1" pos="2749">
          <p15:clr>
            <a:srgbClr val="A4A3A4"/>
          </p15:clr>
        </p15:guide>
        <p15:guide id="2" pos="3309">
          <p15:clr>
            <a:srgbClr val="A4A3A4"/>
          </p15:clr>
        </p15:guide>
        <p15:guide id="3" pos="5357">
          <p15:clr>
            <a:srgbClr val="A4A3A4"/>
          </p15:clr>
        </p15:guide>
        <p15:guide id="4" pos="5459">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Picture left, text and box">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58A7614D-CA18-C02F-E9D1-3108F828FC9E}"/>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110236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 font size DB Regular 24 pt</a:t>
            </a:r>
            <a:br>
              <a:rPr lang="en-GB" noProof="0" dirty="0"/>
            </a:br>
            <a:r>
              <a:rPr lang="en-GB" noProof="0" dirty="0"/>
              <a:t>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783336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292100" y="1816100"/>
            <a:ext cx="6653695" cy="4457700"/>
          </a:xfrm>
          <a:solidFill>
            <a:schemeClr val="bg1"/>
          </a:solidFill>
        </p:spPr>
        <p:txBody>
          <a:bodyPr/>
          <a:lstStyle>
            <a:lvl1pPr>
              <a:defRPr/>
            </a:lvl1pPr>
          </a:lstStyle>
          <a:p>
            <a:r>
              <a:rPr lang="en-GB" noProof="0" dirty="0"/>
              <a:t> </a:t>
            </a:r>
          </a:p>
        </p:txBody>
      </p:sp>
      <p:sp>
        <p:nvSpPr>
          <p:cNvPr id="4" name="Text Placeholder 8">
            <a:extLst>
              <a:ext uri="{FF2B5EF4-FFF2-40B4-BE49-F238E27FC236}">
                <a16:creationId xmlns:a16="http://schemas.microsoft.com/office/drawing/2014/main" id="{672877AF-309B-7FAE-DB1F-DAD094ADE026}"/>
              </a:ext>
            </a:extLst>
          </p:cNvPr>
          <p:cNvSpPr>
            <a:spLocks noGrp="1"/>
          </p:cNvSpPr>
          <p:nvPr>
            <p:ph type="body" sz="quarter" idx="14" hasCustomPrompt="1"/>
          </p:nvPr>
        </p:nvSpPr>
        <p:spPr>
          <a:xfrm>
            <a:off x="583200" y="6464300"/>
            <a:ext cx="7232015"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A731B1E5-34F3-E3C8-4C24-038A51EA541B}"/>
              </a:ext>
            </a:extLst>
          </p:cNvPr>
          <p:cNvSpPr>
            <a:spLocks noGrp="1"/>
          </p:cNvSpPr>
          <p:nvPr>
            <p:ph type="body" sz="quarter" idx="16" hasCustomPrompt="1"/>
          </p:nvPr>
        </p:nvSpPr>
        <p:spPr>
          <a:xfrm>
            <a:off x="584200" y="404200"/>
            <a:ext cx="10080000" cy="180000"/>
          </a:xfrm>
        </p:spPr>
        <p:txBody>
          <a:bodyPr/>
          <a:lstStyle>
            <a:lvl1pPr>
              <a:defRPr sz="1200"/>
            </a:lvl1pPr>
          </a:lstStyle>
          <a:p>
            <a:pPr lvl="0"/>
            <a:r>
              <a:rPr lang="en-US" dirty="0"/>
              <a:t>Click to add subtitle 12 pt</a:t>
            </a:r>
          </a:p>
        </p:txBody>
      </p:sp>
      <p:grpSp>
        <p:nvGrpSpPr>
          <p:cNvPr id="8" name="Danske Progress Bar">
            <a:extLst>
              <a:ext uri="{FF2B5EF4-FFF2-40B4-BE49-F238E27FC236}">
                <a16:creationId xmlns:a16="http://schemas.microsoft.com/office/drawing/2014/main" id="{AB6AC9D0-CCA3-406F-C09D-0BF20FB992D9}"/>
              </a:ext>
            </a:extLst>
          </p:cNvPr>
          <p:cNvGrpSpPr>
            <a:grpSpLocks noChangeAspect="1"/>
          </p:cNvGrpSpPr>
          <p:nvPr userDrawn="1"/>
        </p:nvGrpSpPr>
        <p:grpSpPr>
          <a:xfrm>
            <a:off x="10848800" y="404200"/>
            <a:ext cx="756000" cy="180000"/>
            <a:chOff x="3635411" y="3012498"/>
            <a:chExt cx="759000" cy="180000"/>
          </a:xfrm>
        </p:grpSpPr>
        <p:grpSp>
          <p:nvGrpSpPr>
            <p:cNvPr id="12" name="Group 11">
              <a:extLst>
                <a:ext uri="{FF2B5EF4-FFF2-40B4-BE49-F238E27FC236}">
                  <a16:creationId xmlns:a16="http://schemas.microsoft.com/office/drawing/2014/main" id="{70288310-1D18-7D43-7ABF-084D24C53683}"/>
                </a:ext>
              </a:extLst>
            </p:cNvPr>
            <p:cNvGrpSpPr/>
            <p:nvPr/>
          </p:nvGrpSpPr>
          <p:grpSpPr>
            <a:xfrm>
              <a:off x="3635411" y="3012498"/>
              <a:ext cx="759000" cy="180000"/>
              <a:chOff x="583202" y="3552550"/>
              <a:chExt cx="910800" cy="216000"/>
            </a:xfrm>
          </p:grpSpPr>
          <p:sp>
            <p:nvSpPr>
              <p:cNvPr id="15" name="Rectangle 14">
                <a:extLst>
                  <a:ext uri="{FF2B5EF4-FFF2-40B4-BE49-F238E27FC236}">
                    <a16:creationId xmlns:a16="http://schemas.microsoft.com/office/drawing/2014/main" id="{D7EF82C7-1C43-B05B-3573-EFFDA9804D6D}"/>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6" name="Rectangle 15">
                <a:extLst>
                  <a:ext uri="{FF2B5EF4-FFF2-40B4-BE49-F238E27FC236}">
                    <a16:creationId xmlns:a16="http://schemas.microsoft.com/office/drawing/2014/main" id="{71826CEA-8C9E-7ADB-C5C7-A24BB29C243A}"/>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4" name="Rectangle 13">
              <a:extLst>
                <a:ext uri="{FF2B5EF4-FFF2-40B4-BE49-F238E27FC236}">
                  <a16:creationId xmlns:a16="http://schemas.microsoft.com/office/drawing/2014/main" id="{8F1DF12B-6493-3197-EC84-1ED329731B87}"/>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245568840"/>
      </p:ext>
    </p:extLst>
  </p:cSld>
  <p:clrMapOvr>
    <a:masterClrMapping/>
  </p:clrMapOvr>
  <p:extLst>
    <p:ext uri="{DCECCB84-F9BA-43D5-87BE-67443E8EF086}">
      <p15:sldGuideLst xmlns:p15="http://schemas.microsoft.com/office/powerpoint/2012/main">
        <p15:guide id="1" pos="4934">
          <p15:clr>
            <a:srgbClr val="A4A3A4"/>
          </p15:clr>
        </p15:guide>
        <p15:guide id="2" pos="4384">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Picture right, text and box">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28840606-D81C-5E80-AE09-FC3E813C240E}"/>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377444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5246205" y="838200"/>
            <a:ext cx="6653695" cy="4810493"/>
          </a:xfrm>
          <a:solidFill>
            <a:schemeClr val="bg1"/>
          </a:solidFill>
        </p:spPr>
        <p:txBody>
          <a:bodyPr/>
          <a:lstStyle>
            <a:lvl1pPr>
              <a:defRPr/>
            </a:lvl1pPr>
          </a:lstStyle>
          <a:p>
            <a:r>
              <a:rPr lang="en-GB" noProof="0" dirty="0"/>
              <a:t> </a:t>
            </a:r>
          </a:p>
        </p:txBody>
      </p:sp>
      <p:sp>
        <p:nvSpPr>
          <p:cNvPr id="4" name="Text Placeholder 8">
            <a:extLst>
              <a:ext uri="{FF2B5EF4-FFF2-40B4-BE49-F238E27FC236}">
                <a16:creationId xmlns:a16="http://schemas.microsoft.com/office/drawing/2014/main" id="{066EEC29-27DA-6F7C-0601-5AE3E4493D2B}"/>
              </a:ext>
            </a:extLst>
          </p:cNvPr>
          <p:cNvSpPr>
            <a:spLocks noGrp="1"/>
          </p:cNvSpPr>
          <p:nvPr>
            <p:ph type="body" sz="quarter" idx="14" hasCustomPrompt="1"/>
          </p:nvPr>
        </p:nvSpPr>
        <p:spPr>
          <a:xfrm>
            <a:off x="583200" y="6464300"/>
            <a:ext cx="3774440"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3" name="Text Placeholder 4">
            <a:extLst>
              <a:ext uri="{FF2B5EF4-FFF2-40B4-BE49-F238E27FC236}">
                <a16:creationId xmlns:a16="http://schemas.microsoft.com/office/drawing/2014/main" id="{96EE9AB6-03AA-4E75-EA08-6007418DE4BB}"/>
              </a:ext>
            </a:extLst>
          </p:cNvPr>
          <p:cNvSpPr>
            <a:spLocks noGrp="1"/>
          </p:cNvSpPr>
          <p:nvPr>
            <p:ph type="body" sz="quarter" idx="16" hasCustomPrompt="1"/>
          </p:nvPr>
        </p:nvSpPr>
        <p:spPr>
          <a:xfrm>
            <a:off x="584200" y="404200"/>
            <a:ext cx="3774440" cy="180000"/>
          </a:xfrm>
        </p:spPr>
        <p:txBody>
          <a:bodyPr/>
          <a:lstStyle>
            <a:lvl1pPr>
              <a:defRPr sz="1200"/>
            </a:lvl1pPr>
          </a:lstStyle>
          <a:p>
            <a:pPr lvl="0"/>
            <a:r>
              <a:rPr lang="en-US" dirty="0"/>
              <a:t>Click to add subtitle 12 pt</a:t>
            </a:r>
          </a:p>
        </p:txBody>
      </p:sp>
      <p:grpSp>
        <p:nvGrpSpPr>
          <p:cNvPr id="9" name="Danske Progress Bar">
            <a:extLst>
              <a:ext uri="{FF2B5EF4-FFF2-40B4-BE49-F238E27FC236}">
                <a16:creationId xmlns:a16="http://schemas.microsoft.com/office/drawing/2014/main" id="{97768368-DC50-8F1D-E476-94F43078F4BD}"/>
              </a:ext>
            </a:extLst>
          </p:cNvPr>
          <p:cNvGrpSpPr>
            <a:grpSpLocks noChangeAspect="1"/>
          </p:cNvGrpSpPr>
          <p:nvPr userDrawn="1"/>
        </p:nvGrpSpPr>
        <p:grpSpPr>
          <a:xfrm>
            <a:off x="10848800" y="404200"/>
            <a:ext cx="756000" cy="180000"/>
            <a:chOff x="3635411" y="3012498"/>
            <a:chExt cx="759000" cy="180000"/>
          </a:xfrm>
        </p:grpSpPr>
        <p:grpSp>
          <p:nvGrpSpPr>
            <p:cNvPr id="12" name="Group 11">
              <a:extLst>
                <a:ext uri="{FF2B5EF4-FFF2-40B4-BE49-F238E27FC236}">
                  <a16:creationId xmlns:a16="http://schemas.microsoft.com/office/drawing/2014/main" id="{A242FC3E-E174-6747-875B-7C15C1DC953A}"/>
                </a:ext>
              </a:extLst>
            </p:cNvPr>
            <p:cNvGrpSpPr/>
            <p:nvPr/>
          </p:nvGrpSpPr>
          <p:grpSpPr>
            <a:xfrm>
              <a:off x="3635411" y="3012498"/>
              <a:ext cx="759000" cy="180000"/>
              <a:chOff x="583202" y="3552550"/>
              <a:chExt cx="910800" cy="216000"/>
            </a:xfrm>
          </p:grpSpPr>
          <p:sp>
            <p:nvSpPr>
              <p:cNvPr id="15" name="Rectangle 14">
                <a:extLst>
                  <a:ext uri="{FF2B5EF4-FFF2-40B4-BE49-F238E27FC236}">
                    <a16:creationId xmlns:a16="http://schemas.microsoft.com/office/drawing/2014/main" id="{C7F841FF-8EA1-C7DE-294D-B58EE5EBCA3F}"/>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6" name="Rectangle 15">
                <a:extLst>
                  <a:ext uri="{FF2B5EF4-FFF2-40B4-BE49-F238E27FC236}">
                    <a16:creationId xmlns:a16="http://schemas.microsoft.com/office/drawing/2014/main" id="{83FA0A8D-DCE2-794F-B5CD-2340BBCA2CA3}"/>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4" name="Rectangle 13">
              <a:extLst>
                <a:ext uri="{FF2B5EF4-FFF2-40B4-BE49-F238E27FC236}">
                  <a16:creationId xmlns:a16="http://schemas.microsoft.com/office/drawing/2014/main" id="{477BA55E-D447-F03E-D2CD-4F7C87FEE290}"/>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884672755"/>
      </p:ext>
    </p:extLst>
  </p:cSld>
  <p:clrMapOvr>
    <a:masterClrMapping/>
  </p:clrMapOvr>
  <p:extLst>
    <p:ext uri="{DCECCB84-F9BA-43D5-87BE-67443E8EF086}">
      <p15:sldGuideLst xmlns:p15="http://schemas.microsoft.com/office/powerpoint/2012/main">
        <p15:guide id="1" pos="2749">
          <p15:clr>
            <a:srgbClr val="A4A3A4"/>
          </p15:clr>
        </p15:guide>
        <p15:guide id="2" pos="3302">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Front page/Title and picture">
    <p:bg>
      <p:bgPr>
        <a:solidFill>
          <a:schemeClr val="tx1"/>
        </a:solidFill>
        <a:effectLst/>
      </p:bgPr>
    </p:bg>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A8E78B84-98B3-D86F-202C-45D700596596}"/>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8" name="Picture Placeholder 6">
            <a:extLst>
              <a:ext uri="{FF2B5EF4-FFF2-40B4-BE49-F238E27FC236}">
                <a16:creationId xmlns:a16="http://schemas.microsoft.com/office/drawing/2014/main" id="{1AE2320C-457B-31CA-8DFC-45CCC0780003}"/>
              </a:ext>
            </a:extLst>
          </p:cNvPr>
          <p:cNvSpPr>
            <a:spLocks noGrp="1"/>
          </p:cNvSpPr>
          <p:nvPr>
            <p:ph type="pic" sz="quarter" idx="14" hasCustomPrompt="1"/>
          </p:nvPr>
        </p:nvSpPr>
        <p:spPr>
          <a:xfrm>
            <a:off x="0" y="0"/>
            <a:ext cx="12193206" cy="6858000"/>
          </a:xfrm>
          <a:noFill/>
        </p:spPr>
        <p:txBody>
          <a:bodyPr/>
          <a:lstStyle>
            <a:lvl1pPr>
              <a:defRPr/>
            </a:lvl1pPr>
          </a:lstStyle>
          <a:p>
            <a:r>
              <a:rPr lang="en-GB" noProof="0" dirty="0"/>
              <a:t> </a:t>
            </a:r>
          </a:p>
        </p:txBody>
      </p:sp>
      <p:sp>
        <p:nvSpPr>
          <p:cNvPr id="10" name="TextBox 9">
            <a:extLst>
              <a:ext uri="{FF2B5EF4-FFF2-40B4-BE49-F238E27FC236}">
                <a16:creationId xmlns:a16="http://schemas.microsoft.com/office/drawing/2014/main" id="{7A9781B1-ECE9-6C99-1D9A-40A6B02EDF30}"/>
              </a:ext>
            </a:extLst>
          </p:cNvPr>
          <p:cNvSpPr txBox="1"/>
          <p:nvPr userDrawn="1"/>
        </p:nvSpPr>
        <p:spPr>
          <a:xfrm>
            <a:off x="3368598" y="-607973"/>
            <a:ext cx="6973063" cy="553998"/>
          </a:xfrm>
          <a:prstGeom prst="rect">
            <a:avLst/>
          </a:prstGeom>
          <a:noFill/>
        </p:spPr>
        <p:txBody>
          <a:bodyPr wrap="none" lIns="0" tIns="0" rIns="0" bIns="0" rtlCol="0">
            <a:spAutoFit/>
          </a:bodyPr>
          <a:lstStyle/>
          <a:p>
            <a:pPr marL="216000" indent="-216000">
              <a:lnSpc>
                <a:spcPct val="100000"/>
              </a:lnSpc>
              <a:spcBef>
                <a:spcPts val="0"/>
              </a:spcBef>
              <a:buClrTx/>
              <a:buFont typeface="+mj-lt"/>
              <a:buAutoNum type="arabicPeriod"/>
            </a:pPr>
            <a:r>
              <a:rPr lang="en-GB" sz="1200" noProof="0" dirty="0">
                <a:solidFill>
                  <a:srgbClr val="D7411E"/>
                </a:solidFill>
                <a:latin typeface="+mn-lt"/>
              </a:rPr>
              <a:t>Enter your text in the text placeholder, then move the text placeholder to access the image button.</a:t>
            </a:r>
          </a:p>
          <a:p>
            <a:pPr marL="216000" indent="-216000">
              <a:lnSpc>
                <a:spcPct val="100000"/>
              </a:lnSpc>
              <a:spcBef>
                <a:spcPts val="0"/>
              </a:spcBef>
              <a:buClrTx/>
              <a:buFont typeface="+mj-lt"/>
              <a:buAutoNum type="arabicPeriod"/>
            </a:pPr>
            <a:r>
              <a:rPr lang="en-GB" sz="1200" noProof="0" dirty="0">
                <a:solidFill>
                  <a:srgbClr val="D7411E"/>
                </a:solidFill>
                <a:latin typeface="+mn-lt"/>
              </a:rPr>
              <a:t>Click on the button to insert your image.</a:t>
            </a:r>
          </a:p>
          <a:p>
            <a:pPr marL="216000" indent="-216000">
              <a:lnSpc>
                <a:spcPct val="100000"/>
              </a:lnSpc>
              <a:spcBef>
                <a:spcPts val="0"/>
              </a:spcBef>
              <a:buClrTx/>
              <a:buFont typeface="+mj-lt"/>
              <a:buAutoNum type="arabicPeriod"/>
            </a:pPr>
            <a:r>
              <a:rPr lang="en-GB" sz="1200" noProof="0" dirty="0">
                <a:solidFill>
                  <a:srgbClr val="D7411E"/>
                </a:solidFill>
                <a:latin typeface="+mn-lt"/>
              </a:rPr>
              <a:t>After inserting the image, apply the "Reset" option from the "Home" tab in the "Slides" group.</a:t>
            </a:r>
          </a:p>
        </p:txBody>
      </p:sp>
      <p:sp>
        <p:nvSpPr>
          <p:cNvPr id="11" name="Holder 2">
            <a:extLst>
              <a:ext uri="{FF2B5EF4-FFF2-40B4-BE49-F238E27FC236}">
                <a16:creationId xmlns:a16="http://schemas.microsoft.com/office/drawing/2014/main" id="{EC5E5969-6B71-8452-BE6F-F6453DF7BE2E}"/>
              </a:ext>
            </a:extLst>
          </p:cNvPr>
          <p:cNvSpPr>
            <a:spLocks noGrp="1"/>
          </p:cNvSpPr>
          <p:nvPr>
            <p:ph type="title" hasCustomPrompt="1"/>
          </p:nvPr>
        </p:nvSpPr>
        <p:spPr>
          <a:xfrm>
            <a:off x="3368598" y="404200"/>
            <a:ext cx="7304739" cy="180000"/>
          </a:xfrm>
          <a:prstGeom prst="rect">
            <a:avLst/>
          </a:prstGeom>
        </p:spPr>
        <p:txBody>
          <a:bodyPr vert="horz" wrap="square" lIns="0" tIns="0" rIns="0" bIns="0" rtlCol="0" anchor="t">
            <a:noAutofit/>
          </a:bodyPr>
          <a:lstStyle>
            <a:lvl1pPr>
              <a:defRPr lang="en-GB" sz="1200" b="0" i="0" noProof="0" dirty="0">
                <a:solidFill>
                  <a:schemeClr val="bg1"/>
                </a:solidFill>
                <a:cs typeface="DanskeRegular"/>
              </a:defRPr>
            </a:lvl1pPr>
          </a:lstStyle>
          <a:p>
            <a:pPr lvl="0">
              <a:spcBef>
                <a:spcPts val="0"/>
              </a:spcBef>
            </a:pPr>
            <a:r>
              <a:rPr lang="en-GB" noProof="0" dirty="0"/>
              <a:t>Click to add date or other information 12 pt</a:t>
            </a:r>
          </a:p>
        </p:txBody>
      </p:sp>
      <p:sp>
        <p:nvSpPr>
          <p:cNvPr id="12" name="Text Placeholder 5">
            <a:extLst>
              <a:ext uri="{FF2B5EF4-FFF2-40B4-BE49-F238E27FC236}">
                <a16:creationId xmlns:a16="http://schemas.microsoft.com/office/drawing/2014/main" id="{F034C252-D0F0-C5A6-0C0B-E40B599783B0}"/>
              </a:ext>
            </a:extLst>
          </p:cNvPr>
          <p:cNvSpPr>
            <a:spLocks noGrp="1"/>
          </p:cNvSpPr>
          <p:nvPr>
            <p:ph type="body" sz="quarter" idx="13" hasCustomPrompt="1"/>
          </p:nvPr>
        </p:nvSpPr>
        <p:spPr>
          <a:xfrm>
            <a:off x="3368599" y="3139200"/>
            <a:ext cx="7304740" cy="553998"/>
          </a:xfrm>
        </p:spPr>
        <p:txBody>
          <a:bodyPr vert="horz" wrap="square" lIns="0" tIns="0" rIns="0" bIns="0" rtlCol="0">
            <a:spAutoFit/>
          </a:bodyPr>
          <a:lstStyle>
            <a:lvl1pPr>
              <a:defRPr lang="en-GB" sz="3600" noProof="0" dirty="0">
                <a:solidFill>
                  <a:schemeClr val="bg1"/>
                </a:solidFill>
                <a:latin typeface="+mj-lt"/>
              </a:defRPr>
            </a:lvl1pPr>
          </a:lstStyle>
          <a:p>
            <a:pPr lvl="0"/>
            <a:r>
              <a:rPr lang="en-GB" noProof="0" dirty="0"/>
              <a:t>Click to add front page title 36 pt</a:t>
            </a:r>
          </a:p>
        </p:txBody>
      </p:sp>
      <p:sp>
        <p:nvSpPr>
          <p:cNvPr id="7" name="Danske Bank Logo">
            <a:extLst>
              <a:ext uri="{FF2B5EF4-FFF2-40B4-BE49-F238E27FC236}">
                <a16:creationId xmlns:a16="http://schemas.microsoft.com/office/drawing/2014/main" id="{075D93C2-2E3B-F07B-F584-2162DDFC60DA}"/>
              </a:ext>
            </a:extLst>
          </p:cNvPr>
          <p:cNvSpPr>
            <a:spLocks noGrp="1" noChangeAspect="1"/>
          </p:cNvSpPr>
          <p:nvPr>
            <p:ph type="pic" sz="quarter" idx="17" hasCustomPrompt="1"/>
          </p:nvPr>
        </p:nvSpPr>
        <p:spPr>
          <a:xfrm>
            <a:off x="3368599" y="6274801"/>
            <a:ext cx="1368000" cy="139517"/>
          </a:xfrm>
          <a:blipFill>
            <a:blip r:embed="rId3"/>
            <a:stretch>
              <a:fillRect/>
            </a:stretch>
          </a:blipFill>
        </p:spPr>
        <p:txBody>
          <a:bodyPr/>
          <a:lstStyle>
            <a:lvl1pPr>
              <a:defRPr/>
            </a:lvl1pPr>
          </a:lstStyle>
          <a:p>
            <a:r>
              <a:rPr lang="en-GB" noProof="0" dirty="0"/>
              <a:t> </a:t>
            </a:r>
          </a:p>
        </p:txBody>
      </p:sp>
      <p:sp>
        <p:nvSpPr>
          <p:cNvPr id="3" name="Danske Progress Bar">
            <a:extLst>
              <a:ext uri="{FF2B5EF4-FFF2-40B4-BE49-F238E27FC236}">
                <a16:creationId xmlns:a16="http://schemas.microsoft.com/office/drawing/2014/main" id="{001F18F3-C672-EB8F-C9E4-57C799007F5C}"/>
              </a:ext>
            </a:extLst>
          </p:cNvPr>
          <p:cNvSpPr>
            <a:spLocks noGrp="1" noChangeAspect="1"/>
          </p:cNvSpPr>
          <p:nvPr>
            <p:ph type="pic" sz="quarter" idx="18" hasCustomPrompt="1"/>
          </p:nvPr>
        </p:nvSpPr>
        <p:spPr>
          <a:xfrm>
            <a:off x="583200" y="3293999"/>
            <a:ext cx="910800" cy="216000"/>
          </a:xfrm>
          <a:blipFill>
            <a:blip r:embed="rId4"/>
            <a:srcRect/>
            <a:stretch>
              <a:fillRect l="-233" t="-1" r="-511" b="-275"/>
            </a:stretch>
          </a:blipFill>
        </p:spPr>
        <p:txBody>
          <a:bodyPr/>
          <a:lstStyle>
            <a:lvl1pPr>
              <a:defRPr/>
            </a:lvl1pPr>
          </a:lstStyle>
          <a:p>
            <a:r>
              <a:rPr lang="en-GB" noProof="0" dirty="0"/>
              <a:t> </a:t>
            </a:r>
          </a:p>
        </p:txBody>
      </p:sp>
    </p:spTree>
    <p:extLst>
      <p:ext uri="{BB962C8B-B14F-4D97-AF65-F5344CB8AC3E}">
        <p14:creationId xmlns:p14="http://schemas.microsoft.com/office/powerpoint/2010/main" val="3263984991"/>
      </p:ext>
    </p:extLst>
  </p:cSld>
  <p:clrMapOvr>
    <a:masterClrMapping/>
  </p:clrMapOvr>
  <p:extLst>
    <p:ext uri="{DCECCB84-F9BA-43D5-87BE-67443E8EF086}">
      <p15:sldGuideLst xmlns:p15="http://schemas.microsoft.com/office/powerpoint/2012/main">
        <p15:guide id="1" orient="horz" pos="2208">
          <p15:clr>
            <a:srgbClr val="F26B43"/>
          </p15:clr>
        </p15:guide>
        <p15:guide id="2" orient="horz" pos="2064">
          <p15:clr>
            <a:srgbClr val="F26B43"/>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Picture right, text and box">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CCBDB72C-94B6-6CC0-8B32-3C1A05764372}"/>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37764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5246205" y="838200"/>
            <a:ext cx="6653695" cy="5435600"/>
          </a:xfrm>
          <a:solidFill>
            <a:schemeClr val="bg1"/>
          </a:solidFill>
        </p:spPr>
        <p:txBody>
          <a:bodyPr/>
          <a:lstStyle>
            <a:lvl1pPr>
              <a:defRPr/>
            </a:lvl1pPr>
          </a:lstStyle>
          <a:p>
            <a:r>
              <a:rPr lang="en-GB" noProof="0" dirty="0"/>
              <a:t> </a:t>
            </a:r>
          </a:p>
        </p:txBody>
      </p:sp>
      <p:sp>
        <p:nvSpPr>
          <p:cNvPr id="4" name="Text Placeholder 8">
            <a:extLst>
              <a:ext uri="{FF2B5EF4-FFF2-40B4-BE49-F238E27FC236}">
                <a16:creationId xmlns:a16="http://schemas.microsoft.com/office/drawing/2014/main" id="{19032AC7-CAB0-F3C7-ACCA-931B976D12F7}"/>
              </a:ext>
            </a:extLst>
          </p:cNvPr>
          <p:cNvSpPr>
            <a:spLocks noGrp="1"/>
          </p:cNvSpPr>
          <p:nvPr>
            <p:ph type="body" sz="quarter" idx="14" hasCustomPrompt="1"/>
          </p:nvPr>
        </p:nvSpPr>
        <p:spPr>
          <a:xfrm>
            <a:off x="583200" y="6464300"/>
            <a:ext cx="3774440" cy="215444"/>
          </a:xfrm>
        </p:spPr>
        <p:txBody>
          <a:bodyPr anchor="t">
            <a:noAutofit/>
          </a:bodyPr>
          <a:lstStyle>
            <a:lvl1pPr>
              <a:defRPr lang="en-US" sz="700" kern="1200" spc="-10" dirty="0" smtClean="0">
                <a:solidFill>
                  <a:srgbClr val="002346"/>
                </a:solidFill>
                <a:latin typeface="DanskeRegular" pitchFamily="2" charset="0"/>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6" name="Text Placeholder 4">
            <a:extLst>
              <a:ext uri="{FF2B5EF4-FFF2-40B4-BE49-F238E27FC236}">
                <a16:creationId xmlns:a16="http://schemas.microsoft.com/office/drawing/2014/main" id="{99F2D81E-0ABC-B6DD-77A6-B4A2841AB3C9}"/>
              </a:ext>
            </a:extLst>
          </p:cNvPr>
          <p:cNvSpPr>
            <a:spLocks noGrp="1"/>
          </p:cNvSpPr>
          <p:nvPr>
            <p:ph type="body" sz="quarter" idx="16" hasCustomPrompt="1"/>
          </p:nvPr>
        </p:nvSpPr>
        <p:spPr>
          <a:xfrm>
            <a:off x="584200" y="404200"/>
            <a:ext cx="3774440" cy="180000"/>
          </a:xfrm>
        </p:spPr>
        <p:txBody>
          <a:bodyPr/>
          <a:lstStyle>
            <a:lvl1pPr>
              <a:defRPr sz="1200"/>
            </a:lvl1pPr>
          </a:lstStyle>
          <a:p>
            <a:pPr lvl="0"/>
            <a:r>
              <a:rPr lang="en-US" dirty="0"/>
              <a:t>Click to add subtitle 12 pt</a:t>
            </a:r>
          </a:p>
        </p:txBody>
      </p:sp>
      <p:grpSp>
        <p:nvGrpSpPr>
          <p:cNvPr id="14" name="Danske Progress Bar">
            <a:extLst>
              <a:ext uri="{FF2B5EF4-FFF2-40B4-BE49-F238E27FC236}">
                <a16:creationId xmlns:a16="http://schemas.microsoft.com/office/drawing/2014/main" id="{FFBAA66F-7992-8464-BB45-ECA7339C1BC8}"/>
              </a:ext>
            </a:extLst>
          </p:cNvPr>
          <p:cNvGrpSpPr>
            <a:grpSpLocks noChangeAspect="1"/>
          </p:cNvGrpSpPr>
          <p:nvPr userDrawn="1"/>
        </p:nvGrpSpPr>
        <p:grpSpPr>
          <a:xfrm>
            <a:off x="10848800" y="404200"/>
            <a:ext cx="756000" cy="180000"/>
            <a:chOff x="3635411" y="3012498"/>
            <a:chExt cx="759000" cy="180000"/>
          </a:xfrm>
        </p:grpSpPr>
        <p:grpSp>
          <p:nvGrpSpPr>
            <p:cNvPr id="15" name="Group 14">
              <a:extLst>
                <a:ext uri="{FF2B5EF4-FFF2-40B4-BE49-F238E27FC236}">
                  <a16:creationId xmlns:a16="http://schemas.microsoft.com/office/drawing/2014/main" id="{8EF8DAC9-B7A2-8FC2-5C9F-997FF31759E6}"/>
                </a:ext>
              </a:extLst>
            </p:cNvPr>
            <p:cNvGrpSpPr/>
            <p:nvPr/>
          </p:nvGrpSpPr>
          <p:grpSpPr>
            <a:xfrm>
              <a:off x="3635411" y="3012498"/>
              <a:ext cx="759000" cy="180000"/>
              <a:chOff x="583202" y="3552550"/>
              <a:chExt cx="910800" cy="216000"/>
            </a:xfrm>
          </p:grpSpPr>
          <p:sp>
            <p:nvSpPr>
              <p:cNvPr id="17" name="Rectangle 16">
                <a:extLst>
                  <a:ext uri="{FF2B5EF4-FFF2-40B4-BE49-F238E27FC236}">
                    <a16:creationId xmlns:a16="http://schemas.microsoft.com/office/drawing/2014/main" id="{428B5DEF-5E41-358B-91CF-3EF1D486269E}"/>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8" name="Rectangle 17">
                <a:extLst>
                  <a:ext uri="{FF2B5EF4-FFF2-40B4-BE49-F238E27FC236}">
                    <a16:creationId xmlns:a16="http://schemas.microsoft.com/office/drawing/2014/main" id="{F729EE47-8A26-D818-EC1E-0F3AFB17A639}"/>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6" name="Rectangle 15">
              <a:extLst>
                <a:ext uri="{FF2B5EF4-FFF2-40B4-BE49-F238E27FC236}">
                  <a16:creationId xmlns:a16="http://schemas.microsoft.com/office/drawing/2014/main" id="{ACFC9400-B1C3-B394-902A-5158FC704EF6}"/>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762760383"/>
      </p:ext>
    </p:extLst>
  </p:cSld>
  <p:clrMapOvr>
    <a:masterClrMapping/>
  </p:clrMapOvr>
  <p:extLst>
    <p:ext uri="{DCECCB84-F9BA-43D5-87BE-67443E8EF086}">
      <p15:sldGuideLst xmlns:p15="http://schemas.microsoft.com/office/powerpoint/2012/main">
        <p15:guide id="1" pos="2749">
          <p15:clr>
            <a:srgbClr val="A4A3A4"/>
          </p15:clr>
        </p15:guide>
        <p15:guide id="2" pos="3302">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Picture full frame right, text and box">
    <p:spTree>
      <p:nvGrpSpPr>
        <p:cNvPr id="1" name=""/>
        <p:cNvGrpSpPr/>
        <p:nvPr/>
      </p:nvGrpSpPr>
      <p:grpSpPr>
        <a:xfrm>
          <a:off x="0" y="0"/>
          <a:ext cx="0" cy="0"/>
          <a:chOff x="0" y="0"/>
          <a:chExt cx="0" cy="0"/>
        </a:xfrm>
      </p:grpSpPr>
      <p:sp>
        <p:nvSpPr>
          <p:cNvPr id="5" name="TextBox 4">
            <a:hlinkClick r:id="rId2"/>
            <a:extLst>
              <a:ext uri="{FF2B5EF4-FFF2-40B4-BE49-F238E27FC236}">
                <a16:creationId xmlns:a16="http://schemas.microsoft.com/office/drawing/2014/main" id="{6FD5007C-8E14-BF71-D839-7333D9397573}"/>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3776400" cy="747394"/>
          </a:xfrm>
          <a:prstGeom prst="rect">
            <a:avLst/>
          </a:prstGeom>
        </p:spPr>
        <p:txBody>
          <a:bodyPr wrap="square" lIns="0" tIns="0" rIns="0" bIns="0" anchor="t">
            <a:noAutofit/>
          </a:bodyPr>
          <a:lstStyle>
            <a:lvl1pPr>
              <a:lnSpc>
                <a:spcPct val="100000"/>
              </a:lnSpc>
              <a:defRPr sz="2400">
                <a:solidFill>
                  <a:srgbClr val="002346"/>
                </a:solidFill>
              </a:defRPr>
            </a:lvl1pPr>
          </a:lstStyle>
          <a:p>
            <a:r>
              <a:rPr lang="en-GB" noProof="0" dirty="0"/>
              <a:t>Click to add slide title Max two lines</a:t>
            </a:r>
          </a:p>
        </p:txBody>
      </p:sp>
      <p:sp>
        <p:nvSpPr>
          <p:cNvPr id="10" name="Content Placeholder 2">
            <a:extLst>
              <a:ext uri="{FF2B5EF4-FFF2-40B4-BE49-F238E27FC236}">
                <a16:creationId xmlns:a16="http://schemas.microsoft.com/office/drawing/2014/main" id="{9F169474-46CE-701B-272B-535950042B63}"/>
              </a:ext>
            </a:extLst>
          </p:cNvPr>
          <p:cNvSpPr>
            <a:spLocks noGrp="1"/>
          </p:cNvSpPr>
          <p:nvPr>
            <p:ph idx="1" hasCustomPrompt="1"/>
          </p:nvPr>
        </p:nvSpPr>
        <p:spPr>
          <a:xfrm>
            <a:off x="584200" y="1816100"/>
            <a:ext cx="3774440" cy="4457700"/>
          </a:xfrm>
          <a:prstGeom prst="rect">
            <a:avLst/>
          </a:prstGeom>
        </p:spPr>
        <p:txBody>
          <a:bodyPr>
            <a:noAutofit/>
          </a:bodyPr>
          <a:lstStyle>
            <a:lvl1pPr>
              <a:defRPr sz="1400">
                <a:solidFill>
                  <a:srgbClr val="002346"/>
                </a:solidFill>
              </a:defRPr>
            </a:lvl1pPr>
            <a:lvl2pPr>
              <a:defRPr sz="1400">
                <a:solidFill>
                  <a:srgbClr val="002346"/>
                </a:solidFill>
              </a:defRPr>
            </a:lvl2pPr>
            <a:lvl3pPr>
              <a:defRPr sz="1400">
                <a:solidFill>
                  <a:srgbClr val="002346"/>
                </a:solidFill>
              </a:defRPr>
            </a:lvl3pPr>
            <a:lvl4pPr>
              <a:defRPr sz="1400">
                <a:solidFill>
                  <a:srgbClr val="002346"/>
                </a:solidFill>
              </a:defRPr>
            </a:lvl4pPr>
            <a:lvl5pPr>
              <a:defRPr sz="1400">
                <a:solidFill>
                  <a:srgbClr val="002346"/>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Picture Placeholder 12">
            <a:extLst>
              <a:ext uri="{FF2B5EF4-FFF2-40B4-BE49-F238E27FC236}">
                <a16:creationId xmlns:a16="http://schemas.microsoft.com/office/drawing/2014/main" id="{853C278F-99F4-6CD0-4FD4-9BC513AC3A5F}"/>
              </a:ext>
            </a:extLst>
          </p:cNvPr>
          <p:cNvSpPr>
            <a:spLocks noGrp="1"/>
          </p:cNvSpPr>
          <p:nvPr>
            <p:ph type="pic" sz="quarter" idx="13" hasCustomPrompt="1"/>
          </p:nvPr>
        </p:nvSpPr>
        <p:spPr>
          <a:xfrm>
            <a:off x="5250308" y="0"/>
            <a:ext cx="6941692" cy="6858000"/>
          </a:xfrm>
          <a:solidFill>
            <a:schemeClr val="bg1"/>
          </a:solidFill>
        </p:spPr>
        <p:txBody>
          <a:bodyPr/>
          <a:lstStyle>
            <a:lvl1pPr>
              <a:defRPr/>
            </a:lvl1pPr>
          </a:lstStyle>
          <a:p>
            <a:r>
              <a:rPr lang="en-GB" noProof="0" dirty="0"/>
              <a:t> </a:t>
            </a:r>
          </a:p>
        </p:txBody>
      </p:sp>
      <p:sp>
        <p:nvSpPr>
          <p:cNvPr id="4" name="Text Placeholder 8">
            <a:extLst>
              <a:ext uri="{FF2B5EF4-FFF2-40B4-BE49-F238E27FC236}">
                <a16:creationId xmlns:a16="http://schemas.microsoft.com/office/drawing/2014/main" id="{C531B2E5-28BB-82CE-A9C1-8474389C9DCB}"/>
              </a:ext>
            </a:extLst>
          </p:cNvPr>
          <p:cNvSpPr>
            <a:spLocks noGrp="1"/>
          </p:cNvSpPr>
          <p:nvPr>
            <p:ph type="body" sz="quarter" idx="14" hasCustomPrompt="1"/>
          </p:nvPr>
        </p:nvSpPr>
        <p:spPr>
          <a:xfrm>
            <a:off x="583200" y="6464300"/>
            <a:ext cx="3774440" cy="215444"/>
          </a:xfrm>
        </p:spPr>
        <p:txBody>
          <a:bodyPr anchor="t">
            <a:noAutofit/>
          </a:bodyPr>
          <a:lstStyle>
            <a:lvl1pPr>
              <a:defRPr lang="en-US" sz="700" kern="1200" spc="-10" dirty="0" smtClean="0">
                <a:solidFill>
                  <a:srgbClr val="002346"/>
                </a:solidFill>
                <a:latin typeface="+mj-lt"/>
                <a:ea typeface="DanskeRegular" panose="020B0604030504040204" pitchFamily="34" charset="0"/>
                <a:cs typeface="DanskeRegular"/>
              </a:defRPr>
            </a:lvl1pPr>
            <a:lvl2pPr>
              <a:defRPr/>
            </a:lvl2pPr>
            <a:lvl3pPr>
              <a:defRPr/>
            </a:lvl3pPr>
            <a:lvl4pPr>
              <a:defRPr/>
            </a:lvl4pPr>
            <a:lvl5pP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8" name="TextBox 7">
            <a:extLst>
              <a:ext uri="{FF2B5EF4-FFF2-40B4-BE49-F238E27FC236}">
                <a16:creationId xmlns:a16="http://schemas.microsoft.com/office/drawing/2014/main" id="{1A1E933D-0ABA-C960-CAD5-E3B7321BE064}"/>
              </a:ext>
            </a:extLst>
          </p:cNvPr>
          <p:cNvSpPr txBox="1"/>
          <p:nvPr userDrawn="1"/>
        </p:nvSpPr>
        <p:spPr>
          <a:xfrm>
            <a:off x="10340270" y="6464300"/>
            <a:ext cx="888206" cy="107722"/>
          </a:xfrm>
          <a:prstGeom prst="rect">
            <a:avLst/>
          </a:prstGeom>
          <a:noFill/>
        </p:spPr>
        <p:txBody>
          <a:bodyPr wrap="square" lIns="0" tIns="0" rIns="0" bIns="0" rtlCol="0">
            <a:spAutoFit/>
          </a:bodyPr>
          <a:lstStyle/>
          <a:p>
            <a:pPr algn="r"/>
            <a:r>
              <a:rPr lang="en-GB" sz="700" noProof="0" dirty="0">
                <a:solidFill>
                  <a:schemeClr val="tx1"/>
                </a:solidFill>
                <a:latin typeface="+mn-lt"/>
              </a:rPr>
              <a:t>Danske Bank</a:t>
            </a:r>
          </a:p>
        </p:txBody>
      </p:sp>
      <p:sp>
        <p:nvSpPr>
          <p:cNvPr id="9" name="TextBox 8">
            <a:extLst>
              <a:ext uri="{FF2B5EF4-FFF2-40B4-BE49-F238E27FC236}">
                <a16:creationId xmlns:a16="http://schemas.microsoft.com/office/drawing/2014/main" id="{6C0F24EE-0B31-02F8-A878-CA1E6CEA75EC}"/>
              </a:ext>
            </a:extLst>
          </p:cNvPr>
          <p:cNvSpPr txBox="1"/>
          <p:nvPr userDrawn="1"/>
        </p:nvSpPr>
        <p:spPr>
          <a:xfrm>
            <a:off x="11407900" y="6464300"/>
            <a:ext cx="199900" cy="107722"/>
          </a:xfrm>
          <a:prstGeom prst="rect">
            <a:avLst/>
          </a:prstGeom>
          <a:noFill/>
        </p:spPr>
        <p:txBody>
          <a:bodyPr wrap="square" lIns="0" tIns="0" rIns="0" bIns="0" rtlCol="0">
            <a:spAutoFit/>
          </a:bodyPr>
          <a:lstStyle/>
          <a:p>
            <a:pPr algn="r"/>
            <a:fld id="{E3239B2C-98F8-4C1E-9839-3A60719FBE17}" type="slidenum">
              <a:rPr lang="en-GB" sz="700" noProof="0" smtClean="0">
                <a:solidFill>
                  <a:schemeClr val="tx1"/>
                </a:solidFill>
                <a:latin typeface="+mn-lt"/>
              </a:rPr>
              <a:t>‹#›</a:t>
            </a:fld>
            <a:endParaRPr lang="en-GB" sz="700" noProof="0" dirty="0">
              <a:solidFill>
                <a:schemeClr val="tx1"/>
              </a:solidFill>
              <a:latin typeface="+mn-lt"/>
            </a:endParaRPr>
          </a:p>
        </p:txBody>
      </p:sp>
      <p:sp>
        <p:nvSpPr>
          <p:cNvPr id="3" name="Text Placeholder 4">
            <a:extLst>
              <a:ext uri="{FF2B5EF4-FFF2-40B4-BE49-F238E27FC236}">
                <a16:creationId xmlns:a16="http://schemas.microsoft.com/office/drawing/2014/main" id="{12BD2C57-6365-1C28-9571-D5F2C989B065}"/>
              </a:ext>
            </a:extLst>
          </p:cNvPr>
          <p:cNvSpPr>
            <a:spLocks noGrp="1"/>
          </p:cNvSpPr>
          <p:nvPr>
            <p:ph type="body" sz="quarter" idx="17" hasCustomPrompt="1"/>
          </p:nvPr>
        </p:nvSpPr>
        <p:spPr>
          <a:xfrm>
            <a:off x="584200" y="404200"/>
            <a:ext cx="3774440" cy="180000"/>
          </a:xfrm>
        </p:spPr>
        <p:txBody>
          <a:bodyPr/>
          <a:lstStyle>
            <a:lvl1pPr>
              <a:defRPr sz="1200"/>
            </a:lvl1pPr>
          </a:lstStyle>
          <a:p>
            <a:pPr lvl="0"/>
            <a:r>
              <a:rPr lang="en-US" dirty="0"/>
              <a:t>Click to add subtitle 12 pt</a:t>
            </a:r>
          </a:p>
        </p:txBody>
      </p:sp>
      <p:sp>
        <p:nvSpPr>
          <p:cNvPr id="6" name="Danske Progress Bar">
            <a:extLst>
              <a:ext uri="{FF2B5EF4-FFF2-40B4-BE49-F238E27FC236}">
                <a16:creationId xmlns:a16="http://schemas.microsoft.com/office/drawing/2014/main" id="{60ED6D9C-1390-843E-AB39-8180F1B0087B}"/>
              </a:ext>
            </a:extLst>
          </p:cNvPr>
          <p:cNvSpPr>
            <a:spLocks noGrp="1" noChangeAspect="1"/>
          </p:cNvSpPr>
          <p:nvPr>
            <p:ph type="pic" sz="quarter" idx="19" hasCustomPrompt="1"/>
          </p:nvPr>
        </p:nvSpPr>
        <p:spPr>
          <a:xfrm>
            <a:off x="10848800" y="404200"/>
            <a:ext cx="756000" cy="180000"/>
          </a:xfrm>
          <a:blipFill>
            <a:blip r:embed="rId3"/>
            <a:srcRect/>
            <a:stretch>
              <a:fillRect t="331" r="-396" b="-63"/>
            </a:stretch>
          </a:blipFill>
        </p:spPr>
        <p:txBody>
          <a:bodyPr/>
          <a:lstStyle>
            <a:lvl1pPr>
              <a:defRPr/>
            </a:lvl1pPr>
          </a:lstStyle>
          <a:p>
            <a:r>
              <a:rPr lang="en-US" dirty="0"/>
              <a:t> </a:t>
            </a:r>
          </a:p>
        </p:txBody>
      </p:sp>
    </p:spTree>
    <p:extLst>
      <p:ext uri="{BB962C8B-B14F-4D97-AF65-F5344CB8AC3E}">
        <p14:creationId xmlns:p14="http://schemas.microsoft.com/office/powerpoint/2010/main" val="2775999460"/>
      </p:ext>
    </p:extLst>
  </p:cSld>
  <p:clrMapOvr>
    <a:masterClrMapping/>
  </p:clrMapOvr>
  <p:extLst>
    <p:ext uri="{DCECCB84-F9BA-43D5-87BE-67443E8EF086}">
      <p15:sldGuideLst xmlns:p15="http://schemas.microsoft.com/office/powerpoint/2012/main">
        <p15:guide id="1" pos="2749">
          <p15:clr>
            <a:srgbClr val="A4A3A4"/>
          </p15:clr>
        </p15:guide>
        <p15:guide id="2" pos="3302">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umber and picture">
    <p:bg>
      <p:bgPr>
        <a:solidFill>
          <a:srgbClr val="002346"/>
        </a:solidFill>
        <a:effectLst/>
      </p:bgPr>
    </p:bg>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D658A797-A23E-6ABA-2F07-CCB70F4B1AC8}"/>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0" name="Picture Placeholder 19">
            <a:extLst>
              <a:ext uri="{FF2B5EF4-FFF2-40B4-BE49-F238E27FC236}">
                <a16:creationId xmlns:a16="http://schemas.microsoft.com/office/drawing/2014/main" id="{F9457651-A31C-81DC-2201-6944EE4939AE}"/>
              </a:ext>
            </a:extLst>
          </p:cNvPr>
          <p:cNvSpPr>
            <a:spLocks noGrp="1"/>
          </p:cNvSpPr>
          <p:nvPr>
            <p:ph type="pic" sz="quarter" idx="14" hasCustomPrompt="1"/>
          </p:nvPr>
        </p:nvSpPr>
        <p:spPr>
          <a:xfrm>
            <a:off x="5251200" y="0"/>
            <a:ext cx="6940800" cy="6858000"/>
          </a:xfrm>
          <a:solidFill>
            <a:schemeClr val="bg1"/>
          </a:solidFill>
        </p:spPr>
        <p:txBody>
          <a:bodyPr/>
          <a:lstStyle>
            <a:lvl1pPr>
              <a:defRPr/>
            </a:lvl1pPr>
          </a:lstStyle>
          <a:p>
            <a:r>
              <a:rPr lang="en-GB" noProof="0" dirty="0"/>
              <a:t> </a:t>
            </a:r>
          </a:p>
        </p:txBody>
      </p:sp>
      <p:sp>
        <p:nvSpPr>
          <p:cNvPr id="2" name="Title 1">
            <a:extLst>
              <a:ext uri="{FF2B5EF4-FFF2-40B4-BE49-F238E27FC236}">
                <a16:creationId xmlns:a16="http://schemas.microsoft.com/office/drawing/2014/main" id="{D6416C7C-AAC8-267B-4FB2-663E7CF42A83}"/>
              </a:ext>
            </a:extLst>
          </p:cNvPr>
          <p:cNvSpPr>
            <a:spLocks noGrp="1"/>
          </p:cNvSpPr>
          <p:nvPr>
            <p:ph type="title" hasCustomPrompt="1"/>
          </p:nvPr>
        </p:nvSpPr>
        <p:spPr>
          <a:xfrm>
            <a:off x="584200" y="759487"/>
            <a:ext cx="3459600" cy="747394"/>
          </a:xfrm>
          <a:prstGeom prst="rect">
            <a:avLst/>
          </a:prstGeom>
        </p:spPr>
        <p:txBody>
          <a:bodyPr wrap="square" lIns="0" tIns="0" rIns="0" bIns="0" anchor="t">
            <a:noAutofit/>
          </a:bodyPr>
          <a:lstStyle>
            <a:lvl1pPr>
              <a:lnSpc>
                <a:spcPct val="100000"/>
              </a:lnSpc>
              <a:defRPr sz="2400">
                <a:solidFill>
                  <a:schemeClr val="bg1"/>
                </a:solidFill>
              </a:defRPr>
            </a:lvl1pPr>
          </a:lstStyle>
          <a:p>
            <a:r>
              <a:rPr lang="en-GB" noProof="0" dirty="0"/>
              <a:t>Click to add slide title Max two lines</a:t>
            </a:r>
          </a:p>
        </p:txBody>
      </p:sp>
      <p:sp>
        <p:nvSpPr>
          <p:cNvPr id="8" name="Content Placeholder 7">
            <a:extLst>
              <a:ext uri="{FF2B5EF4-FFF2-40B4-BE49-F238E27FC236}">
                <a16:creationId xmlns:a16="http://schemas.microsoft.com/office/drawing/2014/main" id="{C39276BF-3764-930D-E2F5-2BF831042902}"/>
              </a:ext>
            </a:extLst>
          </p:cNvPr>
          <p:cNvSpPr>
            <a:spLocks noGrp="1"/>
          </p:cNvSpPr>
          <p:nvPr>
            <p:ph sz="quarter" idx="11" hasCustomPrompt="1"/>
          </p:nvPr>
        </p:nvSpPr>
        <p:spPr>
          <a:xfrm>
            <a:off x="584200" y="6464300"/>
            <a:ext cx="3459600" cy="215444"/>
          </a:xfrm>
        </p:spPr>
        <p:txBody>
          <a:bodyPr anchor="t">
            <a:noAutofit/>
          </a:bodyPr>
          <a:lstStyle>
            <a:lvl1pPr marL="12700" algn="l">
              <a:lnSpc>
                <a:spcPct val="100000"/>
              </a:lnSpc>
              <a:spcBef>
                <a:spcPts val="100"/>
              </a:spcBef>
              <a:defRPr lang="en-US" sz="700" spc="-10" dirty="0" smtClean="0">
                <a:solidFill>
                  <a:schemeClr val="bg1"/>
                </a:solidFill>
                <a:latin typeface="+mj-lt"/>
                <a:cs typeface="DanskeRegular"/>
              </a:defRPr>
            </a:lvl1pPr>
            <a:lvl2pPr marL="12700" algn="l">
              <a:lnSpc>
                <a:spcPct val="100000"/>
              </a:lnSpc>
              <a:spcBef>
                <a:spcPts val="100"/>
              </a:spcBef>
              <a:defRPr lang="en-US" sz="700" spc="-10" dirty="0" smtClean="0">
                <a:solidFill>
                  <a:srgbClr val="002346"/>
                </a:solidFill>
                <a:latin typeface="DanskeRegular"/>
                <a:cs typeface="DanskeRegular"/>
              </a:defRPr>
            </a:lvl2pPr>
            <a:lvl3pPr marL="12700" algn="l">
              <a:lnSpc>
                <a:spcPct val="100000"/>
              </a:lnSpc>
              <a:spcBef>
                <a:spcPts val="100"/>
              </a:spcBef>
              <a:defRPr lang="en-US" sz="700" spc="-10" dirty="0" smtClean="0">
                <a:solidFill>
                  <a:srgbClr val="002346"/>
                </a:solidFill>
                <a:latin typeface="DanskeRegular"/>
                <a:cs typeface="DanskeRegular"/>
              </a:defRPr>
            </a:lvl3pPr>
            <a:lvl4pPr marL="12700" algn="l">
              <a:lnSpc>
                <a:spcPct val="100000"/>
              </a:lnSpc>
              <a:spcBef>
                <a:spcPts val="100"/>
              </a:spcBef>
              <a:defRPr lang="en-US" sz="700" spc="-10" dirty="0" smtClean="0">
                <a:solidFill>
                  <a:srgbClr val="002346"/>
                </a:solidFill>
                <a:latin typeface="DanskeRegular"/>
                <a:cs typeface="DanskeRegular"/>
              </a:defRPr>
            </a:lvl4pPr>
            <a:lvl5pPr marL="12700" algn="l">
              <a:lnSpc>
                <a:spcPct val="100000"/>
              </a:lnSpc>
              <a:spcBef>
                <a:spcPts val="100"/>
              </a:spcBef>
              <a:defRPr lang="en-US" sz="700" spc="-10" dirty="0">
                <a:solidFill>
                  <a:srgbClr val="002346"/>
                </a:solidFill>
                <a:latin typeface="DanskeRegular"/>
                <a:cs typeface="DanskeRegular"/>
              </a:defRPr>
            </a:lvl5pPr>
          </a:lstStyle>
          <a:p>
            <a:pPr marL="12700" lvl="0" indent="0" algn="l" defTabSz="914400" rtl="0" eaLnBrk="1" latinLnBrk="0" hangingPunct="1">
              <a:lnSpc>
                <a:spcPct val="100000"/>
              </a:lnSpc>
              <a:spcBef>
                <a:spcPts val="100"/>
              </a:spcBef>
              <a:buFont typeface="DanskeRegular" panose="020B0604020202020204" pitchFamily="34" charset="0"/>
              <a:buNone/>
            </a:pPr>
            <a:r>
              <a:rPr lang="en-GB" noProof="0" dirty="0"/>
              <a:t>Click to add source 7 pt</a:t>
            </a:r>
            <a:br>
              <a:rPr lang="en-GB" noProof="0" dirty="0"/>
            </a:br>
            <a:r>
              <a:rPr lang="en-GB" noProof="0" dirty="0"/>
              <a:t>Max two lines</a:t>
            </a:r>
          </a:p>
        </p:txBody>
      </p:sp>
      <p:sp>
        <p:nvSpPr>
          <p:cNvPr id="7" name="Content Placeholder 2">
            <a:extLst>
              <a:ext uri="{FF2B5EF4-FFF2-40B4-BE49-F238E27FC236}">
                <a16:creationId xmlns:a16="http://schemas.microsoft.com/office/drawing/2014/main" id="{23A5AC57-A0FD-C280-DD1C-9F0CE0DA20B9}"/>
              </a:ext>
            </a:extLst>
          </p:cNvPr>
          <p:cNvSpPr>
            <a:spLocks noGrp="1"/>
          </p:cNvSpPr>
          <p:nvPr>
            <p:ph idx="1" hasCustomPrompt="1"/>
          </p:nvPr>
        </p:nvSpPr>
        <p:spPr>
          <a:xfrm>
            <a:off x="584200" y="2032000"/>
            <a:ext cx="3459600" cy="4025900"/>
          </a:xfrm>
          <a:prstGeom prst="rect">
            <a:avLst/>
          </a:prstGeom>
        </p:spPr>
        <p:txBody>
          <a:bodyPr>
            <a:noAutofit/>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TextBox 8">
            <a:extLst>
              <a:ext uri="{FF2B5EF4-FFF2-40B4-BE49-F238E27FC236}">
                <a16:creationId xmlns:a16="http://schemas.microsoft.com/office/drawing/2014/main" id="{8DE4FB4E-78CE-434D-5EBF-923038EED6A7}"/>
              </a:ext>
            </a:extLst>
          </p:cNvPr>
          <p:cNvSpPr txBox="1"/>
          <p:nvPr userDrawn="1"/>
        </p:nvSpPr>
        <p:spPr>
          <a:xfrm>
            <a:off x="10340270" y="6464300"/>
            <a:ext cx="888206" cy="107722"/>
          </a:xfrm>
          <a:prstGeom prst="rect">
            <a:avLst/>
          </a:prstGeom>
          <a:noFill/>
        </p:spPr>
        <p:txBody>
          <a:bodyPr wrap="square" lIns="0" tIns="0" rIns="0" bIns="0" rtlCol="0">
            <a:spAutoFit/>
          </a:bodyPr>
          <a:lstStyle/>
          <a:p>
            <a:pPr algn="r"/>
            <a:r>
              <a:rPr lang="en-GB" sz="700" noProof="0" dirty="0">
                <a:solidFill>
                  <a:schemeClr val="tx1"/>
                </a:solidFill>
                <a:latin typeface="+mn-lt"/>
              </a:rPr>
              <a:t>Danske Bank</a:t>
            </a:r>
          </a:p>
        </p:txBody>
      </p:sp>
      <p:sp>
        <p:nvSpPr>
          <p:cNvPr id="10" name="TextBox 9">
            <a:extLst>
              <a:ext uri="{FF2B5EF4-FFF2-40B4-BE49-F238E27FC236}">
                <a16:creationId xmlns:a16="http://schemas.microsoft.com/office/drawing/2014/main" id="{DA083041-FDCF-7A0E-1793-643E6DE16701}"/>
              </a:ext>
            </a:extLst>
          </p:cNvPr>
          <p:cNvSpPr txBox="1"/>
          <p:nvPr userDrawn="1"/>
        </p:nvSpPr>
        <p:spPr>
          <a:xfrm>
            <a:off x="11407900" y="6464300"/>
            <a:ext cx="199900" cy="107722"/>
          </a:xfrm>
          <a:prstGeom prst="rect">
            <a:avLst/>
          </a:prstGeom>
          <a:noFill/>
        </p:spPr>
        <p:txBody>
          <a:bodyPr wrap="square" lIns="0" tIns="0" rIns="0" bIns="0" rtlCol="0">
            <a:spAutoFit/>
          </a:bodyPr>
          <a:lstStyle/>
          <a:p>
            <a:pPr algn="r"/>
            <a:fld id="{E3239B2C-98F8-4C1E-9839-3A60719FBE17}" type="slidenum">
              <a:rPr lang="en-GB" sz="700" noProof="0" smtClean="0">
                <a:solidFill>
                  <a:schemeClr val="tx1"/>
                </a:solidFill>
                <a:latin typeface="+mn-lt"/>
              </a:rPr>
              <a:t>‹#›</a:t>
            </a:fld>
            <a:endParaRPr lang="en-GB" sz="700" noProof="0" dirty="0">
              <a:solidFill>
                <a:schemeClr val="tx1"/>
              </a:solidFill>
              <a:latin typeface="+mn-lt"/>
            </a:endParaRPr>
          </a:p>
        </p:txBody>
      </p:sp>
      <p:sp>
        <p:nvSpPr>
          <p:cNvPr id="6" name="Text Placeholder 4">
            <a:extLst>
              <a:ext uri="{FF2B5EF4-FFF2-40B4-BE49-F238E27FC236}">
                <a16:creationId xmlns:a16="http://schemas.microsoft.com/office/drawing/2014/main" id="{AC1BD348-8363-B0F6-E3A0-3FF8A2DB8911}"/>
              </a:ext>
            </a:extLst>
          </p:cNvPr>
          <p:cNvSpPr>
            <a:spLocks noGrp="1"/>
          </p:cNvSpPr>
          <p:nvPr>
            <p:ph type="body" sz="quarter" idx="17" hasCustomPrompt="1"/>
          </p:nvPr>
        </p:nvSpPr>
        <p:spPr>
          <a:xfrm>
            <a:off x="584200" y="404200"/>
            <a:ext cx="3459600" cy="180000"/>
          </a:xfrm>
        </p:spPr>
        <p:txBody>
          <a:bodyPr/>
          <a:lstStyle>
            <a:lvl1pPr>
              <a:defRPr sz="1200">
                <a:solidFill>
                  <a:schemeClr val="bg1"/>
                </a:solidFill>
              </a:defRPr>
            </a:lvl1pPr>
          </a:lstStyle>
          <a:p>
            <a:pPr lvl="0"/>
            <a:r>
              <a:rPr lang="en-US" dirty="0"/>
              <a:t>Click to add subtitle 12 pt</a:t>
            </a:r>
          </a:p>
        </p:txBody>
      </p:sp>
      <p:sp>
        <p:nvSpPr>
          <p:cNvPr id="4" name="Danske Progress Bar">
            <a:extLst>
              <a:ext uri="{FF2B5EF4-FFF2-40B4-BE49-F238E27FC236}">
                <a16:creationId xmlns:a16="http://schemas.microsoft.com/office/drawing/2014/main" id="{DBC19BD8-6858-6B86-C5E8-11C1D7AC027D}"/>
              </a:ext>
            </a:extLst>
          </p:cNvPr>
          <p:cNvSpPr>
            <a:spLocks noGrp="1" noChangeAspect="1"/>
          </p:cNvSpPr>
          <p:nvPr>
            <p:ph type="pic" sz="quarter" idx="19" hasCustomPrompt="1"/>
          </p:nvPr>
        </p:nvSpPr>
        <p:spPr>
          <a:xfrm>
            <a:off x="10848800" y="404200"/>
            <a:ext cx="756000" cy="180000"/>
          </a:xfrm>
          <a:blipFill>
            <a:blip r:embed="rId3"/>
            <a:srcRect/>
            <a:stretch>
              <a:fillRect t="331" r="-396" b="-63"/>
            </a:stretch>
          </a:blipFill>
        </p:spPr>
        <p:txBody>
          <a:bodyPr/>
          <a:lstStyle>
            <a:lvl1pPr>
              <a:defRPr/>
            </a:lvl1pPr>
          </a:lstStyle>
          <a:p>
            <a:r>
              <a:rPr lang="en-US" dirty="0"/>
              <a:t> </a:t>
            </a:r>
          </a:p>
        </p:txBody>
      </p:sp>
    </p:spTree>
    <p:extLst>
      <p:ext uri="{BB962C8B-B14F-4D97-AF65-F5344CB8AC3E}">
        <p14:creationId xmlns:p14="http://schemas.microsoft.com/office/powerpoint/2010/main" val="4145466486"/>
      </p:ext>
    </p:extLst>
  </p:cSld>
  <p:clrMapOvr>
    <a:masterClrMapping/>
  </p:clrMapOvr>
  <p:extLst>
    <p:ext uri="{DCECCB84-F9BA-43D5-87BE-67443E8EF086}">
      <p15:sldGuideLst xmlns:p15="http://schemas.microsoft.com/office/powerpoint/2012/main">
        <p15:guide id="1" orient="horz" pos="1275">
          <p15:clr>
            <a:srgbClr val="A4A3A4"/>
          </p15:clr>
        </p15:guide>
        <p15:guide id="2" orient="horz" pos="3821">
          <p15:clr>
            <a:srgbClr val="A4A3A4"/>
          </p15:clr>
        </p15:guide>
        <p15:guide id="3" pos="2552">
          <p15:clr>
            <a:srgbClr val="A4A3A4"/>
          </p15:clr>
        </p15:guide>
        <p15:guide id="4" pos="3315">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1. End slide/Title">
    <p:bg>
      <p:bgPr>
        <a:solidFill>
          <a:srgbClr val="002346"/>
        </a:solidFill>
        <a:effectLst/>
      </p:bgPr>
    </p:bg>
    <p:spTree>
      <p:nvGrpSpPr>
        <p:cNvPr id="1" name=""/>
        <p:cNvGrpSpPr/>
        <p:nvPr/>
      </p:nvGrpSpPr>
      <p:grpSpPr>
        <a:xfrm>
          <a:off x="0" y="0"/>
          <a:ext cx="0" cy="0"/>
          <a:chOff x="0" y="0"/>
          <a:chExt cx="0" cy="0"/>
        </a:xfrm>
      </p:grpSpPr>
      <p:sp>
        <p:nvSpPr>
          <p:cNvPr id="6" name="TextBox 5">
            <a:hlinkClick r:id="rId2"/>
            <a:extLst>
              <a:ext uri="{FF2B5EF4-FFF2-40B4-BE49-F238E27FC236}">
                <a16:creationId xmlns:a16="http://schemas.microsoft.com/office/drawing/2014/main" id="{4DC73607-7095-2380-C41D-725BD94BA468}"/>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Holder 2"/>
          <p:cNvSpPr>
            <a:spLocks noGrp="1"/>
          </p:cNvSpPr>
          <p:nvPr>
            <p:ph type="title" hasCustomPrompt="1"/>
          </p:nvPr>
        </p:nvSpPr>
        <p:spPr>
          <a:xfrm>
            <a:off x="3368598" y="404200"/>
            <a:ext cx="7304739" cy="180000"/>
          </a:xfrm>
          <a:prstGeom prst="rect">
            <a:avLst/>
          </a:prstGeom>
        </p:spPr>
        <p:txBody>
          <a:bodyPr wrap="square" lIns="0" tIns="0" rIns="0" bIns="0" anchor="t">
            <a:noAutofit/>
          </a:bodyPr>
          <a:lstStyle>
            <a:lvl1pPr>
              <a:lnSpc>
                <a:spcPct val="100000"/>
              </a:lnSpc>
              <a:spcBef>
                <a:spcPts val="0"/>
              </a:spcBef>
              <a:defRPr sz="1200" b="0" i="0">
                <a:solidFill>
                  <a:schemeClr val="bg1"/>
                </a:solidFill>
                <a:latin typeface="DanskeRegular" pitchFamily="2" charset="0"/>
                <a:cs typeface="DanskeRegular"/>
              </a:defRPr>
            </a:lvl1pPr>
          </a:lstStyle>
          <a:p>
            <a:r>
              <a:rPr lang="en-GB" noProof="0" dirty="0"/>
              <a:t>Click to add date or other information 12 pt</a:t>
            </a:r>
          </a:p>
        </p:txBody>
      </p:sp>
      <p:sp>
        <p:nvSpPr>
          <p:cNvPr id="5" name="Text Placeholder 5">
            <a:extLst>
              <a:ext uri="{FF2B5EF4-FFF2-40B4-BE49-F238E27FC236}">
                <a16:creationId xmlns:a16="http://schemas.microsoft.com/office/drawing/2014/main" id="{EB82BDF2-4D92-2CEB-6FD0-63FB8613AAB7}"/>
              </a:ext>
            </a:extLst>
          </p:cNvPr>
          <p:cNvSpPr>
            <a:spLocks noGrp="1"/>
          </p:cNvSpPr>
          <p:nvPr>
            <p:ph type="body" sz="quarter" idx="13" hasCustomPrompt="1"/>
          </p:nvPr>
        </p:nvSpPr>
        <p:spPr>
          <a:xfrm>
            <a:off x="3368598" y="3139200"/>
            <a:ext cx="7304739" cy="553998"/>
          </a:xfrm>
        </p:spPr>
        <p:txBody>
          <a:bodyPr wrap="square" tIns="0">
            <a:spAutoFit/>
          </a:bodyPr>
          <a:lstStyle>
            <a:lvl1pPr>
              <a:lnSpc>
                <a:spcPct val="100000"/>
              </a:lnSpc>
              <a:spcBef>
                <a:spcPts val="0"/>
              </a:spcBef>
              <a:defRPr sz="36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noProof="0" dirty="0"/>
              <a:t>Click to add thank you title 36 pt</a:t>
            </a:r>
          </a:p>
        </p:txBody>
      </p:sp>
      <p:pic>
        <p:nvPicPr>
          <p:cNvPr id="4" name="Danske Bank Logo">
            <a:extLst>
              <a:ext uri="{FF2B5EF4-FFF2-40B4-BE49-F238E27FC236}">
                <a16:creationId xmlns:a16="http://schemas.microsoft.com/office/drawing/2014/main" id="{CE41469D-B3A9-00DD-B441-B75E8773D9FF}"/>
              </a:ext>
            </a:extLst>
          </p:cNvPr>
          <p:cNvPicPr>
            <a:picLocks noChangeAspect="1"/>
          </p:cNvPicPr>
          <p:nvPr userDrawn="1"/>
        </p:nvPicPr>
        <p:blipFill>
          <a:blip r:embed="rId3"/>
          <a:stretch>
            <a:fillRect/>
          </a:stretch>
        </p:blipFill>
        <p:spPr>
          <a:xfrm>
            <a:off x="3368599" y="6274797"/>
            <a:ext cx="1368000" cy="139521"/>
          </a:xfrm>
          <a:prstGeom prst="rect">
            <a:avLst/>
          </a:prstGeom>
        </p:spPr>
      </p:pic>
      <p:grpSp>
        <p:nvGrpSpPr>
          <p:cNvPr id="3" name="Danske Progress Bar">
            <a:extLst>
              <a:ext uri="{FF2B5EF4-FFF2-40B4-BE49-F238E27FC236}">
                <a16:creationId xmlns:a16="http://schemas.microsoft.com/office/drawing/2014/main" id="{04614032-8159-EC5D-97CF-FF379F84342A}"/>
              </a:ext>
            </a:extLst>
          </p:cNvPr>
          <p:cNvGrpSpPr>
            <a:grpSpLocks noChangeAspect="1"/>
          </p:cNvGrpSpPr>
          <p:nvPr userDrawn="1"/>
        </p:nvGrpSpPr>
        <p:grpSpPr>
          <a:xfrm>
            <a:off x="583201" y="3292200"/>
            <a:ext cx="910800" cy="216000"/>
            <a:chOff x="583202" y="3552550"/>
            <a:chExt cx="910800" cy="216000"/>
          </a:xfrm>
        </p:grpSpPr>
        <p:sp>
          <p:nvSpPr>
            <p:cNvPr id="9" name="Rectangle 8">
              <a:extLst>
                <a:ext uri="{FF2B5EF4-FFF2-40B4-BE49-F238E27FC236}">
                  <a16:creationId xmlns:a16="http://schemas.microsoft.com/office/drawing/2014/main" id="{D7B1AC39-EC71-0C6C-283B-A3A6E0D715CE}"/>
                </a:ext>
              </a:extLst>
            </p:cNvPr>
            <p:cNvSpPr/>
            <p:nvPr userDrawn="1"/>
          </p:nvSpPr>
          <p:spPr>
            <a:xfrm>
              <a:off x="583202" y="3552550"/>
              <a:ext cx="910800" cy="216000"/>
            </a:xfrm>
            <a:prstGeom prst="rect">
              <a:avLst/>
            </a:prstGeom>
            <a:solidFill>
              <a:srgbClr val="002346"/>
            </a:solidFill>
            <a:ln w="1143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0" name="Rectangle 9">
              <a:extLst>
                <a:ext uri="{FF2B5EF4-FFF2-40B4-BE49-F238E27FC236}">
                  <a16:creationId xmlns:a16="http://schemas.microsoft.com/office/drawing/2014/main" id="{FB8D0072-659F-E60E-501C-CB800C5427DB}"/>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4159987738"/>
      </p:ext>
    </p:extLst>
  </p:cSld>
  <p:clrMapOvr>
    <a:masterClrMapping/>
  </p:clrMapOvr>
  <p:extLst>
    <p:ext uri="{DCECCB84-F9BA-43D5-87BE-67443E8EF086}">
      <p15:sldGuideLst xmlns:p15="http://schemas.microsoft.com/office/powerpoint/2012/main">
        <p15:guide id="1" orient="horz" pos="2208">
          <p15:clr>
            <a:srgbClr val="F26B43"/>
          </p15:clr>
        </p15:guide>
        <p15:guide id="2" orient="horz" pos="2064">
          <p15:clr>
            <a:srgbClr val="F26B43"/>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Page – Picture (Light Picture)">
    <p:bg>
      <p:bgPr>
        <a:solidFill>
          <a:srgbClr val="E6E8E9"/>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304018207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7" name="PICTURE Placeholder 1"/>
          <p:cNvSpPr>
            <a:spLocks noGrp="1"/>
          </p:cNvSpPr>
          <p:nvPr>
            <p:ph type="pic" sz="quarter" idx="10" hasCustomPrompt="1"/>
          </p:nvPr>
        </p:nvSpPr>
        <p:spPr>
          <a:xfrm>
            <a:off x="0" y="0"/>
            <a:ext cx="12192000" cy="6858000"/>
          </a:xfrm>
        </p:spPr>
        <p:txBody>
          <a:bodyPr/>
          <a:lstStyle>
            <a:lvl1pPr marL="0" indent="0">
              <a:buFontTx/>
              <a:buNone/>
              <a:defRPr baseline="0"/>
            </a:lvl1pPr>
          </a:lstStyle>
          <a:p>
            <a:r>
              <a:rPr lang="en-US"/>
              <a:t> </a:t>
            </a:r>
            <a:endParaRPr lang="en-GB"/>
          </a:p>
        </p:txBody>
      </p:sp>
      <p:sp>
        <p:nvSpPr>
          <p:cNvPr id="2" name="TITLE placeholder 1"/>
          <p:cNvSpPr>
            <a:spLocks noGrp="1"/>
          </p:cNvSpPr>
          <p:nvPr>
            <p:ph type="ctrTitle" hasCustomPrompt="1"/>
          </p:nvPr>
        </p:nvSpPr>
        <p:spPr>
          <a:xfrm>
            <a:off x="431800" y="4074530"/>
            <a:ext cx="11340000" cy="900000"/>
          </a:xfrm>
          <a:prstGeom prst="rect">
            <a:avLst/>
          </a:prstGeom>
        </p:spPr>
        <p:txBody>
          <a:bodyPr wrap="square" anchor="b" anchorCtr="0">
            <a:noAutofit/>
          </a:bodyPr>
          <a:lstStyle>
            <a:lvl1pPr algn="l">
              <a:lnSpc>
                <a:spcPct val="90000"/>
              </a:lnSpc>
              <a:defRPr sz="3200">
                <a:solidFill>
                  <a:srgbClr val="003755"/>
                </a:solidFill>
              </a:defRPr>
            </a:lvl1pPr>
          </a:lstStyle>
          <a:p>
            <a:r>
              <a:rPr lang="en-GB"/>
              <a:t>Click to add presentation title – subtitle </a:t>
            </a:r>
            <a:br>
              <a:rPr lang="en-GB"/>
            </a:br>
            <a:r>
              <a:rPr lang="en-GB"/>
              <a:t>– max. two lines</a:t>
            </a:r>
          </a:p>
        </p:txBody>
      </p:sp>
      <p:sp>
        <p:nvSpPr>
          <p:cNvPr id="3" name="SUBTITLE placeholder 1"/>
          <p:cNvSpPr>
            <a:spLocks noGrp="1"/>
          </p:cNvSpPr>
          <p:nvPr>
            <p:ph type="subTitle" idx="1" hasCustomPrompt="1"/>
          </p:nvPr>
        </p:nvSpPr>
        <p:spPr>
          <a:xfrm>
            <a:off x="431800" y="5077820"/>
            <a:ext cx="11340000" cy="184666"/>
          </a:xfrm>
          <a:prstGeom prst="rect">
            <a:avLst/>
          </a:prstGeom>
        </p:spPr>
        <p:txBody>
          <a:bodyPr anchor="t" anchorCtr="0">
            <a:noAutofit/>
          </a:bodyPr>
          <a:lstStyle>
            <a:lvl1pPr marL="0" indent="0" algn="l">
              <a:spcAft>
                <a:spcPts val="0"/>
              </a:spcAft>
              <a:buNone/>
              <a:defRPr sz="1200" baseline="0">
                <a:solidFill>
                  <a:srgbClr val="003755"/>
                </a:solidFill>
                <a:latin typeface="Danske Text v2" panose="020B0503040502040204" pitchFamily="34" charset="0"/>
                <a:sym typeface="Danske Text v2" panose="020B0503040502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GB"/>
              <a:t>Click to add document type / audience / date [</a:t>
            </a:r>
            <a:r>
              <a:rPr lang="en-GB" err="1"/>
              <a:t>dd</a:t>
            </a:r>
            <a:r>
              <a:rPr lang="en-GB"/>
              <a:t> </a:t>
            </a:r>
            <a:r>
              <a:rPr lang="en-GB" err="1"/>
              <a:t>mmmm</a:t>
            </a:r>
            <a:r>
              <a:rPr lang="en-GB"/>
              <a:t> </a:t>
            </a:r>
            <a:r>
              <a:rPr lang="en-GB" err="1"/>
              <a:t>yyyy</a:t>
            </a:r>
            <a:r>
              <a:rPr lang="en-GB"/>
              <a:t>]</a:t>
            </a:r>
          </a:p>
        </p:txBody>
      </p:sp>
      <p:sp>
        <p:nvSpPr>
          <p:cNvPr id="9" name="TextBox 8"/>
          <p:cNvSpPr txBox="1"/>
          <p:nvPr userDrawn="1"/>
        </p:nvSpPr>
        <p:spPr>
          <a:xfrm>
            <a:off x="2460000" y="-322444"/>
            <a:ext cx="7272000" cy="289506"/>
          </a:xfrm>
          <a:prstGeom prst="rect">
            <a:avLst/>
          </a:prstGeom>
          <a:noFill/>
        </p:spPr>
        <p:txBody>
          <a:bodyPr wrap="none" lIns="72000" tIns="72000" rIns="72000" bIns="72000" rtlCol="0">
            <a:noAutofit/>
          </a:bodyPr>
          <a:lstStyle/>
          <a:p>
            <a:pPr marL="0" indent="0">
              <a:lnSpc>
                <a:spcPct val="110000"/>
              </a:lnSpc>
              <a:spcBef>
                <a:spcPts val="600"/>
              </a:spcBef>
              <a:buClr>
                <a:srgbClr val="003755"/>
              </a:buClr>
              <a:buFontTx/>
              <a:buNone/>
            </a:pPr>
            <a:r>
              <a:rPr lang="en-GB" sz="1200">
                <a:solidFill>
                  <a:srgbClr val="E65A6D"/>
                </a:solidFill>
              </a:rPr>
              <a:t>Use this layout page when you have</a:t>
            </a:r>
            <a:r>
              <a:rPr lang="en-GB" sz="1200" baseline="0">
                <a:solidFill>
                  <a:srgbClr val="E65A6D"/>
                </a:solidFill>
              </a:rPr>
              <a:t> a picture that is </a:t>
            </a:r>
            <a:r>
              <a:rPr lang="en-GB" sz="1200" b="1" baseline="0">
                <a:solidFill>
                  <a:srgbClr val="E65A6D"/>
                </a:solidFill>
              </a:rPr>
              <a:t>light</a:t>
            </a:r>
            <a:r>
              <a:rPr lang="en-GB" sz="1200" baseline="0">
                <a:solidFill>
                  <a:srgbClr val="E65A6D"/>
                </a:solidFill>
              </a:rPr>
              <a:t>. The logo is different when the picture is dark.</a:t>
            </a:r>
            <a:endParaRPr lang="en-GB" sz="1200">
              <a:solidFill>
                <a:srgbClr val="E65A6D"/>
              </a:solidFill>
            </a:endParaRPr>
          </a:p>
        </p:txBody>
      </p:sp>
      <p:sp>
        <p:nvSpPr>
          <p:cNvPr id="8" name="Danske Bank LOGO"/>
          <p:cNvSpPr>
            <a:spLocks noGrp="1"/>
          </p:cNvSpPr>
          <p:nvPr>
            <p:ph type="body" sz="quarter" idx="11" hasCustomPrompt="1"/>
          </p:nvPr>
        </p:nvSpPr>
        <p:spPr>
          <a:xfrm>
            <a:off x="10126600" y="253007"/>
            <a:ext cx="1645200" cy="246527"/>
          </a:xfrm>
          <a:blipFill>
            <a:blip r:embed="rId5"/>
            <a:stretch>
              <a:fillRect/>
            </a:stretch>
          </a:blipFill>
        </p:spPr>
        <p:txBody>
          <a:bodyPr/>
          <a:lstStyle>
            <a:lvl1pPr marL="0" indent="0">
              <a:buNone/>
              <a:defRPr baseline="0"/>
            </a:lvl1pPr>
            <a:lvl2pPr marL="144463" indent="0">
              <a:buNone/>
              <a:defRPr/>
            </a:lvl2pPr>
            <a:lvl3pPr marL="288000" indent="0">
              <a:buNone/>
              <a:defRPr/>
            </a:lvl3pPr>
            <a:lvl4pPr marL="432000" indent="0">
              <a:buNone/>
              <a:defRPr/>
            </a:lvl4pPr>
            <a:lvl5pPr marL="576000" indent="0">
              <a:buNone/>
              <a:defRPr/>
            </a:lvl5pPr>
          </a:lstStyle>
          <a:p>
            <a:pPr lvl="0"/>
            <a:r>
              <a:rPr lang="en-US"/>
              <a:t> </a:t>
            </a:r>
          </a:p>
        </p:txBody>
      </p:sp>
    </p:spTree>
    <p:extLst>
      <p:ext uri="{BB962C8B-B14F-4D97-AF65-F5344CB8AC3E}">
        <p14:creationId xmlns:p14="http://schemas.microsoft.com/office/powerpoint/2010/main" val="4263433205"/>
      </p:ext>
    </p:extLst>
  </p:cSld>
  <p:clrMapOvr>
    <a:masterClrMapping/>
  </p:clrMapOvr>
  <p:extLst>
    <p:ext uri="{DCECCB84-F9BA-43D5-87BE-67443E8EF086}">
      <p15:sldGuideLst xmlns:p15="http://schemas.microsoft.com/office/powerpoint/2012/main">
        <p15:guide id="1" orient="horz" pos="3135">
          <p15:clr>
            <a:srgbClr val="F26B43"/>
          </p15:clr>
        </p15:guide>
        <p15:guide id="2" orient="horz" pos="3198">
          <p15:clr>
            <a:srgbClr val="F26B43"/>
          </p15:clr>
        </p15:guide>
        <p15:guide id="3" orient="horz" pos="3315">
          <p15:clr>
            <a:srgbClr val="F26B43"/>
          </p15:clr>
        </p15:guide>
        <p15:guide id="4" orient="horz" pos="2567">
          <p15:clr>
            <a:srgbClr val="F26B43"/>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ivider Page – (Light picture)">
    <p:bg>
      <p:bgPr>
        <a:solidFill>
          <a:srgbClr val="E6E8E9"/>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1162874478"/>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66" imgH="367" progId="TCLayout.ActiveDocument.1">
                  <p:embed/>
                </p:oleObj>
              </mc:Choice>
              <mc:Fallback>
                <p:oleObj name="think-cell Slide" r:id="rId3" imgW="366" imgH="367" progId="TCLayout.ActiveDocument.1">
                  <p:embed/>
                  <p:pic>
                    <p:nvPicPr>
                      <p:cNvPr id="4" name="Object 3"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3" name="PICTURE Placeholder 1"/>
          <p:cNvSpPr>
            <a:spLocks noGrp="1"/>
          </p:cNvSpPr>
          <p:nvPr>
            <p:ph type="pic" sz="quarter" idx="10" hasCustomPrompt="1"/>
          </p:nvPr>
        </p:nvSpPr>
        <p:spPr>
          <a:xfrm>
            <a:off x="0" y="0"/>
            <a:ext cx="12192000" cy="6858000"/>
          </a:xfrm>
        </p:spPr>
        <p:txBody>
          <a:bodyPr/>
          <a:lstStyle>
            <a:lvl1pPr marL="0" indent="0">
              <a:buFontTx/>
              <a:buNone/>
              <a:defRPr baseline="0"/>
            </a:lvl1pPr>
          </a:lstStyle>
          <a:p>
            <a:r>
              <a:rPr lang="en-US"/>
              <a:t> </a:t>
            </a:r>
            <a:endParaRPr lang="en-GB"/>
          </a:p>
        </p:txBody>
      </p:sp>
      <p:sp>
        <p:nvSpPr>
          <p:cNvPr id="2" name="TITLE placeholder 1"/>
          <p:cNvSpPr>
            <a:spLocks noGrp="1"/>
          </p:cNvSpPr>
          <p:nvPr>
            <p:ph type="ctrTitle" hasCustomPrompt="1"/>
          </p:nvPr>
        </p:nvSpPr>
        <p:spPr>
          <a:xfrm>
            <a:off x="432000" y="3774863"/>
            <a:ext cx="11340000" cy="936000"/>
          </a:xfrm>
          <a:prstGeom prst="rect">
            <a:avLst/>
          </a:prstGeom>
        </p:spPr>
        <p:txBody>
          <a:bodyPr vert="horz" wrap="square" lIns="0" tIns="0" rIns="0" bIns="36000" rtlCol="0" anchor="b" anchorCtr="0">
            <a:noAutofit/>
          </a:bodyPr>
          <a:lstStyle>
            <a:lvl1pPr>
              <a:defRPr lang="en-GB" sz="3200" dirty="0">
                <a:solidFill>
                  <a:schemeClr val="tx2"/>
                </a:solidFill>
              </a:defRPr>
            </a:lvl1pPr>
          </a:lstStyle>
          <a:p>
            <a:pPr marL="0" lvl="0"/>
            <a:r>
              <a:rPr lang="en-GB"/>
              <a:t>Click to add section divider</a:t>
            </a:r>
          </a:p>
        </p:txBody>
      </p:sp>
      <p:sp>
        <p:nvSpPr>
          <p:cNvPr id="6" name="TextBox 5"/>
          <p:cNvSpPr txBox="1"/>
          <p:nvPr userDrawn="1"/>
        </p:nvSpPr>
        <p:spPr>
          <a:xfrm>
            <a:off x="2460000" y="-322444"/>
            <a:ext cx="7272000" cy="289506"/>
          </a:xfrm>
          <a:prstGeom prst="rect">
            <a:avLst/>
          </a:prstGeom>
          <a:noFill/>
        </p:spPr>
        <p:txBody>
          <a:bodyPr wrap="none" lIns="72000" tIns="72000" rIns="72000" bIns="72000" rtlCol="0">
            <a:noAutofit/>
          </a:bodyPr>
          <a:lstStyle/>
          <a:p>
            <a:pPr marL="0" indent="0">
              <a:lnSpc>
                <a:spcPct val="110000"/>
              </a:lnSpc>
              <a:spcBef>
                <a:spcPts val="600"/>
              </a:spcBef>
              <a:buClr>
                <a:srgbClr val="003755"/>
              </a:buClr>
              <a:buFontTx/>
              <a:buNone/>
            </a:pPr>
            <a:r>
              <a:rPr lang="en-GB" sz="1200">
                <a:solidFill>
                  <a:srgbClr val="E65A6D"/>
                </a:solidFill>
              </a:rPr>
              <a:t>Use this layout page when you have</a:t>
            </a:r>
            <a:r>
              <a:rPr lang="en-GB" sz="1200" baseline="0">
                <a:solidFill>
                  <a:srgbClr val="E65A6D"/>
                </a:solidFill>
              </a:rPr>
              <a:t> a picture that is </a:t>
            </a:r>
            <a:r>
              <a:rPr lang="en-GB" sz="1200" b="1" baseline="0">
                <a:solidFill>
                  <a:srgbClr val="E65A6D"/>
                </a:solidFill>
              </a:rPr>
              <a:t>light</a:t>
            </a:r>
            <a:r>
              <a:rPr lang="en-GB" sz="1200" baseline="0">
                <a:solidFill>
                  <a:srgbClr val="E65A6D"/>
                </a:solidFill>
              </a:rPr>
              <a:t>. The logo is different when the picture is dark.</a:t>
            </a:r>
            <a:endParaRPr lang="en-GB" sz="1200">
              <a:solidFill>
                <a:srgbClr val="E65A6D"/>
              </a:solidFill>
            </a:endParaRPr>
          </a:p>
        </p:txBody>
      </p:sp>
      <p:sp>
        <p:nvSpPr>
          <p:cNvPr id="7" name="Danske Bank LOGO"/>
          <p:cNvSpPr>
            <a:spLocks noGrp="1"/>
          </p:cNvSpPr>
          <p:nvPr>
            <p:ph type="body" sz="quarter" idx="74" hasCustomPrompt="1"/>
          </p:nvPr>
        </p:nvSpPr>
        <p:spPr>
          <a:xfrm>
            <a:off x="10458507" y="250748"/>
            <a:ext cx="1313691" cy="198120"/>
          </a:xfrm>
          <a:blipFill dpi="0" rotWithShape="1">
            <a:blip r:embed="rId5"/>
            <a:srcRect/>
            <a:stretch>
              <a:fillRect/>
            </a:stretch>
          </a:blipFill>
        </p:spPr>
        <p:txBody>
          <a:bodyPr/>
          <a:lstStyle>
            <a:lvl1pPr marL="0" indent="0">
              <a:buNone/>
              <a:defRPr/>
            </a:lvl1pPr>
          </a:lstStyle>
          <a:p>
            <a:pPr lvl="0"/>
            <a:r>
              <a:rPr lang="en-US"/>
              <a:t> </a:t>
            </a:r>
            <a:endParaRPr lang="en-GB"/>
          </a:p>
        </p:txBody>
      </p:sp>
    </p:spTree>
    <p:extLst>
      <p:ext uri="{BB962C8B-B14F-4D97-AF65-F5344CB8AC3E}">
        <p14:creationId xmlns:p14="http://schemas.microsoft.com/office/powerpoint/2010/main" val="2274519727"/>
      </p:ext>
    </p:extLst>
  </p:cSld>
  <p:clrMapOvr>
    <a:masterClrMapping/>
  </p:clrMapOvr>
  <p:extLst>
    <p:ext uri="{DCECCB84-F9BA-43D5-87BE-67443E8EF086}">
      <p15:sldGuideLst xmlns:p15="http://schemas.microsoft.com/office/powerpoint/2012/main">
        <p15:guide id="1" orient="horz" pos="2969">
          <p15:clr>
            <a:srgbClr val="F26B43"/>
          </p15:clr>
        </p15:guide>
        <p15:guide id="2" orient="horz" pos="2378">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 Front page/Title and picture">
    <p:bg>
      <p:bgPr>
        <a:solidFill>
          <a:schemeClr val="bg2"/>
        </a:solidFill>
        <a:effectLst/>
      </p:bgPr>
    </p:bg>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F5ADC894-C374-4BE7-DAA9-9738ABF96995}"/>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8" name="Picture Placeholder 6">
            <a:extLst>
              <a:ext uri="{FF2B5EF4-FFF2-40B4-BE49-F238E27FC236}">
                <a16:creationId xmlns:a16="http://schemas.microsoft.com/office/drawing/2014/main" id="{1AE2320C-457B-31CA-8DFC-45CCC0780003}"/>
              </a:ext>
            </a:extLst>
          </p:cNvPr>
          <p:cNvSpPr>
            <a:spLocks noGrp="1"/>
          </p:cNvSpPr>
          <p:nvPr>
            <p:ph type="pic" sz="quarter" idx="14" hasCustomPrompt="1"/>
          </p:nvPr>
        </p:nvSpPr>
        <p:spPr>
          <a:xfrm>
            <a:off x="0" y="0"/>
            <a:ext cx="12193206" cy="6858000"/>
          </a:xfrm>
          <a:noFill/>
        </p:spPr>
        <p:txBody>
          <a:bodyPr/>
          <a:lstStyle>
            <a:lvl1pPr>
              <a:defRPr/>
            </a:lvl1pPr>
          </a:lstStyle>
          <a:p>
            <a:r>
              <a:rPr lang="en-GB" noProof="0" dirty="0"/>
              <a:t> </a:t>
            </a:r>
          </a:p>
        </p:txBody>
      </p:sp>
      <p:sp>
        <p:nvSpPr>
          <p:cNvPr id="10" name="TextBox 9">
            <a:extLst>
              <a:ext uri="{FF2B5EF4-FFF2-40B4-BE49-F238E27FC236}">
                <a16:creationId xmlns:a16="http://schemas.microsoft.com/office/drawing/2014/main" id="{7A9781B1-ECE9-6C99-1D9A-40A6B02EDF30}"/>
              </a:ext>
            </a:extLst>
          </p:cNvPr>
          <p:cNvSpPr txBox="1"/>
          <p:nvPr userDrawn="1"/>
        </p:nvSpPr>
        <p:spPr>
          <a:xfrm>
            <a:off x="3368598" y="-607973"/>
            <a:ext cx="6973063" cy="553998"/>
          </a:xfrm>
          <a:prstGeom prst="rect">
            <a:avLst/>
          </a:prstGeom>
          <a:noFill/>
        </p:spPr>
        <p:txBody>
          <a:bodyPr wrap="none" lIns="0" tIns="0" rIns="0" bIns="0" rtlCol="0">
            <a:spAutoFit/>
          </a:bodyPr>
          <a:lstStyle/>
          <a:p>
            <a:pPr marL="216000" indent="-216000">
              <a:lnSpc>
                <a:spcPct val="100000"/>
              </a:lnSpc>
              <a:spcBef>
                <a:spcPts val="0"/>
              </a:spcBef>
              <a:buClrTx/>
              <a:buFont typeface="+mj-lt"/>
              <a:buAutoNum type="arabicPeriod"/>
            </a:pPr>
            <a:r>
              <a:rPr lang="en-GB" sz="1200" noProof="0" dirty="0">
                <a:solidFill>
                  <a:srgbClr val="D7411E"/>
                </a:solidFill>
                <a:latin typeface="+mn-lt"/>
              </a:rPr>
              <a:t>Enter your text in the text placeholder, then move the text placeholder to access the image button.</a:t>
            </a:r>
          </a:p>
          <a:p>
            <a:pPr marL="216000" indent="-216000">
              <a:lnSpc>
                <a:spcPct val="100000"/>
              </a:lnSpc>
              <a:spcBef>
                <a:spcPts val="0"/>
              </a:spcBef>
              <a:buClrTx/>
              <a:buFont typeface="+mj-lt"/>
              <a:buAutoNum type="arabicPeriod"/>
            </a:pPr>
            <a:r>
              <a:rPr lang="en-GB" sz="1200" noProof="0" dirty="0">
                <a:solidFill>
                  <a:srgbClr val="D7411E"/>
                </a:solidFill>
                <a:latin typeface="+mn-lt"/>
              </a:rPr>
              <a:t>Click on the button to insert your image.</a:t>
            </a:r>
          </a:p>
          <a:p>
            <a:pPr marL="216000" indent="-216000">
              <a:lnSpc>
                <a:spcPct val="100000"/>
              </a:lnSpc>
              <a:spcBef>
                <a:spcPts val="0"/>
              </a:spcBef>
              <a:buClrTx/>
              <a:buFont typeface="+mj-lt"/>
              <a:buAutoNum type="arabicPeriod"/>
            </a:pPr>
            <a:r>
              <a:rPr lang="en-GB" sz="1200" noProof="0" dirty="0">
                <a:solidFill>
                  <a:srgbClr val="D7411E"/>
                </a:solidFill>
                <a:latin typeface="+mn-lt"/>
              </a:rPr>
              <a:t>After inserting the image, apply the "Reset" option from the "Home" tab in the "Slides" group.</a:t>
            </a:r>
          </a:p>
        </p:txBody>
      </p:sp>
      <p:sp>
        <p:nvSpPr>
          <p:cNvPr id="11" name="Holder 2">
            <a:extLst>
              <a:ext uri="{FF2B5EF4-FFF2-40B4-BE49-F238E27FC236}">
                <a16:creationId xmlns:a16="http://schemas.microsoft.com/office/drawing/2014/main" id="{EC5E5969-6B71-8452-BE6F-F6453DF7BE2E}"/>
              </a:ext>
            </a:extLst>
          </p:cNvPr>
          <p:cNvSpPr>
            <a:spLocks noGrp="1"/>
          </p:cNvSpPr>
          <p:nvPr>
            <p:ph type="title" hasCustomPrompt="1"/>
          </p:nvPr>
        </p:nvSpPr>
        <p:spPr>
          <a:xfrm>
            <a:off x="3368598" y="404200"/>
            <a:ext cx="7304739" cy="180000"/>
          </a:xfrm>
          <a:prstGeom prst="rect">
            <a:avLst/>
          </a:prstGeom>
        </p:spPr>
        <p:txBody>
          <a:bodyPr vert="horz" wrap="square" lIns="0" tIns="0" rIns="0" bIns="0" rtlCol="0" anchor="t">
            <a:noAutofit/>
          </a:bodyPr>
          <a:lstStyle>
            <a:lvl1pPr>
              <a:defRPr lang="en-GB" sz="1200" b="0" i="0" noProof="0" dirty="0">
                <a:solidFill>
                  <a:schemeClr val="tx1"/>
                </a:solidFill>
                <a:cs typeface="DanskeRegular"/>
              </a:defRPr>
            </a:lvl1pPr>
          </a:lstStyle>
          <a:p>
            <a:pPr lvl="0">
              <a:spcBef>
                <a:spcPts val="0"/>
              </a:spcBef>
            </a:pPr>
            <a:r>
              <a:rPr lang="en-GB" noProof="0" dirty="0"/>
              <a:t>Click to add date or other information 12 pt</a:t>
            </a:r>
          </a:p>
        </p:txBody>
      </p:sp>
      <p:sp>
        <p:nvSpPr>
          <p:cNvPr id="12" name="Text Placeholder 5">
            <a:extLst>
              <a:ext uri="{FF2B5EF4-FFF2-40B4-BE49-F238E27FC236}">
                <a16:creationId xmlns:a16="http://schemas.microsoft.com/office/drawing/2014/main" id="{F034C252-D0F0-C5A6-0C0B-E40B599783B0}"/>
              </a:ext>
            </a:extLst>
          </p:cNvPr>
          <p:cNvSpPr>
            <a:spLocks noGrp="1"/>
          </p:cNvSpPr>
          <p:nvPr>
            <p:ph type="body" sz="quarter" idx="13" hasCustomPrompt="1"/>
          </p:nvPr>
        </p:nvSpPr>
        <p:spPr>
          <a:xfrm>
            <a:off x="3368599" y="3139200"/>
            <a:ext cx="7304740" cy="553998"/>
          </a:xfrm>
        </p:spPr>
        <p:txBody>
          <a:bodyPr vert="horz" wrap="square" lIns="0" tIns="0" rIns="0" bIns="0" rtlCol="0">
            <a:spAutoFit/>
          </a:bodyPr>
          <a:lstStyle>
            <a:lvl1pPr>
              <a:defRPr lang="en-GB" sz="3600" noProof="0" dirty="0">
                <a:solidFill>
                  <a:schemeClr val="tx1"/>
                </a:solidFill>
                <a:latin typeface="+mj-lt"/>
              </a:defRPr>
            </a:lvl1pPr>
          </a:lstStyle>
          <a:p>
            <a:pPr lvl="0"/>
            <a:r>
              <a:rPr lang="en-GB" noProof="0" dirty="0"/>
              <a:t>Click to add front page title 36 pt</a:t>
            </a:r>
          </a:p>
        </p:txBody>
      </p:sp>
      <p:sp>
        <p:nvSpPr>
          <p:cNvPr id="7" name="Danske Bank Logo">
            <a:extLst>
              <a:ext uri="{FF2B5EF4-FFF2-40B4-BE49-F238E27FC236}">
                <a16:creationId xmlns:a16="http://schemas.microsoft.com/office/drawing/2014/main" id="{075D93C2-2E3B-F07B-F584-2162DDFC60DA}"/>
              </a:ext>
            </a:extLst>
          </p:cNvPr>
          <p:cNvSpPr>
            <a:spLocks noGrp="1"/>
          </p:cNvSpPr>
          <p:nvPr>
            <p:ph type="pic" sz="quarter" idx="17" hasCustomPrompt="1"/>
          </p:nvPr>
        </p:nvSpPr>
        <p:spPr>
          <a:xfrm>
            <a:off x="3368599" y="6274801"/>
            <a:ext cx="1368000" cy="139517"/>
          </a:xfrm>
          <a:blipFill>
            <a:blip r:embed="rId3"/>
            <a:stretch>
              <a:fillRect/>
            </a:stretch>
          </a:blipFill>
        </p:spPr>
        <p:txBody>
          <a:bodyPr/>
          <a:lstStyle>
            <a:lvl1pPr>
              <a:defRPr/>
            </a:lvl1pPr>
          </a:lstStyle>
          <a:p>
            <a:r>
              <a:rPr lang="en-GB" noProof="0" dirty="0"/>
              <a:t> </a:t>
            </a:r>
          </a:p>
        </p:txBody>
      </p:sp>
      <p:sp>
        <p:nvSpPr>
          <p:cNvPr id="3" name="Danske Progress Bar">
            <a:extLst>
              <a:ext uri="{FF2B5EF4-FFF2-40B4-BE49-F238E27FC236}">
                <a16:creationId xmlns:a16="http://schemas.microsoft.com/office/drawing/2014/main" id="{FCF0FC8B-426F-373F-8D6A-790814BBEAED}"/>
              </a:ext>
            </a:extLst>
          </p:cNvPr>
          <p:cNvSpPr>
            <a:spLocks noGrp="1" noChangeAspect="1"/>
          </p:cNvSpPr>
          <p:nvPr>
            <p:ph type="pic" sz="quarter" idx="18" hasCustomPrompt="1"/>
          </p:nvPr>
        </p:nvSpPr>
        <p:spPr>
          <a:xfrm>
            <a:off x="583200" y="3293999"/>
            <a:ext cx="910800" cy="216000"/>
          </a:xfrm>
          <a:blipFill>
            <a:blip r:embed="rId4"/>
            <a:srcRect/>
            <a:stretch>
              <a:fillRect l="-233" t="-1" r="-511" b="-275"/>
            </a:stretch>
          </a:blipFill>
        </p:spPr>
        <p:txBody>
          <a:bodyPr/>
          <a:lstStyle>
            <a:lvl1pPr>
              <a:defRPr/>
            </a:lvl1pPr>
          </a:lstStyle>
          <a:p>
            <a:r>
              <a:rPr lang="en-GB" noProof="0" dirty="0"/>
              <a:t> </a:t>
            </a:r>
          </a:p>
        </p:txBody>
      </p:sp>
    </p:spTree>
    <p:extLst>
      <p:ext uri="{BB962C8B-B14F-4D97-AF65-F5344CB8AC3E}">
        <p14:creationId xmlns:p14="http://schemas.microsoft.com/office/powerpoint/2010/main" val="770274333"/>
      </p:ext>
    </p:extLst>
  </p:cSld>
  <p:clrMapOvr>
    <a:masterClrMapping/>
  </p:clrMapOvr>
  <p:extLst>
    <p:ext uri="{DCECCB84-F9BA-43D5-87BE-67443E8EF086}">
      <p15:sldGuideLst xmlns:p15="http://schemas.microsoft.com/office/powerpoint/2012/main">
        <p15:guide id="1" orient="horz" pos="2208">
          <p15:clr>
            <a:srgbClr val="F26B43"/>
          </p15:clr>
        </p15:guide>
        <p15:guide id="2" orient="horz" pos="2064">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 Agenda">
    <p:bg>
      <p:bgPr>
        <a:solidFill>
          <a:srgbClr val="002346"/>
        </a:solidFill>
        <a:effectLst/>
      </p:bgPr>
    </p:bg>
    <p:spTree>
      <p:nvGrpSpPr>
        <p:cNvPr id="1" name=""/>
        <p:cNvGrpSpPr/>
        <p:nvPr/>
      </p:nvGrpSpPr>
      <p:grpSpPr>
        <a:xfrm>
          <a:off x="0" y="0"/>
          <a:ext cx="0" cy="0"/>
          <a:chOff x="0" y="0"/>
          <a:chExt cx="0" cy="0"/>
        </a:xfrm>
      </p:grpSpPr>
      <p:sp>
        <p:nvSpPr>
          <p:cNvPr id="3" name="TextBox 2">
            <a:hlinkClick r:id="rId2"/>
            <a:extLst>
              <a:ext uri="{FF2B5EF4-FFF2-40B4-BE49-F238E27FC236}">
                <a16:creationId xmlns:a16="http://schemas.microsoft.com/office/drawing/2014/main" id="{8200D1E1-8FA1-49DF-931D-F1AB3986C163}"/>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2" name="Holder 2"/>
          <p:cNvSpPr>
            <a:spLocks noGrp="1"/>
          </p:cNvSpPr>
          <p:nvPr>
            <p:ph type="title" hasCustomPrompt="1"/>
          </p:nvPr>
        </p:nvSpPr>
        <p:spPr>
          <a:xfrm>
            <a:off x="584200" y="759486"/>
            <a:ext cx="1070610" cy="391160"/>
          </a:xfrm>
          <a:prstGeom prst="rect">
            <a:avLst/>
          </a:prstGeom>
        </p:spPr>
        <p:txBody>
          <a:bodyPr wrap="square" lIns="0" tIns="0" rIns="0" bIns="0" anchor="t">
            <a:noAutofit/>
          </a:bodyPr>
          <a:lstStyle>
            <a:lvl1pPr>
              <a:lnSpc>
                <a:spcPct val="100000"/>
              </a:lnSpc>
              <a:defRPr sz="2400" b="0" i="0">
                <a:solidFill>
                  <a:schemeClr val="bg1"/>
                </a:solidFill>
                <a:latin typeface="+mj-lt"/>
                <a:cs typeface="DanskeRegular"/>
              </a:defRPr>
            </a:lvl1pPr>
          </a:lstStyle>
          <a:p>
            <a:r>
              <a:rPr lang="en-GB" noProof="0" dirty="0"/>
              <a:t>Agenda</a:t>
            </a:r>
          </a:p>
        </p:txBody>
      </p:sp>
      <p:sp>
        <p:nvSpPr>
          <p:cNvPr id="12" name="Text Placeholder 5">
            <a:extLst>
              <a:ext uri="{FF2B5EF4-FFF2-40B4-BE49-F238E27FC236}">
                <a16:creationId xmlns:a16="http://schemas.microsoft.com/office/drawing/2014/main" id="{59679DA7-92D3-1677-4DEC-53EF43A7C203}"/>
              </a:ext>
            </a:extLst>
          </p:cNvPr>
          <p:cNvSpPr>
            <a:spLocks noGrp="1"/>
          </p:cNvSpPr>
          <p:nvPr>
            <p:ph type="body" sz="quarter" idx="15" hasCustomPrompt="1"/>
          </p:nvPr>
        </p:nvSpPr>
        <p:spPr>
          <a:xfrm>
            <a:off x="3368599" y="759486"/>
            <a:ext cx="7305742" cy="369332"/>
          </a:xfrm>
        </p:spPr>
        <p:txBody>
          <a:bodyPr wrap="square">
            <a:spAutoFit/>
          </a:bodyPr>
          <a:lstStyle>
            <a:lvl1pPr marL="648000" indent="-648000">
              <a:lnSpc>
                <a:spcPct val="100000"/>
              </a:lnSpc>
              <a:spcBef>
                <a:spcPts val="0"/>
              </a:spcBef>
              <a:buFont typeface="+mj-lt"/>
              <a:buAutoNum type="arabicPeriod"/>
              <a:defRPr sz="2400">
                <a:solidFill>
                  <a:schemeClr val="bg1"/>
                </a:solidFill>
                <a:latin typeface="+mn-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noProof="0" dirty="0"/>
              <a:t>Click to add agenda – font size DB Regular 24 pt</a:t>
            </a:r>
          </a:p>
        </p:txBody>
      </p:sp>
      <p:sp>
        <p:nvSpPr>
          <p:cNvPr id="4" name="TextBox 3">
            <a:extLst>
              <a:ext uri="{FF2B5EF4-FFF2-40B4-BE49-F238E27FC236}">
                <a16:creationId xmlns:a16="http://schemas.microsoft.com/office/drawing/2014/main" id="{F5C1C2D5-649B-1BAB-ACC3-BA426EB69325}"/>
              </a:ext>
            </a:extLst>
          </p:cNvPr>
          <p:cNvSpPr txBox="1"/>
          <p:nvPr userDrawn="1"/>
        </p:nvSpPr>
        <p:spPr>
          <a:xfrm>
            <a:off x="10340270" y="6464300"/>
            <a:ext cx="888206" cy="107722"/>
          </a:xfrm>
          <a:prstGeom prst="rect">
            <a:avLst/>
          </a:prstGeom>
          <a:noFill/>
        </p:spPr>
        <p:txBody>
          <a:bodyPr wrap="square" lIns="0" tIns="0" rIns="0" bIns="0" rtlCol="0">
            <a:spAutoFit/>
          </a:bodyPr>
          <a:lstStyle/>
          <a:p>
            <a:pPr algn="r"/>
            <a:r>
              <a:rPr lang="en-GB" sz="700" noProof="0" dirty="0">
                <a:solidFill>
                  <a:schemeClr val="bg1"/>
                </a:solidFill>
                <a:latin typeface="+mn-lt"/>
              </a:rPr>
              <a:t>Danske Bank</a:t>
            </a:r>
          </a:p>
        </p:txBody>
      </p:sp>
      <p:sp>
        <p:nvSpPr>
          <p:cNvPr id="7" name="TextBox 6">
            <a:extLst>
              <a:ext uri="{FF2B5EF4-FFF2-40B4-BE49-F238E27FC236}">
                <a16:creationId xmlns:a16="http://schemas.microsoft.com/office/drawing/2014/main" id="{D644F6CF-0B96-935B-A7BF-BEEF61D14A7A}"/>
              </a:ext>
            </a:extLst>
          </p:cNvPr>
          <p:cNvSpPr txBox="1"/>
          <p:nvPr userDrawn="1"/>
        </p:nvSpPr>
        <p:spPr>
          <a:xfrm>
            <a:off x="11407900" y="6464300"/>
            <a:ext cx="199900" cy="107722"/>
          </a:xfrm>
          <a:prstGeom prst="rect">
            <a:avLst/>
          </a:prstGeom>
          <a:noFill/>
        </p:spPr>
        <p:txBody>
          <a:bodyPr wrap="square" lIns="0" tIns="0" rIns="0" bIns="0" rtlCol="0">
            <a:spAutoFit/>
          </a:bodyPr>
          <a:lstStyle/>
          <a:p>
            <a:pPr algn="r"/>
            <a:fld id="{E3239B2C-98F8-4C1E-9839-3A60719FBE17}" type="slidenum">
              <a:rPr lang="en-GB" sz="700" noProof="0" smtClean="0">
                <a:solidFill>
                  <a:schemeClr val="bg1"/>
                </a:solidFill>
                <a:latin typeface="+mn-lt"/>
              </a:rPr>
              <a:t>‹#›</a:t>
            </a:fld>
            <a:endParaRPr lang="en-GB" sz="700" noProof="0" dirty="0">
              <a:solidFill>
                <a:schemeClr val="bg1"/>
              </a:solidFill>
              <a:latin typeface="+mn-lt"/>
            </a:endParaRPr>
          </a:p>
        </p:txBody>
      </p:sp>
      <p:grpSp>
        <p:nvGrpSpPr>
          <p:cNvPr id="5" name="Danske Progress Bar">
            <a:extLst>
              <a:ext uri="{FF2B5EF4-FFF2-40B4-BE49-F238E27FC236}">
                <a16:creationId xmlns:a16="http://schemas.microsoft.com/office/drawing/2014/main" id="{0349DB4E-1504-917F-BF63-D94017DC34A9}"/>
              </a:ext>
            </a:extLst>
          </p:cNvPr>
          <p:cNvGrpSpPr>
            <a:grpSpLocks noChangeAspect="1"/>
          </p:cNvGrpSpPr>
          <p:nvPr userDrawn="1"/>
        </p:nvGrpSpPr>
        <p:grpSpPr>
          <a:xfrm>
            <a:off x="10851800" y="404200"/>
            <a:ext cx="756000" cy="180000"/>
            <a:chOff x="583202" y="3552550"/>
            <a:chExt cx="910800" cy="216000"/>
          </a:xfrm>
        </p:grpSpPr>
        <p:sp>
          <p:nvSpPr>
            <p:cNvPr id="6" name="Rectangle 5">
              <a:extLst>
                <a:ext uri="{FF2B5EF4-FFF2-40B4-BE49-F238E27FC236}">
                  <a16:creationId xmlns:a16="http://schemas.microsoft.com/office/drawing/2014/main" id="{5EAD45CF-3930-BC84-7B15-F152D6EFC888}"/>
                </a:ext>
              </a:extLst>
            </p:cNvPr>
            <p:cNvSpPr/>
            <p:nvPr userDrawn="1"/>
          </p:nvSpPr>
          <p:spPr>
            <a:xfrm>
              <a:off x="583202" y="3552550"/>
              <a:ext cx="910800" cy="216000"/>
            </a:xfrm>
            <a:prstGeom prst="rect">
              <a:avLst/>
            </a:prstGeom>
            <a:solidFill>
              <a:srgbClr val="002346"/>
            </a:solidFill>
            <a:ln w="1143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8" name="Rectangle 7">
              <a:extLst>
                <a:ext uri="{FF2B5EF4-FFF2-40B4-BE49-F238E27FC236}">
                  <a16:creationId xmlns:a16="http://schemas.microsoft.com/office/drawing/2014/main" id="{DDE3CDD2-506E-DCE1-1E9C-0407D3D66552}"/>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Tree>
    <p:extLst>
      <p:ext uri="{BB962C8B-B14F-4D97-AF65-F5344CB8AC3E}">
        <p14:creationId xmlns:p14="http://schemas.microsoft.com/office/powerpoint/2010/main" val="2402333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Agenda">
    <p:bg>
      <p:bgPr>
        <a:solidFill>
          <a:srgbClr val="EBEBE6"/>
        </a:solidFill>
        <a:effectLst/>
      </p:bgPr>
    </p:bg>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D26E6300-8C5C-E9B4-15E8-014F05153A7A}"/>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3" name="Holder 2">
            <a:extLst>
              <a:ext uri="{FF2B5EF4-FFF2-40B4-BE49-F238E27FC236}">
                <a16:creationId xmlns:a16="http://schemas.microsoft.com/office/drawing/2014/main" id="{966000AC-5D48-538B-32A5-11DDA3E89591}"/>
              </a:ext>
            </a:extLst>
          </p:cNvPr>
          <p:cNvSpPr>
            <a:spLocks noGrp="1"/>
          </p:cNvSpPr>
          <p:nvPr>
            <p:ph type="title" hasCustomPrompt="1"/>
          </p:nvPr>
        </p:nvSpPr>
        <p:spPr>
          <a:xfrm>
            <a:off x="583200" y="759486"/>
            <a:ext cx="1070610" cy="391160"/>
          </a:xfrm>
          <a:prstGeom prst="rect">
            <a:avLst/>
          </a:prstGeom>
        </p:spPr>
        <p:txBody>
          <a:bodyPr wrap="square" lIns="0" tIns="0" rIns="0" bIns="0" anchor="t">
            <a:noAutofit/>
          </a:bodyPr>
          <a:lstStyle>
            <a:lvl1pPr>
              <a:lnSpc>
                <a:spcPct val="100000"/>
              </a:lnSpc>
              <a:defRPr sz="2400" b="0" i="0">
                <a:solidFill>
                  <a:srgbClr val="002346"/>
                </a:solidFill>
                <a:latin typeface="+mj-lt"/>
                <a:cs typeface="DanskeRegular"/>
              </a:defRPr>
            </a:lvl1pPr>
          </a:lstStyle>
          <a:p>
            <a:r>
              <a:rPr lang="en-GB" noProof="0" dirty="0"/>
              <a:t>Agenda</a:t>
            </a:r>
          </a:p>
        </p:txBody>
      </p:sp>
      <p:sp>
        <p:nvSpPr>
          <p:cNvPr id="4" name="Text Placeholder 5">
            <a:extLst>
              <a:ext uri="{FF2B5EF4-FFF2-40B4-BE49-F238E27FC236}">
                <a16:creationId xmlns:a16="http://schemas.microsoft.com/office/drawing/2014/main" id="{F87E6A11-8417-5C18-0C82-1F28C43E3A14}"/>
              </a:ext>
            </a:extLst>
          </p:cNvPr>
          <p:cNvSpPr>
            <a:spLocks noGrp="1"/>
          </p:cNvSpPr>
          <p:nvPr>
            <p:ph type="body" sz="quarter" idx="15" hasCustomPrompt="1"/>
          </p:nvPr>
        </p:nvSpPr>
        <p:spPr>
          <a:xfrm>
            <a:off x="3368599" y="759485"/>
            <a:ext cx="7305742" cy="369332"/>
          </a:xfrm>
        </p:spPr>
        <p:txBody>
          <a:bodyPr wrap="square">
            <a:spAutoFit/>
          </a:bodyPr>
          <a:lstStyle>
            <a:lvl1pPr marL="648000" indent="-648000">
              <a:lnSpc>
                <a:spcPct val="100000"/>
              </a:lnSpc>
              <a:spcBef>
                <a:spcPts val="0"/>
              </a:spcBef>
              <a:buFont typeface="+mj-lt"/>
              <a:buAutoNum type="arabicPeriod"/>
              <a:defRPr sz="2400">
                <a:solidFill>
                  <a:srgbClr val="002346"/>
                </a:solidFill>
                <a:latin typeface="+mn-lt"/>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GB" noProof="0" dirty="0"/>
              <a:t>Click to add agenda – font size DB Regular 24 pt</a:t>
            </a:r>
          </a:p>
        </p:txBody>
      </p:sp>
      <p:grpSp>
        <p:nvGrpSpPr>
          <p:cNvPr id="6" name="Danske Progress Bar">
            <a:extLst>
              <a:ext uri="{FF2B5EF4-FFF2-40B4-BE49-F238E27FC236}">
                <a16:creationId xmlns:a16="http://schemas.microsoft.com/office/drawing/2014/main" id="{DA9EAFD0-C645-29A6-79BC-4E59AD35B36F}"/>
              </a:ext>
            </a:extLst>
          </p:cNvPr>
          <p:cNvGrpSpPr>
            <a:grpSpLocks noChangeAspect="1"/>
          </p:cNvGrpSpPr>
          <p:nvPr userDrawn="1"/>
        </p:nvGrpSpPr>
        <p:grpSpPr>
          <a:xfrm>
            <a:off x="10848800" y="404200"/>
            <a:ext cx="756000" cy="180000"/>
            <a:chOff x="3635411" y="3012498"/>
            <a:chExt cx="759000" cy="180000"/>
          </a:xfrm>
        </p:grpSpPr>
        <p:grpSp>
          <p:nvGrpSpPr>
            <p:cNvPr id="7" name="Group 6">
              <a:extLst>
                <a:ext uri="{FF2B5EF4-FFF2-40B4-BE49-F238E27FC236}">
                  <a16:creationId xmlns:a16="http://schemas.microsoft.com/office/drawing/2014/main" id="{72D3C334-527A-883C-29CB-71AD1FE1A74D}"/>
                </a:ext>
              </a:extLst>
            </p:cNvPr>
            <p:cNvGrpSpPr/>
            <p:nvPr/>
          </p:nvGrpSpPr>
          <p:grpSpPr>
            <a:xfrm>
              <a:off x="3635411" y="3012498"/>
              <a:ext cx="759000" cy="180000"/>
              <a:chOff x="583202" y="3552550"/>
              <a:chExt cx="910800" cy="216000"/>
            </a:xfrm>
          </p:grpSpPr>
          <p:sp>
            <p:nvSpPr>
              <p:cNvPr id="11" name="Rectangle 10">
                <a:extLst>
                  <a:ext uri="{FF2B5EF4-FFF2-40B4-BE49-F238E27FC236}">
                    <a16:creationId xmlns:a16="http://schemas.microsoft.com/office/drawing/2014/main" id="{FEA5E331-FD15-E16C-D4DF-7AA0B20431F2}"/>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2" name="Rectangle 11">
                <a:extLst>
                  <a:ext uri="{FF2B5EF4-FFF2-40B4-BE49-F238E27FC236}">
                    <a16:creationId xmlns:a16="http://schemas.microsoft.com/office/drawing/2014/main" id="{DA5BF7FD-2C27-C4CD-14C4-4F1C5DCD0951}"/>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0" name="Rectangle 9">
              <a:extLst>
                <a:ext uri="{FF2B5EF4-FFF2-40B4-BE49-F238E27FC236}">
                  <a16:creationId xmlns:a16="http://schemas.microsoft.com/office/drawing/2014/main" id="{06CC74DB-16E9-B4FE-3259-170E5DF6B521}"/>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107173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 Breaker A with picture">
    <p:bg>
      <p:bgPr>
        <a:solidFill>
          <a:schemeClr val="tx2"/>
        </a:solidFill>
        <a:effectLst/>
      </p:bgPr>
    </p:bg>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6A85B7B3-D3DE-4E05-3B21-9CD6D8BC2B3B}"/>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sp>
        <p:nvSpPr>
          <p:cNvPr id="9" name="Picture Placeholder 6">
            <a:extLst>
              <a:ext uri="{FF2B5EF4-FFF2-40B4-BE49-F238E27FC236}">
                <a16:creationId xmlns:a16="http://schemas.microsoft.com/office/drawing/2014/main" id="{7A30285C-2C9E-E6FC-7748-88BD0EE001CE}"/>
              </a:ext>
            </a:extLst>
          </p:cNvPr>
          <p:cNvSpPr>
            <a:spLocks noGrp="1"/>
          </p:cNvSpPr>
          <p:nvPr>
            <p:ph type="pic" sz="quarter" idx="14" hasCustomPrompt="1"/>
          </p:nvPr>
        </p:nvSpPr>
        <p:spPr>
          <a:xfrm>
            <a:off x="0" y="0"/>
            <a:ext cx="12193206" cy="6858000"/>
          </a:xfrm>
          <a:noFill/>
        </p:spPr>
        <p:txBody>
          <a:bodyPr/>
          <a:lstStyle>
            <a:lvl1pPr>
              <a:defRPr/>
            </a:lvl1pPr>
          </a:lstStyle>
          <a:p>
            <a:r>
              <a:rPr lang="en-GB" noProof="0" dirty="0"/>
              <a:t> </a:t>
            </a:r>
          </a:p>
        </p:txBody>
      </p:sp>
      <p:sp>
        <p:nvSpPr>
          <p:cNvPr id="5" name="Text Placeholder 5">
            <a:extLst>
              <a:ext uri="{FF2B5EF4-FFF2-40B4-BE49-F238E27FC236}">
                <a16:creationId xmlns:a16="http://schemas.microsoft.com/office/drawing/2014/main" id="{E064EF4C-EBBF-687C-DF19-3725F0A9E6C4}"/>
              </a:ext>
            </a:extLst>
          </p:cNvPr>
          <p:cNvSpPr>
            <a:spLocks noGrp="1"/>
          </p:cNvSpPr>
          <p:nvPr>
            <p:ph type="body" sz="quarter" idx="10" hasCustomPrompt="1"/>
          </p:nvPr>
        </p:nvSpPr>
        <p:spPr>
          <a:xfrm>
            <a:off x="2449522" y="3152001"/>
            <a:ext cx="7292958" cy="553998"/>
          </a:xfrm>
        </p:spPr>
        <p:txBody>
          <a:bodyPr wrap="square" anchor="ctr">
            <a:spAutoFit/>
          </a:bodyPr>
          <a:lstStyle>
            <a:lvl1pPr algn="ctr">
              <a:lnSpc>
                <a:spcPct val="100000"/>
              </a:lnSpc>
              <a:buFontTx/>
              <a:buNone/>
              <a:defRPr sz="3600">
                <a:solidFill>
                  <a:schemeClr val="bg1"/>
                </a:solidFill>
                <a:latin typeface="+mj-lt"/>
              </a:defRPr>
            </a:lvl1pPr>
            <a:lvl2pPr marL="0" indent="0">
              <a:buFontTx/>
              <a:buNone/>
              <a:defRPr sz="3600"/>
            </a:lvl2pPr>
            <a:lvl3pPr marL="188550" indent="0">
              <a:buFontTx/>
              <a:buNone/>
              <a:defRPr sz="3600"/>
            </a:lvl3pPr>
            <a:lvl4pPr marL="368550" indent="0">
              <a:buFontTx/>
              <a:buNone/>
              <a:defRPr sz="3600"/>
            </a:lvl4pPr>
            <a:lvl5pPr marL="548550" indent="0">
              <a:buFontTx/>
              <a:buNone/>
              <a:defRPr sz="3600"/>
            </a:lvl5pPr>
          </a:lstStyle>
          <a:p>
            <a:pPr lvl="0"/>
            <a:r>
              <a:rPr lang="en-GB" noProof="0" dirty="0"/>
              <a:t>Click to add breaker title 36 pt</a:t>
            </a:r>
          </a:p>
        </p:txBody>
      </p:sp>
      <p:sp>
        <p:nvSpPr>
          <p:cNvPr id="3" name="TextBox 2">
            <a:extLst>
              <a:ext uri="{FF2B5EF4-FFF2-40B4-BE49-F238E27FC236}">
                <a16:creationId xmlns:a16="http://schemas.microsoft.com/office/drawing/2014/main" id="{8801D22E-5581-8623-6C46-6219F0D869B2}"/>
              </a:ext>
            </a:extLst>
          </p:cNvPr>
          <p:cNvSpPr txBox="1"/>
          <p:nvPr userDrawn="1"/>
        </p:nvSpPr>
        <p:spPr>
          <a:xfrm>
            <a:off x="3368598" y="-607973"/>
            <a:ext cx="6973063" cy="553998"/>
          </a:xfrm>
          <a:prstGeom prst="rect">
            <a:avLst/>
          </a:prstGeom>
          <a:noFill/>
        </p:spPr>
        <p:txBody>
          <a:bodyPr wrap="none" lIns="0" tIns="0" rIns="0" bIns="0" rtlCol="0">
            <a:spAutoFit/>
          </a:bodyPr>
          <a:lstStyle/>
          <a:p>
            <a:pPr marL="216000" indent="-216000">
              <a:lnSpc>
                <a:spcPct val="100000"/>
              </a:lnSpc>
              <a:spcBef>
                <a:spcPts val="0"/>
              </a:spcBef>
              <a:buClrTx/>
              <a:buFont typeface="+mj-lt"/>
              <a:buAutoNum type="arabicPeriod"/>
            </a:pPr>
            <a:r>
              <a:rPr lang="en-GB" sz="1200" noProof="0" dirty="0">
                <a:solidFill>
                  <a:srgbClr val="D7411E"/>
                </a:solidFill>
                <a:latin typeface="+mn-lt"/>
              </a:rPr>
              <a:t>Enter your text in the text placeholder, then move the text placeholder to access the image button.</a:t>
            </a:r>
          </a:p>
          <a:p>
            <a:pPr marL="216000" indent="-216000">
              <a:lnSpc>
                <a:spcPct val="100000"/>
              </a:lnSpc>
              <a:spcBef>
                <a:spcPts val="0"/>
              </a:spcBef>
              <a:buClrTx/>
              <a:buFont typeface="+mj-lt"/>
              <a:buAutoNum type="arabicPeriod"/>
            </a:pPr>
            <a:r>
              <a:rPr lang="en-GB" sz="1200" noProof="0" dirty="0">
                <a:solidFill>
                  <a:srgbClr val="D7411E"/>
                </a:solidFill>
                <a:latin typeface="+mn-lt"/>
              </a:rPr>
              <a:t>Click on the button to insert your image.</a:t>
            </a:r>
          </a:p>
          <a:p>
            <a:pPr marL="216000" indent="-216000">
              <a:lnSpc>
                <a:spcPct val="100000"/>
              </a:lnSpc>
              <a:spcBef>
                <a:spcPts val="0"/>
              </a:spcBef>
              <a:buClrTx/>
              <a:buFont typeface="+mj-lt"/>
              <a:buAutoNum type="arabicPeriod"/>
            </a:pPr>
            <a:r>
              <a:rPr lang="en-GB" sz="1200" noProof="0" dirty="0">
                <a:solidFill>
                  <a:srgbClr val="D7411E"/>
                </a:solidFill>
                <a:latin typeface="+mn-lt"/>
              </a:rPr>
              <a:t>After inserting the image, apply the "Reset" option from the "Home" tab in the "Slides" group.</a:t>
            </a:r>
          </a:p>
        </p:txBody>
      </p:sp>
      <p:sp>
        <p:nvSpPr>
          <p:cNvPr id="8" name="TextBox 7">
            <a:extLst>
              <a:ext uri="{FF2B5EF4-FFF2-40B4-BE49-F238E27FC236}">
                <a16:creationId xmlns:a16="http://schemas.microsoft.com/office/drawing/2014/main" id="{81E72A8F-B34B-2367-D238-7C15073F3030}"/>
              </a:ext>
            </a:extLst>
          </p:cNvPr>
          <p:cNvSpPr txBox="1"/>
          <p:nvPr userDrawn="1"/>
        </p:nvSpPr>
        <p:spPr>
          <a:xfrm>
            <a:off x="10340270" y="6464300"/>
            <a:ext cx="888206" cy="107722"/>
          </a:xfrm>
          <a:prstGeom prst="rect">
            <a:avLst/>
          </a:prstGeom>
          <a:noFill/>
        </p:spPr>
        <p:txBody>
          <a:bodyPr wrap="square" lIns="0" tIns="0" rIns="0" bIns="0" rtlCol="0">
            <a:spAutoFit/>
          </a:bodyPr>
          <a:lstStyle/>
          <a:p>
            <a:pPr algn="r"/>
            <a:r>
              <a:rPr lang="en-GB" sz="700" noProof="0" dirty="0">
                <a:solidFill>
                  <a:schemeClr val="bg1"/>
                </a:solidFill>
                <a:latin typeface="+mn-lt"/>
              </a:rPr>
              <a:t>Danske Bank</a:t>
            </a:r>
          </a:p>
        </p:txBody>
      </p:sp>
      <p:sp>
        <p:nvSpPr>
          <p:cNvPr id="11" name="TextBox 10">
            <a:extLst>
              <a:ext uri="{FF2B5EF4-FFF2-40B4-BE49-F238E27FC236}">
                <a16:creationId xmlns:a16="http://schemas.microsoft.com/office/drawing/2014/main" id="{46D09CB6-D04C-BB55-CFF9-D5A2B96F3A3C}"/>
              </a:ext>
            </a:extLst>
          </p:cNvPr>
          <p:cNvSpPr txBox="1"/>
          <p:nvPr userDrawn="1"/>
        </p:nvSpPr>
        <p:spPr>
          <a:xfrm>
            <a:off x="11407900" y="6464300"/>
            <a:ext cx="199900" cy="107722"/>
          </a:xfrm>
          <a:prstGeom prst="rect">
            <a:avLst/>
          </a:prstGeom>
          <a:noFill/>
        </p:spPr>
        <p:txBody>
          <a:bodyPr wrap="square" lIns="0" tIns="0" rIns="0" bIns="0" rtlCol="0">
            <a:spAutoFit/>
          </a:bodyPr>
          <a:lstStyle/>
          <a:p>
            <a:pPr algn="r"/>
            <a:fld id="{E3239B2C-98F8-4C1E-9839-3A60719FBE17}" type="slidenum">
              <a:rPr lang="en-GB" sz="700" noProof="0" smtClean="0">
                <a:solidFill>
                  <a:schemeClr val="bg1"/>
                </a:solidFill>
                <a:latin typeface="+mn-lt"/>
              </a:rPr>
              <a:t>‹#›</a:t>
            </a:fld>
            <a:endParaRPr lang="en-GB" sz="700" noProof="0" dirty="0">
              <a:solidFill>
                <a:schemeClr val="bg1"/>
              </a:solidFill>
              <a:latin typeface="+mn-lt"/>
            </a:endParaRPr>
          </a:p>
        </p:txBody>
      </p:sp>
      <p:sp>
        <p:nvSpPr>
          <p:cNvPr id="4" name="Danske Progress Bar">
            <a:extLst>
              <a:ext uri="{FF2B5EF4-FFF2-40B4-BE49-F238E27FC236}">
                <a16:creationId xmlns:a16="http://schemas.microsoft.com/office/drawing/2014/main" id="{777EE701-6B37-B6B6-DEF0-0A96819E370E}"/>
              </a:ext>
            </a:extLst>
          </p:cNvPr>
          <p:cNvSpPr>
            <a:spLocks noGrp="1" noChangeAspect="1"/>
          </p:cNvSpPr>
          <p:nvPr>
            <p:ph type="pic" sz="quarter" idx="18" hasCustomPrompt="1"/>
          </p:nvPr>
        </p:nvSpPr>
        <p:spPr>
          <a:xfrm>
            <a:off x="10848800" y="404200"/>
            <a:ext cx="756000" cy="180000"/>
          </a:xfrm>
          <a:blipFill>
            <a:blip r:embed="rId3"/>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1049460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Breaker B with pattern">
    <p:spTree>
      <p:nvGrpSpPr>
        <p:cNvPr id="1" name=""/>
        <p:cNvGrpSpPr/>
        <p:nvPr/>
      </p:nvGrpSpPr>
      <p:grpSpPr>
        <a:xfrm>
          <a:off x="0" y="0"/>
          <a:ext cx="0" cy="0"/>
          <a:chOff x="0" y="0"/>
          <a:chExt cx="0" cy="0"/>
        </a:xfrm>
      </p:grpSpPr>
      <p:sp>
        <p:nvSpPr>
          <p:cNvPr id="2" name="TextBox 1">
            <a:hlinkClick r:id="rId2"/>
            <a:extLst>
              <a:ext uri="{FF2B5EF4-FFF2-40B4-BE49-F238E27FC236}">
                <a16:creationId xmlns:a16="http://schemas.microsoft.com/office/drawing/2014/main" id="{B625D576-3636-46A0-B4A0-730381555658}"/>
              </a:ext>
            </a:extLst>
          </p:cNvPr>
          <p:cNvSpPr txBox="1"/>
          <p:nvPr userDrawn="1"/>
        </p:nvSpPr>
        <p:spPr>
          <a:xfrm>
            <a:off x="0" y="-546418"/>
            <a:ext cx="2654573" cy="492443"/>
          </a:xfrm>
          <a:prstGeom prst="rect">
            <a:avLst/>
          </a:prstGeom>
          <a:noFill/>
        </p:spPr>
        <p:txBody>
          <a:bodyPr wrap="none" lIns="0" tIns="0" rIns="0" bIns="0" rtlCol="0">
            <a:spAutoFit/>
          </a:bodyPr>
          <a:lstStyle/>
          <a:p>
            <a:r>
              <a:rPr lang="da-DK" sz="800" dirty="0">
                <a:latin typeface="DanskeRegular" pitchFamily="2" charset="0"/>
              </a:rPr>
              <a:t>Template name: </a:t>
            </a:r>
            <a:r>
              <a:rPr lang="da-DK" sz="800" b="1" dirty="0">
                <a:latin typeface="DanskeRegular" pitchFamily="2" charset="0"/>
              </a:rPr>
              <a:t>Danske Bank Master Template</a:t>
            </a:r>
          </a:p>
          <a:p>
            <a:r>
              <a:rPr lang="da-DK" sz="800" b="0" dirty="0">
                <a:latin typeface="DanskeRegular" pitchFamily="2" charset="0"/>
              </a:rPr>
              <a:t>Template version: </a:t>
            </a:r>
            <a:r>
              <a:rPr lang="da-DK" sz="800" b="1" dirty="0">
                <a:latin typeface="DanskeRegular" pitchFamily="2" charset="0"/>
              </a:rPr>
              <a:t>3.0</a:t>
            </a:r>
          </a:p>
          <a:p>
            <a:r>
              <a:rPr lang="da-DK" sz="800" b="0" dirty="0">
                <a:latin typeface="DanskeRegular" pitchFamily="2" charset="0"/>
              </a:rPr>
              <a:t>Version date: </a:t>
            </a:r>
            <a:r>
              <a:rPr lang="da-DK" sz="800" b="1" dirty="0">
                <a:latin typeface="DanskeRegular" pitchFamily="2" charset="0"/>
              </a:rPr>
              <a:t>01-04-2025</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800" u="sng" dirty="0">
                <a:solidFill>
                  <a:srgbClr val="000000"/>
                </a:solidFill>
                <a:effectLst/>
                <a:latin typeface="DanskeRegular" pitchFamily="2" charset="0"/>
                <a:ea typeface="Times New Roman" panose="02020603050405020304" pitchFamily="18" charset="0"/>
                <a:cs typeface="Aptos" panose="020B0004020202020204" pitchFamily="34" charset="0"/>
                <a:hlinkClick r:id="rId2"/>
              </a:rPr>
              <a:t>Presentations – Visual identity – Danske Bank Brandcenter</a:t>
            </a:r>
            <a:endParaRPr lang="da-DK" sz="800" b="1" dirty="0">
              <a:latin typeface="DanskeRegular" pitchFamily="2" charset="0"/>
            </a:endParaRPr>
          </a:p>
        </p:txBody>
      </p:sp>
      <p:pic>
        <p:nvPicPr>
          <p:cNvPr id="34" name="Picture 33">
            <a:extLst>
              <a:ext uri="{FF2B5EF4-FFF2-40B4-BE49-F238E27FC236}">
                <a16:creationId xmlns:a16="http://schemas.microsoft.com/office/drawing/2014/main" id="{27B3EED9-E1D6-B5E1-4905-4321E58DE37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4" name="Text Placeholder 5">
            <a:extLst>
              <a:ext uri="{FF2B5EF4-FFF2-40B4-BE49-F238E27FC236}">
                <a16:creationId xmlns:a16="http://schemas.microsoft.com/office/drawing/2014/main" id="{1175D23D-0D6C-A958-E86F-EE6BD7491516}"/>
              </a:ext>
            </a:extLst>
          </p:cNvPr>
          <p:cNvSpPr>
            <a:spLocks noGrp="1"/>
          </p:cNvSpPr>
          <p:nvPr>
            <p:ph type="body" sz="quarter" idx="10" hasCustomPrompt="1"/>
          </p:nvPr>
        </p:nvSpPr>
        <p:spPr>
          <a:xfrm>
            <a:off x="2449521" y="3152001"/>
            <a:ext cx="7292958" cy="553998"/>
          </a:xfrm>
        </p:spPr>
        <p:txBody>
          <a:bodyPr wrap="square" anchor="ctr">
            <a:spAutoFit/>
          </a:bodyPr>
          <a:lstStyle>
            <a:lvl1pPr algn="ctr">
              <a:lnSpc>
                <a:spcPct val="100000"/>
              </a:lnSpc>
              <a:buFontTx/>
              <a:buNone/>
              <a:defRPr sz="3600">
                <a:latin typeface="+mj-lt"/>
              </a:defRPr>
            </a:lvl1pPr>
            <a:lvl2pPr marL="0" indent="0">
              <a:buFontTx/>
              <a:buNone/>
              <a:defRPr sz="3600"/>
            </a:lvl2pPr>
            <a:lvl3pPr marL="188550" indent="0">
              <a:buFontTx/>
              <a:buNone/>
              <a:defRPr sz="3600"/>
            </a:lvl3pPr>
            <a:lvl4pPr marL="368550" indent="0">
              <a:buFontTx/>
              <a:buNone/>
              <a:defRPr sz="3600"/>
            </a:lvl4pPr>
            <a:lvl5pPr marL="548550" indent="0">
              <a:buFontTx/>
              <a:buNone/>
              <a:defRPr sz="3600"/>
            </a:lvl5pPr>
          </a:lstStyle>
          <a:p>
            <a:pPr lvl="0"/>
            <a:r>
              <a:rPr lang="en-GB" noProof="0" dirty="0"/>
              <a:t>Click to add breaker title 36 pt</a:t>
            </a:r>
          </a:p>
        </p:txBody>
      </p:sp>
      <p:sp>
        <p:nvSpPr>
          <p:cNvPr id="7" name="TextBox 6">
            <a:extLst>
              <a:ext uri="{FF2B5EF4-FFF2-40B4-BE49-F238E27FC236}">
                <a16:creationId xmlns:a16="http://schemas.microsoft.com/office/drawing/2014/main" id="{F9B886BE-AB98-A224-55BF-72B049BBF122}"/>
              </a:ext>
            </a:extLst>
          </p:cNvPr>
          <p:cNvSpPr txBox="1"/>
          <p:nvPr userDrawn="1"/>
        </p:nvSpPr>
        <p:spPr>
          <a:xfrm>
            <a:off x="10340270" y="6464300"/>
            <a:ext cx="888206" cy="107722"/>
          </a:xfrm>
          <a:prstGeom prst="rect">
            <a:avLst/>
          </a:prstGeom>
          <a:noFill/>
        </p:spPr>
        <p:txBody>
          <a:bodyPr wrap="square" lIns="0" tIns="0" rIns="0" bIns="0" rtlCol="0">
            <a:spAutoFit/>
          </a:bodyPr>
          <a:lstStyle/>
          <a:p>
            <a:pPr algn="r"/>
            <a:r>
              <a:rPr lang="en-GB" sz="700" noProof="0" dirty="0">
                <a:solidFill>
                  <a:schemeClr val="tx1"/>
                </a:solidFill>
                <a:latin typeface="+mn-lt"/>
              </a:rPr>
              <a:t>Danske Bank</a:t>
            </a:r>
          </a:p>
        </p:txBody>
      </p:sp>
      <p:sp>
        <p:nvSpPr>
          <p:cNvPr id="9" name="TextBox 8">
            <a:extLst>
              <a:ext uri="{FF2B5EF4-FFF2-40B4-BE49-F238E27FC236}">
                <a16:creationId xmlns:a16="http://schemas.microsoft.com/office/drawing/2014/main" id="{D25269F1-24EC-52EB-2C3A-ADF3810EA0BD}"/>
              </a:ext>
            </a:extLst>
          </p:cNvPr>
          <p:cNvSpPr txBox="1"/>
          <p:nvPr userDrawn="1"/>
        </p:nvSpPr>
        <p:spPr>
          <a:xfrm>
            <a:off x="11407900" y="6464300"/>
            <a:ext cx="199900" cy="107722"/>
          </a:xfrm>
          <a:prstGeom prst="rect">
            <a:avLst/>
          </a:prstGeom>
          <a:noFill/>
        </p:spPr>
        <p:txBody>
          <a:bodyPr wrap="square" lIns="0" tIns="0" rIns="0" bIns="0" rtlCol="0">
            <a:spAutoFit/>
          </a:bodyPr>
          <a:lstStyle/>
          <a:p>
            <a:pPr algn="r"/>
            <a:fld id="{E3239B2C-98F8-4C1E-9839-3A60719FBE17}" type="slidenum">
              <a:rPr lang="en-GB" sz="700" noProof="0" smtClean="0">
                <a:solidFill>
                  <a:schemeClr val="tx1"/>
                </a:solidFill>
                <a:latin typeface="+mn-lt"/>
              </a:rPr>
              <a:t>‹#›</a:t>
            </a:fld>
            <a:endParaRPr lang="en-GB" sz="700" noProof="0" dirty="0">
              <a:solidFill>
                <a:schemeClr val="tx1"/>
              </a:solidFill>
              <a:latin typeface="+mn-lt"/>
            </a:endParaRPr>
          </a:p>
        </p:txBody>
      </p:sp>
      <p:grpSp>
        <p:nvGrpSpPr>
          <p:cNvPr id="5" name="Danske Progress Bar">
            <a:extLst>
              <a:ext uri="{FF2B5EF4-FFF2-40B4-BE49-F238E27FC236}">
                <a16:creationId xmlns:a16="http://schemas.microsoft.com/office/drawing/2014/main" id="{D1C04E31-8336-B425-A8E6-EF9C8054C414}"/>
              </a:ext>
            </a:extLst>
          </p:cNvPr>
          <p:cNvGrpSpPr>
            <a:grpSpLocks noChangeAspect="1"/>
          </p:cNvGrpSpPr>
          <p:nvPr userDrawn="1"/>
        </p:nvGrpSpPr>
        <p:grpSpPr>
          <a:xfrm>
            <a:off x="10848800" y="404200"/>
            <a:ext cx="756000" cy="180000"/>
            <a:chOff x="3635411" y="3012498"/>
            <a:chExt cx="759000" cy="180000"/>
          </a:xfrm>
        </p:grpSpPr>
        <p:grpSp>
          <p:nvGrpSpPr>
            <p:cNvPr id="10" name="Group 9">
              <a:extLst>
                <a:ext uri="{FF2B5EF4-FFF2-40B4-BE49-F238E27FC236}">
                  <a16:creationId xmlns:a16="http://schemas.microsoft.com/office/drawing/2014/main" id="{021824F3-69ED-47EC-693B-E01EF6A5C4ED}"/>
                </a:ext>
              </a:extLst>
            </p:cNvPr>
            <p:cNvGrpSpPr/>
            <p:nvPr/>
          </p:nvGrpSpPr>
          <p:grpSpPr>
            <a:xfrm>
              <a:off x="3635411" y="3012498"/>
              <a:ext cx="759000" cy="180000"/>
              <a:chOff x="583202" y="3552550"/>
              <a:chExt cx="910800" cy="216000"/>
            </a:xfrm>
          </p:grpSpPr>
          <p:sp>
            <p:nvSpPr>
              <p:cNvPr id="13" name="Rectangle 12">
                <a:extLst>
                  <a:ext uri="{FF2B5EF4-FFF2-40B4-BE49-F238E27FC236}">
                    <a16:creationId xmlns:a16="http://schemas.microsoft.com/office/drawing/2014/main" id="{B8D6E813-1A5F-21DE-2D4D-65D522A272DE}"/>
                  </a:ext>
                </a:extLst>
              </p:cNvPr>
              <p:cNvSpPr/>
              <p:nvPr userDrawn="1"/>
            </p:nvSpPr>
            <p:spPr>
              <a:xfrm>
                <a:off x="583202" y="3552550"/>
                <a:ext cx="910800" cy="216000"/>
              </a:xfrm>
              <a:prstGeom prst="rect">
                <a:avLst/>
              </a:prstGeom>
              <a:solidFill>
                <a:srgbClr val="002346"/>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sp>
            <p:nvSpPr>
              <p:cNvPr id="14" name="Rectangle 13">
                <a:extLst>
                  <a:ext uri="{FF2B5EF4-FFF2-40B4-BE49-F238E27FC236}">
                    <a16:creationId xmlns:a16="http://schemas.microsoft.com/office/drawing/2014/main" id="{B810A09F-AE21-0E22-8878-AF4E525B9A65}"/>
                  </a:ext>
                </a:extLst>
              </p:cNvPr>
              <p:cNvSpPr/>
              <p:nvPr userDrawn="1"/>
            </p:nvSpPr>
            <p:spPr>
              <a:xfrm>
                <a:off x="1149350" y="3552550"/>
                <a:ext cx="344651" cy="216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a:p>
            </p:txBody>
          </p:sp>
        </p:grpSp>
        <p:sp>
          <p:nvSpPr>
            <p:cNvPr id="12" name="Rectangle 11">
              <a:extLst>
                <a:ext uri="{FF2B5EF4-FFF2-40B4-BE49-F238E27FC236}">
                  <a16:creationId xmlns:a16="http://schemas.microsoft.com/office/drawing/2014/main" id="{AE2DEFC6-81E7-FBF6-7528-A18C41F6601D}"/>
                </a:ext>
              </a:extLst>
            </p:cNvPr>
            <p:cNvSpPr/>
            <p:nvPr/>
          </p:nvSpPr>
          <p:spPr>
            <a:xfrm>
              <a:off x="3635411" y="3012498"/>
              <a:ext cx="759000" cy="180000"/>
            </a:xfrm>
            <a:prstGeom prst="rect">
              <a:avLst/>
            </a:prstGeom>
            <a:noFill/>
            <a:ln w="11430">
              <a:solidFill>
                <a:srgbClr val="00234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dirty="0"/>
            </a:p>
          </p:txBody>
        </p:sp>
      </p:grpSp>
    </p:spTree>
    <p:extLst>
      <p:ext uri="{BB962C8B-B14F-4D97-AF65-F5344CB8AC3E}">
        <p14:creationId xmlns:p14="http://schemas.microsoft.com/office/powerpoint/2010/main" val="33399307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BD8C4D-A840-26BD-0043-794A944ADB4E}"/>
              </a:ext>
            </a:extLst>
          </p:cNvPr>
          <p:cNvSpPr>
            <a:spLocks noGrp="1"/>
          </p:cNvSpPr>
          <p:nvPr>
            <p:ph type="title"/>
          </p:nvPr>
        </p:nvSpPr>
        <p:spPr>
          <a:xfrm>
            <a:off x="584200" y="759487"/>
            <a:ext cx="11023600" cy="747394"/>
          </a:xfrm>
          <a:prstGeom prst="rect">
            <a:avLst/>
          </a:prstGeom>
        </p:spPr>
        <p:txBody>
          <a:bodyPr vert="horz" lIns="0" tIns="0" rIns="0" bIns="0" rtlCol="0" anchor="ctr">
            <a:noAutofit/>
          </a:bodyPr>
          <a:lstStyle/>
          <a:p>
            <a:r>
              <a:rPr lang="en-GB" noProof="0" dirty="0"/>
              <a:t>Click to add slide title – font size DB Regular 24</a:t>
            </a:r>
            <a:br>
              <a:rPr lang="en-GB" noProof="0" dirty="0"/>
            </a:br>
            <a:r>
              <a:rPr lang="en-GB" noProof="0" dirty="0"/>
              <a:t>Max two lines</a:t>
            </a:r>
          </a:p>
        </p:txBody>
      </p:sp>
      <p:sp>
        <p:nvSpPr>
          <p:cNvPr id="100" name="Text Placeholder 2">
            <a:extLst>
              <a:ext uri="{FF2B5EF4-FFF2-40B4-BE49-F238E27FC236}">
                <a16:creationId xmlns:a16="http://schemas.microsoft.com/office/drawing/2014/main" id="{31A21913-CA64-3A70-A94F-8AB4B01EEDDD}"/>
              </a:ext>
            </a:extLst>
          </p:cNvPr>
          <p:cNvSpPr>
            <a:spLocks noGrp="1"/>
          </p:cNvSpPr>
          <p:nvPr>
            <p:ph type="body" idx="1"/>
          </p:nvPr>
        </p:nvSpPr>
        <p:spPr>
          <a:xfrm>
            <a:off x="584200" y="1816100"/>
            <a:ext cx="11023600" cy="4457700"/>
          </a:xfrm>
          <a:prstGeom prst="rect">
            <a:avLst/>
          </a:prstGeom>
        </p:spPr>
        <p:txBody>
          <a:bodyPr vert="horz" wrap="square" lIns="0" tIns="0" rIns="0" bIns="0" rtlCol="0">
            <a:noAutofit/>
          </a:bodyPr>
          <a:lstStyle/>
          <a:p>
            <a:pPr lvl="0"/>
            <a:r>
              <a:rPr lang="en-GB" noProof="0" dirty="0"/>
              <a:t>Click to edit Master text styles 14 pt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TextBox 3">
            <a:extLst>
              <a:ext uri="{FF2B5EF4-FFF2-40B4-BE49-F238E27FC236}">
                <a16:creationId xmlns:a16="http://schemas.microsoft.com/office/drawing/2014/main" id="{07C81C74-6CE3-3A15-8E7B-63995CC3A83F}"/>
              </a:ext>
            </a:extLst>
          </p:cNvPr>
          <p:cNvSpPr txBox="1"/>
          <p:nvPr userDrawn="1"/>
        </p:nvSpPr>
        <p:spPr>
          <a:xfrm>
            <a:off x="10340270" y="6464300"/>
            <a:ext cx="888206" cy="107722"/>
          </a:xfrm>
          <a:prstGeom prst="rect">
            <a:avLst/>
          </a:prstGeom>
          <a:noFill/>
        </p:spPr>
        <p:txBody>
          <a:bodyPr wrap="square" lIns="0" tIns="0" rIns="0" bIns="0" rtlCol="0">
            <a:spAutoFit/>
          </a:bodyPr>
          <a:lstStyle/>
          <a:p>
            <a:pPr algn="r"/>
            <a:r>
              <a:rPr lang="en-GB" sz="700" noProof="0" dirty="0">
                <a:solidFill>
                  <a:schemeClr val="tx1"/>
                </a:solidFill>
                <a:latin typeface="+mn-lt"/>
              </a:rPr>
              <a:t>Danske Bank</a:t>
            </a:r>
          </a:p>
        </p:txBody>
      </p:sp>
      <p:sp>
        <p:nvSpPr>
          <p:cNvPr id="8" name="TextBox 7">
            <a:extLst>
              <a:ext uri="{FF2B5EF4-FFF2-40B4-BE49-F238E27FC236}">
                <a16:creationId xmlns:a16="http://schemas.microsoft.com/office/drawing/2014/main" id="{563DAB2A-7FDA-3715-B01A-BC3A655E713F}"/>
              </a:ext>
            </a:extLst>
          </p:cNvPr>
          <p:cNvSpPr txBox="1"/>
          <p:nvPr userDrawn="1"/>
        </p:nvSpPr>
        <p:spPr>
          <a:xfrm>
            <a:off x="11407900" y="6464300"/>
            <a:ext cx="199900" cy="107722"/>
          </a:xfrm>
          <a:prstGeom prst="rect">
            <a:avLst/>
          </a:prstGeom>
          <a:noFill/>
        </p:spPr>
        <p:txBody>
          <a:bodyPr wrap="square" lIns="0" tIns="0" rIns="0" bIns="0" rtlCol="0">
            <a:spAutoFit/>
          </a:bodyPr>
          <a:lstStyle/>
          <a:p>
            <a:pPr algn="r"/>
            <a:fld id="{E3239B2C-98F8-4C1E-9839-3A60719FBE17}" type="slidenum">
              <a:rPr lang="en-GB" sz="700" noProof="0" smtClean="0">
                <a:solidFill>
                  <a:schemeClr val="tx1"/>
                </a:solidFill>
                <a:latin typeface="+mn-lt"/>
              </a:rPr>
              <a:t>‹#›</a:t>
            </a:fld>
            <a:endParaRPr lang="en-GB" sz="700" noProof="0" dirty="0">
              <a:solidFill>
                <a:schemeClr val="tx1"/>
              </a:solidFill>
              <a:latin typeface="+mn-lt"/>
            </a:endParaRPr>
          </a:p>
        </p:txBody>
      </p:sp>
    </p:spTree>
    <p:extLst>
      <p:ext uri="{BB962C8B-B14F-4D97-AF65-F5344CB8AC3E}">
        <p14:creationId xmlns:p14="http://schemas.microsoft.com/office/powerpoint/2010/main" val="41553967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703"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 id="2147483700" r:id="rId41"/>
    <p:sldLayoutId id="2147483701" r:id="rId42"/>
    <p:sldLayoutId id="2147483702" r:id="rId43"/>
    <p:sldLayoutId id="2147483704" r:id="rId44"/>
    <p:sldLayoutId id="2147483706" r:id="rId45"/>
  </p:sldLayoutIdLst>
  <p:hf hdr="0" dt="0"/>
  <p:txStyles>
    <p:titleStyle>
      <a:lvl1pPr algn="l" defTabSz="914400" rtl="0" eaLnBrk="1" latinLnBrk="0" hangingPunct="1">
        <a:lnSpc>
          <a:spcPct val="100000"/>
        </a:lnSpc>
        <a:spcBef>
          <a:spcPct val="0"/>
        </a:spcBef>
        <a:buNone/>
        <a:defRPr sz="2400" kern="1200">
          <a:solidFill>
            <a:srgbClr val="002346"/>
          </a:solidFill>
          <a:latin typeface="+mj-lt"/>
          <a:ea typeface="DanskeRegular" panose="020B0604030504040204" pitchFamily="34" charset="0"/>
          <a:cs typeface="DanskeRegular" panose="020B0604030504040204" pitchFamily="34" charset="0"/>
        </a:defRPr>
      </a:lvl1pPr>
    </p:titleStyle>
    <p:bodyStyle>
      <a:lvl1pPr marL="0" indent="0" algn="l" defTabSz="914400" rtl="0" eaLnBrk="1" latinLnBrk="0" hangingPunct="1">
        <a:lnSpc>
          <a:spcPct val="100000"/>
        </a:lnSpc>
        <a:spcBef>
          <a:spcPts val="0"/>
        </a:spcBef>
        <a:buFont typeface="DanskeRegular" panose="020B0604020202020204" pitchFamily="34" charset="0"/>
        <a:buNone/>
        <a:defRPr sz="1400" kern="1200">
          <a:solidFill>
            <a:srgbClr val="002346"/>
          </a:solidFill>
          <a:latin typeface="+mn-lt"/>
          <a:ea typeface="DanskeRegular" panose="020B0604030504040204" pitchFamily="34" charset="0"/>
          <a:cs typeface="DanskeRegular" panose="020B0604030504040204" pitchFamily="34" charset="0"/>
        </a:defRPr>
      </a:lvl1pPr>
      <a:lvl2pPr marL="171450" indent="-171450" algn="l" defTabSz="914400" rtl="0" eaLnBrk="1" latinLnBrk="0" hangingPunct="1">
        <a:lnSpc>
          <a:spcPct val="100000"/>
        </a:lnSpc>
        <a:spcBef>
          <a:spcPts val="0"/>
        </a:spcBef>
        <a:buFont typeface="DanskeRegular" panose="020B0604020202020204" pitchFamily="34" charset="0"/>
        <a:buChar char="•"/>
        <a:defRPr sz="1400" kern="1200">
          <a:solidFill>
            <a:srgbClr val="002346"/>
          </a:solidFill>
          <a:latin typeface="+mn-lt"/>
          <a:ea typeface="DanskeRegular" panose="020B0604030504040204" pitchFamily="34" charset="0"/>
          <a:cs typeface="DanskeRegular" panose="020B0604030504040204" pitchFamily="34" charset="0"/>
        </a:defRPr>
      </a:lvl2pPr>
      <a:lvl3pPr marL="360000" indent="-171450" algn="l" defTabSz="914400" rtl="0" eaLnBrk="1" latinLnBrk="0" hangingPunct="1">
        <a:lnSpc>
          <a:spcPct val="100000"/>
        </a:lnSpc>
        <a:spcBef>
          <a:spcPts val="0"/>
        </a:spcBef>
        <a:buFont typeface="DanskeRegular" pitchFamily="2" charset="0"/>
        <a:buChar char="–"/>
        <a:defRPr sz="1400" kern="1200">
          <a:solidFill>
            <a:srgbClr val="002346"/>
          </a:solidFill>
          <a:latin typeface="+mn-lt"/>
          <a:ea typeface="DanskeRegular" panose="020B0604030504040204" pitchFamily="34" charset="0"/>
          <a:cs typeface="DanskeRegular" panose="020B0604030504040204" pitchFamily="34" charset="0"/>
        </a:defRPr>
      </a:lvl3pPr>
      <a:lvl4pPr marL="540000" indent="-171450" algn="l" defTabSz="914400" rtl="0" eaLnBrk="1" latinLnBrk="0" hangingPunct="1">
        <a:lnSpc>
          <a:spcPct val="100000"/>
        </a:lnSpc>
        <a:spcBef>
          <a:spcPts val="0"/>
        </a:spcBef>
        <a:buFont typeface="DanskeRegular" pitchFamily="2" charset="0"/>
        <a:buChar char="–"/>
        <a:defRPr sz="1400" kern="1200">
          <a:solidFill>
            <a:srgbClr val="002346"/>
          </a:solidFill>
          <a:latin typeface="+mn-lt"/>
          <a:ea typeface="DanskeRegular" panose="020B0604030504040204" pitchFamily="34" charset="0"/>
          <a:cs typeface="DanskeRegular" panose="020B0604030504040204" pitchFamily="34" charset="0"/>
        </a:defRPr>
      </a:lvl4pPr>
      <a:lvl5pPr marL="720000" indent="-171450" algn="l" defTabSz="914400" rtl="0" eaLnBrk="1" latinLnBrk="0" hangingPunct="1">
        <a:lnSpc>
          <a:spcPct val="100000"/>
        </a:lnSpc>
        <a:spcBef>
          <a:spcPts val="0"/>
        </a:spcBef>
        <a:buFont typeface="DanskeRegular" pitchFamily="2" charset="0"/>
        <a:buChar char="–"/>
        <a:defRPr sz="1400" kern="1200">
          <a:solidFill>
            <a:srgbClr val="002346"/>
          </a:solidFill>
          <a:latin typeface="+mn-lt"/>
          <a:ea typeface="DanskeRegular" panose="020B0604030504040204" pitchFamily="34" charset="0"/>
          <a:cs typeface="DanskeRegular" panose="020B0604030504040204" pitchFamily="34" charset="0"/>
        </a:defRPr>
      </a:lvl5pPr>
      <a:lvl6pPr marL="2514600" indent="-228600" algn="l" defTabSz="914400" rtl="0" eaLnBrk="1" latinLnBrk="0" hangingPunct="1">
        <a:lnSpc>
          <a:spcPct val="90000"/>
        </a:lnSpc>
        <a:spcBef>
          <a:spcPts val="500"/>
        </a:spcBef>
        <a:buFont typeface="DanskeRegular"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DanskeRegular"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DanskeRegular"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DanskeRegular"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65">
          <p15:clr>
            <a:srgbClr val="F26B43"/>
          </p15:clr>
        </p15:guide>
        <p15:guide id="3" pos="7315">
          <p15:clr>
            <a:srgbClr val="F26B43"/>
          </p15:clr>
        </p15:guide>
        <p15:guide id="5" orient="horz" pos="3952">
          <p15:clr>
            <a:srgbClr val="F26B43"/>
          </p15:clr>
        </p15:guide>
        <p15:guide id="6" orient="horz" pos="364">
          <p15:clr>
            <a:srgbClr val="F26B43"/>
          </p15:clr>
        </p15:guide>
        <p15:guide id="7" orient="horz" pos="1146">
          <p15:clr>
            <a:srgbClr val="F26B43"/>
          </p15:clr>
        </p15:guide>
        <p15:guide id="8" pos="7493">
          <p15:clr>
            <a:srgbClr val="F26B43"/>
          </p15:clr>
        </p15:guide>
        <p15:guide id="9" pos="182">
          <p15:clr>
            <a:srgbClr val="F26B43"/>
          </p15:clr>
        </p15:guide>
        <p15:guide id="10" orient="horz" pos="4069">
          <p15:clr>
            <a:srgbClr val="F26B43"/>
          </p15:clr>
        </p15:guide>
        <p15:guide id="11" orient="horz" pos="480">
          <p15:clr>
            <a:srgbClr val="F26B43"/>
          </p15:clr>
        </p15:guide>
        <p15:guide id="12" orient="horz" pos="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4.xml"/><Relationship Id="rId1" Type="http://schemas.openxmlformats.org/officeDocument/2006/relationships/tags" Target="../tags/tag4.x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7.xml"/><Relationship Id="rId1" Type="http://schemas.openxmlformats.org/officeDocument/2006/relationships/tags" Target="../tags/tag6.xml"/><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video" Target="https://www.youtube.com/embed/CfvHIlKYi9s?feature=oembed" TargetMode="Externa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video" Target="https://www.youtube.com/embed/LlZ2mimQGnU?feature=oembed" TargetMode="Externa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5.xml"/><Relationship Id="rId1" Type="http://schemas.openxmlformats.org/officeDocument/2006/relationships/tags" Target="../tags/tag8.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video" Target="https://www.youtube.com/embed/BL4DxRiQh3o?feature=oembed" TargetMode="Externa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video" Target="https://www.youtube.com/embed/fxcF1oSWP5s?feature=oembed" TargetMode="Externa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1.xml"/><Relationship Id="rId1" Type="http://schemas.openxmlformats.org/officeDocument/2006/relationships/video" Target="https://www.youtube.com/embed/bR8LQ1BdnfA?feature=oembed"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video" Target="https://www.youtube.com/embed/V3_HCgRAXBQ?feature=oembed"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b_03136, private, man, woman, married couple, old, elderly, pensioner, senior, summer, stand, read, conversation, magazine, home, indoors">
            <a:extLst>
              <a:ext uri="{FF2B5EF4-FFF2-40B4-BE49-F238E27FC236}">
                <a16:creationId xmlns:a16="http://schemas.microsoft.com/office/drawing/2014/main" id="{7D51839F-7C95-0D3A-CAA2-97B651765D04}"/>
              </a:ext>
            </a:extLst>
          </p:cNvPr>
          <p:cNvPicPr>
            <a:picLocks noChangeAspect="1"/>
          </p:cNvPicPr>
          <p:nvPr/>
        </p:nvPicPr>
        <p:blipFill>
          <a:blip r:embed="rId4"/>
          <a:srcRect l="16" r="16"/>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4" name="Rectangle 13">
            <a:extLst>
              <a:ext uri="{FF2B5EF4-FFF2-40B4-BE49-F238E27FC236}">
                <a16:creationId xmlns:a16="http://schemas.microsoft.com/office/drawing/2014/main" id="{18454A3B-BFD4-2380-C655-4D22219DE7A2}"/>
              </a:ext>
            </a:extLst>
          </p:cNvPr>
          <p:cNvSpPr/>
          <p:nvPr/>
        </p:nvSpPr>
        <p:spPr>
          <a:xfrm>
            <a:off x="0" y="4074530"/>
            <a:ext cx="4257675" cy="1188033"/>
          </a:xfrm>
          <a:prstGeom prst="rect">
            <a:avLst/>
          </a:prstGeom>
          <a:solidFill>
            <a:srgbClr val="003755">
              <a:alpha val="72000"/>
            </a:srgbClr>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sv-SE" sz="1400" b="0" i="0" u="none" strike="noStrike" kern="1200" cap="none" spc="0" normalizeH="0" baseline="0" noProof="0" dirty="0">
              <a:ln>
                <a:noFill/>
              </a:ln>
              <a:solidFill>
                <a:srgbClr val="002346"/>
              </a:solidFill>
              <a:effectLst/>
              <a:uLnTx/>
              <a:uFillTx/>
              <a:latin typeface="DanskeRegular"/>
              <a:ea typeface="+mn-ea"/>
              <a:cs typeface="+mn-cs"/>
            </a:endParaRPr>
          </a:p>
        </p:txBody>
      </p:sp>
      <p:graphicFrame>
        <p:nvGraphicFramePr>
          <p:cNvPr id="4" name="Object 3" hidden="1"/>
          <p:cNvGraphicFramePr>
            <a:graphicFrameLocks noChangeAspect="1"/>
          </p:cNvGraphicFramePr>
          <p:nvPr>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5" imgW="366" imgH="367" progId="TCLayout.ActiveDocument.1">
                  <p:embed/>
                </p:oleObj>
              </mc:Choice>
              <mc:Fallback>
                <p:oleObj name="think-cell Slide" r:id="rId5" imgW="366" imgH="367" progId="TCLayout.ActiveDocument.1">
                  <p:embed/>
                  <p:pic>
                    <p:nvPicPr>
                      <p:cNvPr id="4" name="Object 3"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Title 4">
            <a:extLst>
              <a:ext uri="{FF2B5EF4-FFF2-40B4-BE49-F238E27FC236}">
                <a16:creationId xmlns:a16="http://schemas.microsoft.com/office/drawing/2014/main" id="{E0B385B3-7777-AB05-93DE-24BBBBB99F86}"/>
              </a:ext>
            </a:extLst>
          </p:cNvPr>
          <p:cNvSpPr>
            <a:spLocks noGrp="1"/>
          </p:cNvSpPr>
          <p:nvPr>
            <p:ph type="ctrTitle"/>
          </p:nvPr>
        </p:nvSpPr>
        <p:spPr/>
        <p:txBody>
          <a:bodyPr/>
          <a:lstStyle/>
          <a:p>
            <a:r>
              <a:rPr lang="sv-SE" sz="3200" noProof="0" dirty="0">
                <a:solidFill>
                  <a:schemeClr val="bg1"/>
                </a:solidFill>
                <a:latin typeface="+mj-lt"/>
              </a:rPr>
              <a:t>Välkommen</a:t>
            </a:r>
            <a:endParaRPr lang="sv-SE" noProof="0" dirty="0"/>
          </a:p>
        </p:txBody>
      </p:sp>
      <p:sp>
        <p:nvSpPr>
          <p:cNvPr id="11" name="Text Placeholder 10">
            <a:extLst>
              <a:ext uri="{FF2B5EF4-FFF2-40B4-BE49-F238E27FC236}">
                <a16:creationId xmlns:a16="http://schemas.microsoft.com/office/drawing/2014/main" id="{D5D7B3C9-0F0A-B6C3-F174-65B9A2560902}"/>
              </a:ext>
            </a:extLst>
          </p:cNvPr>
          <p:cNvSpPr>
            <a:spLocks noGrp="1"/>
          </p:cNvSpPr>
          <p:nvPr>
            <p:ph type="body" sz="quarter" idx="11"/>
          </p:nvPr>
        </p:nvSpPr>
        <p:spPr>
          <a:xfrm>
            <a:off x="10126600" y="253007"/>
            <a:ext cx="1645200" cy="246527"/>
          </a:xfrm>
        </p:spPr>
        <p:txBody>
          <a:bodyPr>
            <a:noAutofit/>
          </a:bodyPr>
          <a:lstStyle/>
          <a:p>
            <a:endParaRPr lang="sv-SE" noProof="0" dirty="0"/>
          </a:p>
        </p:txBody>
      </p:sp>
    </p:spTree>
    <p:extLst>
      <p:ext uri="{BB962C8B-B14F-4D97-AF65-F5344CB8AC3E}">
        <p14:creationId xmlns:p14="http://schemas.microsoft.com/office/powerpoint/2010/main" val="377517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DD853-B3ED-A024-5C9B-D8AE3B4F9561}"/>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39DD809-9614-F1F2-4C87-185095079C87}"/>
              </a:ext>
            </a:extLst>
          </p:cNvPr>
          <p:cNvSpPr>
            <a:spLocks noGrp="1"/>
          </p:cNvSpPr>
          <p:nvPr>
            <p:ph type="title"/>
          </p:nvPr>
        </p:nvSpPr>
        <p:spPr/>
        <p:txBody>
          <a:bodyPr/>
          <a:lstStyle/>
          <a:p>
            <a:r>
              <a:rPr lang="sv-SE" sz="3600" dirty="0"/>
              <a:t>Ytterligare modus</a:t>
            </a:r>
            <a:endParaRPr lang="sv-SE" sz="3600" noProof="0" dirty="0"/>
          </a:p>
        </p:txBody>
      </p:sp>
      <p:sp>
        <p:nvSpPr>
          <p:cNvPr id="7" name="Text Placeholder 6">
            <a:extLst>
              <a:ext uri="{FF2B5EF4-FFF2-40B4-BE49-F238E27FC236}">
                <a16:creationId xmlns:a16="http://schemas.microsoft.com/office/drawing/2014/main" id="{34695FE4-4CB4-4FC1-FFEB-0BC738B48299}"/>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2ADCE8D6-00CE-78DA-AC9C-AEAF4D29B203}"/>
              </a:ext>
            </a:extLst>
          </p:cNvPr>
          <p:cNvSpPr>
            <a:spLocks noGrp="1"/>
          </p:cNvSpPr>
          <p:nvPr>
            <p:ph type="body" sz="quarter" idx="16"/>
          </p:nvPr>
        </p:nvSpPr>
        <p:spPr/>
        <p:txBody>
          <a:bodyPr/>
          <a:lstStyle/>
          <a:p>
            <a:endParaRPr lang="sv-SE" noProof="0" dirty="0"/>
          </a:p>
        </p:txBody>
      </p:sp>
      <p:grpSp>
        <p:nvGrpSpPr>
          <p:cNvPr id="9" name="Group 8">
            <a:extLst>
              <a:ext uri="{FF2B5EF4-FFF2-40B4-BE49-F238E27FC236}">
                <a16:creationId xmlns:a16="http://schemas.microsoft.com/office/drawing/2014/main" id="{8E63E06D-F0DC-4EBC-09D9-02BF3F2B83F9}"/>
              </a:ext>
            </a:extLst>
          </p:cNvPr>
          <p:cNvGrpSpPr/>
          <p:nvPr/>
        </p:nvGrpSpPr>
        <p:grpSpPr>
          <a:xfrm>
            <a:off x="6198682" y="2018668"/>
            <a:ext cx="5588508" cy="3904928"/>
            <a:chOff x="6198682" y="2018668"/>
            <a:chExt cx="5588508" cy="3904928"/>
          </a:xfrm>
        </p:grpSpPr>
        <p:sp>
          <p:nvSpPr>
            <p:cNvPr id="10" name="Rectangle 9">
              <a:extLst>
                <a:ext uri="{FF2B5EF4-FFF2-40B4-BE49-F238E27FC236}">
                  <a16:creationId xmlns:a16="http://schemas.microsoft.com/office/drawing/2014/main" id="{528D2401-95E7-96DC-3C85-6E911C4DC6A9}"/>
                </a:ext>
              </a:extLst>
            </p:cNvPr>
            <p:cNvSpPr/>
            <p:nvPr/>
          </p:nvSpPr>
          <p:spPr>
            <a:xfrm>
              <a:off x="6198682" y="2891029"/>
              <a:ext cx="5588508" cy="3032567"/>
            </a:xfrm>
            <a:prstGeom prst="rect">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097280" rIns="182880" bIns="182880" numCol="1" spcCol="0" rtlCol="0" fromWordArt="0" anchor="t" anchorCtr="0" forceAA="0" compatLnSpc="1">
              <a:prstTxWarp prst="textNoShape">
                <a:avLst/>
              </a:prstTxWarp>
              <a:noAutofit/>
            </a:bodyPr>
            <a:lstStyle/>
            <a:p>
              <a:pPr marL="0" indent="0" algn="ctr">
                <a:buNone/>
              </a:pPr>
              <a:r>
                <a:rPr lang="da-DK" sz="2000" b="1" dirty="0">
                  <a:solidFill>
                    <a:srgbClr val="003755"/>
                  </a:solidFill>
                </a:rPr>
                <a:t>Du </a:t>
              </a:r>
              <a:r>
                <a:rPr lang="da-DK" sz="2000" b="1" dirty="0" err="1">
                  <a:solidFill>
                    <a:srgbClr val="003755"/>
                  </a:solidFill>
                </a:rPr>
                <a:t>luras</a:t>
              </a:r>
              <a:r>
                <a:rPr lang="da-DK" sz="2000" b="1" dirty="0">
                  <a:solidFill>
                    <a:srgbClr val="003755"/>
                  </a:solidFill>
                </a:rPr>
                <a:t> </a:t>
              </a:r>
              <a:r>
                <a:rPr lang="da-DK" sz="2000" b="1" dirty="0" err="1">
                  <a:solidFill>
                    <a:srgbClr val="003755"/>
                  </a:solidFill>
                </a:rPr>
                <a:t>att</a:t>
              </a:r>
              <a:r>
                <a:rPr lang="da-DK" sz="2000" b="1" dirty="0">
                  <a:solidFill>
                    <a:srgbClr val="003755"/>
                  </a:solidFill>
                </a:rPr>
                <a:t> </a:t>
              </a:r>
              <a:r>
                <a:rPr lang="da-DK" sz="2000" b="1" dirty="0" err="1">
                  <a:solidFill>
                    <a:srgbClr val="003755"/>
                  </a:solidFill>
                </a:rPr>
                <a:t>hacka</a:t>
              </a:r>
              <a:r>
                <a:rPr lang="da-DK" sz="2000" b="1" dirty="0">
                  <a:solidFill>
                    <a:srgbClr val="003755"/>
                  </a:solidFill>
                </a:rPr>
                <a:t> dig </a:t>
              </a:r>
              <a:r>
                <a:rPr lang="da-DK" sz="2000" b="1" dirty="0" err="1">
                  <a:solidFill>
                    <a:srgbClr val="003755"/>
                  </a:solidFill>
                </a:rPr>
                <a:t>själv</a:t>
              </a:r>
              <a:endParaRPr lang="da-DK" sz="2000" b="1" dirty="0">
                <a:solidFill>
                  <a:srgbClr val="003755"/>
                </a:solidFill>
              </a:endParaRPr>
            </a:p>
            <a:p>
              <a:pPr algn="ctr">
                <a:spcAft>
                  <a:spcPts val="800"/>
                </a:spcAft>
              </a:pPr>
              <a:r>
                <a:rPr lang="sv-SE" sz="2000" dirty="0">
                  <a:solidFill>
                    <a:schemeClr val="tx1"/>
                  </a:solidFill>
                </a:rPr>
                <a:t>Klicka inte på några länkar som du får i mejl eller </a:t>
              </a:r>
              <a:r>
                <a:rPr lang="sv-SE" sz="2000" dirty="0" err="1">
                  <a:solidFill>
                    <a:schemeClr val="tx1"/>
                  </a:solidFill>
                </a:rPr>
                <a:t>popup</a:t>
              </a:r>
              <a:r>
                <a:rPr lang="sv-SE" sz="2000" dirty="0">
                  <a:solidFill>
                    <a:schemeClr val="tx1"/>
                  </a:solidFill>
                </a:rPr>
                <a:t>-fönster och klistra inte in någon information</a:t>
              </a:r>
              <a:endParaRPr lang="da-DK" sz="2000" i="0" dirty="0">
                <a:solidFill>
                  <a:schemeClr val="tx1"/>
                </a:solidFill>
                <a:effectLst/>
              </a:endParaRPr>
            </a:p>
          </p:txBody>
        </p:sp>
        <p:sp>
          <p:nvSpPr>
            <p:cNvPr id="11" name="Oval 10">
              <a:extLst>
                <a:ext uri="{FF2B5EF4-FFF2-40B4-BE49-F238E27FC236}">
                  <a16:creationId xmlns:a16="http://schemas.microsoft.com/office/drawing/2014/main" id="{8DA46D15-60AF-B19D-99AA-72D86B1AF4CA}"/>
                </a:ext>
              </a:extLst>
            </p:cNvPr>
            <p:cNvSpPr/>
            <p:nvPr/>
          </p:nvSpPr>
          <p:spPr>
            <a:xfrm>
              <a:off x="8089495" y="2018668"/>
              <a:ext cx="1806884" cy="1806884"/>
            </a:xfrm>
            <a:prstGeom prst="ellipse">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pic>
          <p:nvPicPr>
            <p:cNvPr id="12" name="Webinar">
              <a:extLst>
                <a:ext uri="{FF2B5EF4-FFF2-40B4-BE49-F238E27FC236}">
                  <a16:creationId xmlns:a16="http://schemas.microsoft.com/office/drawing/2014/main" id="{AAFC7D80-7E19-C432-6BBF-066FEA32CA54}"/>
                </a:ext>
              </a:extLst>
            </p:cNvPr>
            <p:cNvPicPr>
              <a:picLocks noChangeAspect="1"/>
            </p:cNvPicPr>
            <p:nvPr>
              <p:custDataLst>
                <p:tags r:id="rId2"/>
              </p:custDataLst>
            </p:nvPr>
          </p:nvPicPr>
          <p:blipFill>
            <a:blip r:embed="rId5">
              <a:extLst>
                <a:ext uri="{28A0092B-C50C-407E-A947-70E740481C1C}">
                  <a14:useLocalDpi xmlns:a14="http://schemas.microsoft.com/office/drawing/2010/main" val="0"/>
                </a:ext>
              </a:extLst>
            </a:blip>
            <a:stretch>
              <a:fillRect/>
            </a:stretch>
          </p:blipFill>
          <p:spPr>
            <a:xfrm>
              <a:off x="8231015" y="2160188"/>
              <a:ext cx="1523844" cy="1523844"/>
            </a:xfrm>
            <a:prstGeom prst="rect">
              <a:avLst/>
            </a:prstGeom>
          </p:spPr>
        </p:pic>
      </p:grpSp>
      <p:grpSp>
        <p:nvGrpSpPr>
          <p:cNvPr id="14" name="Group 13">
            <a:extLst>
              <a:ext uri="{FF2B5EF4-FFF2-40B4-BE49-F238E27FC236}">
                <a16:creationId xmlns:a16="http://schemas.microsoft.com/office/drawing/2014/main" id="{E564C7FA-1C83-7068-0763-6BCEF7FD623B}"/>
              </a:ext>
            </a:extLst>
          </p:cNvPr>
          <p:cNvGrpSpPr/>
          <p:nvPr/>
        </p:nvGrpSpPr>
        <p:grpSpPr>
          <a:xfrm>
            <a:off x="430215" y="2018668"/>
            <a:ext cx="5588508" cy="3904928"/>
            <a:chOff x="430215" y="2018668"/>
            <a:chExt cx="5588508" cy="3904928"/>
          </a:xfrm>
        </p:grpSpPr>
        <p:grpSp>
          <p:nvGrpSpPr>
            <p:cNvPr id="2" name="Group 1">
              <a:extLst>
                <a:ext uri="{FF2B5EF4-FFF2-40B4-BE49-F238E27FC236}">
                  <a16:creationId xmlns:a16="http://schemas.microsoft.com/office/drawing/2014/main" id="{808FDA9D-00B3-26C9-3C55-CC78EBFB2648}"/>
                </a:ext>
              </a:extLst>
            </p:cNvPr>
            <p:cNvGrpSpPr/>
            <p:nvPr/>
          </p:nvGrpSpPr>
          <p:grpSpPr>
            <a:xfrm>
              <a:off x="430215" y="2018668"/>
              <a:ext cx="5588508" cy="3904928"/>
              <a:chOff x="430215" y="2018668"/>
              <a:chExt cx="5588508" cy="3904928"/>
            </a:xfrm>
          </p:grpSpPr>
          <p:sp>
            <p:nvSpPr>
              <p:cNvPr id="3" name="Rectangle 2">
                <a:extLst>
                  <a:ext uri="{FF2B5EF4-FFF2-40B4-BE49-F238E27FC236}">
                    <a16:creationId xmlns:a16="http://schemas.microsoft.com/office/drawing/2014/main" id="{00FA49AD-8D3B-7E89-29E2-CA37EE380676}"/>
                  </a:ext>
                </a:extLst>
              </p:cNvPr>
              <p:cNvSpPr/>
              <p:nvPr/>
            </p:nvSpPr>
            <p:spPr>
              <a:xfrm>
                <a:off x="430215" y="2891029"/>
                <a:ext cx="5588508" cy="3032567"/>
              </a:xfrm>
              <a:prstGeom prst="rect">
                <a:avLst/>
              </a:prstGeom>
              <a:solidFill>
                <a:srgbClr val="F9DAD8"/>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097280" rIns="182880" bIns="182880" numCol="1" spcCol="0" rtlCol="0" fromWordArt="0" anchor="t" anchorCtr="0" forceAA="0" compatLnSpc="1">
                <a:prstTxWarp prst="textNoShape">
                  <a:avLst/>
                </a:prstTxWarp>
                <a:noAutofit/>
              </a:bodyPr>
              <a:lstStyle/>
              <a:p>
                <a:pPr marL="0" indent="0" algn="ctr">
                  <a:buNone/>
                </a:pPr>
                <a:r>
                  <a:rPr lang="da-DK" sz="2000" b="1" dirty="0" err="1">
                    <a:solidFill>
                      <a:srgbClr val="003755"/>
                    </a:solidFill>
                  </a:rPr>
                  <a:t>Kortbedrägeri</a:t>
                </a:r>
                <a:endParaRPr lang="da-DK" sz="2000" b="1" dirty="0">
                  <a:solidFill>
                    <a:srgbClr val="003755"/>
                  </a:solidFill>
                </a:endParaRPr>
              </a:p>
              <a:p>
                <a:pPr algn="ctr"/>
                <a:r>
                  <a:rPr lang="sv-SE" sz="2000" dirty="0">
                    <a:solidFill>
                      <a:schemeClr val="tx1"/>
                    </a:solidFill>
                  </a:rPr>
                  <a:t>Ha alltid uppsikt över ditt kort och ha inte koden till kortet nedskriven.</a:t>
                </a:r>
                <a:br>
                  <a:rPr lang="sv-SE" sz="2000" dirty="0">
                    <a:solidFill>
                      <a:schemeClr val="tx1"/>
                    </a:solidFill>
                  </a:rPr>
                </a:br>
                <a:r>
                  <a:rPr lang="sv-SE" sz="2000" dirty="0">
                    <a:solidFill>
                      <a:schemeClr val="tx1"/>
                    </a:solidFill>
                  </a:rPr>
                  <a:t>Dela inte med dig av dina kortuppgifter</a:t>
                </a:r>
                <a:endParaRPr lang="da-DK" sz="2000" dirty="0">
                  <a:solidFill>
                    <a:schemeClr val="tx1"/>
                  </a:solidFill>
                </a:endParaRPr>
              </a:p>
            </p:txBody>
          </p:sp>
          <p:sp>
            <p:nvSpPr>
              <p:cNvPr id="4" name="Oval 3">
                <a:extLst>
                  <a:ext uri="{FF2B5EF4-FFF2-40B4-BE49-F238E27FC236}">
                    <a16:creationId xmlns:a16="http://schemas.microsoft.com/office/drawing/2014/main" id="{2166DF96-330D-44D3-09AE-8F16DC42DA3D}"/>
                  </a:ext>
                </a:extLst>
              </p:cNvPr>
              <p:cNvSpPr/>
              <p:nvPr/>
            </p:nvSpPr>
            <p:spPr>
              <a:xfrm>
                <a:off x="2321027" y="2018668"/>
                <a:ext cx="1806884" cy="1806884"/>
              </a:xfrm>
              <a:prstGeom prst="ellipse">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pic>
          <p:nvPicPr>
            <p:cNvPr id="13" name="Webinar">
              <a:extLst>
                <a:ext uri="{FF2B5EF4-FFF2-40B4-BE49-F238E27FC236}">
                  <a16:creationId xmlns:a16="http://schemas.microsoft.com/office/drawing/2014/main" id="{1D606E86-C635-3D56-19FB-126EE8FB2200}"/>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2462547" y="2160188"/>
              <a:ext cx="1523844" cy="1523844"/>
            </a:xfrm>
            <a:prstGeom prst="rect">
              <a:avLst/>
            </a:prstGeom>
          </p:spPr>
        </p:pic>
      </p:grpSp>
    </p:spTree>
    <p:extLst>
      <p:ext uri="{BB962C8B-B14F-4D97-AF65-F5344CB8AC3E}">
        <p14:creationId xmlns:p14="http://schemas.microsoft.com/office/powerpoint/2010/main" val="329106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2539C-B456-FC92-FD4C-0EB37C55C08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A0310C5-FC66-9A16-39C9-203D267ECEBD}"/>
              </a:ext>
            </a:extLst>
          </p:cNvPr>
          <p:cNvSpPr>
            <a:spLocks noGrp="1"/>
          </p:cNvSpPr>
          <p:nvPr>
            <p:ph type="title"/>
          </p:nvPr>
        </p:nvSpPr>
        <p:spPr/>
        <p:txBody>
          <a:bodyPr/>
          <a:lstStyle/>
          <a:p>
            <a:r>
              <a:rPr lang="sv-SE" sz="3600" dirty="0"/>
              <a:t>Film – Lösenord</a:t>
            </a:r>
            <a:endParaRPr lang="sv-SE" sz="3600" noProof="0" dirty="0"/>
          </a:p>
        </p:txBody>
      </p:sp>
      <p:sp>
        <p:nvSpPr>
          <p:cNvPr id="7" name="Text Placeholder 6">
            <a:extLst>
              <a:ext uri="{FF2B5EF4-FFF2-40B4-BE49-F238E27FC236}">
                <a16:creationId xmlns:a16="http://schemas.microsoft.com/office/drawing/2014/main" id="{644103D1-6FC8-8070-5C61-004E4A520EEE}"/>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931C0E8A-7CFE-2F8B-8220-56ADC68B6332}"/>
              </a:ext>
            </a:extLst>
          </p:cNvPr>
          <p:cNvSpPr>
            <a:spLocks noGrp="1"/>
          </p:cNvSpPr>
          <p:nvPr>
            <p:ph type="body" sz="quarter" idx="16"/>
          </p:nvPr>
        </p:nvSpPr>
        <p:spPr/>
        <p:txBody>
          <a:bodyPr/>
          <a:lstStyle/>
          <a:p>
            <a:endParaRPr lang="sv-SE" noProof="0" dirty="0"/>
          </a:p>
        </p:txBody>
      </p:sp>
      <p:pic>
        <p:nvPicPr>
          <p:cNvPr id="2" name="Online Media 1" title="Hur säkert är ditt lösenord?">
            <a:hlinkClick r:id="" action="ppaction://media"/>
            <a:extLst>
              <a:ext uri="{FF2B5EF4-FFF2-40B4-BE49-F238E27FC236}">
                <a16:creationId xmlns:a16="http://schemas.microsoft.com/office/drawing/2014/main" id="{F8D9993F-B5B1-608F-CFF3-70FA5EC17EF5}"/>
              </a:ext>
            </a:extLst>
          </p:cNvPr>
          <p:cNvPicPr>
            <a:picLocks noRot="1" noChangeAspect="1"/>
          </p:cNvPicPr>
          <p:nvPr>
            <a:videoFile r:link="rId1"/>
          </p:nvPr>
        </p:nvPicPr>
        <p:blipFill>
          <a:blip r:embed="rId4"/>
          <a:stretch>
            <a:fillRect/>
          </a:stretch>
        </p:blipFill>
        <p:spPr>
          <a:xfrm>
            <a:off x="1536017" y="1406873"/>
            <a:ext cx="9128183" cy="5157435"/>
          </a:xfrm>
          <a:prstGeom prst="rect">
            <a:avLst/>
          </a:prstGeom>
        </p:spPr>
      </p:pic>
    </p:spTree>
    <p:extLst>
      <p:ext uri="{BB962C8B-B14F-4D97-AF65-F5344CB8AC3E}">
        <p14:creationId xmlns:p14="http://schemas.microsoft.com/office/powerpoint/2010/main" val="79096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0CB7B-715A-5325-990D-8EA851F036B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06ACF74-E9CE-6F6B-8293-216DE3868131}"/>
              </a:ext>
            </a:extLst>
          </p:cNvPr>
          <p:cNvSpPr>
            <a:spLocks noGrp="1"/>
          </p:cNvSpPr>
          <p:nvPr>
            <p:ph type="title"/>
          </p:nvPr>
        </p:nvSpPr>
        <p:spPr/>
        <p:txBody>
          <a:bodyPr/>
          <a:lstStyle/>
          <a:p>
            <a:r>
              <a:rPr lang="sv-SE" sz="3600" dirty="0"/>
              <a:t>Film – AI-bedrägerier</a:t>
            </a:r>
            <a:endParaRPr lang="sv-SE" sz="3600" noProof="0" dirty="0"/>
          </a:p>
        </p:txBody>
      </p:sp>
      <p:sp>
        <p:nvSpPr>
          <p:cNvPr id="7" name="Text Placeholder 6">
            <a:extLst>
              <a:ext uri="{FF2B5EF4-FFF2-40B4-BE49-F238E27FC236}">
                <a16:creationId xmlns:a16="http://schemas.microsoft.com/office/drawing/2014/main" id="{8C7DA7E3-C7DE-8AA4-816E-BF527766CDEE}"/>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2E4841A1-C6A5-4EE8-FE4F-1061F7B84C4B}"/>
              </a:ext>
            </a:extLst>
          </p:cNvPr>
          <p:cNvSpPr>
            <a:spLocks noGrp="1"/>
          </p:cNvSpPr>
          <p:nvPr>
            <p:ph type="body" sz="quarter" idx="16"/>
          </p:nvPr>
        </p:nvSpPr>
        <p:spPr/>
        <p:txBody>
          <a:bodyPr/>
          <a:lstStyle/>
          <a:p>
            <a:endParaRPr lang="sv-SE" noProof="0" dirty="0"/>
          </a:p>
        </p:txBody>
      </p:sp>
      <p:pic>
        <p:nvPicPr>
          <p:cNvPr id="3" name="Online Media 2" title="AI-bedrägerier">
            <a:hlinkClick r:id="" action="ppaction://media"/>
            <a:extLst>
              <a:ext uri="{FF2B5EF4-FFF2-40B4-BE49-F238E27FC236}">
                <a16:creationId xmlns:a16="http://schemas.microsoft.com/office/drawing/2014/main" id="{6DBE9A8D-E80B-1E01-8C9B-C3426D7C315C}"/>
              </a:ext>
            </a:extLst>
          </p:cNvPr>
          <p:cNvPicPr>
            <a:picLocks noRot="1" noChangeAspect="1"/>
          </p:cNvPicPr>
          <p:nvPr>
            <a:videoFile r:link="rId1"/>
          </p:nvPr>
        </p:nvPicPr>
        <p:blipFill>
          <a:blip r:embed="rId4"/>
          <a:stretch>
            <a:fillRect/>
          </a:stretch>
        </p:blipFill>
        <p:spPr>
          <a:xfrm>
            <a:off x="1532076" y="1406968"/>
            <a:ext cx="9127847" cy="5157245"/>
          </a:xfrm>
          <a:prstGeom prst="rect">
            <a:avLst/>
          </a:prstGeom>
        </p:spPr>
      </p:pic>
    </p:spTree>
    <p:extLst>
      <p:ext uri="{BB962C8B-B14F-4D97-AF65-F5344CB8AC3E}">
        <p14:creationId xmlns:p14="http://schemas.microsoft.com/office/powerpoint/2010/main" val="245363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F87B0-9802-833F-DAB8-108499BFDD5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01782A-D2D9-B7A6-178F-9773ED6E4C2B}"/>
              </a:ext>
            </a:extLst>
          </p:cNvPr>
          <p:cNvSpPr>
            <a:spLocks noGrp="1"/>
          </p:cNvSpPr>
          <p:nvPr>
            <p:ph type="title"/>
          </p:nvPr>
        </p:nvSpPr>
        <p:spPr/>
        <p:txBody>
          <a:bodyPr/>
          <a:lstStyle/>
          <a:p>
            <a:r>
              <a:rPr lang="sv-SE" sz="3600" dirty="0"/>
              <a:t>Tecken på att det kan vara en bedragare som du har kontakt med</a:t>
            </a:r>
            <a:endParaRPr lang="sv-SE" sz="3600" noProof="0" dirty="0"/>
          </a:p>
        </p:txBody>
      </p:sp>
      <p:sp>
        <p:nvSpPr>
          <p:cNvPr id="7" name="Text Placeholder 6">
            <a:extLst>
              <a:ext uri="{FF2B5EF4-FFF2-40B4-BE49-F238E27FC236}">
                <a16:creationId xmlns:a16="http://schemas.microsoft.com/office/drawing/2014/main" id="{BD281DB8-F706-A298-E517-D33F680183C6}"/>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7F962216-87B5-63EA-D760-7E32CEBCE238}"/>
              </a:ext>
            </a:extLst>
          </p:cNvPr>
          <p:cNvSpPr>
            <a:spLocks noGrp="1"/>
          </p:cNvSpPr>
          <p:nvPr>
            <p:ph type="body" sz="quarter" idx="16"/>
          </p:nvPr>
        </p:nvSpPr>
        <p:spPr/>
        <p:txBody>
          <a:bodyPr/>
          <a:lstStyle/>
          <a:p>
            <a:endParaRPr lang="sv-SE" noProof="0" dirty="0"/>
          </a:p>
        </p:txBody>
      </p:sp>
      <p:sp>
        <p:nvSpPr>
          <p:cNvPr id="13" name="Speech Bubble: Rectangle 12">
            <a:extLst>
              <a:ext uri="{FF2B5EF4-FFF2-40B4-BE49-F238E27FC236}">
                <a16:creationId xmlns:a16="http://schemas.microsoft.com/office/drawing/2014/main" id="{653EEDD7-7027-E231-D92E-89E893BD2F5C}"/>
              </a:ext>
            </a:extLst>
          </p:cNvPr>
          <p:cNvSpPr/>
          <p:nvPr/>
        </p:nvSpPr>
        <p:spPr>
          <a:xfrm>
            <a:off x="583200" y="1921228"/>
            <a:ext cx="3135184" cy="1692562"/>
          </a:xfrm>
          <a:prstGeom prst="wedgeRectCallout">
            <a:avLst>
              <a:gd name="adj1" fmla="val -20696"/>
              <a:gd name="adj2" fmla="val 65395"/>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576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r>
              <a:rPr kumimoji="0" lang="sv-SE" sz="1500" b="0" i="0" u="none" strike="noStrike" kern="1200" cap="none" spc="0" normalizeH="0" baseline="0" noProof="0" dirty="0">
                <a:ln>
                  <a:noFill/>
                </a:ln>
                <a:solidFill>
                  <a:srgbClr val="002346"/>
                </a:solidFill>
                <a:effectLst/>
                <a:uLnTx/>
                <a:uFillTx/>
                <a:latin typeface="DanskeRegular"/>
                <a:ea typeface="+mn-ea"/>
                <a:cs typeface="+mn-cs"/>
              </a:rPr>
              <a:t>Du ska få hjälp att stoppa eventuella pågående bedrägerier på ditt konto eller kort</a:t>
            </a:r>
            <a:endParaRPr kumimoji="0" lang="da-DK" sz="15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16" name="Speech Bubble: Rectangle 15">
            <a:extLst>
              <a:ext uri="{FF2B5EF4-FFF2-40B4-BE49-F238E27FC236}">
                <a16:creationId xmlns:a16="http://schemas.microsoft.com/office/drawing/2014/main" id="{5EE63F4D-3958-8BFF-B578-752F645EA4EA}"/>
              </a:ext>
            </a:extLst>
          </p:cNvPr>
          <p:cNvSpPr/>
          <p:nvPr/>
        </p:nvSpPr>
        <p:spPr>
          <a:xfrm>
            <a:off x="583200" y="4405951"/>
            <a:ext cx="3135184" cy="1692562"/>
          </a:xfrm>
          <a:prstGeom prst="wedgeRectCallout">
            <a:avLst>
              <a:gd name="adj1" fmla="val 23459"/>
              <a:gd name="adj2" fmla="val 64701"/>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576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002346"/>
                </a:solidFill>
                <a:effectLst/>
                <a:uLnTx/>
                <a:uFillTx/>
                <a:latin typeface="DanskeRegular"/>
                <a:ea typeface="+mn-ea"/>
                <a:cs typeface="+mn-cs"/>
              </a:rPr>
              <a:t>Du ska få teknisk support eller du får information om att din dator eller telefon har fått ett virus som de kan hjälpa dig att ta bort</a:t>
            </a:r>
            <a:endParaRPr kumimoji="0" lang="da-DK" sz="15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19" name="Speech Bubble: Rectangle 18">
            <a:extLst>
              <a:ext uri="{FF2B5EF4-FFF2-40B4-BE49-F238E27FC236}">
                <a16:creationId xmlns:a16="http://schemas.microsoft.com/office/drawing/2014/main" id="{D6FD67F3-E536-A12A-F548-50CC76996A50}"/>
              </a:ext>
            </a:extLst>
          </p:cNvPr>
          <p:cNvSpPr/>
          <p:nvPr/>
        </p:nvSpPr>
        <p:spPr>
          <a:xfrm>
            <a:off x="4378506" y="1921228"/>
            <a:ext cx="3135184" cy="1692562"/>
          </a:xfrm>
          <a:prstGeom prst="wedgeRectCallout">
            <a:avLst>
              <a:gd name="adj1" fmla="val 22530"/>
              <a:gd name="adj2" fmla="val 64151"/>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576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r>
              <a:rPr kumimoji="0" lang="sv-SE" sz="1500" b="0" i="0" u="none" strike="noStrike" kern="1200" cap="none" spc="0" normalizeH="0" baseline="0" noProof="0" dirty="0">
                <a:ln>
                  <a:noFill/>
                </a:ln>
                <a:solidFill>
                  <a:srgbClr val="002346"/>
                </a:solidFill>
                <a:effectLst/>
                <a:uLnTx/>
                <a:uFillTx/>
                <a:latin typeface="DanskeRegular"/>
                <a:ea typeface="+mn-ea"/>
                <a:cs typeface="+mn-cs"/>
              </a:rPr>
              <a:t>Du erbjuds hjälp att få ersättning för/retur av pengar som du har förlorat i en annan bluff mot en liten avgift</a:t>
            </a:r>
            <a:endParaRPr kumimoji="0" lang="da-DK" sz="15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20" name="Speech Bubble: Rectangle 19">
            <a:extLst>
              <a:ext uri="{FF2B5EF4-FFF2-40B4-BE49-F238E27FC236}">
                <a16:creationId xmlns:a16="http://schemas.microsoft.com/office/drawing/2014/main" id="{4B4C7725-7B89-B872-3249-8FDE3B75BED3}"/>
              </a:ext>
            </a:extLst>
          </p:cNvPr>
          <p:cNvSpPr/>
          <p:nvPr/>
        </p:nvSpPr>
        <p:spPr>
          <a:xfrm>
            <a:off x="8201199" y="1921228"/>
            <a:ext cx="3135184" cy="1692562"/>
          </a:xfrm>
          <a:prstGeom prst="wedgeRectCallout">
            <a:avLst>
              <a:gd name="adj1" fmla="val -21897"/>
              <a:gd name="adj2" fmla="val 65252"/>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576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r>
              <a:rPr kumimoji="0" lang="sv-SE" sz="1500" b="0" i="0" u="none" strike="noStrike" kern="1200" cap="none" spc="0" normalizeH="0" baseline="0" noProof="0" dirty="0">
                <a:ln>
                  <a:noFill/>
                </a:ln>
                <a:solidFill>
                  <a:srgbClr val="002346"/>
                </a:solidFill>
                <a:effectLst/>
                <a:uLnTx/>
                <a:uFillTx/>
                <a:latin typeface="DanskeRegular"/>
                <a:ea typeface="+mn-ea"/>
                <a:cs typeface="+mn-cs"/>
              </a:rPr>
              <a:t>Du får information om att du har vunnit pengar eller ett annat pris</a:t>
            </a:r>
            <a:endParaRPr kumimoji="0" lang="da-DK" sz="15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21" name="Speech Bubble: Rectangle 20">
            <a:extLst>
              <a:ext uri="{FF2B5EF4-FFF2-40B4-BE49-F238E27FC236}">
                <a16:creationId xmlns:a16="http://schemas.microsoft.com/office/drawing/2014/main" id="{A47EABB7-2574-099C-2314-AD427596A895}"/>
              </a:ext>
            </a:extLst>
          </p:cNvPr>
          <p:cNvSpPr/>
          <p:nvPr/>
        </p:nvSpPr>
        <p:spPr>
          <a:xfrm>
            <a:off x="4378506" y="4405951"/>
            <a:ext cx="3132000" cy="1692562"/>
          </a:xfrm>
          <a:prstGeom prst="wedgeRectCallout">
            <a:avLst>
              <a:gd name="adj1" fmla="val -19594"/>
              <a:gd name="adj2" fmla="val 64701"/>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576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r>
              <a:rPr kumimoji="0" lang="sv-SE" sz="1500" b="0" i="0" u="none" strike="noStrike" kern="1200" cap="none" spc="0" normalizeH="0" baseline="0" noProof="0" dirty="0">
                <a:ln>
                  <a:noFill/>
                </a:ln>
                <a:solidFill>
                  <a:srgbClr val="002346"/>
                </a:solidFill>
                <a:effectLst/>
                <a:uLnTx/>
                <a:uFillTx/>
                <a:latin typeface="DanskeRegular"/>
                <a:ea typeface="+mn-ea"/>
                <a:cs typeface="+mn-cs"/>
              </a:rPr>
              <a:t>Du erbjuds hjälp för att åtgärda en attack på din enhet genom att ladda ner en programvara eller </a:t>
            </a:r>
            <a:r>
              <a:rPr kumimoji="0" lang="sv-SE" sz="1500" b="0" i="0" u="none" strike="noStrike" kern="1200" cap="none" spc="0" normalizeH="0" baseline="0" noProof="0" dirty="0" err="1">
                <a:ln>
                  <a:noFill/>
                </a:ln>
                <a:solidFill>
                  <a:srgbClr val="002346"/>
                </a:solidFill>
                <a:effectLst/>
                <a:uLnTx/>
                <a:uFillTx/>
                <a:latin typeface="DanskeRegular"/>
                <a:ea typeface="+mn-ea"/>
                <a:cs typeface="+mn-cs"/>
              </a:rPr>
              <a:t>app</a:t>
            </a:r>
            <a:r>
              <a:rPr kumimoji="0" lang="sv-SE" sz="1500" b="0" i="0" u="none" strike="noStrike" kern="1200" cap="none" spc="0" normalizeH="0" baseline="0" noProof="0" dirty="0">
                <a:ln>
                  <a:noFill/>
                </a:ln>
                <a:solidFill>
                  <a:srgbClr val="002346"/>
                </a:solidFill>
                <a:effectLst/>
                <a:uLnTx/>
                <a:uFillTx/>
                <a:latin typeface="DanskeRegular"/>
                <a:ea typeface="+mn-ea"/>
                <a:cs typeface="+mn-cs"/>
              </a:rPr>
              <a:t> (som kan styra din skärm) </a:t>
            </a:r>
            <a:endParaRPr kumimoji="0" lang="da-DK" sz="15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22" name="Speech Bubble: Rectangle 21">
            <a:extLst>
              <a:ext uri="{FF2B5EF4-FFF2-40B4-BE49-F238E27FC236}">
                <a16:creationId xmlns:a16="http://schemas.microsoft.com/office/drawing/2014/main" id="{DC5A573F-4FD4-9A09-E339-20119BF99739}"/>
              </a:ext>
            </a:extLst>
          </p:cNvPr>
          <p:cNvSpPr/>
          <p:nvPr/>
        </p:nvSpPr>
        <p:spPr>
          <a:xfrm>
            <a:off x="8201199" y="4405951"/>
            <a:ext cx="3135184" cy="1692562"/>
          </a:xfrm>
          <a:prstGeom prst="wedgeRectCallout">
            <a:avLst>
              <a:gd name="adj1" fmla="val 21910"/>
              <a:gd name="adj2" fmla="val 66353"/>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36576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500" b="0" i="0" u="none" strike="noStrike" kern="1200" cap="none" spc="0" normalizeH="0" baseline="0" noProof="0" dirty="0">
                <a:ln>
                  <a:noFill/>
                </a:ln>
                <a:solidFill>
                  <a:srgbClr val="002346"/>
                </a:solidFill>
                <a:effectLst/>
                <a:uLnTx/>
                <a:uFillTx/>
                <a:latin typeface="DanskeRegular"/>
                <a:ea typeface="+mn-ea"/>
                <a:cs typeface="+mn-cs"/>
              </a:rPr>
              <a:t>Någon låtsas vara en familjemedlem (oftast son/dotter) i ekonomisk knipa</a:t>
            </a:r>
            <a:endParaRPr kumimoji="0" lang="da-DK" sz="1500" b="0" i="0" u="none" strike="noStrike" kern="1200" cap="none" spc="0" normalizeH="0" baseline="0" noProof="0" dirty="0">
              <a:ln>
                <a:noFill/>
              </a:ln>
              <a:solidFill>
                <a:srgbClr val="002346"/>
              </a:solidFill>
              <a:effectLst/>
              <a:uLnTx/>
              <a:uFillTx/>
              <a:latin typeface="DanskeRegular"/>
              <a:ea typeface="+mn-ea"/>
              <a:cs typeface="+mn-cs"/>
            </a:endParaRPr>
          </a:p>
        </p:txBody>
      </p:sp>
    </p:spTree>
    <p:extLst>
      <p:ext uri="{BB962C8B-B14F-4D97-AF65-F5344CB8AC3E}">
        <p14:creationId xmlns:p14="http://schemas.microsoft.com/office/powerpoint/2010/main" val="398348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F4460-C508-E07C-07DB-45D94C22508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F65513C-DE8B-6BB9-17E3-190FD9307042}"/>
              </a:ext>
            </a:extLst>
          </p:cNvPr>
          <p:cNvSpPr>
            <a:spLocks noGrp="1"/>
          </p:cNvSpPr>
          <p:nvPr>
            <p:ph type="title"/>
          </p:nvPr>
        </p:nvSpPr>
        <p:spPr/>
        <p:txBody>
          <a:bodyPr/>
          <a:lstStyle/>
          <a:p>
            <a:r>
              <a:rPr lang="sv-SE" sz="3600" dirty="0"/>
              <a:t>Hur förhindrar vi fler bedrägerier tillsammans?</a:t>
            </a:r>
            <a:endParaRPr lang="sv-SE" sz="3600" noProof="0" dirty="0"/>
          </a:p>
        </p:txBody>
      </p:sp>
      <p:sp>
        <p:nvSpPr>
          <p:cNvPr id="7" name="Text Placeholder 6">
            <a:extLst>
              <a:ext uri="{FF2B5EF4-FFF2-40B4-BE49-F238E27FC236}">
                <a16:creationId xmlns:a16="http://schemas.microsoft.com/office/drawing/2014/main" id="{45ACF4C2-4D43-A50F-CE39-636E26AB640F}"/>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4930AEFF-EE7E-174C-79DF-44B0187D8784}"/>
              </a:ext>
            </a:extLst>
          </p:cNvPr>
          <p:cNvSpPr>
            <a:spLocks noGrp="1"/>
          </p:cNvSpPr>
          <p:nvPr>
            <p:ph type="body" sz="quarter" idx="16"/>
          </p:nvPr>
        </p:nvSpPr>
        <p:spPr/>
        <p:txBody>
          <a:bodyPr/>
          <a:lstStyle/>
          <a:p>
            <a:endParaRPr lang="sv-SE" noProof="0" dirty="0"/>
          </a:p>
        </p:txBody>
      </p:sp>
      <p:grpSp>
        <p:nvGrpSpPr>
          <p:cNvPr id="13" name="Group 12">
            <a:extLst>
              <a:ext uri="{FF2B5EF4-FFF2-40B4-BE49-F238E27FC236}">
                <a16:creationId xmlns:a16="http://schemas.microsoft.com/office/drawing/2014/main" id="{EEE9761B-EB04-5E7B-0DB9-B36D52C6605E}"/>
              </a:ext>
            </a:extLst>
          </p:cNvPr>
          <p:cNvGrpSpPr/>
          <p:nvPr/>
        </p:nvGrpSpPr>
        <p:grpSpPr>
          <a:xfrm>
            <a:off x="430213" y="1522413"/>
            <a:ext cx="6961186" cy="1584474"/>
            <a:chOff x="430213" y="1522413"/>
            <a:chExt cx="6961186" cy="1584474"/>
          </a:xfrm>
        </p:grpSpPr>
        <p:sp>
          <p:nvSpPr>
            <p:cNvPr id="14" name="Oval 13">
              <a:extLst>
                <a:ext uri="{FF2B5EF4-FFF2-40B4-BE49-F238E27FC236}">
                  <a16:creationId xmlns:a16="http://schemas.microsoft.com/office/drawing/2014/main" id="{A59057A7-697D-134A-C57C-1198046DA0B5}"/>
                </a:ext>
              </a:extLst>
            </p:cNvPr>
            <p:cNvSpPr/>
            <p:nvPr/>
          </p:nvSpPr>
          <p:spPr>
            <a:xfrm>
              <a:off x="430213" y="1522413"/>
              <a:ext cx="1581912" cy="1584473"/>
            </a:xfrm>
            <a:prstGeom prst="ellipse">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sp>
          <p:nvSpPr>
            <p:cNvPr id="15" name="Rectangle 14">
              <a:extLst>
                <a:ext uri="{FF2B5EF4-FFF2-40B4-BE49-F238E27FC236}">
                  <a16:creationId xmlns:a16="http://schemas.microsoft.com/office/drawing/2014/main" id="{06A0F9C4-09EC-5D8E-6C51-723E940D523A}"/>
                </a:ext>
              </a:extLst>
            </p:cNvPr>
            <p:cNvSpPr/>
            <p:nvPr/>
          </p:nvSpPr>
          <p:spPr>
            <a:xfrm>
              <a:off x="1168400" y="1522414"/>
              <a:ext cx="6222999" cy="1584473"/>
            </a:xfrm>
            <a:prstGeom prst="rect">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
                  <a:srgbClr val="003755"/>
                </a:buClr>
                <a:buSzTx/>
                <a:buFontTx/>
                <a:buNone/>
                <a:tabLst/>
                <a:defRPr/>
              </a:pPr>
              <a:r>
                <a:rPr kumimoji="0" lang="sv-SE" sz="1600" b="0" i="0" u="none" strike="noStrike" kern="1200" cap="none" spc="0" normalizeH="0" baseline="0" noProof="0" dirty="0">
                  <a:ln>
                    <a:noFill/>
                  </a:ln>
                  <a:solidFill>
                    <a:srgbClr val="002346"/>
                  </a:solidFill>
                  <a:effectLst/>
                  <a:uLnTx/>
                  <a:uFillTx/>
                  <a:latin typeface="DanskeRegular"/>
                  <a:ea typeface="+mn-ea"/>
                  <a:cs typeface="+mn-cs"/>
                </a:rPr>
                <a:t>Din bank, polisen eller annan betrodd myndighet kommer aldrig att be dig att dela BankID-information och lösenord, inte heller överföra pengar till andra konton eller begära kontroll över din dator eller mobila enhet</a:t>
              </a:r>
              <a:endParaRPr kumimoji="0" lang="en-GB" sz="16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16" name="Oval 15">
              <a:extLst>
                <a:ext uri="{FF2B5EF4-FFF2-40B4-BE49-F238E27FC236}">
                  <a16:creationId xmlns:a16="http://schemas.microsoft.com/office/drawing/2014/main" id="{B7762982-6BD1-3581-102E-C75BC80BCA63}"/>
                </a:ext>
              </a:extLst>
            </p:cNvPr>
            <p:cNvSpPr/>
            <p:nvPr/>
          </p:nvSpPr>
          <p:spPr>
            <a:xfrm>
              <a:off x="723900" y="1870150"/>
              <a:ext cx="889000" cy="889000"/>
            </a:xfrm>
            <a:prstGeom prst="ellipse">
              <a:avLst/>
            </a:prstGeom>
            <a:solidFill>
              <a:srgbClr val="003755"/>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r>
                <a:rPr kumimoji="0" lang="en-GB" sz="2400" b="1" i="0" u="none" strike="noStrike" kern="1200" cap="none" spc="0" normalizeH="0" baseline="0" noProof="0">
                  <a:ln>
                    <a:noFill/>
                  </a:ln>
                  <a:solidFill>
                    <a:srgbClr val="FFFFFF"/>
                  </a:solidFill>
                  <a:effectLst/>
                  <a:uLnTx/>
                  <a:uFillTx/>
                  <a:latin typeface="DanskeRegular"/>
                  <a:ea typeface="+mn-ea"/>
                  <a:cs typeface="+mn-cs"/>
                </a:rPr>
                <a:t>1</a:t>
              </a:r>
            </a:p>
          </p:txBody>
        </p:sp>
      </p:grpSp>
      <p:grpSp>
        <p:nvGrpSpPr>
          <p:cNvPr id="17" name="Group 16">
            <a:extLst>
              <a:ext uri="{FF2B5EF4-FFF2-40B4-BE49-F238E27FC236}">
                <a16:creationId xmlns:a16="http://schemas.microsoft.com/office/drawing/2014/main" id="{474B6EF6-AD45-3BE0-13B4-25727F654B75}"/>
              </a:ext>
            </a:extLst>
          </p:cNvPr>
          <p:cNvGrpSpPr/>
          <p:nvPr/>
        </p:nvGrpSpPr>
        <p:grpSpPr>
          <a:xfrm>
            <a:off x="430213" y="3178896"/>
            <a:ext cx="6961186" cy="1584473"/>
            <a:chOff x="430213" y="3178896"/>
            <a:chExt cx="6961186" cy="1584473"/>
          </a:xfrm>
        </p:grpSpPr>
        <p:sp>
          <p:nvSpPr>
            <p:cNvPr id="18" name="Oval 17">
              <a:extLst>
                <a:ext uri="{FF2B5EF4-FFF2-40B4-BE49-F238E27FC236}">
                  <a16:creationId xmlns:a16="http://schemas.microsoft.com/office/drawing/2014/main" id="{C7D55961-B2D2-9559-3693-FF94823DD88B}"/>
                </a:ext>
              </a:extLst>
            </p:cNvPr>
            <p:cNvSpPr/>
            <p:nvPr/>
          </p:nvSpPr>
          <p:spPr>
            <a:xfrm>
              <a:off x="430213" y="3178896"/>
              <a:ext cx="1581912" cy="1584473"/>
            </a:xfrm>
            <a:prstGeom prst="ellipse">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sp>
          <p:nvSpPr>
            <p:cNvPr id="19" name="Rectangle 18">
              <a:extLst>
                <a:ext uri="{FF2B5EF4-FFF2-40B4-BE49-F238E27FC236}">
                  <a16:creationId xmlns:a16="http://schemas.microsoft.com/office/drawing/2014/main" id="{2EB811B6-B826-BDD8-ECF1-EC910AF9681A}"/>
                </a:ext>
              </a:extLst>
            </p:cNvPr>
            <p:cNvSpPr/>
            <p:nvPr/>
          </p:nvSpPr>
          <p:spPr>
            <a:xfrm>
              <a:off x="1168400" y="3178896"/>
              <a:ext cx="6222999" cy="1584473"/>
            </a:xfrm>
            <a:prstGeom prst="rect">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338"/>
                </a:spcBef>
                <a:spcAft>
                  <a:spcPts val="0"/>
                </a:spcAft>
                <a:buClrTx/>
                <a:buSzTx/>
                <a:buFontTx/>
                <a:buNone/>
                <a:tabLst/>
                <a:defRPr/>
              </a:pPr>
              <a:r>
                <a:rPr kumimoji="0" lang="sv-SE" sz="1600" b="0" i="0" u="none" strike="noStrike" kern="1200" cap="none" spc="0" normalizeH="0" baseline="0" noProof="0" dirty="0">
                  <a:ln>
                    <a:noFill/>
                  </a:ln>
                  <a:solidFill>
                    <a:srgbClr val="002346"/>
                  </a:solidFill>
                  <a:effectLst/>
                  <a:uLnTx/>
                  <a:uFillTx/>
                  <a:latin typeface="DanskeRegular"/>
                  <a:ea typeface="+mn-ea"/>
                  <a:cs typeface="+mn-cs"/>
                </a:rPr>
                <a:t>Öppna aldrig länkar eller filer i ett SMS eller </a:t>
              </a:r>
              <a:br>
                <a:rPr kumimoji="0" lang="sv-SE" sz="1600" b="0" i="0" u="none" strike="noStrike" kern="1200" cap="none" spc="0" normalizeH="0" baseline="0" noProof="0" dirty="0">
                  <a:ln>
                    <a:noFill/>
                  </a:ln>
                  <a:solidFill>
                    <a:srgbClr val="002346"/>
                  </a:solidFill>
                  <a:effectLst/>
                  <a:uLnTx/>
                  <a:uFillTx/>
                  <a:latin typeface="DanskeRegular"/>
                  <a:ea typeface="+mn-ea"/>
                  <a:cs typeface="+mn-cs"/>
                </a:rPr>
              </a:br>
              <a:r>
                <a:rPr kumimoji="0" lang="sv-SE" sz="1600" b="0" i="0" u="none" strike="noStrike" kern="1200" cap="none" spc="0" normalizeH="0" baseline="0" noProof="0" dirty="0">
                  <a:ln>
                    <a:noFill/>
                  </a:ln>
                  <a:solidFill>
                    <a:srgbClr val="002346"/>
                  </a:solidFill>
                  <a:effectLst/>
                  <a:uLnTx/>
                  <a:uFillTx/>
                  <a:latin typeface="DanskeRegular"/>
                  <a:ea typeface="+mn-ea"/>
                  <a:cs typeface="+mn-cs"/>
                </a:rPr>
                <a:t>e-postmeddelande som du inte har bett om eller som kommer oväntat.</a:t>
              </a:r>
              <a:r>
                <a:rPr kumimoji="0" lang="sv-SE" sz="1600" b="0" i="0" u="none" strike="noStrike" kern="1200" cap="none" spc="0" normalizeH="0" baseline="0" noProof="0" dirty="0">
                  <a:ln>
                    <a:noFill/>
                  </a:ln>
                  <a:solidFill>
                    <a:srgbClr val="FF0000"/>
                  </a:solidFill>
                  <a:effectLst/>
                  <a:uLnTx/>
                  <a:uFillTx/>
                  <a:latin typeface="DanskeRegular"/>
                  <a:ea typeface="+mn-ea"/>
                  <a:cs typeface="+mn-cs"/>
                </a:rPr>
                <a:t> </a:t>
              </a:r>
              <a:endParaRPr kumimoji="0" lang="da-DK" sz="1600" b="0" i="0" u="none" strike="noStrike" kern="1200" cap="none" spc="0" normalizeH="0" baseline="0" noProof="0" dirty="0">
                <a:ln>
                  <a:noFill/>
                </a:ln>
                <a:solidFill>
                  <a:srgbClr val="FF0000"/>
                </a:solidFill>
                <a:effectLst/>
                <a:uLnTx/>
                <a:uFillTx/>
                <a:latin typeface="DanskeRegular"/>
                <a:ea typeface="+mn-ea"/>
                <a:cs typeface="+mn-cs"/>
              </a:endParaRPr>
            </a:p>
          </p:txBody>
        </p:sp>
        <p:sp>
          <p:nvSpPr>
            <p:cNvPr id="20" name="Oval 19">
              <a:extLst>
                <a:ext uri="{FF2B5EF4-FFF2-40B4-BE49-F238E27FC236}">
                  <a16:creationId xmlns:a16="http://schemas.microsoft.com/office/drawing/2014/main" id="{62542C37-604A-EC3F-631E-0E20E8989629}"/>
                </a:ext>
              </a:extLst>
            </p:cNvPr>
            <p:cNvSpPr/>
            <p:nvPr/>
          </p:nvSpPr>
          <p:spPr>
            <a:xfrm>
              <a:off x="723900" y="3526631"/>
              <a:ext cx="889000" cy="889000"/>
            </a:xfrm>
            <a:prstGeom prst="ellipse">
              <a:avLst/>
            </a:prstGeom>
            <a:solidFill>
              <a:srgbClr val="003755"/>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r>
                <a:rPr kumimoji="0" lang="en-GB" sz="2400" b="1" i="0" u="none" strike="noStrike" kern="1200" cap="none" spc="0" normalizeH="0" baseline="0" noProof="0">
                  <a:ln>
                    <a:noFill/>
                  </a:ln>
                  <a:solidFill>
                    <a:srgbClr val="FFFFFF"/>
                  </a:solidFill>
                  <a:effectLst/>
                  <a:uLnTx/>
                  <a:uFillTx/>
                  <a:latin typeface="DanskeRegular"/>
                  <a:ea typeface="+mn-ea"/>
                  <a:cs typeface="+mn-cs"/>
                </a:rPr>
                <a:t>2</a:t>
              </a:r>
            </a:p>
          </p:txBody>
        </p:sp>
      </p:grpSp>
      <p:grpSp>
        <p:nvGrpSpPr>
          <p:cNvPr id="21" name="Group 20">
            <a:extLst>
              <a:ext uri="{FF2B5EF4-FFF2-40B4-BE49-F238E27FC236}">
                <a16:creationId xmlns:a16="http://schemas.microsoft.com/office/drawing/2014/main" id="{73766A05-F0A2-CB50-E4C9-C086F01E8405}"/>
              </a:ext>
            </a:extLst>
          </p:cNvPr>
          <p:cNvGrpSpPr/>
          <p:nvPr/>
        </p:nvGrpSpPr>
        <p:grpSpPr>
          <a:xfrm>
            <a:off x="430213" y="4835378"/>
            <a:ext cx="6961186" cy="1584473"/>
            <a:chOff x="430213" y="4835378"/>
            <a:chExt cx="6961186" cy="1584473"/>
          </a:xfrm>
        </p:grpSpPr>
        <p:sp>
          <p:nvSpPr>
            <p:cNvPr id="22" name="Oval 21">
              <a:extLst>
                <a:ext uri="{FF2B5EF4-FFF2-40B4-BE49-F238E27FC236}">
                  <a16:creationId xmlns:a16="http://schemas.microsoft.com/office/drawing/2014/main" id="{6A2349FF-416E-2BF2-C3E2-7581399CDDA4}"/>
                </a:ext>
              </a:extLst>
            </p:cNvPr>
            <p:cNvSpPr/>
            <p:nvPr/>
          </p:nvSpPr>
          <p:spPr>
            <a:xfrm>
              <a:off x="430213" y="4835378"/>
              <a:ext cx="1581912" cy="1584473"/>
            </a:xfrm>
            <a:prstGeom prst="ellipse">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sp>
          <p:nvSpPr>
            <p:cNvPr id="23" name="Rectangle 22">
              <a:extLst>
                <a:ext uri="{FF2B5EF4-FFF2-40B4-BE49-F238E27FC236}">
                  <a16:creationId xmlns:a16="http://schemas.microsoft.com/office/drawing/2014/main" id="{1F6B9D14-0C02-4A15-0EED-1604CE79631C}"/>
                </a:ext>
              </a:extLst>
            </p:cNvPr>
            <p:cNvSpPr/>
            <p:nvPr/>
          </p:nvSpPr>
          <p:spPr>
            <a:xfrm>
              <a:off x="1168400" y="4835378"/>
              <a:ext cx="6222999" cy="1584473"/>
            </a:xfrm>
            <a:prstGeom prst="rect">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0080" tIns="182880" rIns="182880" bIns="182880" numCol="1" spcCol="0" rtlCol="0" fromWordArt="0" anchor="ctr" anchorCtr="0" forceAA="0" compatLnSpc="1">
              <a:prstTxWarp prst="textNoShape">
                <a:avLst/>
              </a:prstTxWarp>
              <a:noAutofit/>
            </a:bodyPr>
            <a:lstStyle/>
            <a:p>
              <a:pPr marL="72000" marR="0" lvl="0" indent="0" algn="l" defTabSz="914400" rtl="0" eaLnBrk="1" fontAlgn="auto" latinLnBrk="0" hangingPunct="1">
                <a:lnSpc>
                  <a:spcPct val="100000"/>
                </a:lnSpc>
                <a:spcBef>
                  <a:spcPts val="0"/>
                </a:spcBef>
                <a:spcAft>
                  <a:spcPts val="0"/>
                </a:spcAft>
                <a:buClr>
                  <a:srgbClr val="003778"/>
                </a:buClr>
                <a:buSzTx/>
                <a:buFontTx/>
                <a:buNone/>
                <a:tabLst/>
                <a:defRPr/>
              </a:pPr>
              <a:r>
                <a:rPr kumimoji="0" lang="sv-SE" sz="1600" b="0" i="0" u="none" strike="noStrike" kern="1200" cap="none" spc="0" normalizeH="0" baseline="0" noProof="0" dirty="0">
                  <a:ln>
                    <a:noFill/>
                  </a:ln>
                  <a:solidFill>
                    <a:srgbClr val="002346"/>
                  </a:solidFill>
                  <a:effectLst/>
                  <a:uLnTx/>
                  <a:uFillTx/>
                  <a:latin typeface="DanskeRegular"/>
                  <a:ea typeface="+mn-ea"/>
                  <a:cs typeface="+mn-cs"/>
                </a:rPr>
                <a:t>Läs alltid texten i BankID-</a:t>
              </a:r>
              <a:r>
                <a:rPr kumimoji="0" lang="sv-SE" sz="1600" b="0" i="0" u="none" strike="noStrike" kern="1200" cap="none" spc="0" normalizeH="0" baseline="0" noProof="0" dirty="0" err="1">
                  <a:ln>
                    <a:noFill/>
                  </a:ln>
                  <a:solidFill>
                    <a:srgbClr val="002346"/>
                  </a:solidFill>
                  <a:effectLst/>
                  <a:uLnTx/>
                  <a:uFillTx/>
                  <a:latin typeface="DanskeRegular"/>
                  <a:ea typeface="+mn-ea"/>
                  <a:cs typeface="+mn-cs"/>
                </a:rPr>
                <a:t>appen</a:t>
              </a:r>
              <a:r>
                <a:rPr kumimoji="0" lang="sv-SE" sz="1600" b="0" i="0" u="none" strike="noStrike" kern="1200" cap="none" spc="0" normalizeH="0" baseline="0" noProof="0" dirty="0">
                  <a:ln>
                    <a:noFill/>
                  </a:ln>
                  <a:solidFill>
                    <a:srgbClr val="002346"/>
                  </a:solidFill>
                  <a:effectLst/>
                  <a:uLnTx/>
                  <a:uFillTx/>
                  <a:latin typeface="DanskeRegular"/>
                  <a:ea typeface="+mn-ea"/>
                  <a:cs typeface="+mn-cs"/>
                </a:rPr>
                <a:t> (eller signeringstexten på skärmen om du använder bankdosa) en extra gång innan du bekräftar. Om du fortfarande är osäker på äktheten, kontakta avsändaren av meddelandet. Tänk på att BankID är en digital legitimation. </a:t>
              </a:r>
              <a:endParaRPr kumimoji="0" lang="da-DK" sz="16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24" name="Oval 23">
              <a:extLst>
                <a:ext uri="{FF2B5EF4-FFF2-40B4-BE49-F238E27FC236}">
                  <a16:creationId xmlns:a16="http://schemas.microsoft.com/office/drawing/2014/main" id="{EEFB8F9D-567A-3794-EA98-D888493D6059}"/>
                </a:ext>
              </a:extLst>
            </p:cNvPr>
            <p:cNvSpPr/>
            <p:nvPr/>
          </p:nvSpPr>
          <p:spPr>
            <a:xfrm>
              <a:off x="723900" y="5183113"/>
              <a:ext cx="889000" cy="889000"/>
            </a:xfrm>
            <a:prstGeom prst="ellipse">
              <a:avLst/>
            </a:prstGeom>
            <a:solidFill>
              <a:srgbClr val="003755"/>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r>
                <a:rPr kumimoji="0" lang="en-GB" sz="2400" b="1" i="0" u="none" strike="noStrike" kern="1200" cap="none" spc="0" normalizeH="0" baseline="0" noProof="0">
                  <a:ln>
                    <a:noFill/>
                  </a:ln>
                  <a:solidFill>
                    <a:srgbClr val="FFFFFF"/>
                  </a:solidFill>
                  <a:effectLst/>
                  <a:uLnTx/>
                  <a:uFillTx/>
                  <a:latin typeface="DanskeRegular"/>
                  <a:ea typeface="+mn-ea"/>
                  <a:cs typeface="+mn-cs"/>
                </a:rPr>
                <a:t>3</a:t>
              </a:r>
            </a:p>
          </p:txBody>
        </p:sp>
      </p:grpSp>
      <p:sp>
        <p:nvSpPr>
          <p:cNvPr id="25" name="Rectangle 24">
            <a:extLst>
              <a:ext uri="{FF2B5EF4-FFF2-40B4-BE49-F238E27FC236}">
                <a16:creationId xmlns:a16="http://schemas.microsoft.com/office/drawing/2014/main" id="{FFF03756-C9CC-5564-B8D7-952DD050ADD5}"/>
              </a:ext>
            </a:extLst>
          </p:cNvPr>
          <p:cNvSpPr/>
          <p:nvPr/>
        </p:nvSpPr>
        <p:spPr>
          <a:xfrm>
            <a:off x="7469436" y="1522413"/>
            <a:ext cx="4317752" cy="4897438"/>
          </a:xfrm>
          <a:prstGeom prst="rect">
            <a:avLst/>
          </a:prstGeom>
          <a:solidFill>
            <a:srgbClr val="8BC5D7"/>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grpSp>
        <p:nvGrpSpPr>
          <p:cNvPr id="26" name="Group 25">
            <a:extLst>
              <a:ext uri="{FF2B5EF4-FFF2-40B4-BE49-F238E27FC236}">
                <a16:creationId xmlns:a16="http://schemas.microsoft.com/office/drawing/2014/main" id="{4BAF14C2-C177-5734-1717-DAD67E9FA785}"/>
              </a:ext>
            </a:extLst>
          </p:cNvPr>
          <p:cNvGrpSpPr/>
          <p:nvPr/>
        </p:nvGrpSpPr>
        <p:grpSpPr>
          <a:xfrm>
            <a:off x="7739149" y="1615461"/>
            <a:ext cx="3778326" cy="4711343"/>
            <a:chOff x="7835899" y="1751106"/>
            <a:chExt cx="3502506" cy="4367412"/>
          </a:xfrm>
        </p:grpSpPr>
        <p:sp>
          <p:nvSpPr>
            <p:cNvPr id="27" name="Oval 26">
              <a:extLst>
                <a:ext uri="{FF2B5EF4-FFF2-40B4-BE49-F238E27FC236}">
                  <a16:creationId xmlns:a16="http://schemas.microsoft.com/office/drawing/2014/main" id="{9439A1CE-B7B5-E6CD-AB66-D59F6C4ECF55}"/>
                </a:ext>
              </a:extLst>
            </p:cNvPr>
            <p:cNvSpPr/>
            <p:nvPr/>
          </p:nvSpPr>
          <p:spPr>
            <a:xfrm>
              <a:off x="7835899" y="1751106"/>
              <a:ext cx="2016087" cy="2016087"/>
            </a:xfrm>
            <a:prstGeom prst="ellipse">
              <a:avLst/>
            </a:prstGeom>
            <a:solidFill>
              <a:srgbClr val="C3E0EB"/>
            </a:solidFill>
            <a:ln w="53975" cap="rnd">
              <a:solidFill>
                <a:srgbClr val="8BC5D7"/>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3778"/>
                </a:buClr>
                <a:buSzTx/>
                <a:buFontTx/>
                <a:buNone/>
                <a:tabLst/>
                <a:defRPr/>
              </a:pPr>
              <a:r>
                <a:rPr kumimoji="0" lang="sv-SE" sz="1600" b="1" i="0" u="none" strike="noStrike" kern="1200" cap="none" spc="0" normalizeH="0" baseline="0" noProof="0" dirty="0">
                  <a:ln>
                    <a:noFill/>
                  </a:ln>
                  <a:solidFill>
                    <a:srgbClr val="003755"/>
                  </a:solidFill>
                  <a:effectLst/>
                  <a:uLnTx/>
                  <a:uFillTx/>
                  <a:latin typeface="DanskeRegular"/>
                  <a:ea typeface="+mn-ea"/>
                  <a:cs typeface="+mn-cs"/>
                </a:rPr>
                <a:t>Rådfråga dina vänner om du är osäker</a:t>
              </a:r>
              <a:endParaRPr kumimoji="0" lang="da-DK" sz="1600" b="1" i="0" u="none" strike="noStrike" kern="1200" cap="none" spc="0" normalizeH="0" baseline="0" noProof="0" dirty="0">
                <a:ln>
                  <a:noFill/>
                </a:ln>
                <a:solidFill>
                  <a:srgbClr val="003755"/>
                </a:solidFill>
                <a:effectLst/>
                <a:uLnTx/>
                <a:uFillTx/>
                <a:latin typeface="DanskeRegular"/>
                <a:ea typeface="+mn-ea"/>
                <a:cs typeface="+mn-cs"/>
              </a:endParaRPr>
            </a:p>
          </p:txBody>
        </p:sp>
        <p:sp>
          <p:nvSpPr>
            <p:cNvPr id="28" name="Oval 27">
              <a:extLst>
                <a:ext uri="{FF2B5EF4-FFF2-40B4-BE49-F238E27FC236}">
                  <a16:creationId xmlns:a16="http://schemas.microsoft.com/office/drawing/2014/main" id="{956AE671-709C-B993-6F13-1A876276AA86}"/>
                </a:ext>
              </a:extLst>
            </p:cNvPr>
            <p:cNvSpPr/>
            <p:nvPr/>
          </p:nvSpPr>
          <p:spPr>
            <a:xfrm>
              <a:off x="9322318" y="2566873"/>
              <a:ext cx="2016087" cy="2016087"/>
            </a:xfrm>
            <a:prstGeom prst="ellipse">
              <a:avLst/>
            </a:prstGeom>
            <a:solidFill>
              <a:srgbClr val="C3E0EB"/>
            </a:solidFill>
            <a:ln w="53975" cap="rnd">
              <a:solidFill>
                <a:srgbClr val="8BC5D7"/>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3778"/>
                </a:buClr>
                <a:buSzTx/>
                <a:buFontTx/>
                <a:buNone/>
                <a:tabLst/>
                <a:defRPr/>
              </a:pPr>
              <a:r>
                <a:rPr kumimoji="0" lang="sv-SE" sz="1600" b="1" i="0" u="none" strike="noStrike" kern="1200" cap="none" spc="0" normalizeH="0" baseline="0" noProof="0" dirty="0">
                  <a:ln>
                    <a:noFill/>
                  </a:ln>
                  <a:solidFill>
                    <a:srgbClr val="003755"/>
                  </a:solidFill>
                  <a:effectLst/>
                  <a:uLnTx/>
                  <a:uFillTx/>
                  <a:latin typeface="DanskeRegular"/>
                  <a:ea typeface="+mn-ea"/>
                  <a:cs typeface="+mn-cs"/>
                </a:rPr>
                <a:t>Ta tid på dig och fatta aldrig förhastade beslut</a:t>
              </a:r>
            </a:p>
          </p:txBody>
        </p:sp>
        <p:sp>
          <p:nvSpPr>
            <p:cNvPr id="29" name="Oval 28">
              <a:extLst>
                <a:ext uri="{FF2B5EF4-FFF2-40B4-BE49-F238E27FC236}">
                  <a16:creationId xmlns:a16="http://schemas.microsoft.com/office/drawing/2014/main" id="{68206FFB-9F33-4E4E-974E-B84C482E69A5}"/>
                </a:ext>
              </a:extLst>
            </p:cNvPr>
            <p:cNvSpPr/>
            <p:nvPr/>
          </p:nvSpPr>
          <p:spPr>
            <a:xfrm>
              <a:off x="8466372" y="4102431"/>
              <a:ext cx="2016087" cy="2016087"/>
            </a:xfrm>
            <a:prstGeom prst="ellipse">
              <a:avLst/>
            </a:prstGeom>
            <a:solidFill>
              <a:srgbClr val="C3E0EB"/>
            </a:solidFill>
            <a:ln w="53975" cap="rnd">
              <a:solidFill>
                <a:srgbClr val="8BC5D7"/>
              </a:solid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72000" marR="0" lvl="0" indent="0" algn="ctr" defTabSz="914400" rtl="0" eaLnBrk="1" fontAlgn="auto" latinLnBrk="0" hangingPunct="1">
                <a:lnSpc>
                  <a:spcPct val="100000"/>
                </a:lnSpc>
                <a:spcBef>
                  <a:spcPts val="0"/>
                </a:spcBef>
                <a:spcAft>
                  <a:spcPts val="0"/>
                </a:spcAft>
                <a:buClr>
                  <a:srgbClr val="003778"/>
                </a:buClr>
                <a:buSzTx/>
                <a:buFontTx/>
                <a:buNone/>
                <a:tabLst/>
                <a:defRPr/>
              </a:pPr>
              <a:r>
                <a:rPr kumimoji="0" lang="sv-SE" sz="1600" b="1" i="0" u="none" strike="noStrike" kern="1200" cap="none" spc="-10" normalizeH="0" baseline="0" noProof="0" dirty="0">
                  <a:ln>
                    <a:noFill/>
                  </a:ln>
                  <a:solidFill>
                    <a:srgbClr val="003755"/>
                  </a:solidFill>
                  <a:effectLst/>
                  <a:uLnTx/>
                  <a:uFillTx/>
                  <a:latin typeface="DanskeRegular"/>
                  <a:ea typeface="+mn-ea"/>
                  <a:cs typeface="+mn-cs"/>
                </a:rPr>
                <a:t>Lyssna på din magkänsla. Låter det för bra för att vara sant?</a:t>
              </a:r>
            </a:p>
            <a:p>
              <a:pPr marL="72000" marR="0" lvl="0" indent="0" algn="ctr" defTabSz="914400" rtl="0" eaLnBrk="1" fontAlgn="auto" latinLnBrk="0" hangingPunct="1">
                <a:lnSpc>
                  <a:spcPct val="100000"/>
                </a:lnSpc>
                <a:spcBef>
                  <a:spcPts val="0"/>
                </a:spcBef>
                <a:spcAft>
                  <a:spcPts val="0"/>
                </a:spcAft>
                <a:buClr>
                  <a:srgbClr val="003778"/>
                </a:buClr>
                <a:buSzTx/>
                <a:buFontTx/>
                <a:buNone/>
                <a:tabLst/>
                <a:defRPr/>
              </a:pPr>
              <a:r>
                <a:rPr kumimoji="0" lang="sv-SE" sz="1600" b="1" i="0" u="none" strike="noStrike" kern="1200" cap="none" spc="-10" normalizeH="0" baseline="0" noProof="0" dirty="0">
                  <a:ln>
                    <a:noFill/>
                  </a:ln>
                  <a:solidFill>
                    <a:srgbClr val="003755"/>
                  </a:solidFill>
                  <a:effectLst/>
                  <a:uLnTx/>
                  <a:uFillTx/>
                  <a:latin typeface="DanskeRegular"/>
                  <a:ea typeface="+mn-ea"/>
                  <a:cs typeface="+mn-cs"/>
                </a:rPr>
                <a:t>Då är det säkert så.</a:t>
              </a:r>
              <a:endParaRPr kumimoji="0" lang="da-DK" sz="1600" b="0" i="0" u="none" strike="noStrike" kern="1200" cap="none" spc="-10" normalizeH="0" baseline="0" noProof="0" dirty="0">
                <a:ln>
                  <a:noFill/>
                </a:ln>
                <a:solidFill>
                  <a:srgbClr val="003755"/>
                </a:solidFill>
                <a:effectLst/>
                <a:uLnTx/>
                <a:uFillTx/>
                <a:latin typeface="DanskeRegular"/>
                <a:ea typeface="+mn-ea"/>
                <a:cs typeface="+mn-cs"/>
              </a:endParaRPr>
            </a:p>
          </p:txBody>
        </p:sp>
      </p:grpSp>
    </p:spTree>
    <p:extLst>
      <p:ext uri="{BB962C8B-B14F-4D97-AF65-F5344CB8AC3E}">
        <p14:creationId xmlns:p14="http://schemas.microsoft.com/office/powerpoint/2010/main" val="286264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par>
                                <p:cTn id="23" presetID="10"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16ED0-B379-5012-231C-A05D97A5C5C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7DCFCDE-93F0-A328-B078-B52E91E2FAED}"/>
              </a:ext>
            </a:extLst>
          </p:cNvPr>
          <p:cNvSpPr>
            <a:spLocks noGrp="1"/>
          </p:cNvSpPr>
          <p:nvPr>
            <p:ph type="title"/>
          </p:nvPr>
        </p:nvSpPr>
        <p:spPr/>
        <p:txBody>
          <a:bodyPr/>
          <a:lstStyle/>
          <a:p>
            <a:r>
              <a:rPr lang="sv-SE" sz="3600" dirty="0"/>
              <a:t>Scenario 1</a:t>
            </a:r>
            <a:endParaRPr lang="sv-SE" sz="3600" noProof="0" dirty="0"/>
          </a:p>
        </p:txBody>
      </p:sp>
      <p:sp>
        <p:nvSpPr>
          <p:cNvPr id="7" name="Text Placeholder 6">
            <a:extLst>
              <a:ext uri="{FF2B5EF4-FFF2-40B4-BE49-F238E27FC236}">
                <a16:creationId xmlns:a16="http://schemas.microsoft.com/office/drawing/2014/main" id="{8DBFE467-5E54-EE14-7CDA-16F7DE7D3966}"/>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A1A063C0-1272-3A15-A903-F3F8FB1C9B2B}"/>
              </a:ext>
            </a:extLst>
          </p:cNvPr>
          <p:cNvSpPr>
            <a:spLocks noGrp="1"/>
          </p:cNvSpPr>
          <p:nvPr>
            <p:ph type="body" sz="quarter" idx="16"/>
          </p:nvPr>
        </p:nvSpPr>
        <p:spPr/>
        <p:txBody>
          <a:bodyPr/>
          <a:lstStyle/>
          <a:p>
            <a:endParaRPr lang="sv-SE" noProof="0" dirty="0"/>
          </a:p>
        </p:txBody>
      </p:sp>
      <p:sp>
        <p:nvSpPr>
          <p:cNvPr id="13" name="Rectangle 12">
            <a:extLst>
              <a:ext uri="{FF2B5EF4-FFF2-40B4-BE49-F238E27FC236}">
                <a16:creationId xmlns:a16="http://schemas.microsoft.com/office/drawing/2014/main" id="{D3A45EDE-0042-55DD-D34A-03DDF89ECA3D}"/>
              </a:ext>
            </a:extLst>
          </p:cNvPr>
          <p:cNvSpPr/>
          <p:nvPr/>
        </p:nvSpPr>
        <p:spPr>
          <a:xfrm>
            <a:off x="430213" y="1798638"/>
            <a:ext cx="4923985" cy="4621212"/>
          </a:xfrm>
          <a:prstGeom prst="rect">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3755"/>
                </a:solidFill>
                <a:effectLst/>
                <a:uLnTx/>
                <a:uFillTx/>
                <a:latin typeface="DanskeRegular"/>
                <a:ea typeface="+mn-ea"/>
                <a:cs typeface="+mn-cs"/>
              </a:rPr>
              <a:t>Samtal </a:t>
            </a:r>
            <a:r>
              <a:rPr kumimoji="0" lang="da-DK" sz="2000" b="1" i="0" u="none" strike="noStrike" kern="1200" cap="none" spc="0" normalizeH="0" baseline="0" noProof="0" dirty="0" err="1">
                <a:ln>
                  <a:noFill/>
                </a:ln>
                <a:solidFill>
                  <a:srgbClr val="003755"/>
                </a:solidFill>
                <a:effectLst/>
                <a:uLnTx/>
                <a:uFillTx/>
                <a:latin typeface="DanskeRegular"/>
                <a:ea typeface="+mn-ea"/>
                <a:cs typeface="+mn-cs"/>
              </a:rPr>
              <a:t>från</a:t>
            </a:r>
            <a:r>
              <a:rPr kumimoji="0" lang="da-DK" sz="2000" b="1" i="0" u="none" strike="noStrike" kern="1200" cap="none" spc="0" normalizeH="0" baseline="0" noProof="0" dirty="0">
                <a:ln>
                  <a:noFill/>
                </a:ln>
                <a:solidFill>
                  <a:srgbClr val="003755"/>
                </a:solidFill>
                <a:effectLst/>
                <a:uLnTx/>
                <a:uFillTx/>
                <a:latin typeface="DanskeRegular"/>
                <a:ea typeface="+mn-ea"/>
                <a:cs typeface="+mn-cs"/>
              </a:rPr>
              <a:t> banken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2346"/>
                </a:solidFill>
                <a:effectLst/>
                <a:uLnTx/>
                <a:uFillTx/>
                <a:latin typeface="DanskeRegular"/>
                <a:ea typeface="+mn-ea"/>
                <a:cs typeface="+mn-cs"/>
              </a:rPr>
              <a:t>Mona får ett samtal medan hon är i mataffären. Hon tillfrågas om hon håller på att överföra 70 000 SEK. Det gör hon inte, men den trevliga bankmannen kan hjälpa henne att stoppa transaktionen på ett ögonblick om hon bara låter </a:t>
            </a:r>
            <a:br>
              <a:rPr kumimoji="0" lang="sv-SE" sz="2000" b="0" i="0" u="none" strike="noStrike" kern="1200" cap="none" spc="0" normalizeH="0" baseline="0" noProof="0" dirty="0">
                <a:ln>
                  <a:noFill/>
                </a:ln>
                <a:solidFill>
                  <a:srgbClr val="002346"/>
                </a:solidFill>
                <a:effectLst/>
                <a:uLnTx/>
                <a:uFillTx/>
                <a:latin typeface="DanskeRegular"/>
                <a:ea typeface="+mn-ea"/>
                <a:cs typeface="+mn-cs"/>
              </a:rPr>
            </a:br>
            <a:r>
              <a:rPr kumimoji="0" lang="sv-SE" sz="2000" b="0" i="0" u="none" strike="noStrike" kern="1200" cap="none" spc="0" normalizeH="0" baseline="0" noProof="0" dirty="0">
                <a:ln>
                  <a:noFill/>
                </a:ln>
                <a:solidFill>
                  <a:srgbClr val="002346"/>
                </a:solidFill>
                <a:effectLst/>
                <a:uLnTx/>
                <a:uFillTx/>
                <a:latin typeface="DanskeRegular"/>
                <a:ea typeface="+mn-ea"/>
                <a:cs typeface="+mn-cs"/>
              </a:rPr>
              <a:t>honom ta över.</a:t>
            </a:r>
            <a:endParaRPr kumimoji="0" lang="da-DK" sz="2000" b="0" i="0" u="none" strike="noStrike" kern="1200" cap="none" spc="0" normalizeH="0" baseline="0" noProof="0" dirty="0">
              <a:ln>
                <a:noFill/>
              </a:ln>
              <a:solidFill>
                <a:srgbClr val="002346"/>
              </a:solidFill>
              <a:effectLst/>
              <a:uLnTx/>
              <a:uFillTx/>
              <a:latin typeface="DanskeRegular"/>
              <a:ea typeface="+mn-ea"/>
              <a:cs typeface="+mn-cs"/>
            </a:endParaRPr>
          </a:p>
        </p:txBody>
      </p:sp>
      <p:pic>
        <p:nvPicPr>
          <p:cNvPr id="14" name="Picture 13">
            <a:extLst>
              <a:ext uri="{FF2B5EF4-FFF2-40B4-BE49-F238E27FC236}">
                <a16:creationId xmlns:a16="http://schemas.microsoft.com/office/drawing/2014/main" id="{53B9AA2C-571E-6DFB-E5DB-C67FFD294A2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99100" y="1798638"/>
            <a:ext cx="6273097" cy="4621212"/>
          </a:xfrm>
          <a:prstGeom prst="rect">
            <a:avLst/>
          </a:prstGeom>
        </p:spPr>
      </p:pic>
    </p:spTree>
    <p:extLst>
      <p:ext uri="{BB962C8B-B14F-4D97-AF65-F5344CB8AC3E}">
        <p14:creationId xmlns:p14="http://schemas.microsoft.com/office/powerpoint/2010/main" val="23533555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C2AFA-EA5E-DDAE-1E5B-919166A735F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258ABE0C-58DF-B577-C6A0-74B8D7AD0EB2}"/>
              </a:ext>
            </a:extLst>
          </p:cNvPr>
          <p:cNvSpPr>
            <a:spLocks noGrp="1"/>
          </p:cNvSpPr>
          <p:nvPr>
            <p:ph type="title"/>
          </p:nvPr>
        </p:nvSpPr>
        <p:spPr/>
        <p:txBody>
          <a:bodyPr/>
          <a:lstStyle/>
          <a:p>
            <a:r>
              <a:rPr lang="sv-SE" sz="3600" dirty="0"/>
              <a:t>Scenario 2</a:t>
            </a:r>
            <a:endParaRPr lang="sv-SE" sz="3600" noProof="0" dirty="0"/>
          </a:p>
        </p:txBody>
      </p:sp>
      <p:sp>
        <p:nvSpPr>
          <p:cNvPr id="7" name="Text Placeholder 6">
            <a:extLst>
              <a:ext uri="{FF2B5EF4-FFF2-40B4-BE49-F238E27FC236}">
                <a16:creationId xmlns:a16="http://schemas.microsoft.com/office/drawing/2014/main" id="{030FC189-53F1-0BB6-1F45-83EA98DC0904}"/>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73DABFB5-84A6-A540-CCA1-0C5068F39859}"/>
              </a:ext>
            </a:extLst>
          </p:cNvPr>
          <p:cNvSpPr>
            <a:spLocks noGrp="1"/>
          </p:cNvSpPr>
          <p:nvPr>
            <p:ph type="body" sz="quarter" idx="16"/>
          </p:nvPr>
        </p:nvSpPr>
        <p:spPr/>
        <p:txBody>
          <a:bodyPr/>
          <a:lstStyle/>
          <a:p>
            <a:endParaRPr lang="sv-SE" noProof="0" dirty="0"/>
          </a:p>
        </p:txBody>
      </p:sp>
      <p:sp>
        <p:nvSpPr>
          <p:cNvPr id="2" name="Rectangle 1">
            <a:extLst>
              <a:ext uri="{FF2B5EF4-FFF2-40B4-BE49-F238E27FC236}">
                <a16:creationId xmlns:a16="http://schemas.microsoft.com/office/drawing/2014/main" id="{A223DE68-6959-6FC5-636B-22B3D88B2606}"/>
              </a:ext>
            </a:extLst>
          </p:cNvPr>
          <p:cNvSpPr/>
          <p:nvPr/>
        </p:nvSpPr>
        <p:spPr>
          <a:xfrm>
            <a:off x="430213" y="1798638"/>
            <a:ext cx="4923985" cy="4621212"/>
          </a:xfrm>
          <a:prstGeom prst="rect">
            <a:avLst/>
          </a:prstGeom>
          <a:solidFill>
            <a:srgbClr val="FFF3C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3755"/>
                </a:solidFill>
                <a:effectLst/>
                <a:uLnTx/>
                <a:uFillTx/>
                <a:latin typeface="DanskeRegular"/>
                <a:ea typeface="+mn-ea"/>
                <a:cs typeface="+mn-cs"/>
              </a:rPr>
              <a:t>Samtal om </a:t>
            </a:r>
            <a:r>
              <a:rPr kumimoji="0" lang="da-DK" sz="2000" b="1" i="0" u="none" strike="noStrike" kern="1200" cap="none" spc="0" normalizeH="0" baseline="0" noProof="0" dirty="0" err="1">
                <a:ln>
                  <a:noFill/>
                </a:ln>
                <a:solidFill>
                  <a:srgbClr val="003755"/>
                </a:solidFill>
                <a:effectLst/>
                <a:uLnTx/>
                <a:uFillTx/>
                <a:latin typeface="DanskeRegular"/>
                <a:ea typeface="+mn-ea"/>
                <a:cs typeface="+mn-cs"/>
              </a:rPr>
              <a:t>investeringserbjudanden</a:t>
            </a:r>
            <a:endParaRPr kumimoji="0" lang="da-DK" sz="2000" b="0" i="0" u="none" strike="noStrike" kern="1200" cap="none" spc="0" normalizeH="0" baseline="0" noProof="0" dirty="0">
              <a:ln>
                <a:noFill/>
              </a:ln>
              <a:solidFill>
                <a:srgbClr val="E65A6D"/>
              </a:solidFill>
              <a:effectLst/>
              <a:uLnTx/>
              <a:uFillTx/>
              <a:latin typeface="Danske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2346"/>
                </a:solidFill>
                <a:effectLst/>
                <a:uLnTx/>
                <a:uFillTx/>
                <a:latin typeface="DanskeRegular"/>
                <a:ea typeface="+mn-ea"/>
                <a:cs typeface="+mn-cs"/>
              </a:rPr>
              <a:t>Marianne och Lars har länge letat efter investeringsmöjligheter på nätet och en dag blir de kontaktade av en investeringsrådgivare som kan lova garanterad avkastning.</a:t>
            </a:r>
          </a:p>
        </p:txBody>
      </p:sp>
      <p:pic>
        <p:nvPicPr>
          <p:cNvPr id="3" name="db_02087, pension, old, reports, laptop, focus, alone, digital banking">
            <a:extLst>
              <a:ext uri="{FF2B5EF4-FFF2-40B4-BE49-F238E27FC236}">
                <a16:creationId xmlns:a16="http://schemas.microsoft.com/office/drawing/2014/main" id="{890AB9F9-D37F-3A10-2C18-00090AB5F2AF}"/>
              </a:ext>
            </a:extLst>
          </p:cNvPr>
          <p:cNvPicPr>
            <a:picLocks noChangeAspect="1"/>
          </p:cNvPicPr>
          <p:nvPr/>
        </p:nvPicPr>
        <p:blipFill>
          <a:blip r:embed="rId3"/>
          <a:srcRect l="11822" r="11822"/>
          <a:stretch>
            <a:fillRect/>
          </a:stretch>
        </p:blipFill>
        <p:spPr>
          <a:xfrm>
            <a:off x="5499102" y="1798638"/>
            <a:ext cx="6273097" cy="4621212"/>
          </a:xfrm>
          <a:custGeom>
            <a:avLst/>
            <a:gdLst>
              <a:gd name="connsiteX0" fmla="*/ 0 w 6273097"/>
              <a:gd name="connsiteY0" fmla="*/ 0 h 4621212"/>
              <a:gd name="connsiteX1" fmla="*/ 6273097 w 6273097"/>
              <a:gd name="connsiteY1" fmla="*/ 0 h 4621212"/>
              <a:gd name="connsiteX2" fmla="*/ 6273097 w 6273097"/>
              <a:gd name="connsiteY2" fmla="*/ 4621212 h 4621212"/>
              <a:gd name="connsiteX3" fmla="*/ 0 w 6273097"/>
              <a:gd name="connsiteY3" fmla="*/ 4621212 h 4621212"/>
            </a:gdLst>
            <a:ahLst/>
            <a:cxnLst>
              <a:cxn ang="0">
                <a:pos x="connsiteX0" y="connsiteY0"/>
              </a:cxn>
              <a:cxn ang="0">
                <a:pos x="connsiteX1" y="connsiteY1"/>
              </a:cxn>
              <a:cxn ang="0">
                <a:pos x="connsiteX2" y="connsiteY2"/>
              </a:cxn>
              <a:cxn ang="0">
                <a:pos x="connsiteX3" y="connsiteY3"/>
              </a:cxn>
            </a:cxnLst>
            <a:rect l="l" t="t" r="r" b="b"/>
            <a:pathLst>
              <a:path w="6273097" h="4621212">
                <a:moveTo>
                  <a:pt x="0" y="0"/>
                </a:moveTo>
                <a:lnTo>
                  <a:pt x="6273097" y="0"/>
                </a:lnTo>
                <a:lnTo>
                  <a:pt x="6273097" y="4621212"/>
                </a:lnTo>
                <a:lnTo>
                  <a:pt x="0" y="4621212"/>
                </a:lnTo>
                <a:close/>
              </a:path>
            </a:pathLst>
          </a:custGeom>
        </p:spPr>
      </p:pic>
    </p:spTree>
    <p:extLst>
      <p:ext uri="{BB962C8B-B14F-4D97-AF65-F5344CB8AC3E}">
        <p14:creationId xmlns:p14="http://schemas.microsoft.com/office/powerpoint/2010/main" val="1422946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9B37-2662-CBB8-747E-5F83F1553D7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B5A8D6C-93DE-20E6-0FCF-6D1842818B9B}"/>
              </a:ext>
            </a:extLst>
          </p:cNvPr>
          <p:cNvSpPr>
            <a:spLocks noGrp="1"/>
          </p:cNvSpPr>
          <p:nvPr>
            <p:ph type="title"/>
          </p:nvPr>
        </p:nvSpPr>
        <p:spPr/>
        <p:txBody>
          <a:bodyPr/>
          <a:lstStyle/>
          <a:p>
            <a:r>
              <a:rPr lang="sv-SE" sz="3600" dirty="0"/>
              <a:t>Scenario 3</a:t>
            </a:r>
            <a:endParaRPr lang="sv-SE" sz="3600" noProof="0" dirty="0"/>
          </a:p>
        </p:txBody>
      </p:sp>
      <p:sp>
        <p:nvSpPr>
          <p:cNvPr id="7" name="Text Placeholder 6">
            <a:extLst>
              <a:ext uri="{FF2B5EF4-FFF2-40B4-BE49-F238E27FC236}">
                <a16:creationId xmlns:a16="http://schemas.microsoft.com/office/drawing/2014/main" id="{2284379B-9E37-B5E0-CAB8-71528216E4C9}"/>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37A8531F-667E-1691-EE45-F5E51D05F179}"/>
              </a:ext>
            </a:extLst>
          </p:cNvPr>
          <p:cNvSpPr>
            <a:spLocks noGrp="1"/>
          </p:cNvSpPr>
          <p:nvPr>
            <p:ph type="body" sz="quarter" idx="16"/>
          </p:nvPr>
        </p:nvSpPr>
        <p:spPr/>
        <p:txBody>
          <a:bodyPr/>
          <a:lstStyle/>
          <a:p>
            <a:endParaRPr lang="sv-SE" noProof="0" dirty="0"/>
          </a:p>
        </p:txBody>
      </p:sp>
      <p:sp>
        <p:nvSpPr>
          <p:cNvPr id="4" name="Rectangle 3">
            <a:extLst>
              <a:ext uri="{FF2B5EF4-FFF2-40B4-BE49-F238E27FC236}">
                <a16:creationId xmlns:a16="http://schemas.microsoft.com/office/drawing/2014/main" id="{CBE60A1F-3971-29F9-E3B1-C8EC197BDC3B}"/>
              </a:ext>
            </a:extLst>
          </p:cNvPr>
          <p:cNvSpPr>
            <a:spLocks/>
          </p:cNvSpPr>
          <p:nvPr/>
        </p:nvSpPr>
        <p:spPr>
          <a:xfrm>
            <a:off x="430213" y="1798638"/>
            <a:ext cx="4923985" cy="4621212"/>
          </a:xfrm>
          <a:prstGeom prst="rect">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3755"/>
                </a:solidFill>
                <a:effectLst/>
                <a:uLnTx/>
                <a:uFillTx/>
                <a:latin typeface="DanskeRegular"/>
                <a:ea typeface="+mn-ea"/>
                <a:cs typeface="+mn-cs"/>
              </a:rPr>
              <a:t>SMS </a:t>
            </a:r>
            <a:r>
              <a:rPr kumimoji="0" lang="da-DK" sz="2000" b="1" i="0" u="none" strike="noStrike" kern="1200" cap="none" spc="0" normalizeH="0" baseline="0" noProof="0" dirty="0" err="1">
                <a:ln>
                  <a:noFill/>
                </a:ln>
                <a:solidFill>
                  <a:srgbClr val="003755"/>
                </a:solidFill>
                <a:effectLst/>
                <a:uLnTx/>
                <a:uFillTx/>
                <a:latin typeface="DanskeRegular"/>
                <a:ea typeface="+mn-ea"/>
                <a:cs typeface="+mn-cs"/>
              </a:rPr>
              <a:t>ifrån</a:t>
            </a:r>
            <a:r>
              <a:rPr kumimoji="0" lang="da-DK" sz="2000" b="1" i="0" u="none" strike="noStrike" kern="1200" cap="none" spc="0" normalizeH="0" baseline="0" noProof="0" dirty="0">
                <a:ln>
                  <a:noFill/>
                </a:ln>
                <a:solidFill>
                  <a:srgbClr val="003755"/>
                </a:solidFill>
                <a:effectLst/>
                <a:uLnTx/>
                <a:uFillTx/>
                <a:latin typeface="DanskeRegular"/>
                <a:ea typeface="+mn-ea"/>
                <a:cs typeface="+mn-cs"/>
              </a:rPr>
              <a:t> </a:t>
            </a:r>
            <a:r>
              <a:rPr kumimoji="0" lang="da-DK" sz="2000" b="1" i="0" u="none" strike="noStrike" kern="1200" cap="none" spc="0" normalizeH="0" baseline="0" noProof="0" dirty="0" err="1">
                <a:ln>
                  <a:noFill/>
                </a:ln>
                <a:solidFill>
                  <a:srgbClr val="003755"/>
                </a:solidFill>
                <a:effectLst/>
                <a:uLnTx/>
                <a:uFillTx/>
                <a:latin typeface="DanskeRegular"/>
                <a:ea typeface="+mn-ea"/>
                <a:cs typeface="+mn-cs"/>
              </a:rPr>
              <a:t>okänt</a:t>
            </a:r>
            <a:r>
              <a:rPr kumimoji="0" lang="da-DK" sz="2000" b="1" i="0" u="none" strike="noStrike" kern="1200" cap="none" spc="0" normalizeH="0" baseline="0" noProof="0" dirty="0">
                <a:ln>
                  <a:noFill/>
                </a:ln>
                <a:solidFill>
                  <a:srgbClr val="003755"/>
                </a:solidFill>
                <a:effectLst/>
                <a:uLnTx/>
                <a:uFillTx/>
                <a:latin typeface="DanskeRegular"/>
                <a:ea typeface="+mn-ea"/>
                <a:cs typeface="+mn-cs"/>
              </a:rPr>
              <a:t> nummer</a:t>
            </a:r>
            <a:endParaRPr kumimoji="0" lang="da-DK" sz="2000" b="0" i="0" u="none" strike="noStrike" kern="1200" cap="none" spc="0" normalizeH="0" baseline="0" noProof="0" dirty="0">
              <a:ln>
                <a:noFill/>
              </a:ln>
              <a:solidFill>
                <a:srgbClr val="E65A6D"/>
              </a:solidFill>
              <a:effectLst/>
              <a:uLnTx/>
              <a:uFillTx/>
              <a:latin typeface="Danske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2346"/>
                </a:solidFill>
                <a:effectLst/>
                <a:uLnTx/>
                <a:uFillTx/>
                <a:latin typeface="DanskeRegular"/>
                <a:ea typeface="+mn-ea"/>
                <a:cs typeface="+mn-cs"/>
              </a:rPr>
              <a:t>Gunilla får ett SMS ifrån ett okänt nummer där avsändaren skriver att det är hennes son som har bytt telefonnummer och behöver hjälp med att betala en faktura.</a:t>
            </a:r>
          </a:p>
        </p:txBody>
      </p:sp>
      <p:pic>
        <p:nvPicPr>
          <p:cNvPr id="6" name="Picture 5">
            <a:extLst>
              <a:ext uri="{FF2B5EF4-FFF2-40B4-BE49-F238E27FC236}">
                <a16:creationId xmlns:a16="http://schemas.microsoft.com/office/drawing/2014/main" id="{2FB2A735-7823-FA9D-BB33-F49BA23E4C33}"/>
              </a:ext>
            </a:extLst>
          </p:cNvPr>
          <p:cNvPicPr>
            <a:picLocks/>
          </p:cNvPicPr>
          <p:nvPr/>
        </p:nvPicPr>
        <p:blipFill>
          <a:blip r:embed="rId3"/>
          <a:srcRect l="4743" r="4743"/>
          <a:stretch/>
        </p:blipFill>
        <p:spPr>
          <a:xfrm>
            <a:off x="5499100" y="1798638"/>
            <a:ext cx="6273097" cy="4621212"/>
          </a:xfrm>
          <a:prstGeom prst="rect">
            <a:avLst/>
          </a:prstGeom>
        </p:spPr>
      </p:pic>
    </p:spTree>
    <p:extLst>
      <p:ext uri="{BB962C8B-B14F-4D97-AF65-F5344CB8AC3E}">
        <p14:creationId xmlns:p14="http://schemas.microsoft.com/office/powerpoint/2010/main" val="28558318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3E358-1D34-FF98-27CC-426E79A2100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204AA1B-54E7-26CC-D19A-80FD6B9D60C3}"/>
              </a:ext>
            </a:extLst>
          </p:cNvPr>
          <p:cNvSpPr>
            <a:spLocks noGrp="1"/>
          </p:cNvSpPr>
          <p:nvPr>
            <p:ph type="title"/>
          </p:nvPr>
        </p:nvSpPr>
        <p:spPr/>
        <p:txBody>
          <a:bodyPr/>
          <a:lstStyle/>
          <a:p>
            <a:r>
              <a:rPr lang="sv-SE" sz="3600" dirty="0"/>
              <a:t>Scenario 4</a:t>
            </a:r>
            <a:endParaRPr lang="sv-SE" sz="3600" noProof="0" dirty="0"/>
          </a:p>
        </p:txBody>
      </p:sp>
      <p:sp>
        <p:nvSpPr>
          <p:cNvPr id="7" name="Text Placeholder 6">
            <a:extLst>
              <a:ext uri="{FF2B5EF4-FFF2-40B4-BE49-F238E27FC236}">
                <a16:creationId xmlns:a16="http://schemas.microsoft.com/office/drawing/2014/main" id="{687FCE8E-9F18-78CE-7B52-6F07004A8A6A}"/>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124B0A45-2602-DF78-0928-06DCDA1A2097}"/>
              </a:ext>
            </a:extLst>
          </p:cNvPr>
          <p:cNvSpPr>
            <a:spLocks noGrp="1"/>
          </p:cNvSpPr>
          <p:nvPr>
            <p:ph type="body" sz="quarter" idx="16"/>
          </p:nvPr>
        </p:nvSpPr>
        <p:spPr/>
        <p:txBody>
          <a:bodyPr/>
          <a:lstStyle/>
          <a:p>
            <a:endParaRPr lang="sv-SE" noProof="0" dirty="0"/>
          </a:p>
        </p:txBody>
      </p:sp>
      <p:sp>
        <p:nvSpPr>
          <p:cNvPr id="2" name="Rectangle 1">
            <a:extLst>
              <a:ext uri="{FF2B5EF4-FFF2-40B4-BE49-F238E27FC236}">
                <a16:creationId xmlns:a16="http://schemas.microsoft.com/office/drawing/2014/main" id="{4DC3892D-10EE-A528-EE80-2115471CA5BB}"/>
              </a:ext>
            </a:extLst>
          </p:cNvPr>
          <p:cNvSpPr/>
          <p:nvPr/>
        </p:nvSpPr>
        <p:spPr>
          <a:xfrm>
            <a:off x="430213" y="1798638"/>
            <a:ext cx="4923985" cy="4621212"/>
          </a:xfrm>
          <a:prstGeom prst="rect">
            <a:avLst/>
          </a:prstGeom>
          <a:solidFill>
            <a:srgbClr val="D9D0E7"/>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003755"/>
                </a:solidFill>
                <a:effectLst/>
                <a:uLnTx/>
                <a:uFillTx/>
                <a:latin typeface="DanskeRegular"/>
                <a:ea typeface="+mn-ea"/>
                <a:cs typeface="+mn-cs"/>
              </a:rPr>
              <a:t>SMS </a:t>
            </a:r>
            <a:r>
              <a:rPr kumimoji="0" lang="da-DK" sz="2000" b="1" i="0" u="none" strike="noStrike" kern="1200" cap="none" spc="0" normalizeH="0" baseline="0" noProof="0" dirty="0" err="1">
                <a:ln>
                  <a:noFill/>
                </a:ln>
                <a:solidFill>
                  <a:srgbClr val="003755"/>
                </a:solidFill>
                <a:effectLst/>
                <a:uLnTx/>
                <a:uFillTx/>
                <a:latin typeface="DanskeRegular"/>
                <a:ea typeface="+mn-ea"/>
                <a:cs typeface="+mn-cs"/>
              </a:rPr>
              <a:t>från</a:t>
            </a:r>
            <a:r>
              <a:rPr kumimoji="0" lang="da-DK" sz="2000" b="1" i="0" u="none" strike="noStrike" kern="1200" cap="none" spc="0" normalizeH="0" baseline="0" noProof="0" dirty="0">
                <a:ln>
                  <a:noFill/>
                </a:ln>
                <a:solidFill>
                  <a:srgbClr val="003755"/>
                </a:solidFill>
                <a:effectLst/>
                <a:uLnTx/>
                <a:uFillTx/>
                <a:latin typeface="DanskeRegular"/>
                <a:ea typeface="+mn-ea"/>
                <a:cs typeface="+mn-cs"/>
              </a:rPr>
              <a:t> BankID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2346"/>
                </a:solidFill>
                <a:effectLst/>
                <a:uLnTx/>
                <a:uFillTx/>
                <a:latin typeface="DanskeRegular"/>
                <a:ea typeface="+mn-ea"/>
                <a:cs typeface="+mn-cs"/>
              </a:rPr>
              <a:t>Kenneth har fått ett SMS om att hans BankID kommer att stängas av om han inte verifierar sin åtkomst via länken i SMS:et.</a:t>
            </a:r>
            <a:endParaRPr kumimoji="0" lang="da-DK" sz="2000" b="0" i="0" u="none" strike="noStrike" kern="1200" cap="none" spc="0" normalizeH="0" baseline="0" noProof="0" dirty="0">
              <a:ln>
                <a:noFill/>
              </a:ln>
              <a:solidFill>
                <a:srgbClr val="002346"/>
              </a:solidFill>
              <a:effectLst/>
              <a:uLnTx/>
              <a:uFillTx/>
              <a:latin typeface="DanskeRegular"/>
              <a:ea typeface="+mn-ea"/>
              <a:cs typeface="+mn-cs"/>
            </a:endParaRPr>
          </a:p>
        </p:txBody>
      </p:sp>
      <p:pic>
        <p:nvPicPr>
          <p:cNvPr id="3" name="Picture 2">
            <a:extLst>
              <a:ext uri="{FF2B5EF4-FFF2-40B4-BE49-F238E27FC236}">
                <a16:creationId xmlns:a16="http://schemas.microsoft.com/office/drawing/2014/main" id="{1CA13E37-3A32-3894-B5CC-974F7792DFC3}"/>
              </a:ext>
            </a:extLst>
          </p:cNvPr>
          <p:cNvPicPr>
            <a:picLocks/>
          </p:cNvPicPr>
          <p:nvPr/>
        </p:nvPicPr>
        <p:blipFill>
          <a:blip r:embed="rId3" cstate="print">
            <a:extLst>
              <a:ext uri="{28A0092B-C50C-407E-A947-70E740481C1C}">
                <a14:useLocalDpi xmlns:a14="http://schemas.microsoft.com/office/drawing/2010/main"/>
              </a:ext>
            </a:extLst>
          </a:blip>
          <a:srcRect/>
          <a:stretch/>
        </p:blipFill>
        <p:spPr>
          <a:xfrm>
            <a:off x="5499100" y="1798638"/>
            <a:ext cx="6273097" cy="4621212"/>
          </a:xfrm>
          <a:prstGeom prst="rect">
            <a:avLst/>
          </a:prstGeom>
        </p:spPr>
      </p:pic>
    </p:spTree>
    <p:extLst>
      <p:ext uri="{BB962C8B-B14F-4D97-AF65-F5344CB8AC3E}">
        <p14:creationId xmlns:p14="http://schemas.microsoft.com/office/powerpoint/2010/main" val="3311965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B4E42-51D7-3D60-64E0-EBFCCDA2813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75DD983-C442-7BEE-EA78-199A898837B7}"/>
              </a:ext>
            </a:extLst>
          </p:cNvPr>
          <p:cNvSpPr>
            <a:spLocks noGrp="1"/>
          </p:cNvSpPr>
          <p:nvPr>
            <p:ph type="title"/>
          </p:nvPr>
        </p:nvSpPr>
        <p:spPr/>
        <p:txBody>
          <a:bodyPr/>
          <a:lstStyle/>
          <a:p>
            <a:r>
              <a:rPr lang="sv-SE" sz="3600" dirty="0"/>
              <a:t>Sammanfattningsvis</a:t>
            </a:r>
            <a:endParaRPr lang="sv-SE" sz="3600" noProof="0" dirty="0"/>
          </a:p>
        </p:txBody>
      </p:sp>
      <p:sp>
        <p:nvSpPr>
          <p:cNvPr id="7" name="Text Placeholder 6">
            <a:extLst>
              <a:ext uri="{FF2B5EF4-FFF2-40B4-BE49-F238E27FC236}">
                <a16:creationId xmlns:a16="http://schemas.microsoft.com/office/drawing/2014/main" id="{52F8413A-0EB7-5FF9-BCEE-478F5E7F6FE9}"/>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EA8DB622-419B-B029-667C-CBB4DBD81E66}"/>
              </a:ext>
            </a:extLst>
          </p:cNvPr>
          <p:cNvSpPr>
            <a:spLocks noGrp="1"/>
          </p:cNvSpPr>
          <p:nvPr>
            <p:ph type="body" sz="quarter" idx="16"/>
          </p:nvPr>
        </p:nvSpPr>
        <p:spPr/>
        <p:txBody>
          <a:bodyPr/>
          <a:lstStyle/>
          <a:p>
            <a:endParaRPr lang="sv-SE" noProof="0" dirty="0"/>
          </a:p>
        </p:txBody>
      </p:sp>
      <p:sp>
        <p:nvSpPr>
          <p:cNvPr id="9" name="TextBox 8">
            <a:extLst>
              <a:ext uri="{FF2B5EF4-FFF2-40B4-BE49-F238E27FC236}">
                <a16:creationId xmlns:a16="http://schemas.microsoft.com/office/drawing/2014/main" id="{676B4511-A43E-5CCB-6583-2D7E759B835D}"/>
              </a:ext>
            </a:extLst>
          </p:cNvPr>
          <p:cNvSpPr txBox="1"/>
          <p:nvPr/>
        </p:nvSpPr>
        <p:spPr>
          <a:xfrm>
            <a:off x="1551007" y="1250065"/>
            <a:ext cx="8437944" cy="5816977"/>
          </a:xfrm>
          <a:prstGeom prst="rect">
            <a:avLst/>
          </a:prstGeom>
          <a:noFill/>
        </p:spPr>
        <p:txBody>
          <a:bodyPr wrap="square" rtlCol="0">
            <a:spAutoFit/>
          </a:bodyPr>
          <a:lstStyle/>
          <a:p>
            <a:pPr marL="285750" indent="-285750">
              <a:buFont typeface="Arial" panose="020B0604020202020204" pitchFamily="34" charset="0"/>
              <a:buChar char="•"/>
            </a:pPr>
            <a:endParaRPr lang="sv-SE" dirty="0"/>
          </a:p>
          <a:p>
            <a:pPr marL="285750" indent="-285750">
              <a:buFont typeface="Arial" panose="020B0604020202020204" pitchFamily="34" charset="0"/>
              <a:buChar char="•"/>
            </a:pPr>
            <a:r>
              <a:rPr lang="sv-SE" sz="1600" dirty="0"/>
              <a:t>Använd inte din bankdosa eller ditt BankID på uppmaning av någon okänd.</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Lämna inte ut koder eller andra känsliga uppgifter till någon. Någonsin!</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Inga seriösa banker, myndigheter eller företag ringer upp dig  och ber dig att signera med BankID eller bankdosa.</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Ring inte tillbaka på nummer du fått i SMS. Sök istället själv fram numret.</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Var sunt misstänksam och källkritisk.</a:t>
            </a:r>
            <a:br>
              <a:rPr lang="sv-SE" sz="1600" dirty="0"/>
            </a:br>
            <a:endParaRPr lang="sv-SE" sz="1600" dirty="0"/>
          </a:p>
          <a:p>
            <a:pPr marL="285750" indent="-285750">
              <a:buFont typeface="Arial" panose="020B0604020202020204" pitchFamily="34" charset="0"/>
              <a:buChar char="•"/>
            </a:pPr>
            <a:r>
              <a:rPr lang="sv-SE" sz="1600" dirty="0"/>
              <a:t>Låter det för bra för att vara sant – Då är det oftast så!</a:t>
            </a:r>
            <a:br>
              <a:rPr lang="sv-SE" sz="1600" dirty="0"/>
            </a:br>
            <a:endParaRPr lang="sv-SE" sz="1600" dirty="0"/>
          </a:p>
          <a:p>
            <a:pPr marL="285750" indent="-285750">
              <a:buFont typeface="Arial" panose="020B0604020202020204" pitchFamily="34" charset="0"/>
              <a:buChar char="•"/>
            </a:pPr>
            <a:r>
              <a:rPr lang="sv-SE" sz="1600" dirty="0"/>
              <a:t>Fråga någon du litar på om du är minsta osäker.</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Ha koll på dina konton.</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Kontakta din bank och Polisen om du misstänker brott.</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r>
              <a:rPr lang="sv-SE" sz="1600" dirty="0"/>
              <a:t>Lägg på luren vid minsta misstanke!</a:t>
            </a:r>
          </a:p>
          <a:p>
            <a:pPr marL="285750" indent="-285750">
              <a:buFont typeface="Arial" panose="020B0604020202020204" pitchFamily="34" charset="0"/>
              <a:buChar char="•"/>
            </a:pPr>
            <a:endParaRPr lang="sv-SE" sz="1600" dirty="0"/>
          </a:p>
          <a:p>
            <a:pPr marL="285750" indent="-285750">
              <a:buFont typeface="Arial" panose="020B0604020202020204" pitchFamily="34" charset="0"/>
              <a:buChar char="•"/>
            </a:pPr>
            <a:endParaRPr lang="sv-SE" dirty="0"/>
          </a:p>
        </p:txBody>
      </p:sp>
    </p:spTree>
    <p:extLst>
      <p:ext uri="{BB962C8B-B14F-4D97-AF65-F5344CB8AC3E}">
        <p14:creationId xmlns:p14="http://schemas.microsoft.com/office/powerpoint/2010/main" val="2872463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3" end="1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32198-74BC-60CC-37FB-919C9E2079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9C0799-7ECD-F240-E4F8-8597B7C9DD59}"/>
              </a:ext>
            </a:extLst>
          </p:cNvPr>
          <p:cNvSpPr>
            <a:spLocks noGrp="1"/>
          </p:cNvSpPr>
          <p:nvPr>
            <p:ph type="title"/>
          </p:nvPr>
        </p:nvSpPr>
        <p:spPr/>
        <p:txBody>
          <a:bodyPr/>
          <a:lstStyle/>
          <a:p>
            <a:r>
              <a:rPr lang="sv-SE" sz="3600" dirty="0"/>
              <a:t>Varför är bedrägeri en viktig fråga nu?</a:t>
            </a:r>
            <a:endParaRPr lang="sv-SE" sz="3600" noProof="0" dirty="0"/>
          </a:p>
        </p:txBody>
      </p:sp>
      <p:sp>
        <p:nvSpPr>
          <p:cNvPr id="7" name="Text Placeholder 6">
            <a:extLst>
              <a:ext uri="{FF2B5EF4-FFF2-40B4-BE49-F238E27FC236}">
                <a16:creationId xmlns:a16="http://schemas.microsoft.com/office/drawing/2014/main" id="{14A46152-AB18-8F8E-66F2-F79A9033F3F8}"/>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8B3FBE9E-068C-8277-AEB7-11E8F5BBD746}"/>
              </a:ext>
            </a:extLst>
          </p:cNvPr>
          <p:cNvSpPr>
            <a:spLocks noGrp="1"/>
          </p:cNvSpPr>
          <p:nvPr>
            <p:ph type="body" sz="quarter" idx="16"/>
          </p:nvPr>
        </p:nvSpPr>
        <p:spPr/>
        <p:txBody>
          <a:bodyPr/>
          <a:lstStyle/>
          <a:p>
            <a:endParaRPr lang="sv-SE" noProof="0" dirty="0"/>
          </a:p>
        </p:txBody>
      </p:sp>
      <p:sp>
        <p:nvSpPr>
          <p:cNvPr id="6" name="PE Text Placeholder 157">
            <a:extLst>
              <a:ext uri="{FF2B5EF4-FFF2-40B4-BE49-F238E27FC236}">
                <a16:creationId xmlns:a16="http://schemas.microsoft.com/office/drawing/2014/main" id="{1B46DAB7-C2FB-7413-804A-9A338F13061D}"/>
              </a:ext>
            </a:extLst>
          </p:cNvPr>
          <p:cNvSpPr txBox="1">
            <a:spLocks/>
          </p:cNvSpPr>
          <p:nvPr/>
        </p:nvSpPr>
        <p:spPr>
          <a:xfrm>
            <a:off x="432198" y="1506880"/>
            <a:ext cx="11339999" cy="4882195"/>
          </a:xfrm>
          <a:prstGeom prst="rect">
            <a:avLst/>
          </a:prstGeom>
          <a:solidFill>
            <a:srgbClr val="003755"/>
          </a:solidFill>
          <a:ln>
            <a:noFill/>
          </a:ln>
        </p:spPr>
        <p:txBody>
          <a:bodyPr lIns="1371600" tIns="182880" rIns="180000" bIns="182880" anchor="ctr" anchorCtr="0">
            <a:noAutofit/>
          </a:bodyPr>
          <a:lstStyle>
            <a:lvl1pPr marL="176400" indent="-176400" algn="l" defTabSz="685800" rtl="0" eaLnBrk="1" latinLnBrk="0" hangingPunct="1">
              <a:lnSpc>
                <a:spcPct val="100000"/>
              </a:lnSpc>
              <a:spcBef>
                <a:spcPts val="0"/>
              </a:spcBef>
              <a:buFont typeface="Arial" panose="020B0604020202020204" pitchFamily="34" charset="0"/>
              <a:buChar char="•"/>
              <a:defRPr lang="en-US" sz="1600" kern="1200" noProof="0" dirty="0" smtClean="0">
                <a:solidFill>
                  <a:schemeClr val="tx1"/>
                </a:solidFill>
                <a:latin typeface="+mn-lt"/>
                <a:ea typeface="+mn-ea"/>
                <a:cs typeface="+mn-cs"/>
              </a:defRPr>
            </a:lvl1pPr>
            <a:lvl2pPr marL="356400" indent="-180000" algn="l" defTabSz="685800" rtl="0" eaLnBrk="1" latinLnBrk="0" hangingPunct="1">
              <a:lnSpc>
                <a:spcPct val="100000"/>
              </a:lnSpc>
              <a:spcBef>
                <a:spcPts val="0"/>
              </a:spcBef>
              <a:buFont typeface="Danske Text" panose="00000400000000000000" pitchFamily="2" charset="0"/>
              <a:buChar char="−"/>
              <a:defRPr lang="en-US" sz="1600" kern="1200" noProof="0" dirty="0" smtClean="0">
                <a:solidFill>
                  <a:schemeClr val="tx1"/>
                </a:solidFill>
                <a:latin typeface="+mn-lt"/>
                <a:ea typeface="+mn-ea"/>
                <a:cs typeface="+mn-cs"/>
              </a:defRPr>
            </a:lvl2pPr>
            <a:lvl3pPr marL="446400" indent="-90000" algn="l" defTabSz="685800" rtl="0" eaLnBrk="1" latinLnBrk="0" hangingPunct="1">
              <a:lnSpc>
                <a:spcPct val="100000"/>
              </a:lnSpc>
              <a:spcBef>
                <a:spcPts val="0"/>
              </a:spcBef>
              <a:buFont typeface="Danske Text" panose="00000400000000000000" pitchFamily="2" charset="0"/>
              <a:buChar char="∙"/>
              <a:defRPr lang="en-US" sz="1600" kern="1200" noProof="0" dirty="0" smtClean="0">
                <a:solidFill>
                  <a:schemeClr val="tx1"/>
                </a:solidFill>
                <a:latin typeface="+mn-lt"/>
                <a:ea typeface="+mn-ea"/>
                <a:cs typeface="+mn-cs"/>
              </a:defRPr>
            </a:lvl3pPr>
            <a:lvl4pPr marL="626400" indent="-93600" algn="l" defTabSz="685800" rtl="0" eaLnBrk="1" latinLnBrk="0" hangingPunct="1">
              <a:lnSpc>
                <a:spcPct val="100000"/>
              </a:lnSpc>
              <a:spcBef>
                <a:spcPts val="0"/>
              </a:spcBef>
              <a:buFont typeface="Danske Text" panose="00000400000000000000" pitchFamily="2" charset="0"/>
              <a:buChar char="∙"/>
              <a:defRPr lang="en-US" sz="1600" kern="1200" noProof="0" dirty="0" smtClean="0">
                <a:solidFill>
                  <a:schemeClr val="tx1"/>
                </a:solidFill>
                <a:latin typeface="+mn-lt"/>
                <a:ea typeface="+mn-ea"/>
                <a:cs typeface="+mn-cs"/>
              </a:defRPr>
            </a:lvl4pPr>
            <a:lvl5pPr marL="810000" indent="-93600" algn="l" defTabSz="685800" rtl="0" eaLnBrk="1" latinLnBrk="0" hangingPunct="1">
              <a:lnSpc>
                <a:spcPct val="100000"/>
              </a:lnSpc>
              <a:spcBef>
                <a:spcPts val="0"/>
              </a:spcBef>
              <a:buFont typeface="Danske Text" panose="00000400000000000000" pitchFamily="2" charset="0"/>
              <a:buChar char="∙"/>
              <a:defRPr lang="en-GB" sz="1600" kern="1200" noProof="0" dirty="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rPr>
              <a:t>Totalt anmäldes 227 434 </a:t>
            </a:r>
            <a:r>
              <a:rPr kumimoji="0" lang="sv-SE" sz="1400" b="0" i="0" u="none" strike="noStrike" kern="1200" cap="none" spc="0" normalizeH="0" baseline="0" noProof="0" dirty="0" err="1">
                <a:ln>
                  <a:noFill/>
                </a:ln>
                <a:solidFill>
                  <a:srgbClr val="FFFFFF"/>
                </a:solidFill>
                <a:effectLst/>
                <a:uLnTx/>
                <a:uFillTx/>
                <a:latin typeface="DanskeRegular"/>
                <a:ea typeface="+mn-ea"/>
                <a:cs typeface="+mn-cs"/>
                <a:sym typeface="+mn-lt"/>
              </a:rPr>
              <a:t>st</a:t>
            </a:r>
            <a:r>
              <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rPr>
              <a:t> bedrägeribrott 2024. Det är en minskning med tre procent jämfört med 2023. Samtidigt minskade också antalet polisanmälningar om bedrägeribrott något under fjolåret. </a:t>
            </a:r>
          </a:p>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endParaRPr>
          </a:p>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rPr>
              <a:t>Anmälningarna om </a:t>
            </a:r>
            <a:r>
              <a:rPr kumimoji="0" lang="sv-SE" sz="1400" b="0" i="0" u="none" strike="noStrike" kern="1200" cap="none" spc="0" normalizeH="0" baseline="0" noProof="0" dirty="0" err="1">
                <a:ln>
                  <a:noFill/>
                </a:ln>
                <a:solidFill>
                  <a:srgbClr val="FFFFFF"/>
                </a:solidFill>
                <a:effectLst/>
                <a:uLnTx/>
                <a:uFillTx/>
                <a:latin typeface="DanskeRegular"/>
                <a:ea typeface="+mn-ea"/>
                <a:cs typeface="+mn-cs"/>
                <a:sym typeface="+mn-lt"/>
              </a:rPr>
              <a:t>vishingbedrägerier</a:t>
            </a:r>
            <a:r>
              <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rPr>
              <a:t>, alltså bedrägerier över telefon, ökade något under fjolåret. Men brottsvinsterna därifrån, alltså de summor som personer angett att de blivit lurade på, minskade med 40 procent. Den troliga orsaken är de åtgärder som bland andra bankerna successivt har genomfört. Det handlar exempelvis om beloppsgränser i betalappen Swish samt en ökad övervakning av transaktioner. </a:t>
            </a:r>
          </a:p>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endParaRPr>
          </a:p>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rPr>
              <a:t>Utöver detta har medvetenheten kring bedrägerier gradvis ökat. </a:t>
            </a:r>
          </a:p>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endParaRPr>
          </a:p>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endPar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endParaRPr>
          </a:p>
          <a:p>
            <a:pPr marL="0" marR="0" lvl="0" indent="0" algn="l" defTabSz="685800" rtl="0" eaLnBrk="1" fontAlgn="auto" latinLnBrk="0" hangingPunct="1">
              <a:lnSpc>
                <a:spcPct val="100000"/>
              </a:lnSpc>
              <a:spcBef>
                <a:spcPts val="0"/>
              </a:spcBef>
              <a:spcAft>
                <a:spcPts val="0"/>
              </a:spcAft>
              <a:buClr>
                <a:srgbClr val="FFFFFF"/>
              </a:buClr>
              <a:buSzTx/>
              <a:buFont typeface="Arial" panose="020B0604020202020204" pitchFamily="34" charset="0"/>
              <a:buNone/>
              <a:tabLst/>
              <a:defRPr/>
            </a:pPr>
            <a:r>
              <a:rPr kumimoji="0" lang="sv-SE" sz="2000" b="0" i="0" u="none" strike="noStrike" kern="1200" cap="none" spc="0" normalizeH="0" baseline="0" noProof="0" dirty="0">
                <a:ln>
                  <a:noFill/>
                </a:ln>
                <a:solidFill>
                  <a:srgbClr val="FFFFFF"/>
                </a:solidFill>
                <a:effectLst/>
                <a:uLnTx/>
                <a:uFillTx/>
                <a:latin typeface="DanskeRegular"/>
                <a:ea typeface="+mn-ea"/>
                <a:cs typeface="+mn-cs"/>
                <a:sym typeface="+mn-lt"/>
              </a:rPr>
              <a:t>Testa dig själv mot bedrägerier på </a:t>
            </a:r>
            <a:r>
              <a:rPr kumimoji="0" lang="sv-SE" sz="2000" b="0" i="0" u="sng" strike="noStrike" kern="1200" cap="none" spc="0" normalizeH="0" baseline="0" noProof="0" dirty="0">
                <a:ln>
                  <a:noFill/>
                </a:ln>
                <a:solidFill>
                  <a:srgbClr val="FFFFFF"/>
                </a:solidFill>
                <a:effectLst/>
                <a:uLnTx/>
                <a:uFillTx/>
                <a:latin typeface="DanskeRegular"/>
                <a:ea typeface="+mn-ea"/>
                <a:cs typeface="+mn-cs"/>
                <a:sym typeface="+mn-lt"/>
              </a:rPr>
              <a:t>sakerhetskollen.se</a:t>
            </a:r>
            <a:r>
              <a:rPr kumimoji="0" lang="sv-SE" sz="2000" b="0" i="0" u="none" strike="noStrike" kern="1200" cap="none" spc="0" normalizeH="0" baseline="0" noProof="0" dirty="0">
                <a:ln>
                  <a:noFill/>
                </a:ln>
                <a:solidFill>
                  <a:srgbClr val="FFFFFF"/>
                </a:solidFill>
                <a:effectLst/>
                <a:uLnTx/>
                <a:uFillTx/>
                <a:latin typeface="DanskeRegular"/>
                <a:ea typeface="+mn-ea"/>
                <a:cs typeface="+mn-cs"/>
                <a:sym typeface="+mn-lt"/>
              </a:rPr>
              <a:t> och gör dig själv svårlurad på </a:t>
            </a:r>
            <a:r>
              <a:rPr kumimoji="0" lang="sv-SE" sz="2000" b="0" i="0" u="sng" strike="noStrike" kern="1200" cap="none" spc="0" normalizeH="0" baseline="0" noProof="0" dirty="0">
                <a:ln>
                  <a:noFill/>
                </a:ln>
                <a:solidFill>
                  <a:srgbClr val="FFFFFF"/>
                </a:solidFill>
                <a:effectLst/>
                <a:uLnTx/>
                <a:uFillTx/>
                <a:latin typeface="DanskeRegular"/>
                <a:ea typeface="+mn-ea"/>
                <a:cs typeface="+mn-cs"/>
                <a:sym typeface="+mn-lt"/>
              </a:rPr>
              <a:t>svarlurad.se</a:t>
            </a:r>
            <a:r>
              <a:rPr kumimoji="0" lang="sv-SE" sz="2000" b="0" i="0" u="none" strike="noStrike" kern="1200" cap="none" spc="0" normalizeH="0" baseline="0" noProof="0" dirty="0">
                <a:ln>
                  <a:noFill/>
                </a:ln>
                <a:solidFill>
                  <a:srgbClr val="FFFFFF"/>
                </a:solidFill>
                <a:effectLst/>
                <a:uLnTx/>
                <a:uFillTx/>
                <a:latin typeface="DanskeRegular"/>
                <a:ea typeface="+mn-ea"/>
                <a:cs typeface="+mn-cs"/>
                <a:sym typeface="+mn-lt"/>
              </a:rPr>
              <a:t>.</a:t>
            </a:r>
            <a:endParaRPr kumimoji="0" lang="sv-SE" sz="1400" b="0" i="0" u="none" strike="noStrike" kern="1200" cap="none" spc="0" normalizeH="0" baseline="0" noProof="0" dirty="0">
              <a:ln>
                <a:noFill/>
              </a:ln>
              <a:solidFill>
                <a:srgbClr val="FFFFFF"/>
              </a:solidFill>
              <a:effectLst/>
              <a:uLnTx/>
              <a:uFillTx/>
              <a:latin typeface="DanskeRegular"/>
              <a:ea typeface="+mn-ea"/>
              <a:cs typeface="+mn-cs"/>
              <a:sym typeface="+mn-lt"/>
            </a:endParaRPr>
          </a:p>
        </p:txBody>
      </p:sp>
    </p:spTree>
    <p:extLst>
      <p:ext uri="{BB962C8B-B14F-4D97-AF65-F5344CB8AC3E}">
        <p14:creationId xmlns:p14="http://schemas.microsoft.com/office/powerpoint/2010/main" val="3989902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4"/>
          <a:srcRect t="7861" b="7861"/>
          <a:stretch/>
        </p:blipFill>
        <p:spPr>
          <a:xfrm>
            <a:off x="0" y="0"/>
            <a:ext cx="12204000" cy="6858000"/>
          </a:xfrm>
          <a:prstGeom prst="rect">
            <a:avLst/>
          </a:prstGeom>
        </p:spPr>
      </p:pic>
      <p:sp>
        <p:nvSpPr>
          <p:cNvPr id="14" name="Rektangel 9">
            <a:extLst>
              <a:ext uri="{FF2B5EF4-FFF2-40B4-BE49-F238E27FC236}">
                <a16:creationId xmlns:a16="http://schemas.microsoft.com/office/drawing/2014/main" id="{17E8F56E-A01E-C636-DF74-36C450CA54BD}"/>
              </a:ext>
            </a:extLst>
          </p:cNvPr>
          <p:cNvSpPr/>
          <p:nvPr/>
        </p:nvSpPr>
        <p:spPr bwMode="auto">
          <a:xfrm>
            <a:off x="0" y="3771901"/>
            <a:ext cx="9965803" cy="1371600"/>
          </a:xfrm>
          <a:prstGeom prst="rect">
            <a:avLst/>
          </a:prstGeom>
          <a:solidFill>
            <a:srgbClr val="003755">
              <a:alpha val="74000"/>
            </a:srgbClr>
          </a:solidFill>
          <a:ln w="9525" cap="flat" cmpd="sng" algn="ctr">
            <a:noFill/>
            <a:prstDash val="solid"/>
            <a:round/>
            <a:headEnd type="none" w="med" len="med"/>
            <a:tailEnd type="none" w="med" len="med"/>
          </a:ln>
          <a:effectLst/>
        </p:spPr>
        <p:txBody>
          <a:bodyPr vert="horz" wrap="square" lIns="360000" tIns="180000" rIns="360000" bIns="180000" numCol="1" rtlCol="0"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4400" b="0" i="0" u="none" strike="noStrike" kern="1200" cap="none" spc="0" normalizeH="0" baseline="0" noProof="0">
              <a:ln>
                <a:noFill/>
              </a:ln>
              <a:solidFill>
                <a:srgbClr val="FFFFFF"/>
              </a:solidFill>
              <a:effectLst/>
              <a:uLnTx/>
              <a:uFillTx/>
              <a:latin typeface="DanskeRegular"/>
              <a:ea typeface="+mn-ea"/>
              <a:cs typeface="+mn-cs"/>
            </a:endParaRPr>
          </a:p>
        </p:txBody>
      </p:sp>
      <p:sp>
        <p:nvSpPr>
          <p:cNvPr id="3" name="Title 2">
            <a:extLst>
              <a:ext uri="{FF2B5EF4-FFF2-40B4-BE49-F238E27FC236}">
                <a16:creationId xmlns:a16="http://schemas.microsoft.com/office/drawing/2014/main" id="{662120FA-1413-7497-0327-A76E3DFF784B}"/>
              </a:ext>
            </a:extLst>
          </p:cNvPr>
          <p:cNvSpPr>
            <a:spLocks noGrp="1"/>
          </p:cNvSpPr>
          <p:nvPr>
            <p:ph type="ctrTitle"/>
          </p:nvPr>
        </p:nvSpPr>
        <p:spPr/>
        <p:txBody>
          <a:bodyPr/>
          <a:lstStyle/>
          <a:p>
            <a:r>
              <a:rPr lang="en-GB" dirty="0">
                <a:solidFill>
                  <a:schemeClr val="bg1"/>
                </a:solidFill>
              </a:rPr>
              <a:t>Tack för </a:t>
            </a:r>
            <a:r>
              <a:rPr lang="en-GB" dirty="0" err="1">
                <a:solidFill>
                  <a:schemeClr val="bg1"/>
                </a:solidFill>
              </a:rPr>
              <a:t>idag</a:t>
            </a:r>
            <a:r>
              <a:rPr lang="en-GB" dirty="0">
                <a:solidFill>
                  <a:schemeClr val="bg1"/>
                </a:solidFill>
              </a:rPr>
              <a:t> – Och </a:t>
            </a:r>
            <a:r>
              <a:rPr lang="en-GB" dirty="0" err="1">
                <a:solidFill>
                  <a:schemeClr val="bg1"/>
                </a:solidFill>
              </a:rPr>
              <a:t>glöm</a:t>
            </a:r>
            <a:r>
              <a:rPr lang="en-GB" dirty="0">
                <a:solidFill>
                  <a:schemeClr val="bg1"/>
                </a:solidFill>
              </a:rPr>
              <a:t> </a:t>
            </a:r>
            <a:r>
              <a:rPr lang="en-GB" dirty="0" err="1">
                <a:solidFill>
                  <a:schemeClr val="bg1"/>
                </a:solidFill>
              </a:rPr>
              <a:t>inte</a:t>
            </a:r>
            <a:r>
              <a:rPr lang="en-GB" dirty="0">
                <a:solidFill>
                  <a:schemeClr val="bg1"/>
                </a:solidFill>
              </a:rPr>
              <a:t> </a:t>
            </a:r>
            <a:r>
              <a:rPr lang="en-GB" dirty="0" err="1">
                <a:solidFill>
                  <a:schemeClr val="bg1"/>
                </a:solidFill>
              </a:rPr>
              <a:t>att</a:t>
            </a:r>
            <a:r>
              <a:rPr lang="en-GB" dirty="0">
                <a:solidFill>
                  <a:schemeClr val="bg1"/>
                </a:solidFill>
              </a:rPr>
              <a:t> </a:t>
            </a:r>
            <a:r>
              <a:rPr lang="en-GB" dirty="0" err="1">
                <a:solidFill>
                  <a:schemeClr val="bg1"/>
                </a:solidFill>
              </a:rPr>
              <a:t>göra</a:t>
            </a:r>
            <a:r>
              <a:rPr lang="en-GB" dirty="0">
                <a:solidFill>
                  <a:schemeClr val="bg1"/>
                </a:solidFill>
              </a:rPr>
              <a:t> er </a:t>
            </a:r>
            <a:r>
              <a:rPr lang="en-GB" dirty="0" err="1">
                <a:solidFill>
                  <a:schemeClr val="bg1"/>
                </a:solidFill>
              </a:rPr>
              <a:t>svårlurade</a:t>
            </a:r>
            <a:r>
              <a:rPr lang="en-GB" dirty="0">
                <a:solidFill>
                  <a:schemeClr val="bg1"/>
                </a:solidFill>
              </a:rPr>
              <a:t>!</a:t>
            </a:r>
          </a:p>
        </p:txBody>
      </p:sp>
      <p:sp>
        <p:nvSpPr>
          <p:cNvPr id="5" name="Text Placeholder 4">
            <a:extLst>
              <a:ext uri="{FF2B5EF4-FFF2-40B4-BE49-F238E27FC236}">
                <a16:creationId xmlns:a16="http://schemas.microsoft.com/office/drawing/2014/main" id="{7DDEA90C-85E6-820A-4AEE-D788984E1CC5}"/>
              </a:ext>
            </a:extLst>
          </p:cNvPr>
          <p:cNvSpPr>
            <a:spLocks noGrp="1"/>
          </p:cNvSpPr>
          <p:nvPr>
            <p:ph type="body" sz="quarter" idx="74"/>
          </p:nvPr>
        </p:nvSpPr>
        <p:spPr/>
        <p:txBody>
          <a:bodyPr/>
          <a:lstStyle/>
          <a:p>
            <a:endParaRPr lang="en-GB"/>
          </a:p>
        </p:txBody>
      </p:sp>
    </p:spTree>
    <p:custDataLst>
      <p:tags r:id="rId1"/>
    </p:custDataLst>
    <p:extLst>
      <p:ext uri="{BB962C8B-B14F-4D97-AF65-F5344CB8AC3E}">
        <p14:creationId xmlns:p14="http://schemas.microsoft.com/office/powerpoint/2010/main" val="3947004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4673D-325F-B2E4-42BC-92B70AF779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B9F4DF5-9EDB-B564-2BED-CCCF99593460}"/>
              </a:ext>
            </a:extLst>
          </p:cNvPr>
          <p:cNvSpPr>
            <a:spLocks noGrp="1"/>
          </p:cNvSpPr>
          <p:nvPr>
            <p:ph type="title"/>
          </p:nvPr>
        </p:nvSpPr>
        <p:spPr/>
        <p:txBody>
          <a:bodyPr/>
          <a:lstStyle/>
          <a:p>
            <a:r>
              <a:rPr lang="sv-SE" sz="3600" dirty="0"/>
              <a:t>Vilka bedrägerimetoder ser vi vanligtvis?</a:t>
            </a:r>
            <a:endParaRPr lang="sv-SE" sz="3600" noProof="0" dirty="0"/>
          </a:p>
        </p:txBody>
      </p:sp>
      <p:sp>
        <p:nvSpPr>
          <p:cNvPr id="7" name="Text Placeholder 6">
            <a:extLst>
              <a:ext uri="{FF2B5EF4-FFF2-40B4-BE49-F238E27FC236}">
                <a16:creationId xmlns:a16="http://schemas.microsoft.com/office/drawing/2014/main" id="{13DBD2F7-BC07-2854-D120-B170207304E7}"/>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1534781C-AEFC-5A4A-8F1E-695C409AF126}"/>
              </a:ext>
            </a:extLst>
          </p:cNvPr>
          <p:cNvSpPr>
            <a:spLocks noGrp="1"/>
          </p:cNvSpPr>
          <p:nvPr>
            <p:ph type="body" sz="quarter" idx="16"/>
          </p:nvPr>
        </p:nvSpPr>
        <p:spPr/>
        <p:txBody>
          <a:bodyPr/>
          <a:lstStyle/>
          <a:p>
            <a:endParaRPr lang="sv-SE" noProof="0" dirty="0"/>
          </a:p>
        </p:txBody>
      </p:sp>
      <p:grpSp>
        <p:nvGrpSpPr>
          <p:cNvPr id="14" name="Group 13">
            <a:extLst>
              <a:ext uri="{FF2B5EF4-FFF2-40B4-BE49-F238E27FC236}">
                <a16:creationId xmlns:a16="http://schemas.microsoft.com/office/drawing/2014/main" id="{83C290B5-1D44-3E72-501E-C5A4285213F0}"/>
              </a:ext>
            </a:extLst>
          </p:cNvPr>
          <p:cNvGrpSpPr/>
          <p:nvPr/>
        </p:nvGrpSpPr>
        <p:grpSpPr>
          <a:xfrm>
            <a:off x="430215" y="2018668"/>
            <a:ext cx="5588508" cy="3904928"/>
            <a:chOff x="430215" y="2018668"/>
            <a:chExt cx="5588508" cy="3904928"/>
          </a:xfrm>
        </p:grpSpPr>
        <p:sp>
          <p:nvSpPr>
            <p:cNvPr id="15" name="Rectangle 14">
              <a:extLst>
                <a:ext uri="{FF2B5EF4-FFF2-40B4-BE49-F238E27FC236}">
                  <a16:creationId xmlns:a16="http://schemas.microsoft.com/office/drawing/2014/main" id="{C5E5484F-38EB-D2FC-1871-2C8992AE3BF9}"/>
                </a:ext>
              </a:extLst>
            </p:cNvPr>
            <p:cNvSpPr/>
            <p:nvPr/>
          </p:nvSpPr>
          <p:spPr>
            <a:xfrm>
              <a:off x="430215" y="2891029"/>
              <a:ext cx="5588508" cy="3032567"/>
            </a:xfrm>
            <a:prstGeom prst="rect">
              <a:avLst/>
            </a:prstGeom>
            <a:solidFill>
              <a:srgbClr val="C3E0EB"/>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18872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err="1">
                  <a:ln>
                    <a:noFill/>
                  </a:ln>
                  <a:solidFill>
                    <a:srgbClr val="003755"/>
                  </a:solidFill>
                  <a:effectLst/>
                  <a:uLnTx/>
                  <a:uFillTx/>
                  <a:latin typeface="DanskeRegular"/>
                  <a:ea typeface="+mn-ea"/>
                  <a:cs typeface="+mn-cs"/>
                </a:rPr>
                <a:t>Falska</a:t>
              </a:r>
              <a:r>
                <a:rPr kumimoji="0" lang="da-DK" sz="2000" b="1" i="0" u="none" strike="noStrike" kern="1200" cap="none" spc="0" normalizeH="0" baseline="0" noProof="0">
                  <a:ln>
                    <a:noFill/>
                  </a:ln>
                  <a:solidFill>
                    <a:srgbClr val="003755"/>
                  </a:solidFill>
                  <a:effectLst/>
                  <a:uLnTx/>
                  <a:uFillTx/>
                  <a:latin typeface="DanskeRegular"/>
                  <a:ea typeface="+mn-ea"/>
                  <a:cs typeface="+mn-cs"/>
                </a:rPr>
                <a:t> samtal (</a:t>
              </a:r>
              <a:r>
                <a:rPr kumimoji="0" lang="da-DK" sz="2000" b="1" i="0" u="none" strike="noStrike" kern="1200" cap="none" spc="0" normalizeH="0" baseline="0" noProof="0" err="1">
                  <a:ln>
                    <a:noFill/>
                  </a:ln>
                  <a:solidFill>
                    <a:srgbClr val="003755"/>
                  </a:solidFill>
                  <a:effectLst/>
                  <a:uLnTx/>
                  <a:uFillTx/>
                  <a:latin typeface="DanskeRegular"/>
                  <a:ea typeface="+mn-ea"/>
                  <a:cs typeface="+mn-cs"/>
                </a:rPr>
                <a:t>vishing</a:t>
              </a:r>
              <a:r>
                <a:rPr kumimoji="0" lang="da-DK" sz="2000" b="1" i="0" u="none" strike="noStrike" kern="1200" cap="none" spc="0" normalizeH="0" baseline="0" noProof="0">
                  <a:ln>
                    <a:noFill/>
                  </a:ln>
                  <a:solidFill>
                    <a:srgbClr val="003755"/>
                  </a:solidFill>
                  <a:effectLst/>
                  <a:uLnTx/>
                  <a:uFillTx/>
                  <a:latin typeface="DanskeRegular"/>
                  <a:ea typeface="+mn-ea"/>
                  <a:cs typeface="+mn-cs"/>
                </a:rPr>
                <a:t>)</a:t>
              </a:r>
              <a:endParaRPr kumimoji="0" lang="sv-SE" sz="2000" b="0" i="0" u="none" strike="noStrike" kern="1200" cap="none" spc="0" normalizeH="0" baseline="0" noProof="0">
                <a:ln>
                  <a:noFill/>
                </a:ln>
                <a:solidFill>
                  <a:srgbClr val="003755"/>
                </a:solidFill>
                <a:effectLst/>
                <a:uLnTx/>
                <a:uFillTx/>
                <a:latin typeface="Danske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srgbClr val="002346"/>
                  </a:solidFill>
                  <a:effectLst/>
                  <a:uLnTx/>
                  <a:uFillTx/>
                  <a:latin typeface="DanskeRegular"/>
                  <a:ea typeface="+mn-ea"/>
                  <a:cs typeface="+mn-cs"/>
                </a:rPr>
                <a:t>Lägg på luren! Om du blir misstänksam under ett telefonsamtal, avsluta samtalet så tidigt som möjligt</a:t>
              </a:r>
              <a:endParaRPr kumimoji="0" lang="da-DK" sz="2000" b="0" i="0" u="none" strike="noStrike" kern="1200" cap="none" spc="0" normalizeH="0" baseline="0" noProof="0">
                <a:ln>
                  <a:noFill/>
                </a:ln>
                <a:solidFill>
                  <a:srgbClr val="002346"/>
                </a:solidFill>
                <a:effectLst/>
                <a:uLnTx/>
                <a:uFillTx/>
                <a:latin typeface="DanskeRegular"/>
                <a:ea typeface="+mn-ea"/>
                <a:cs typeface="+mn-cs"/>
              </a:endParaRPr>
            </a:p>
          </p:txBody>
        </p:sp>
        <p:sp>
          <p:nvSpPr>
            <p:cNvPr id="16" name="Oval 15">
              <a:extLst>
                <a:ext uri="{FF2B5EF4-FFF2-40B4-BE49-F238E27FC236}">
                  <a16:creationId xmlns:a16="http://schemas.microsoft.com/office/drawing/2014/main" id="{4B403258-A8D0-5584-F0F9-2B3800748C87}"/>
                </a:ext>
              </a:extLst>
            </p:cNvPr>
            <p:cNvSpPr/>
            <p:nvPr/>
          </p:nvSpPr>
          <p:spPr>
            <a:xfrm>
              <a:off x="2321027" y="2018668"/>
              <a:ext cx="1806884" cy="1806884"/>
            </a:xfrm>
            <a:prstGeom prst="ellipse">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pic>
          <p:nvPicPr>
            <p:cNvPr id="17" name="Picture 16">
              <a:extLst>
                <a:ext uri="{FF2B5EF4-FFF2-40B4-BE49-F238E27FC236}">
                  <a16:creationId xmlns:a16="http://schemas.microsoft.com/office/drawing/2014/main" id="{75DE1478-05E1-D6AA-9933-B66E4D4A8920}"/>
                </a:ext>
              </a:extLst>
            </p:cNvPr>
            <p:cNvPicPr>
              <a:picLocks noChangeAspect="1"/>
            </p:cNvPicPr>
            <p:nvPr/>
          </p:nvPicPr>
          <p:blipFill>
            <a:blip r:embed="rId3"/>
            <a:stretch>
              <a:fillRect/>
            </a:stretch>
          </p:blipFill>
          <p:spPr>
            <a:xfrm>
              <a:off x="2462547" y="2160188"/>
              <a:ext cx="1523844" cy="1523844"/>
            </a:xfrm>
            <a:prstGeom prst="rect">
              <a:avLst/>
            </a:prstGeom>
          </p:spPr>
        </p:pic>
      </p:grpSp>
      <p:grpSp>
        <p:nvGrpSpPr>
          <p:cNvPr id="18" name="Group 17">
            <a:extLst>
              <a:ext uri="{FF2B5EF4-FFF2-40B4-BE49-F238E27FC236}">
                <a16:creationId xmlns:a16="http://schemas.microsoft.com/office/drawing/2014/main" id="{723662CF-96B2-441C-0B79-1B05F78E5774}"/>
              </a:ext>
            </a:extLst>
          </p:cNvPr>
          <p:cNvGrpSpPr/>
          <p:nvPr/>
        </p:nvGrpSpPr>
        <p:grpSpPr>
          <a:xfrm>
            <a:off x="6198682" y="2018668"/>
            <a:ext cx="5588508" cy="3904928"/>
            <a:chOff x="6198682" y="2018668"/>
            <a:chExt cx="5588508" cy="3904928"/>
          </a:xfrm>
        </p:grpSpPr>
        <p:sp>
          <p:nvSpPr>
            <p:cNvPr id="19" name="Rectangle 18">
              <a:extLst>
                <a:ext uri="{FF2B5EF4-FFF2-40B4-BE49-F238E27FC236}">
                  <a16:creationId xmlns:a16="http://schemas.microsoft.com/office/drawing/2014/main" id="{3F661428-51E3-F922-814A-E357751745A3}"/>
                </a:ext>
              </a:extLst>
            </p:cNvPr>
            <p:cNvSpPr/>
            <p:nvPr/>
          </p:nvSpPr>
          <p:spPr>
            <a:xfrm>
              <a:off x="6198682" y="2891029"/>
              <a:ext cx="5588508" cy="3032567"/>
            </a:xfrm>
            <a:prstGeom prst="rect">
              <a:avLst/>
            </a:prstGeom>
            <a:solidFill>
              <a:srgbClr val="EBE6F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18872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err="1">
                  <a:ln>
                    <a:noFill/>
                  </a:ln>
                  <a:solidFill>
                    <a:srgbClr val="003755"/>
                  </a:solidFill>
                  <a:effectLst/>
                  <a:uLnTx/>
                  <a:uFillTx/>
                  <a:latin typeface="DanskeRegular"/>
                  <a:ea typeface="+mn-ea"/>
                  <a:cs typeface="+mn-cs"/>
                </a:rPr>
                <a:t>Falska</a:t>
              </a:r>
              <a:r>
                <a:rPr kumimoji="0" lang="da-DK" sz="2000" b="1" i="0" u="none" strike="noStrike" kern="1200" cap="none" spc="0" normalizeH="0" baseline="0" noProof="0">
                  <a:ln>
                    <a:noFill/>
                  </a:ln>
                  <a:solidFill>
                    <a:srgbClr val="003755"/>
                  </a:solidFill>
                  <a:effectLst/>
                  <a:uLnTx/>
                  <a:uFillTx/>
                  <a:latin typeface="DanskeRegular"/>
                  <a:ea typeface="+mn-ea"/>
                  <a:cs typeface="+mn-cs"/>
                </a:rPr>
                <a:t> SMS (</a:t>
              </a:r>
              <a:r>
                <a:rPr kumimoji="0" lang="da-DK" sz="2000" b="1" i="0" u="none" strike="noStrike" kern="1200" cap="none" spc="0" normalizeH="0" baseline="0" noProof="0" err="1">
                  <a:ln>
                    <a:noFill/>
                  </a:ln>
                  <a:solidFill>
                    <a:srgbClr val="003755"/>
                  </a:solidFill>
                  <a:effectLst/>
                  <a:uLnTx/>
                  <a:uFillTx/>
                  <a:latin typeface="DanskeRegular"/>
                  <a:ea typeface="+mn-ea"/>
                  <a:cs typeface="+mn-cs"/>
                </a:rPr>
                <a:t>smishing</a:t>
              </a:r>
              <a:r>
                <a:rPr kumimoji="0" lang="da-DK" sz="2000" b="1" i="0" u="none" strike="noStrike" kern="1200" cap="none" spc="0" normalizeH="0" baseline="0" noProof="0">
                  <a:ln>
                    <a:noFill/>
                  </a:ln>
                  <a:solidFill>
                    <a:srgbClr val="003755"/>
                  </a:solidFill>
                  <a:effectLst/>
                  <a:uLnTx/>
                  <a:uFillTx/>
                  <a:latin typeface="DanskeRegular"/>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a:ln>
                    <a:noFill/>
                  </a:ln>
                  <a:solidFill>
                    <a:srgbClr val="002346"/>
                  </a:solidFill>
                  <a:effectLst/>
                  <a:uLnTx/>
                  <a:uFillTx/>
                  <a:latin typeface="DanskeRegular"/>
                  <a:ea typeface="+mn-ea"/>
                  <a:cs typeface="+mn-cs"/>
                </a:rPr>
                <a:t>Klicka aldrig på en länk eller fil som du inte </a:t>
              </a:r>
              <a:br>
                <a:rPr kumimoji="0" lang="sv-SE" sz="2000" b="0" i="0" u="none" strike="noStrike" kern="1200" cap="none" spc="0" normalizeH="0" baseline="0" noProof="0">
                  <a:ln>
                    <a:noFill/>
                  </a:ln>
                  <a:solidFill>
                    <a:srgbClr val="002346"/>
                  </a:solidFill>
                  <a:effectLst/>
                  <a:uLnTx/>
                  <a:uFillTx/>
                  <a:latin typeface="DanskeRegular"/>
                  <a:ea typeface="+mn-ea"/>
                  <a:cs typeface="+mn-cs"/>
                </a:rPr>
              </a:br>
              <a:r>
                <a:rPr kumimoji="0" lang="sv-SE" sz="2000" b="0" i="0" u="none" strike="noStrike" kern="1200" cap="none" spc="0" normalizeH="0" baseline="0" noProof="0">
                  <a:ln>
                    <a:noFill/>
                  </a:ln>
                  <a:solidFill>
                    <a:srgbClr val="002346"/>
                  </a:solidFill>
                  <a:effectLst/>
                  <a:uLnTx/>
                  <a:uFillTx/>
                  <a:latin typeface="DanskeRegular"/>
                  <a:ea typeface="+mn-ea"/>
                  <a:cs typeface="+mn-cs"/>
                </a:rPr>
                <a:t>har bett om</a:t>
              </a:r>
              <a:endParaRPr kumimoji="0" lang="da-DK" sz="2000" b="0" i="0" u="none" strike="noStrike" kern="1200" cap="none" spc="0" normalizeH="0" baseline="0" noProof="0">
                <a:ln>
                  <a:noFill/>
                </a:ln>
                <a:solidFill>
                  <a:srgbClr val="002346"/>
                </a:solidFill>
                <a:effectLst/>
                <a:uLnTx/>
                <a:uFillTx/>
                <a:latin typeface="DanskeRegular"/>
                <a:ea typeface="+mn-ea"/>
                <a:cs typeface="+mn-cs"/>
              </a:endParaRPr>
            </a:p>
          </p:txBody>
        </p:sp>
        <p:sp>
          <p:nvSpPr>
            <p:cNvPr id="20" name="Oval 19">
              <a:extLst>
                <a:ext uri="{FF2B5EF4-FFF2-40B4-BE49-F238E27FC236}">
                  <a16:creationId xmlns:a16="http://schemas.microsoft.com/office/drawing/2014/main" id="{BD0124C2-A036-0FE6-CA3F-D2CE85AE84F4}"/>
                </a:ext>
              </a:extLst>
            </p:cNvPr>
            <p:cNvSpPr/>
            <p:nvPr/>
          </p:nvSpPr>
          <p:spPr>
            <a:xfrm>
              <a:off x="8089495" y="2018668"/>
              <a:ext cx="1806884" cy="1806884"/>
            </a:xfrm>
            <a:prstGeom prst="ellipse">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pic>
          <p:nvPicPr>
            <p:cNvPr id="21" name="Picture 20">
              <a:extLst>
                <a:ext uri="{FF2B5EF4-FFF2-40B4-BE49-F238E27FC236}">
                  <a16:creationId xmlns:a16="http://schemas.microsoft.com/office/drawing/2014/main" id="{BA906CBF-3A06-E55B-C06A-E4D68783E7D0}"/>
                </a:ext>
              </a:extLst>
            </p:cNvPr>
            <p:cNvPicPr>
              <a:picLocks noChangeAspect="1"/>
            </p:cNvPicPr>
            <p:nvPr/>
          </p:nvPicPr>
          <p:blipFill>
            <a:blip r:embed="rId4"/>
            <a:stretch>
              <a:fillRect/>
            </a:stretch>
          </p:blipFill>
          <p:spPr>
            <a:xfrm>
              <a:off x="8231015" y="2160188"/>
              <a:ext cx="1523844" cy="1523844"/>
            </a:xfrm>
            <a:prstGeom prst="rect">
              <a:avLst/>
            </a:prstGeom>
          </p:spPr>
        </p:pic>
      </p:grpSp>
    </p:spTree>
    <p:extLst>
      <p:ext uri="{BB962C8B-B14F-4D97-AF65-F5344CB8AC3E}">
        <p14:creationId xmlns:p14="http://schemas.microsoft.com/office/powerpoint/2010/main" val="1111712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8AEAB-47E6-E327-DAF1-B5D2E09E9B6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FA4515D0-31F0-49E2-05CD-5932FF6959C6}"/>
              </a:ext>
            </a:extLst>
          </p:cNvPr>
          <p:cNvSpPr>
            <a:spLocks noGrp="1"/>
          </p:cNvSpPr>
          <p:nvPr>
            <p:ph type="title"/>
          </p:nvPr>
        </p:nvSpPr>
        <p:spPr/>
        <p:txBody>
          <a:bodyPr/>
          <a:lstStyle/>
          <a:p>
            <a:r>
              <a:rPr lang="sv-SE" sz="3600" dirty="0"/>
              <a:t>Film – Bli svårlurad  </a:t>
            </a:r>
            <a:endParaRPr lang="sv-SE" sz="3600" noProof="0" dirty="0"/>
          </a:p>
        </p:txBody>
      </p:sp>
      <p:sp>
        <p:nvSpPr>
          <p:cNvPr id="7" name="Text Placeholder 6">
            <a:extLst>
              <a:ext uri="{FF2B5EF4-FFF2-40B4-BE49-F238E27FC236}">
                <a16:creationId xmlns:a16="http://schemas.microsoft.com/office/drawing/2014/main" id="{79547643-DBB2-1255-8EB5-C8C6DDCC0563}"/>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4869343B-773C-A8D1-99CB-2E9AB139BB83}"/>
              </a:ext>
            </a:extLst>
          </p:cNvPr>
          <p:cNvSpPr>
            <a:spLocks noGrp="1"/>
          </p:cNvSpPr>
          <p:nvPr>
            <p:ph type="body" sz="quarter" idx="16"/>
          </p:nvPr>
        </p:nvSpPr>
        <p:spPr/>
        <p:txBody>
          <a:bodyPr/>
          <a:lstStyle/>
          <a:p>
            <a:endParaRPr lang="sv-SE" noProof="0" dirty="0"/>
          </a:p>
        </p:txBody>
      </p:sp>
      <p:pic>
        <p:nvPicPr>
          <p:cNvPr id="3" name="Online Media 2" title="Svårlurad! Kampanjfilm, telefonbedrägerier">
            <a:hlinkClick r:id="" action="ppaction://media"/>
            <a:extLst>
              <a:ext uri="{FF2B5EF4-FFF2-40B4-BE49-F238E27FC236}">
                <a16:creationId xmlns:a16="http://schemas.microsoft.com/office/drawing/2014/main" id="{B82EF401-B030-DA0D-C0AA-9E105FB01817}"/>
              </a:ext>
            </a:extLst>
          </p:cNvPr>
          <p:cNvPicPr>
            <a:picLocks noRot="1" noChangeAspect="1"/>
          </p:cNvPicPr>
          <p:nvPr>
            <a:videoFile r:link="rId1"/>
          </p:nvPr>
        </p:nvPicPr>
        <p:blipFill>
          <a:blip r:embed="rId4"/>
          <a:stretch>
            <a:fillRect/>
          </a:stretch>
        </p:blipFill>
        <p:spPr>
          <a:xfrm>
            <a:off x="1516283" y="1346793"/>
            <a:ext cx="9248173" cy="5225229"/>
          </a:xfrm>
          <a:prstGeom prst="rect">
            <a:avLst/>
          </a:prstGeom>
        </p:spPr>
      </p:pic>
    </p:spTree>
    <p:extLst>
      <p:ext uri="{BB962C8B-B14F-4D97-AF65-F5344CB8AC3E}">
        <p14:creationId xmlns:p14="http://schemas.microsoft.com/office/powerpoint/2010/main" val="346012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A1803-9990-FAFF-F082-96A10F85DFF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A4E11B-92ED-007F-F571-E193884F55B0}"/>
              </a:ext>
            </a:extLst>
          </p:cNvPr>
          <p:cNvSpPr>
            <a:spLocks noGrp="1"/>
          </p:cNvSpPr>
          <p:nvPr>
            <p:ph type="title"/>
          </p:nvPr>
        </p:nvSpPr>
        <p:spPr/>
        <p:txBody>
          <a:bodyPr/>
          <a:lstStyle/>
          <a:p>
            <a:r>
              <a:rPr lang="sv-SE" sz="3600" dirty="0"/>
              <a:t>Oväntat hembesök (Fysisk </a:t>
            </a:r>
            <a:r>
              <a:rPr lang="sv-SE" sz="3600" dirty="0" err="1"/>
              <a:t>vishing</a:t>
            </a:r>
            <a:r>
              <a:rPr lang="sv-SE" sz="3600" dirty="0"/>
              <a:t>) </a:t>
            </a:r>
            <a:endParaRPr lang="sv-SE" sz="3600" noProof="0" dirty="0"/>
          </a:p>
        </p:txBody>
      </p:sp>
      <p:sp>
        <p:nvSpPr>
          <p:cNvPr id="7" name="Text Placeholder 6">
            <a:extLst>
              <a:ext uri="{FF2B5EF4-FFF2-40B4-BE49-F238E27FC236}">
                <a16:creationId xmlns:a16="http://schemas.microsoft.com/office/drawing/2014/main" id="{4673517B-4544-003A-2F01-F9AA46FF4A9E}"/>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CB812E21-AFA3-6972-3128-9787C366E166}"/>
              </a:ext>
            </a:extLst>
          </p:cNvPr>
          <p:cNvSpPr>
            <a:spLocks noGrp="1"/>
          </p:cNvSpPr>
          <p:nvPr>
            <p:ph type="body" sz="quarter" idx="16"/>
          </p:nvPr>
        </p:nvSpPr>
        <p:spPr/>
        <p:txBody>
          <a:bodyPr/>
          <a:lstStyle/>
          <a:p>
            <a:endParaRPr lang="sv-SE" noProof="0" dirty="0"/>
          </a:p>
        </p:txBody>
      </p:sp>
      <p:sp>
        <p:nvSpPr>
          <p:cNvPr id="2" name="Rectangle 1">
            <a:extLst>
              <a:ext uri="{FF2B5EF4-FFF2-40B4-BE49-F238E27FC236}">
                <a16:creationId xmlns:a16="http://schemas.microsoft.com/office/drawing/2014/main" id="{69A0FE72-81AE-5017-E646-D8ECBA3EBB44}"/>
              </a:ext>
            </a:extLst>
          </p:cNvPr>
          <p:cNvSpPr/>
          <p:nvPr/>
        </p:nvSpPr>
        <p:spPr>
          <a:xfrm>
            <a:off x="432198" y="1522414"/>
            <a:ext cx="5254227" cy="1583460"/>
          </a:xfrm>
          <a:prstGeom prst="rect">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404041"/>
                </a:solidFill>
                <a:effectLst/>
                <a:uLnTx/>
                <a:uFillTx/>
                <a:latin typeface="DanskeRegular"/>
                <a:ea typeface="+mn-ea"/>
                <a:cs typeface="+mn-cs"/>
              </a:rPr>
              <a:t>Fysisk </a:t>
            </a:r>
            <a:r>
              <a:rPr kumimoji="0" lang="sv-SE" sz="1600" b="0" i="0" u="none" strike="noStrike" kern="1200" cap="none" spc="0" normalizeH="0" baseline="0" noProof="0" dirty="0" err="1">
                <a:ln>
                  <a:noFill/>
                </a:ln>
                <a:solidFill>
                  <a:srgbClr val="404041"/>
                </a:solidFill>
                <a:effectLst/>
                <a:uLnTx/>
                <a:uFillTx/>
                <a:latin typeface="DanskeRegular"/>
                <a:ea typeface="+mn-ea"/>
                <a:cs typeface="+mn-cs"/>
              </a:rPr>
              <a:t>vishing</a:t>
            </a:r>
            <a:r>
              <a:rPr kumimoji="0" lang="sv-SE" sz="1600" b="0" i="0" u="none" strike="noStrike" kern="1200" cap="none" spc="0" normalizeH="0" baseline="0" noProof="0" dirty="0">
                <a:ln>
                  <a:noFill/>
                </a:ln>
                <a:solidFill>
                  <a:srgbClr val="404041"/>
                </a:solidFill>
                <a:effectLst/>
                <a:uLnTx/>
                <a:uFillTx/>
                <a:latin typeface="DanskeRegular"/>
                <a:ea typeface="+mn-ea"/>
                <a:cs typeface="+mn-cs"/>
              </a:rPr>
              <a:t> är en form av bedrägeri där kriminella först ringer/</a:t>
            </a:r>
            <a:r>
              <a:rPr kumimoji="0" lang="sv-SE" sz="1600" b="0" i="0" u="none" strike="noStrike" kern="1200" cap="none" spc="0" normalizeH="0" baseline="0" noProof="0" dirty="0" err="1">
                <a:ln>
                  <a:noFill/>
                </a:ln>
                <a:solidFill>
                  <a:srgbClr val="404041"/>
                </a:solidFill>
                <a:effectLst/>
                <a:uLnTx/>
                <a:uFillTx/>
                <a:latin typeface="DanskeRegular"/>
                <a:ea typeface="+mn-ea"/>
                <a:cs typeface="+mn-cs"/>
              </a:rPr>
              <a:t>SMS:ar</a:t>
            </a:r>
            <a:r>
              <a:rPr kumimoji="0" lang="sv-SE" sz="1600" b="0" i="0" u="none" strike="noStrike" kern="1200" cap="none" spc="0" normalizeH="0" baseline="0" noProof="0" dirty="0">
                <a:ln>
                  <a:noFill/>
                </a:ln>
                <a:solidFill>
                  <a:srgbClr val="404041"/>
                </a:solidFill>
                <a:effectLst/>
                <a:uLnTx/>
                <a:uFillTx/>
                <a:latin typeface="DanskeRegular"/>
                <a:ea typeface="+mn-ea"/>
                <a:cs typeface="+mn-cs"/>
              </a:rPr>
              <a:t> för att komma åt personlig information. Därefter besöker de personen i bostaden för att hämta upp eventuella värdesaker eller bankkort. </a:t>
            </a:r>
          </a:p>
        </p:txBody>
      </p:sp>
      <p:sp>
        <p:nvSpPr>
          <p:cNvPr id="3" name="Rectangle 2">
            <a:extLst>
              <a:ext uri="{FF2B5EF4-FFF2-40B4-BE49-F238E27FC236}">
                <a16:creationId xmlns:a16="http://schemas.microsoft.com/office/drawing/2014/main" id="{EDCB6442-AC96-E6BC-5219-4FF8CD43A570}"/>
              </a:ext>
            </a:extLst>
          </p:cNvPr>
          <p:cNvSpPr/>
          <p:nvPr/>
        </p:nvSpPr>
        <p:spPr>
          <a:xfrm>
            <a:off x="432198" y="3242762"/>
            <a:ext cx="5254227" cy="1377223"/>
          </a:xfrm>
          <a:prstGeom prst="rect">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600"/>
              </a:spcBef>
              <a:spcAft>
                <a:spcPts val="0"/>
              </a:spcAft>
              <a:buClr>
                <a:srgbClr val="003755"/>
              </a:buClr>
              <a:buSzTx/>
              <a:buFontTx/>
              <a:buNone/>
              <a:tabLst/>
              <a:defRPr/>
            </a:pPr>
            <a:r>
              <a:rPr kumimoji="0" lang="sv-SE" sz="1600" b="0" i="0" u="none" strike="noStrike" kern="1200" cap="none" spc="0" normalizeH="0" baseline="0" noProof="0" dirty="0">
                <a:ln>
                  <a:noFill/>
                </a:ln>
                <a:solidFill>
                  <a:srgbClr val="404041"/>
                </a:solidFill>
                <a:effectLst/>
                <a:uLnTx/>
                <a:uFillTx/>
                <a:latin typeface="DanskeRegular"/>
                <a:ea typeface="+mn-ea"/>
                <a:cs typeface="+mn-cs"/>
              </a:rPr>
              <a:t>Informationen är ofta anpassad till den som tar emot samtalet. Detta innebär att uppringaren kan utge sig för att  vara ifrån banken, Polisen, hemtjänst eller sjukvård. </a:t>
            </a:r>
            <a:endParaRPr kumimoji="0" lang="en-GB" sz="18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4" name="Rectangle 3">
            <a:extLst>
              <a:ext uri="{FF2B5EF4-FFF2-40B4-BE49-F238E27FC236}">
                <a16:creationId xmlns:a16="http://schemas.microsoft.com/office/drawing/2014/main" id="{5F1952FC-4A13-DAB4-99A2-77B17961EF0E}"/>
              </a:ext>
            </a:extLst>
          </p:cNvPr>
          <p:cNvSpPr/>
          <p:nvPr/>
        </p:nvSpPr>
        <p:spPr>
          <a:xfrm>
            <a:off x="432198" y="4756873"/>
            <a:ext cx="5254227" cy="1662976"/>
          </a:xfrm>
          <a:prstGeom prst="rect">
            <a:avLst/>
          </a:prstGeom>
          <a:solidFill>
            <a:srgbClr val="FEDDBF"/>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srgbClr val="404041"/>
                </a:solidFill>
                <a:effectLst/>
                <a:uLnTx/>
                <a:uFillTx/>
                <a:latin typeface="DanskeRegular"/>
                <a:ea typeface="+mn-ea"/>
                <a:cs typeface="+mn-cs"/>
              </a:rPr>
              <a:t>Bedragaren kan alltså anta olika roller. De kan t ex informera om ett akut problem rörande personens ekonomi eller erbjuda hjälp genom att skicka  personal till personen för att säkerställa konton eller värdeföremål. </a:t>
            </a:r>
          </a:p>
        </p:txBody>
      </p:sp>
      <p:pic>
        <p:nvPicPr>
          <p:cNvPr id="6" name="Picture 5">
            <a:extLst>
              <a:ext uri="{FF2B5EF4-FFF2-40B4-BE49-F238E27FC236}">
                <a16:creationId xmlns:a16="http://schemas.microsoft.com/office/drawing/2014/main" id="{09C3C7A4-4D30-A13C-F476-A5EA6046E07B}"/>
              </a:ext>
            </a:extLst>
          </p:cNvPr>
          <p:cNvPicPr>
            <a:picLocks noChangeAspect="1"/>
          </p:cNvPicPr>
          <p:nvPr/>
        </p:nvPicPr>
        <p:blipFill rotWithShape="1">
          <a:blip r:embed="rId3"/>
          <a:srcRect l="16614" r="8400" b="8212"/>
          <a:stretch/>
        </p:blipFill>
        <p:spPr>
          <a:xfrm>
            <a:off x="5786439" y="1522413"/>
            <a:ext cx="6000750" cy="4897437"/>
          </a:xfrm>
          <a:prstGeom prst="rect">
            <a:avLst/>
          </a:prstGeom>
        </p:spPr>
      </p:pic>
    </p:spTree>
    <p:extLst>
      <p:ext uri="{BB962C8B-B14F-4D97-AF65-F5344CB8AC3E}">
        <p14:creationId xmlns:p14="http://schemas.microsoft.com/office/powerpoint/2010/main" val="2141545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B0DB4-A98B-98E4-8D67-380E7F071453}"/>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8251508-EB5F-37F7-1B93-BF4CD916AACA}"/>
              </a:ext>
            </a:extLst>
          </p:cNvPr>
          <p:cNvSpPr>
            <a:spLocks noGrp="1"/>
          </p:cNvSpPr>
          <p:nvPr>
            <p:ph type="title"/>
          </p:nvPr>
        </p:nvSpPr>
        <p:spPr/>
        <p:txBody>
          <a:bodyPr/>
          <a:lstStyle/>
          <a:p>
            <a:r>
              <a:rPr lang="sv-SE" sz="3600" dirty="0"/>
              <a:t>Film - Fysisk </a:t>
            </a:r>
            <a:r>
              <a:rPr lang="sv-SE" sz="3600" dirty="0" err="1"/>
              <a:t>vishing</a:t>
            </a:r>
            <a:endParaRPr lang="sv-SE" sz="3600" noProof="0" dirty="0"/>
          </a:p>
        </p:txBody>
      </p:sp>
      <p:sp>
        <p:nvSpPr>
          <p:cNvPr id="7" name="Text Placeholder 6">
            <a:extLst>
              <a:ext uri="{FF2B5EF4-FFF2-40B4-BE49-F238E27FC236}">
                <a16:creationId xmlns:a16="http://schemas.microsoft.com/office/drawing/2014/main" id="{84045B2D-A3EA-5E6F-AD24-F00D7F32B286}"/>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E7797AF8-476A-54FC-7A64-37215EDD7DEC}"/>
              </a:ext>
            </a:extLst>
          </p:cNvPr>
          <p:cNvSpPr>
            <a:spLocks noGrp="1"/>
          </p:cNvSpPr>
          <p:nvPr>
            <p:ph type="body" sz="quarter" idx="16"/>
          </p:nvPr>
        </p:nvSpPr>
        <p:spPr/>
        <p:txBody>
          <a:bodyPr/>
          <a:lstStyle/>
          <a:p>
            <a:endParaRPr lang="sv-SE" noProof="0" dirty="0"/>
          </a:p>
        </p:txBody>
      </p:sp>
      <p:pic>
        <p:nvPicPr>
          <p:cNvPr id="13" name="Online Media 12" title="Fysisk vishing">
            <a:hlinkClick r:id="" action="ppaction://media"/>
            <a:extLst>
              <a:ext uri="{FF2B5EF4-FFF2-40B4-BE49-F238E27FC236}">
                <a16:creationId xmlns:a16="http://schemas.microsoft.com/office/drawing/2014/main" id="{252C1F43-5DC8-B86F-1B8B-9EE6E70BBF69}"/>
              </a:ext>
            </a:extLst>
          </p:cNvPr>
          <p:cNvPicPr>
            <a:picLocks noRot="1" noChangeAspect="1"/>
          </p:cNvPicPr>
          <p:nvPr>
            <a:videoFile r:link="rId1"/>
          </p:nvPr>
        </p:nvPicPr>
        <p:blipFill>
          <a:blip r:embed="rId4"/>
          <a:stretch>
            <a:fillRect/>
          </a:stretch>
        </p:blipFill>
        <p:spPr>
          <a:xfrm>
            <a:off x="1334937" y="1300976"/>
            <a:ext cx="9329263" cy="5271046"/>
          </a:xfrm>
          <a:prstGeom prst="rect">
            <a:avLst/>
          </a:prstGeom>
        </p:spPr>
      </p:pic>
    </p:spTree>
    <p:extLst>
      <p:ext uri="{BB962C8B-B14F-4D97-AF65-F5344CB8AC3E}">
        <p14:creationId xmlns:p14="http://schemas.microsoft.com/office/powerpoint/2010/main" val="151444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8411C-5695-A819-14BD-7457C99A06D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24C527F-A6AF-0779-24AA-F511AFFE9371}"/>
              </a:ext>
            </a:extLst>
          </p:cNvPr>
          <p:cNvSpPr>
            <a:spLocks noGrp="1"/>
          </p:cNvSpPr>
          <p:nvPr>
            <p:ph type="title"/>
          </p:nvPr>
        </p:nvSpPr>
        <p:spPr/>
        <p:txBody>
          <a:bodyPr/>
          <a:lstStyle/>
          <a:p>
            <a:r>
              <a:rPr lang="sv-SE" sz="3600" dirty="0"/>
              <a:t>Vilka bedrägerimetoder ser vi vanligtvis?</a:t>
            </a:r>
            <a:endParaRPr lang="sv-SE" sz="3600" noProof="0" dirty="0"/>
          </a:p>
        </p:txBody>
      </p:sp>
      <p:sp>
        <p:nvSpPr>
          <p:cNvPr id="7" name="Text Placeholder 6">
            <a:extLst>
              <a:ext uri="{FF2B5EF4-FFF2-40B4-BE49-F238E27FC236}">
                <a16:creationId xmlns:a16="http://schemas.microsoft.com/office/drawing/2014/main" id="{E6A8D43A-48CD-ACB6-7CDC-918F56FACDAF}"/>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4A50BA34-A2A7-4DE4-32B8-FA72EC277F58}"/>
              </a:ext>
            </a:extLst>
          </p:cNvPr>
          <p:cNvSpPr>
            <a:spLocks noGrp="1"/>
          </p:cNvSpPr>
          <p:nvPr>
            <p:ph type="body" sz="quarter" idx="16"/>
          </p:nvPr>
        </p:nvSpPr>
        <p:spPr/>
        <p:txBody>
          <a:bodyPr/>
          <a:lstStyle/>
          <a:p>
            <a:endParaRPr lang="sv-SE" noProof="0" dirty="0"/>
          </a:p>
        </p:txBody>
      </p:sp>
      <p:grpSp>
        <p:nvGrpSpPr>
          <p:cNvPr id="2" name="Group 1">
            <a:extLst>
              <a:ext uri="{FF2B5EF4-FFF2-40B4-BE49-F238E27FC236}">
                <a16:creationId xmlns:a16="http://schemas.microsoft.com/office/drawing/2014/main" id="{368768D7-DD40-8047-94FC-107D37BDB762}"/>
              </a:ext>
            </a:extLst>
          </p:cNvPr>
          <p:cNvGrpSpPr/>
          <p:nvPr/>
        </p:nvGrpSpPr>
        <p:grpSpPr>
          <a:xfrm>
            <a:off x="430215" y="2018668"/>
            <a:ext cx="5588508" cy="3904928"/>
            <a:chOff x="430215" y="2018668"/>
            <a:chExt cx="5588508" cy="3904928"/>
          </a:xfrm>
        </p:grpSpPr>
        <p:sp>
          <p:nvSpPr>
            <p:cNvPr id="3" name="Rectangle 2">
              <a:extLst>
                <a:ext uri="{FF2B5EF4-FFF2-40B4-BE49-F238E27FC236}">
                  <a16:creationId xmlns:a16="http://schemas.microsoft.com/office/drawing/2014/main" id="{2737F78B-9021-36A6-1BBE-974B7C35CD85}"/>
                </a:ext>
              </a:extLst>
            </p:cNvPr>
            <p:cNvSpPr/>
            <p:nvPr/>
          </p:nvSpPr>
          <p:spPr>
            <a:xfrm>
              <a:off x="430215" y="2891029"/>
              <a:ext cx="5588508" cy="3032567"/>
            </a:xfrm>
            <a:prstGeom prst="rect">
              <a:avLst/>
            </a:prstGeom>
            <a:solidFill>
              <a:srgbClr val="F9DAD8"/>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09728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err="1">
                  <a:ln>
                    <a:noFill/>
                  </a:ln>
                  <a:solidFill>
                    <a:srgbClr val="003755"/>
                  </a:solidFill>
                  <a:effectLst/>
                  <a:uLnTx/>
                  <a:uFillTx/>
                  <a:latin typeface="DanskeRegular"/>
                  <a:ea typeface="+mn-ea"/>
                  <a:cs typeface="+mn-cs"/>
                </a:rPr>
                <a:t>Romansbedrägeri</a:t>
              </a:r>
              <a:endParaRPr kumimoji="0" lang="da-DK" sz="2000" b="1" i="0" u="none" strike="noStrike" kern="1200" cap="none" spc="0" normalizeH="0" baseline="0" noProof="0" dirty="0">
                <a:ln>
                  <a:noFill/>
                </a:ln>
                <a:solidFill>
                  <a:srgbClr val="003755"/>
                </a:solidFill>
                <a:effectLst/>
                <a:uLnTx/>
                <a:uFillTx/>
                <a:latin typeface="DanskeRegular"/>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2000" b="0" i="0" u="none" strike="noStrike" kern="1200" cap="none" spc="0" normalizeH="0" baseline="0" noProof="0" dirty="0">
                  <a:ln>
                    <a:noFill/>
                  </a:ln>
                  <a:solidFill>
                    <a:srgbClr val="002346"/>
                  </a:solidFill>
                  <a:effectLst/>
                  <a:uLnTx/>
                  <a:uFillTx/>
                  <a:latin typeface="DanskeRegular"/>
                  <a:ea typeface="+mn-ea"/>
                  <a:cs typeface="+mn-cs"/>
                </a:rPr>
                <a:t>Var uppmärksam om förfrågningar om pengar – även små belopp. Skicka aldrig pengar, kortuppgifter, kontouppgifter eller kopior av personliga dokument</a:t>
              </a:r>
              <a:endParaRPr kumimoji="0" lang="da-DK" sz="20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4" name="Oval 3">
              <a:extLst>
                <a:ext uri="{FF2B5EF4-FFF2-40B4-BE49-F238E27FC236}">
                  <a16:creationId xmlns:a16="http://schemas.microsoft.com/office/drawing/2014/main" id="{4E9F4CBD-E326-BA0E-C216-D4D6FF6A5904}"/>
                </a:ext>
              </a:extLst>
            </p:cNvPr>
            <p:cNvSpPr/>
            <p:nvPr/>
          </p:nvSpPr>
          <p:spPr>
            <a:xfrm>
              <a:off x="2321027" y="2018668"/>
              <a:ext cx="1806884" cy="1806884"/>
            </a:xfrm>
            <a:prstGeom prst="ellipse">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pic>
          <p:nvPicPr>
            <p:cNvPr id="6" name="Picture 5">
              <a:extLst>
                <a:ext uri="{FF2B5EF4-FFF2-40B4-BE49-F238E27FC236}">
                  <a16:creationId xmlns:a16="http://schemas.microsoft.com/office/drawing/2014/main" id="{09867D48-C8D1-0F7F-4780-1BEC7A3C97A0}"/>
                </a:ext>
              </a:extLst>
            </p:cNvPr>
            <p:cNvPicPr>
              <a:picLocks noChangeAspect="1"/>
            </p:cNvPicPr>
            <p:nvPr/>
          </p:nvPicPr>
          <p:blipFill>
            <a:blip r:embed="rId4"/>
            <a:stretch>
              <a:fillRect/>
            </a:stretch>
          </p:blipFill>
          <p:spPr>
            <a:xfrm>
              <a:off x="2462547" y="2160188"/>
              <a:ext cx="1523844" cy="1523844"/>
            </a:xfrm>
            <a:prstGeom prst="rect">
              <a:avLst/>
            </a:prstGeom>
          </p:spPr>
        </p:pic>
      </p:grpSp>
      <p:grpSp>
        <p:nvGrpSpPr>
          <p:cNvPr id="9" name="Group 8">
            <a:extLst>
              <a:ext uri="{FF2B5EF4-FFF2-40B4-BE49-F238E27FC236}">
                <a16:creationId xmlns:a16="http://schemas.microsoft.com/office/drawing/2014/main" id="{92630A9E-CF0C-5ABD-AEE6-176AADE37AF6}"/>
              </a:ext>
            </a:extLst>
          </p:cNvPr>
          <p:cNvGrpSpPr/>
          <p:nvPr/>
        </p:nvGrpSpPr>
        <p:grpSpPr>
          <a:xfrm>
            <a:off x="6198682" y="2018668"/>
            <a:ext cx="5588508" cy="3904928"/>
            <a:chOff x="6198682" y="2018668"/>
            <a:chExt cx="5588508" cy="3904928"/>
          </a:xfrm>
        </p:grpSpPr>
        <p:sp>
          <p:nvSpPr>
            <p:cNvPr id="10" name="Rectangle 9">
              <a:extLst>
                <a:ext uri="{FF2B5EF4-FFF2-40B4-BE49-F238E27FC236}">
                  <a16:creationId xmlns:a16="http://schemas.microsoft.com/office/drawing/2014/main" id="{F6886A17-275E-F87A-0BD5-7420DEE5BF46}"/>
                </a:ext>
              </a:extLst>
            </p:cNvPr>
            <p:cNvSpPr/>
            <p:nvPr/>
          </p:nvSpPr>
          <p:spPr>
            <a:xfrm>
              <a:off x="6198682" y="2891029"/>
              <a:ext cx="5588508" cy="3032567"/>
            </a:xfrm>
            <a:prstGeom prst="rect">
              <a:avLst/>
            </a:prstGeom>
            <a:solidFill>
              <a:srgbClr val="D4E1EA"/>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097280" rIns="182880" bIns="18288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err="1">
                  <a:ln>
                    <a:noFill/>
                  </a:ln>
                  <a:solidFill>
                    <a:srgbClr val="003755"/>
                  </a:solidFill>
                  <a:effectLst/>
                  <a:uLnTx/>
                  <a:uFillTx/>
                  <a:latin typeface="DanskeRegular"/>
                  <a:ea typeface="+mn-ea"/>
                  <a:cs typeface="+mn-cs"/>
                </a:rPr>
                <a:t>Investeringsbedrägeri</a:t>
              </a:r>
              <a:endParaRPr kumimoji="0" lang="da-DK" sz="2000" b="1" i="0" u="none" strike="noStrike" kern="1200" cap="none" spc="0" normalizeH="0" baseline="0" noProof="0" dirty="0">
                <a:ln>
                  <a:noFill/>
                </a:ln>
                <a:solidFill>
                  <a:srgbClr val="003755"/>
                </a:solidFill>
                <a:effectLst/>
                <a:uLnTx/>
                <a:uFillTx/>
                <a:latin typeface="DanskeRegular"/>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sv-SE" sz="2000" b="0" i="0" u="none" strike="noStrike" kern="1200" cap="none" spc="0" normalizeH="0" baseline="0" noProof="0" dirty="0">
                  <a:ln>
                    <a:noFill/>
                  </a:ln>
                  <a:solidFill>
                    <a:srgbClr val="002346"/>
                  </a:solidFill>
                  <a:effectLst/>
                  <a:uLnTx/>
                  <a:uFillTx/>
                  <a:latin typeface="DanskeRegular"/>
                  <a:ea typeface="+mn-ea"/>
                  <a:cs typeface="+mn-cs"/>
                </a:rPr>
                <a:t>Vill du börja investera bör du prata med ditt nätverk, vänner och bekanta så att du kan söka rätt råd</a:t>
              </a:r>
              <a:endParaRPr kumimoji="0" lang="da-DK" sz="2000" b="0" i="0" u="none" strike="noStrike" kern="1200" cap="none" spc="0" normalizeH="0" baseline="0" noProof="0" dirty="0">
                <a:ln>
                  <a:noFill/>
                </a:ln>
                <a:solidFill>
                  <a:srgbClr val="002346"/>
                </a:solidFill>
                <a:effectLst/>
                <a:uLnTx/>
                <a:uFillTx/>
                <a:latin typeface="DanskeRegular"/>
                <a:ea typeface="+mn-ea"/>
                <a:cs typeface="+mn-cs"/>
              </a:endParaRPr>
            </a:p>
          </p:txBody>
        </p:sp>
        <p:sp>
          <p:nvSpPr>
            <p:cNvPr id="11" name="Oval 10">
              <a:extLst>
                <a:ext uri="{FF2B5EF4-FFF2-40B4-BE49-F238E27FC236}">
                  <a16:creationId xmlns:a16="http://schemas.microsoft.com/office/drawing/2014/main" id="{6CD5BCC2-1D44-54C4-9647-E5A62E8A8F13}"/>
                </a:ext>
              </a:extLst>
            </p:cNvPr>
            <p:cNvSpPr/>
            <p:nvPr/>
          </p:nvSpPr>
          <p:spPr>
            <a:xfrm>
              <a:off x="8089495" y="2018668"/>
              <a:ext cx="1806884" cy="1806884"/>
            </a:xfrm>
            <a:prstGeom prst="ellipse">
              <a:avLst/>
            </a:prstGeom>
            <a:solidFill>
              <a:schemeClr val="bg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600"/>
                </a:spcBef>
                <a:spcAft>
                  <a:spcPts val="0"/>
                </a:spcAft>
                <a:buClr>
                  <a:srgbClr val="003755"/>
                </a:buClr>
                <a:buSzTx/>
                <a:buFontTx/>
                <a:buNone/>
                <a:tabLst/>
                <a:defRPr/>
              </a:pPr>
              <a:endParaRPr kumimoji="0" lang="en-GB" sz="1400" b="0" i="0" u="none" strike="noStrike" kern="1200" cap="none" spc="0" normalizeH="0" baseline="0" noProof="0" err="1">
                <a:ln>
                  <a:noFill/>
                </a:ln>
                <a:solidFill>
                  <a:srgbClr val="002346"/>
                </a:solidFill>
                <a:effectLst/>
                <a:uLnTx/>
                <a:uFillTx/>
                <a:latin typeface="DanskeRegular"/>
                <a:ea typeface="+mn-ea"/>
                <a:cs typeface="+mn-cs"/>
              </a:endParaRPr>
            </a:p>
          </p:txBody>
        </p:sp>
        <p:pic>
          <p:nvPicPr>
            <p:cNvPr id="12" name="Webinar">
              <a:extLst>
                <a:ext uri="{FF2B5EF4-FFF2-40B4-BE49-F238E27FC236}">
                  <a16:creationId xmlns:a16="http://schemas.microsoft.com/office/drawing/2014/main" id="{92F5B471-67E8-9868-2E38-FF1F10016448}"/>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8231015" y="2160188"/>
              <a:ext cx="1523844" cy="1523844"/>
            </a:xfrm>
            <a:prstGeom prst="rect">
              <a:avLst/>
            </a:prstGeom>
          </p:spPr>
        </p:pic>
      </p:grpSp>
    </p:spTree>
    <p:extLst>
      <p:ext uri="{BB962C8B-B14F-4D97-AF65-F5344CB8AC3E}">
        <p14:creationId xmlns:p14="http://schemas.microsoft.com/office/powerpoint/2010/main" val="168408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9C5CC0-BCE8-4971-B29E-69AEB1F48DB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056C0F3-0EA8-7341-FA1F-CA0D087C0F09}"/>
              </a:ext>
            </a:extLst>
          </p:cNvPr>
          <p:cNvSpPr>
            <a:spLocks noGrp="1"/>
          </p:cNvSpPr>
          <p:nvPr>
            <p:ph type="title"/>
          </p:nvPr>
        </p:nvSpPr>
        <p:spPr/>
        <p:txBody>
          <a:bodyPr/>
          <a:lstStyle/>
          <a:p>
            <a:r>
              <a:rPr lang="sv-SE" sz="3600" dirty="0"/>
              <a:t>Film - Romansbedrägerier</a:t>
            </a:r>
            <a:endParaRPr lang="sv-SE" sz="3600" noProof="0" dirty="0"/>
          </a:p>
        </p:txBody>
      </p:sp>
      <p:sp>
        <p:nvSpPr>
          <p:cNvPr id="7" name="Text Placeholder 6">
            <a:extLst>
              <a:ext uri="{FF2B5EF4-FFF2-40B4-BE49-F238E27FC236}">
                <a16:creationId xmlns:a16="http://schemas.microsoft.com/office/drawing/2014/main" id="{73AED7D3-9171-2C40-BA2F-DFE2190B3362}"/>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F7F199D1-5EE7-0FDD-D05C-31CF34B8D502}"/>
              </a:ext>
            </a:extLst>
          </p:cNvPr>
          <p:cNvSpPr>
            <a:spLocks noGrp="1"/>
          </p:cNvSpPr>
          <p:nvPr>
            <p:ph type="body" sz="quarter" idx="16"/>
          </p:nvPr>
        </p:nvSpPr>
        <p:spPr/>
        <p:txBody>
          <a:bodyPr/>
          <a:lstStyle/>
          <a:p>
            <a:endParaRPr lang="sv-SE" noProof="0" dirty="0"/>
          </a:p>
        </p:txBody>
      </p:sp>
      <p:pic>
        <p:nvPicPr>
          <p:cNvPr id="4" name="Online Media 3" title="Sätt stopp för romansbedrägerier">
            <a:hlinkClick r:id="" action="ppaction://media"/>
            <a:extLst>
              <a:ext uri="{FF2B5EF4-FFF2-40B4-BE49-F238E27FC236}">
                <a16:creationId xmlns:a16="http://schemas.microsoft.com/office/drawing/2014/main" id="{FFD8758E-E9FE-4189-A97C-D17293E3B7DA}"/>
              </a:ext>
            </a:extLst>
          </p:cNvPr>
          <p:cNvPicPr>
            <a:picLocks noRot="1" noChangeAspect="1"/>
          </p:cNvPicPr>
          <p:nvPr>
            <a:videoFile r:link="rId1"/>
          </p:nvPr>
        </p:nvPicPr>
        <p:blipFill>
          <a:blip r:embed="rId4"/>
          <a:stretch>
            <a:fillRect/>
          </a:stretch>
        </p:blipFill>
        <p:spPr>
          <a:xfrm>
            <a:off x="1419909" y="1288027"/>
            <a:ext cx="9352182" cy="5283995"/>
          </a:xfrm>
          <a:prstGeom prst="rect">
            <a:avLst/>
          </a:prstGeom>
        </p:spPr>
      </p:pic>
    </p:spTree>
    <p:extLst>
      <p:ext uri="{BB962C8B-B14F-4D97-AF65-F5344CB8AC3E}">
        <p14:creationId xmlns:p14="http://schemas.microsoft.com/office/powerpoint/2010/main" val="350015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A9EBF-1E14-F81B-1B1D-F47D76B89B9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ACF194-B0CD-B272-826E-FBB52A46943F}"/>
              </a:ext>
            </a:extLst>
          </p:cNvPr>
          <p:cNvSpPr>
            <a:spLocks noGrp="1"/>
          </p:cNvSpPr>
          <p:nvPr>
            <p:ph type="title"/>
          </p:nvPr>
        </p:nvSpPr>
        <p:spPr/>
        <p:txBody>
          <a:bodyPr/>
          <a:lstStyle/>
          <a:p>
            <a:r>
              <a:rPr lang="sv-SE" sz="3600" dirty="0"/>
              <a:t>Film - Investeringsbedrägerier</a:t>
            </a:r>
            <a:endParaRPr lang="sv-SE" sz="3600" noProof="0" dirty="0"/>
          </a:p>
        </p:txBody>
      </p:sp>
      <p:sp>
        <p:nvSpPr>
          <p:cNvPr id="7" name="Text Placeholder 6">
            <a:extLst>
              <a:ext uri="{FF2B5EF4-FFF2-40B4-BE49-F238E27FC236}">
                <a16:creationId xmlns:a16="http://schemas.microsoft.com/office/drawing/2014/main" id="{969E2C86-730B-A689-3567-2EB3D4695895}"/>
              </a:ext>
            </a:extLst>
          </p:cNvPr>
          <p:cNvSpPr>
            <a:spLocks noGrp="1"/>
          </p:cNvSpPr>
          <p:nvPr>
            <p:ph type="body" sz="quarter" idx="13"/>
          </p:nvPr>
        </p:nvSpPr>
        <p:spPr/>
        <p:txBody>
          <a:bodyPr/>
          <a:lstStyle/>
          <a:p>
            <a:endParaRPr lang="sv-SE" noProof="0" dirty="0"/>
          </a:p>
        </p:txBody>
      </p:sp>
      <p:sp>
        <p:nvSpPr>
          <p:cNvPr id="8" name="Text Placeholder 7">
            <a:extLst>
              <a:ext uri="{FF2B5EF4-FFF2-40B4-BE49-F238E27FC236}">
                <a16:creationId xmlns:a16="http://schemas.microsoft.com/office/drawing/2014/main" id="{448C33D4-2B54-F551-22EF-D2F959A3A373}"/>
              </a:ext>
            </a:extLst>
          </p:cNvPr>
          <p:cNvSpPr>
            <a:spLocks noGrp="1"/>
          </p:cNvSpPr>
          <p:nvPr>
            <p:ph type="body" sz="quarter" idx="16"/>
          </p:nvPr>
        </p:nvSpPr>
        <p:spPr/>
        <p:txBody>
          <a:bodyPr/>
          <a:lstStyle/>
          <a:p>
            <a:endParaRPr lang="sv-SE" noProof="0" dirty="0"/>
          </a:p>
        </p:txBody>
      </p:sp>
      <p:pic>
        <p:nvPicPr>
          <p:cNvPr id="3" name="Online Media 2" title="Se upp för investeringsbedrägerier">
            <a:hlinkClick r:id="" action="ppaction://media"/>
            <a:extLst>
              <a:ext uri="{FF2B5EF4-FFF2-40B4-BE49-F238E27FC236}">
                <a16:creationId xmlns:a16="http://schemas.microsoft.com/office/drawing/2014/main" id="{F2038760-A195-CEE9-C75F-ECDB572C1D9D}"/>
              </a:ext>
            </a:extLst>
          </p:cNvPr>
          <p:cNvPicPr>
            <a:picLocks noRot="1" noChangeAspect="1"/>
          </p:cNvPicPr>
          <p:nvPr>
            <a:videoFile r:link="rId1"/>
          </p:nvPr>
        </p:nvPicPr>
        <p:blipFill>
          <a:blip r:embed="rId4"/>
          <a:stretch>
            <a:fillRect/>
          </a:stretch>
        </p:blipFill>
        <p:spPr>
          <a:xfrm>
            <a:off x="1428504" y="1297739"/>
            <a:ext cx="9334992" cy="5274283"/>
          </a:xfrm>
          <a:prstGeom prst="rect">
            <a:avLst/>
          </a:prstGeom>
        </p:spPr>
      </p:pic>
    </p:spTree>
    <p:extLst>
      <p:ext uri="{BB962C8B-B14F-4D97-AF65-F5344CB8AC3E}">
        <p14:creationId xmlns:p14="http://schemas.microsoft.com/office/powerpoint/2010/main" val="129530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MART" val="&lt;smart xmlns:xsd=&quot;http://www.w3.org/2001/XMLSchema&quot; xmlns:xsi=&quot;http://www.w3.org/2001/XMLSchema-instance&quot;&gt;&lt;presentationSettings&gt;&lt;agenda createSections=&quot;false&quot; enableNavigation=&quot;false&quot; hideNavigationUnderline=&quot;false&quot; id=&quot;1311d7c7-b02b-4af8-b6a8-56f3c0df998b&quot; isTouched=&quot;false&quot; mode=&quot;Agenda&quot; showDuration=&quot;false&quot; showHeaders=&quot;false&quot; showOnlyStartTime=&quot;false&quot; showPageNumber=&quot;false&quot; showResponsible=&quot;false&quot; showSubTopics=&quot;false&quot; showTimeSlot=&quot;false&quot; showTopicNumber=&quot;false&quot; slidesForSubTopics=&quot;false&quot; timeFormat=&quot;00000000-0000-0000-0000-000000000000&quot; title=&quot;Agenda&quot;&gt;&lt;columns&gt;&lt;column displayIndex=&quot;0&quot; header=&quot;#&quot; id=&quot;8fc7e105-5a32-4a72-bc85-7d3ff1e7b9d7&quot; visible=&quot;true&quot; width=&quot;170&quot; /&gt;&lt;column displayIndex=&quot;1&quot; header=&quot;Topic&quot; id=&quot;8f81a0ad-7497-4bbb-a001-838bad8c0faa&quot; visible=&quot;true&quot; width=&quot;160&quot; /&gt;&lt;column displayIndex=&quot;2&quot; header=&quot;Responsible&quot; id=&quot;2f9b06db-11e3-45bc-aecb-cf6141b9856b&quot; visible=&quot;true&quot; width=&quot;165&quot; /&gt;&lt;column displayIndex=&quot;3&quot; header=&quot;Duration&quot; id=&quot;99d05e97-02f5-4087-be8e-b10736e0c9ca&quot; visible=&quot;true&quot; width=&quot;150&quot; /&gt;&lt;column displayIndex=&quot;4&quot; header=&quot;Time&quot; id=&quot;fd356bfd-687f-40e8-b861-574837edbc46&quot; visible=&quot;true&quot; width=&quot;180&quot; /&gt;&lt;column displayIndex=&quot;5&quot; header=&quot;Page&quot; id=&quot;db91063f-fada-4f32-86c9-9368cd93fa26&quot; visible=&quot;true&quot; width=&quot;170&quot; /&gt;&lt;/columns&gt;&lt;layout /&gt;&lt;rows /&gt;&lt;/agenda&gt;&lt;template id=&quot;https://danskebankgroup.sharepoint.com/sites/ampler/Shared Documents/Danske Bank library/New CVI/1. Templates/Master Template_New/Danske Bank.169.potx&quot; lastModified=&quot;2025-04-11T06:18:48+02:00&quot; name=&quot;Danske Bank.169.potx&quot; slideMasterName=&quot;Custom Design&quot;&gt;&lt;LayoutNames&gt;&lt;Name&gt;1. Front page/Title and pattern&lt;/Name&gt;&lt;Name&gt;2. Front page/Title and pattern&lt;/Name&gt;&lt;Name&gt;3. Front page/Title&lt;/Name&gt;&lt;Name&gt;4. Front page/Title and picture&lt;/Name&gt;&lt;Name&gt;5. Front page/Title and picture&lt;/Name&gt;&lt;Name&gt;1. Agenda&lt;/Name&gt;&lt;Name&gt;2. Agenda&lt;/Name&gt;&lt;Name&gt;1. Breaker A with picture&lt;/Name&gt;&lt;Name&gt;2. Breaker B with pattern&lt;/Name&gt;&lt;Name&gt;3. Breaker C with pattern&lt;/Name&gt;&lt;Name&gt;1. Title and Content&lt;/Name&gt;&lt;Name&gt;1_1. Two Contents&lt;/Name&gt;&lt;Name&gt;1_2. Three Contents&lt;/Name&gt;&lt;Name&gt;1_3. Four Contents&lt;/Name&gt;&lt;Name&gt;2. Title, Description and Content&lt;/Name&gt;&lt;Name&gt;2_1. Two Title, Description and Content&lt;/Name&gt;&lt;Name&gt;2_2. Three Title, Description and Content&lt;/Name&gt;&lt;Name&gt;2_3. Four Title, Description and Content&lt;/Name&gt;&lt;Name&gt;3. Title and Content/Sand&lt;/Name&gt;&lt;Name&gt;3_1.Two Contents/Sand&lt;/Name&gt;&lt;Name&gt;3_2. Three Contents/Sand&lt;/Name&gt;&lt;Name&gt;3_3. Four Contents/Sand&lt;/Name&gt;&lt;Name&gt;4. One column infographic&lt;/Name&gt;&lt;Name&gt;4_1. Two column infographic&lt;/Name&gt;&lt;Name&gt;4_2. Three column infographic&lt;/Name&gt;&lt;Name&gt;4_3. Four column infographic&lt;/Name&gt;&lt;Name&gt;4_4. Six contents infographic&lt;/Name&gt;&lt;Name&gt;4_5. Eight contents infographic&lt;/Name&gt;&lt;Name&gt;5_1. Title only&lt;/Name&gt;&lt;Name&gt;5_2. Title only_sand background&lt;/Name&gt;&lt;Name&gt;Blank with logo&lt;/Name&gt;&lt;Name&gt;1. Quote A&lt;/Name&gt;&lt;Name&gt;2. Quote B&lt;/Name&gt;&lt;Name&gt;1. Text and one picture&lt;/Name&gt;&lt;Name&gt;2. Text and table, sand background&lt;/Name&gt;&lt;Name&gt;3. Text and table, white background&lt;/Name&gt;&lt;Name&gt;4. Text and two pictures&lt;/Name&gt;&lt;Name&gt;1. Picture left, text and box&lt;/Name&gt;&lt;Name&gt;2. Picture right, text and box&lt;/Name&gt;&lt;Name&gt;3. Picture right, text and box&lt;/Name&gt;&lt;Name&gt;4. Picture full frame right, text and box&lt;/Name&gt;&lt;Name&gt;Number and picture&lt;/Name&gt;&lt;Name&gt;1. End slide/Title&lt;/Name&gt;&lt;/LayoutNames&gt;&lt;/template&gt;&lt;/presentationSettings&gt;&lt;/smart&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MIO_GUID" val="72f65e22-e084-4c51-9ed9-8217c1e82008"/>
  <p:tag name="MIO_EKGUID" val="86c7e671-3df2-43ae-bd74-65cd95d2ff3e"/>
  <p:tag name="MIO_UPDATE" val="True"/>
  <p:tag name="MIO_VERSION" val="23.04.2019 10:35:18"/>
  <p:tag name="MIO_DBID" val="5D9FD29E-BEEC-40D7-BFBE-407D9085DE5F"/>
  <p:tag name="MIO_LASTDOWNLOADED" val="22.03.2021 16:07:00"/>
  <p:tag name="MIO_OBJECTNAME" val="Webinar"/>
  <p:tag name="MIO_LASTEDITORNAME" val="Shameer Poyil Kuloth"/>
</p:tagLst>
</file>

<file path=ppt/tags/tag6.xml><?xml version="1.0" encoding="utf-8"?>
<p:tagLst xmlns:a="http://schemas.openxmlformats.org/drawingml/2006/main" xmlns:r="http://schemas.openxmlformats.org/officeDocument/2006/relationships" xmlns:p="http://schemas.openxmlformats.org/presentationml/2006/main">
  <p:tag name="MIO_GUID" val="72f65e22-e084-4c51-9ed9-8217c1e82008"/>
  <p:tag name="MIO_EKGUID" val="86c7e671-3df2-43ae-bd74-65cd95d2ff3e"/>
  <p:tag name="MIO_UPDATE" val="True"/>
  <p:tag name="MIO_VERSION" val="23.04.2019 10:35:18"/>
  <p:tag name="MIO_DBID" val="5D9FD29E-BEEC-40D7-BFBE-407D9085DE5F"/>
  <p:tag name="MIO_LASTDOWNLOADED" val="22.03.2021 16:07:00"/>
  <p:tag name="MIO_OBJECTNAME" val="Webinar"/>
  <p:tag name="MIO_LASTEDITORNAME" val="Shameer Poyil Kuloth"/>
</p:tagLst>
</file>

<file path=ppt/tags/tag7.xml><?xml version="1.0" encoding="utf-8"?>
<p:tagLst xmlns:a="http://schemas.openxmlformats.org/drawingml/2006/main" xmlns:r="http://schemas.openxmlformats.org/officeDocument/2006/relationships" xmlns:p="http://schemas.openxmlformats.org/presentationml/2006/main">
  <p:tag name="MIO_GUID" val="72f65e22-e084-4c51-9ed9-8217c1e82008"/>
  <p:tag name="MIO_EKGUID" val="86c7e671-3df2-43ae-bd74-65cd95d2ff3e"/>
  <p:tag name="MIO_UPDATE" val="True"/>
  <p:tag name="MIO_VERSION" val="23.04.2019 10:35:18"/>
  <p:tag name="MIO_DBID" val="5D9FD29E-BEEC-40D7-BFBE-407D9085DE5F"/>
  <p:tag name="MIO_LASTDOWNLOADED" val="22.03.2021 16:07:00"/>
  <p:tag name="MIO_OBJECTNAME" val="Webinar"/>
  <p:tag name="MIO_LASTEDITORNAME" val="Shameer Poyil Kuloth"/>
</p:tagLst>
</file>

<file path=ppt/tags/tag8.xml><?xml version="1.0" encoding="utf-8"?>
<p:tagLst xmlns:a="http://schemas.openxmlformats.org/drawingml/2006/main" xmlns:r="http://schemas.openxmlformats.org/officeDocument/2006/relationships" xmlns:p="http://schemas.openxmlformats.org/presentationml/2006/main">
  <p:tag name="SMART" val="&lt;smart xmlns:xsd=&quot;http://www.w3.org/2001/XMLSchema&quot; xmlns:xsi=&quot;http://www.w3.org/2001/XMLSchema-instance&quot;&gt;&lt;slideSettings integrityCheckRequiredIfLastModifiedBefore=&quot;2024-02-14T11:33:25Z&quot; isAgenda=&quot;false&quot;&gt;&lt;agenda agendaId=&quot;00000000-0000-0000-0000-000000000000&quot; agendaRowId=&quot;00000000-0000-0000-0000-000000000000&quot; isTableOfContents=&quot;false&quot; slideNumber=&quot;0&quot; /&gt;&lt;slideLayout&gt;&lt;shapes /&gt;&lt;/slideLayout&gt;&lt;executiveSummary isExecutiveSummary=&quot;false&quot; /&gt;&lt;template lastModified=&quot;0001-01-01T00:00:00&quot;&gt;&lt;LayoutNames /&gt;&lt;/template&gt;&lt;/slideSettings&gt;&lt;/smart&gt;"/>
</p:tagLst>
</file>

<file path=ppt/theme/theme1.xml><?xml version="1.0" encoding="utf-8"?>
<a:theme xmlns:a="http://schemas.openxmlformats.org/drawingml/2006/main" name="Custom Design">
  <a:themeElements>
    <a:clrScheme name="Danske Bank">
      <a:dk1>
        <a:srgbClr val="002346"/>
      </a:dk1>
      <a:lt1>
        <a:srgbClr val="FFFFFF"/>
      </a:lt1>
      <a:dk2>
        <a:srgbClr val="002346"/>
      </a:dk2>
      <a:lt2>
        <a:srgbClr val="EBEBE6"/>
      </a:lt2>
      <a:accent1>
        <a:srgbClr val="003778"/>
      </a:accent1>
      <a:accent2>
        <a:srgbClr val="4673C3"/>
      </a:accent2>
      <a:accent3>
        <a:srgbClr val="87AAE1"/>
      </a:accent3>
      <a:accent4>
        <a:srgbClr val="B9C8E6"/>
      </a:accent4>
      <a:accent5>
        <a:srgbClr val="734B1E"/>
      </a:accent5>
      <a:accent6>
        <a:srgbClr val="B48C41"/>
      </a:accent6>
      <a:hlink>
        <a:srgbClr val="0A5EF0"/>
      </a:hlink>
      <a:folHlink>
        <a:srgbClr val="4673C3"/>
      </a:folHlink>
    </a:clrScheme>
    <a:fontScheme name="Danske Bank Font">
      <a:majorFont>
        <a:latin typeface="DanskeRegular"/>
        <a:ea typeface=""/>
        <a:cs typeface=""/>
      </a:majorFont>
      <a:minorFont>
        <a:latin typeface="Danske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gnature">
      <a:srgbClr val="002346"/>
    </a:custClr>
    <a:custClr name="White">
      <a:srgbClr val="FFFFFF"/>
    </a:custClr>
    <a:custClr name="Blue 1">
      <a:srgbClr val="003778"/>
    </a:custClr>
    <a:custClr name="Gold 1">
      <a:srgbClr val="734B1E"/>
    </a:custClr>
    <a:custClr name="Copper 1">
      <a:srgbClr val="733719"/>
    </a:custClr>
    <a:custClr name="Green 1">
      <a:srgbClr val="144B37"/>
    </a:custClr>
    <a:custClr name="White">
      <a:srgbClr val="FFFFFF"/>
    </a:custClr>
    <a:custClr name="Action">
      <a:srgbClr val="0A5EF0"/>
    </a:custClr>
    <a:custClr name="Caution Darkmode">
      <a:srgbClr val="FFD426"/>
    </a:custClr>
    <a:custClr name="White">
      <a:srgbClr val="FFFFFF"/>
    </a:custClr>
    <a:custClr name="Sand 1">
      <a:srgbClr val="968C73"/>
    </a:custClr>
    <a:custClr name="White">
      <a:srgbClr val="FFFFFF"/>
    </a:custClr>
    <a:custClr name="Blue 2">
      <a:srgbClr val="4673C3"/>
    </a:custClr>
    <a:custClr name="Gold 2">
      <a:srgbClr val="B48C41"/>
    </a:custClr>
    <a:custClr name="Copper 2">
      <a:srgbClr val="BE643C"/>
    </a:custClr>
    <a:custClr name="Green 2">
      <a:srgbClr val="37A578"/>
    </a:custClr>
    <a:custClr name="White">
      <a:srgbClr val="FFFFFF"/>
    </a:custClr>
    <a:custClr name="Caution">
      <a:srgbClr val="ED6D03"/>
    </a:custClr>
    <a:custClr name="Caution Lightmode">
      <a:srgbClr val="8A5B00"/>
    </a:custClr>
    <a:custClr name="White">
      <a:srgbClr val="FFFFFF"/>
    </a:custClr>
    <a:custClr name="Sand 2">
      <a:srgbClr val="CDC8B4"/>
    </a:custClr>
    <a:custClr name="White">
      <a:srgbClr val="FFFFFF"/>
    </a:custClr>
    <a:custClr name="Blue 3">
      <a:srgbClr val="87AAE1"/>
    </a:custClr>
    <a:custClr name="Gold 3">
      <a:srgbClr val="D2AF69"/>
    </a:custClr>
    <a:custClr name="Copper 3">
      <a:srgbClr val="D79673"/>
    </a:custClr>
    <a:custClr name="Green 3">
      <a:srgbClr val="73C396"/>
    </a:custClr>
    <a:custClr name="White">
      <a:srgbClr val="FFFFFF"/>
    </a:custClr>
    <a:custClr name="Negative">
      <a:srgbClr val="D3302F"/>
    </a:custClr>
    <a:custClr name="White">
      <a:srgbClr val="FFFFFF"/>
    </a:custClr>
    <a:custClr name="White">
      <a:srgbClr val="FFFFFF"/>
    </a:custClr>
    <a:custClr name="Sand 3">
      <a:srgbClr val="EBEBE6"/>
    </a:custClr>
    <a:custClr name="White">
      <a:srgbClr val="FFFFFF"/>
    </a:custClr>
    <a:custClr name="Blue 4">
      <a:srgbClr val="B9C8E6"/>
    </a:custClr>
    <a:custClr name="Gold 4">
      <a:srgbClr val="E1CD91"/>
    </a:custClr>
    <a:custClr name="Copper 4">
      <a:srgbClr val="EBBEA0"/>
    </a:custClr>
    <a:custClr name="Green 4">
      <a:srgbClr val="AADCB4"/>
    </a:custClr>
    <a:custClr name="White">
      <a:srgbClr val="FFFFFF"/>
    </a:custClr>
    <a:custClr name="Positive">
      <a:srgbClr val="2D782F"/>
    </a:custClr>
    <a:custClr name="White">
      <a:srgbClr val="FFFFFF"/>
    </a:custClr>
    <a:custClr name="White">
      <a:srgbClr val="FFFFFF"/>
    </a:custClr>
  </a:custClrLst>
  <a:extLst>
    <a:ext uri="{05A4C25C-085E-4340-85A3-A5531E510DB2}">
      <thm15:themeFamily xmlns:thm15="http://schemas.microsoft.com/office/thememl/2012/main" name="AmplerLibrary1oil2sdpnzy.potx" id="{EC3A2116-211B-444A-98A4-2F01E98D556E}" vid="{48F1DB8E-16C4-4174-A669-55175A8EA59F}"/>
    </a:ext>
  </a:extLst>
</a:theme>
</file>

<file path=ppt/theme/theme2.xml><?xml version="1.0" encoding="utf-8"?>
<a:theme xmlns:a="http://schemas.openxmlformats.org/drawingml/2006/main" name="Office Theme">
  <a:themeElements>
    <a:clrScheme name="Danske Bank">
      <a:dk1>
        <a:srgbClr val="002346"/>
      </a:dk1>
      <a:lt1>
        <a:srgbClr val="FFFFFF"/>
      </a:lt1>
      <a:dk2>
        <a:srgbClr val="002346"/>
      </a:dk2>
      <a:lt2>
        <a:srgbClr val="EBEBE6"/>
      </a:lt2>
      <a:accent1>
        <a:srgbClr val="003778"/>
      </a:accent1>
      <a:accent2>
        <a:srgbClr val="4673C3"/>
      </a:accent2>
      <a:accent3>
        <a:srgbClr val="87AAE1"/>
      </a:accent3>
      <a:accent4>
        <a:srgbClr val="B9C8E6"/>
      </a:accent4>
      <a:accent5>
        <a:srgbClr val="734B1E"/>
      </a:accent5>
      <a:accent6>
        <a:srgbClr val="B48C41"/>
      </a:accent6>
      <a:hlink>
        <a:srgbClr val="0069FA"/>
      </a:hlink>
      <a:folHlink>
        <a:srgbClr val="4673C3"/>
      </a:folHlink>
    </a:clrScheme>
    <a:fontScheme name="Danske Bank Font">
      <a:majorFont>
        <a:latin typeface="DanskeRegular"/>
        <a:ea typeface=""/>
        <a:cs typeface=""/>
      </a:majorFont>
      <a:minorFont>
        <a:latin typeface="Danske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gnature">
      <a:srgbClr val="002346"/>
    </a:custClr>
    <a:custClr name="White">
      <a:srgbClr val="FFFFFF"/>
    </a:custClr>
    <a:custClr name="Blue 1">
      <a:srgbClr val="003778"/>
    </a:custClr>
    <a:custClr name="Gold 1">
      <a:srgbClr val="734B1E"/>
    </a:custClr>
    <a:custClr name="Copper 1">
      <a:srgbClr val="733719"/>
    </a:custClr>
    <a:custClr name="Green 1">
      <a:srgbClr val="144B37"/>
    </a:custClr>
    <a:custClr name="White">
      <a:srgbClr val="FFFFFF"/>
    </a:custClr>
    <a:custClr name="Action">
      <a:srgbClr val="0A5EF0"/>
    </a:custClr>
    <a:custClr name="Caution Darkmode">
      <a:srgbClr val="FFD426"/>
    </a:custClr>
    <a:custClr name="White">
      <a:srgbClr val="FFFFFF"/>
    </a:custClr>
    <a:custClr name="Sand 1">
      <a:srgbClr val="968C73"/>
    </a:custClr>
    <a:custClr name="White">
      <a:srgbClr val="FFFFFF"/>
    </a:custClr>
    <a:custClr name="Blue 2">
      <a:srgbClr val="4673C3"/>
    </a:custClr>
    <a:custClr name="Gold 2">
      <a:srgbClr val="B48C41"/>
    </a:custClr>
    <a:custClr name="Copper 2">
      <a:srgbClr val="BE643C"/>
    </a:custClr>
    <a:custClr name="Green 2">
      <a:srgbClr val="37A578"/>
    </a:custClr>
    <a:custClr name="White">
      <a:srgbClr val="FFFFFF"/>
    </a:custClr>
    <a:custClr name="Caution">
      <a:srgbClr val="ED6D03"/>
    </a:custClr>
    <a:custClr name="Caution Lightmode">
      <a:srgbClr val="8A5B00"/>
    </a:custClr>
    <a:custClr name="White">
      <a:srgbClr val="FFFFFF"/>
    </a:custClr>
    <a:custClr name="Sand 2">
      <a:srgbClr val="CDC8B4"/>
    </a:custClr>
    <a:custClr name="White">
      <a:srgbClr val="FFFFFF"/>
    </a:custClr>
    <a:custClr name="Blue 3">
      <a:srgbClr val="87AAE1"/>
    </a:custClr>
    <a:custClr name="Gold 3">
      <a:srgbClr val="D2AF69"/>
    </a:custClr>
    <a:custClr name="Copper 3">
      <a:srgbClr val="D79673"/>
    </a:custClr>
    <a:custClr name="Green 3">
      <a:srgbClr val="73C396"/>
    </a:custClr>
    <a:custClr name="White">
      <a:srgbClr val="FFFFFF"/>
    </a:custClr>
    <a:custClr name="Negative">
      <a:srgbClr val="D3302F"/>
    </a:custClr>
    <a:custClr name="White">
      <a:srgbClr val="FFFFFF"/>
    </a:custClr>
    <a:custClr name="White">
      <a:srgbClr val="FFFFFF"/>
    </a:custClr>
    <a:custClr name="Sand 3">
      <a:srgbClr val="EBEBE6"/>
    </a:custClr>
    <a:custClr name="White">
      <a:srgbClr val="FFFFFF"/>
    </a:custClr>
    <a:custClr name="Blue 4">
      <a:srgbClr val="B9C8E6"/>
    </a:custClr>
    <a:custClr name="Gold 4">
      <a:srgbClr val="E1CD91"/>
    </a:custClr>
    <a:custClr name="Copper 4">
      <a:srgbClr val="EBBEA0"/>
    </a:custClr>
    <a:custClr name="Green 4">
      <a:srgbClr val="AADCB4"/>
    </a:custClr>
    <a:custClr name="White">
      <a:srgbClr val="FFFFFF"/>
    </a:custClr>
    <a:custClr name="Positive">
      <a:srgbClr val="2D782F"/>
    </a:custClr>
    <a:custClr name="White">
      <a:srgbClr val="FFFFFF"/>
    </a:custClr>
    <a:custClr name="White">
      <a:srgbClr val="FFFFFF"/>
    </a:custClr>
  </a:custClr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Danske Bank">
      <a:dk1>
        <a:srgbClr val="002346"/>
      </a:dk1>
      <a:lt1>
        <a:srgbClr val="FFFFFF"/>
      </a:lt1>
      <a:dk2>
        <a:srgbClr val="002346"/>
      </a:dk2>
      <a:lt2>
        <a:srgbClr val="EBEBE6"/>
      </a:lt2>
      <a:accent1>
        <a:srgbClr val="003778"/>
      </a:accent1>
      <a:accent2>
        <a:srgbClr val="4673C3"/>
      </a:accent2>
      <a:accent3>
        <a:srgbClr val="87AAE1"/>
      </a:accent3>
      <a:accent4>
        <a:srgbClr val="B9C8E6"/>
      </a:accent4>
      <a:accent5>
        <a:srgbClr val="734B1E"/>
      </a:accent5>
      <a:accent6>
        <a:srgbClr val="B48C41"/>
      </a:accent6>
      <a:hlink>
        <a:srgbClr val="0069FA"/>
      </a:hlink>
      <a:folHlink>
        <a:srgbClr val="4673C3"/>
      </a:folHlink>
    </a:clrScheme>
    <a:fontScheme name="Danske Bank Font">
      <a:majorFont>
        <a:latin typeface="DanskeRegular"/>
        <a:ea typeface=""/>
        <a:cs typeface=""/>
      </a:majorFont>
      <a:minorFont>
        <a:latin typeface="Danske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Signature">
      <a:srgbClr val="002346"/>
    </a:custClr>
    <a:custClr name="White">
      <a:srgbClr val="FFFFFF"/>
    </a:custClr>
    <a:custClr name="Blue 1">
      <a:srgbClr val="003778"/>
    </a:custClr>
    <a:custClr name="Gold 1">
      <a:srgbClr val="734B1E"/>
    </a:custClr>
    <a:custClr name="Copper 1">
      <a:srgbClr val="733719"/>
    </a:custClr>
    <a:custClr name="Green 1">
      <a:srgbClr val="144B37"/>
    </a:custClr>
    <a:custClr name="White">
      <a:srgbClr val="FFFFFF"/>
    </a:custClr>
    <a:custClr name="Action">
      <a:srgbClr val="0A5EF0"/>
    </a:custClr>
    <a:custClr name="Caution Darkmode">
      <a:srgbClr val="FFD426"/>
    </a:custClr>
    <a:custClr name="White">
      <a:srgbClr val="FFFFFF"/>
    </a:custClr>
    <a:custClr name="Sand 1">
      <a:srgbClr val="968C73"/>
    </a:custClr>
    <a:custClr name="White">
      <a:srgbClr val="FFFFFF"/>
    </a:custClr>
    <a:custClr name="Blue 2">
      <a:srgbClr val="4673C3"/>
    </a:custClr>
    <a:custClr name="Gold 2">
      <a:srgbClr val="B48C41"/>
    </a:custClr>
    <a:custClr name="Copper 2">
      <a:srgbClr val="BE643C"/>
    </a:custClr>
    <a:custClr name="Green 2">
      <a:srgbClr val="37A578"/>
    </a:custClr>
    <a:custClr name="White">
      <a:srgbClr val="FFFFFF"/>
    </a:custClr>
    <a:custClr name="Caution">
      <a:srgbClr val="ED6D03"/>
    </a:custClr>
    <a:custClr name="Caution Lightmode">
      <a:srgbClr val="8A5B00"/>
    </a:custClr>
    <a:custClr name="White">
      <a:srgbClr val="FFFFFF"/>
    </a:custClr>
    <a:custClr name="Sand 2">
      <a:srgbClr val="CDC8B4"/>
    </a:custClr>
    <a:custClr name="White">
      <a:srgbClr val="FFFFFF"/>
    </a:custClr>
    <a:custClr name="Blue 3">
      <a:srgbClr val="87AAE1"/>
    </a:custClr>
    <a:custClr name="Gold 3">
      <a:srgbClr val="D2AF69"/>
    </a:custClr>
    <a:custClr name="Copper 3">
      <a:srgbClr val="D79673"/>
    </a:custClr>
    <a:custClr name="Green 3">
      <a:srgbClr val="73C396"/>
    </a:custClr>
    <a:custClr name="White">
      <a:srgbClr val="FFFFFF"/>
    </a:custClr>
    <a:custClr name="Negative">
      <a:srgbClr val="D3302F"/>
    </a:custClr>
    <a:custClr name="White">
      <a:srgbClr val="FFFFFF"/>
    </a:custClr>
    <a:custClr name="White">
      <a:srgbClr val="FFFFFF"/>
    </a:custClr>
    <a:custClr name="Sand 3">
      <a:srgbClr val="EBEBE6"/>
    </a:custClr>
    <a:custClr name="White">
      <a:srgbClr val="FFFFFF"/>
    </a:custClr>
    <a:custClr name="Blue 4">
      <a:srgbClr val="B9C8E6"/>
    </a:custClr>
    <a:custClr name="Gold 4">
      <a:srgbClr val="E1CD91"/>
    </a:custClr>
    <a:custClr name="Copper 4">
      <a:srgbClr val="EBBEA0"/>
    </a:custClr>
    <a:custClr name="Green 4">
      <a:srgbClr val="AADCB4"/>
    </a:custClr>
    <a:custClr name="White">
      <a:srgbClr val="FFFFFF"/>
    </a:custClr>
    <a:custClr name="Positive">
      <a:srgbClr val="2D782F"/>
    </a:custClr>
    <a:custClr name="White">
      <a:srgbClr val="FFFFFF"/>
    </a:custClr>
    <a:custClr name="White">
      <a:srgbClr val="FFFFFF"/>
    </a:custClr>
  </a:custClr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KeywordTaxHTField xmlns="1e3d51fb-926a-4b0a-8169-8cbc8e5fe7a3">
      <Terms xmlns="http://schemas.microsoft.com/office/infopath/2007/PartnerControls"/>
    </TaxKeywordTaxHTField>
    <TaxCatchAll xmlns="1e3d51fb-926a-4b0a-8169-8cbc8e5fe7a3" xsi:nil="true"/>
    <lcf76f155ced4ddcb4097134ff3c332f xmlns="e36b33d3-82e5-4fde-accf-e8333d7d0fd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F7A1C944033242BD5FC5DA37363A78" ma:contentTypeVersion="16" ma:contentTypeDescription="Create a new document." ma:contentTypeScope="" ma:versionID="3408664a6f0081b71bf6dea4b7a3d3de">
  <xsd:schema xmlns:xsd="http://www.w3.org/2001/XMLSchema" xmlns:xs="http://www.w3.org/2001/XMLSchema" xmlns:p="http://schemas.microsoft.com/office/2006/metadata/properties" xmlns:ns2="1e3d51fb-926a-4b0a-8169-8cbc8e5fe7a3" xmlns:ns3="e36b33d3-82e5-4fde-accf-e8333d7d0fd0" targetNamespace="http://schemas.microsoft.com/office/2006/metadata/properties" ma:root="true" ma:fieldsID="f33e903b8a9779f210fb1fe243dfcb63" ns2:_="" ns3:_="">
    <xsd:import namespace="1e3d51fb-926a-4b0a-8169-8cbc8e5fe7a3"/>
    <xsd:import namespace="e36b33d3-82e5-4fde-accf-e8333d7d0fd0"/>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SearchProperties" minOccurs="0"/>
                <xsd:element ref="ns3:lcf76f155ced4ddcb4097134ff3c332f" minOccurs="0"/>
                <xsd:element ref="ns3:MediaServiceDateTake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3d51fb-926a-4b0a-8169-8cbc8e5fe7a3"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a06f4e7a-5f2a-46e2-a2e6-7e9634f15fbc"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52b677bf-4d8f-4080-9df3-71cc5eafe973}" ma:internalName="TaxCatchAll" ma:showField="CatchAllData" ma:web="1e3d51fb-926a-4b0a-8169-8cbc8e5fe7a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33d3-82e5-4fde-accf-e8333d7d0fd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06f4e7a-5f2a-46e2-a2e6-7e9634f15fbc"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3290C0-F232-4B77-A7B1-3D26FDE935A0}">
  <ds:schemaRefs>
    <ds:schemaRef ds:uri="http://purl.org/dc/elements/1.1/"/>
    <ds:schemaRef ds:uri="http://purl.org/dc/dcmitype/"/>
    <ds:schemaRef ds:uri="http://schemas.microsoft.com/office/2006/documentManagement/types"/>
    <ds:schemaRef ds:uri="1e3d51fb-926a-4b0a-8169-8cbc8e5fe7a3"/>
    <ds:schemaRef ds:uri="http://schemas.microsoft.com/office/infopath/2007/PartnerControls"/>
    <ds:schemaRef ds:uri="http://www.w3.org/XML/1998/namespace"/>
    <ds:schemaRef ds:uri="http://purl.org/dc/terms/"/>
    <ds:schemaRef ds:uri="http://schemas.openxmlformats.org/package/2006/metadata/core-properties"/>
    <ds:schemaRef ds:uri="e36b33d3-82e5-4fde-accf-e8333d7d0fd0"/>
    <ds:schemaRef ds:uri="http://schemas.microsoft.com/office/2006/metadata/properties"/>
  </ds:schemaRefs>
</ds:datastoreItem>
</file>

<file path=customXml/itemProps2.xml><?xml version="1.0" encoding="utf-8"?>
<ds:datastoreItem xmlns:ds="http://schemas.openxmlformats.org/officeDocument/2006/customXml" ds:itemID="{1D200E8C-C5FE-4539-8CE5-9FFC7959BE8F}">
  <ds:schemaRefs>
    <ds:schemaRef ds:uri="http://schemas.microsoft.com/sharepoint/v3/contenttype/forms"/>
  </ds:schemaRefs>
</ds:datastoreItem>
</file>

<file path=customXml/itemProps3.xml><?xml version="1.0" encoding="utf-8"?>
<ds:datastoreItem xmlns:ds="http://schemas.openxmlformats.org/officeDocument/2006/customXml" ds:itemID="{1E747475-CB34-46CD-8BE1-AD6C9F5C98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3d51fb-926a-4b0a-8169-8cbc8e5fe7a3"/>
    <ds:schemaRef ds:uri="e36b33d3-82e5-4fde-accf-e8333d7d0f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3abf6775-345b-49c7-afdd-4175b941634f}" enabled="1" method="Privileged" siteId="{c7d1b6e9-1447-457b-9223-ac25df4941bf}" removed="0"/>
</clbl:labelList>
</file>

<file path=docProps/app.xml><?xml version="1.0" encoding="utf-8"?>
<Properties xmlns="http://schemas.openxmlformats.org/officeDocument/2006/extended-properties" xmlns:vt="http://schemas.openxmlformats.org/officeDocument/2006/docPropsVTypes">
  <Template>blank</Template>
  <TotalTime>998</TotalTime>
  <Words>1023</Words>
  <Application>Microsoft Office PowerPoint</Application>
  <PresentationFormat>Bredbild</PresentationFormat>
  <Paragraphs>112</Paragraphs>
  <Slides>20</Slides>
  <Notes>20</Notes>
  <HiddenSlides>0</HiddenSlides>
  <MMClips>6</MMClips>
  <ScaleCrop>false</ScaleCrop>
  <HeadingPairs>
    <vt:vector size="8" baseType="variant">
      <vt:variant>
        <vt:lpstr>Använt teckensnitt</vt:lpstr>
      </vt:variant>
      <vt:variant>
        <vt:i4>6</vt:i4>
      </vt:variant>
      <vt:variant>
        <vt:lpstr>Tema</vt:lpstr>
      </vt:variant>
      <vt:variant>
        <vt:i4>1</vt:i4>
      </vt:variant>
      <vt:variant>
        <vt:lpstr>Serverprogram för OLE-inbäddning</vt:lpstr>
      </vt:variant>
      <vt:variant>
        <vt:i4>1</vt:i4>
      </vt:variant>
      <vt:variant>
        <vt:lpstr>Bildrubriker</vt:lpstr>
      </vt:variant>
      <vt:variant>
        <vt:i4>20</vt:i4>
      </vt:variant>
    </vt:vector>
  </HeadingPairs>
  <TitlesOfParts>
    <vt:vector size="28" baseType="lpstr">
      <vt:lpstr>Aptos</vt:lpstr>
      <vt:lpstr>Arial</vt:lpstr>
      <vt:lpstr>Danske Text v2</vt:lpstr>
      <vt:lpstr>DanskeMedium</vt:lpstr>
      <vt:lpstr>DanskeRegular</vt:lpstr>
      <vt:lpstr>Trim</vt:lpstr>
      <vt:lpstr>Custom Design</vt:lpstr>
      <vt:lpstr>think-cell Slide</vt:lpstr>
      <vt:lpstr>Välkommen</vt:lpstr>
      <vt:lpstr>Varför är bedrägeri en viktig fråga nu?</vt:lpstr>
      <vt:lpstr>Vilka bedrägerimetoder ser vi vanligtvis?</vt:lpstr>
      <vt:lpstr>Film – Bli svårlurad  </vt:lpstr>
      <vt:lpstr>Oväntat hembesök (Fysisk vishing) </vt:lpstr>
      <vt:lpstr>Film - Fysisk vishing</vt:lpstr>
      <vt:lpstr>Vilka bedrägerimetoder ser vi vanligtvis?</vt:lpstr>
      <vt:lpstr>Film - Romansbedrägerier</vt:lpstr>
      <vt:lpstr>Film - Investeringsbedrägerier</vt:lpstr>
      <vt:lpstr>Ytterligare modus</vt:lpstr>
      <vt:lpstr>Film – Lösenord</vt:lpstr>
      <vt:lpstr>Film – AI-bedrägerier</vt:lpstr>
      <vt:lpstr>Tecken på att det kan vara en bedragare som du har kontakt med</vt:lpstr>
      <vt:lpstr>Hur förhindrar vi fler bedrägerier tillsammans?</vt:lpstr>
      <vt:lpstr>Scenario 1</vt:lpstr>
      <vt:lpstr>Scenario 2</vt:lpstr>
      <vt:lpstr>Scenario 3</vt:lpstr>
      <vt:lpstr>Scenario 4</vt:lpstr>
      <vt:lpstr>Sammanfattningsvis</vt:lpstr>
      <vt:lpstr>Tack för idag – Och glöm inte att göra er svårlurade!</vt:lpstr>
    </vt:vector>
  </TitlesOfParts>
  <Company>Danske Bank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 Löfstrand</dc:creator>
  <cp:keywords/>
  <cp:lastModifiedBy>Lennart Eriksson</cp:lastModifiedBy>
  <cp:revision>6</cp:revision>
  <dcterms:created xsi:type="dcterms:W3CDTF">2025-05-26T14:02:36Z</dcterms:created>
  <dcterms:modified xsi:type="dcterms:W3CDTF">2025-06-19T11:20:13Z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0x01010058F7A1C944033242BD5FC5DA37363A78</vt:lpwstr>
  </property>
  <property fmtid="{D5CDD505-2E9C-101B-9397-08002B2CF9AE}" pid="3" name="TaxKeyword">
    <vt:lpwstr/>
  </property>
  <property fmtid="{D5CDD505-2E9C-101B-9397-08002B2CF9AE}" pid="4" name="MediaServiceImageTags">
    <vt:lpwstr/>
  </property>
</Properties>
</file>