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33" r:id="rId2"/>
  </p:sldMasterIdLst>
  <p:notesMasterIdLst>
    <p:notesMasterId r:id="rId19"/>
  </p:notesMasterIdLst>
  <p:handoutMasterIdLst>
    <p:handoutMasterId r:id="rId20"/>
  </p:handoutMasterIdLst>
  <p:sldIdLst>
    <p:sldId id="256" r:id="rId3"/>
    <p:sldId id="258" r:id="rId4"/>
    <p:sldId id="259" r:id="rId5"/>
    <p:sldId id="279" r:id="rId6"/>
    <p:sldId id="261" r:id="rId7"/>
    <p:sldId id="260" r:id="rId8"/>
    <p:sldId id="278" r:id="rId9"/>
    <p:sldId id="289" r:id="rId10"/>
    <p:sldId id="288" r:id="rId11"/>
    <p:sldId id="290" r:id="rId12"/>
    <p:sldId id="292" r:id="rId13"/>
    <p:sldId id="280" r:id="rId14"/>
    <p:sldId id="257" r:id="rId15"/>
    <p:sldId id="269" r:id="rId16"/>
    <p:sldId id="291" r:id="rId17"/>
    <p:sldId id="277" r:id="rId18"/>
  </p:sldIdLst>
  <p:sldSz cx="9144000" cy="6858000" type="screen4x3"/>
  <p:notesSz cx="6811963" cy="9942513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4" d="100"/>
          <a:sy n="74" d="100"/>
        </p:scale>
        <p:origin x="1084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26B94A-E11D-430A-93A1-B6E192A5C30B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A0BDFEC-04DF-4077-9929-30A39168F465}">
      <dgm:prSet/>
      <dgm:spPr/>
      <dgm:t>
        <a:bodyPr/>
        <a:lstStyle/>
        <a:p>
          <a:r>
            <a:rPr lang="en-US"/>
            <a:t>55 % kroppsspråk</a:t>
          </a:r>
        </a:p>
      </dgm:t>
    </dgm:pt>
    <dgm:pt modelId="{22999599-9DEF-4F99-9A6A-693591456833}" type="parTrans" cxnId="{4B6FE066-936D-49FB-B78C-4F64D6B8EDC5}">
      <dgm:prSet/>
      <dgm:spPr/>
      <dgm:t>
        <a:bodyPr/>
        <a:lstStyle/>
        <a:p>
          <a:endParaRPr lang="en-US"/>
        </a:p>
      </dgm:t>
    </dgm:pt>
    <dgm:pt modelId="{1062D26E-7E7F-47A1-A980-5ADD503726F4}" type="sibTrans" cxnId="{4B6FE066-936D-49FB-B78C-4F64D6B8EDC5}">
      <dgm:prSet/>
      <dgm:spPr/>
      <dgm:t>
        <a:bodyPr/>
        <a:lstStyle/>
        <a:p>
          <a:endParaRPr lang="en-US"/>
        </a:p>
      </dgm:t>
    </dgm:pt>
    <dgm:pt modelId="{0FF33A44-99FF-42BA-856F-1D1BBA8BD741}">
      <dgm:prSet/>
      <dgm:spPr/>
      <dgm:t>
        <a:bodyPr/>
        <a:lstStyle/>
        <a:p>
          <a:r>
            <a:rPr lang="en-US"/>
            <a:t>38 % röst</a:t>
          </a:r>
        </a:p>
      </dgm:t>
    </dgm:pt>
    <dgm:pt modelId="{E232F8DD-FC63-437C-B6F0-45CDA05ED12C}" type="parTrans" cxnId="{0D594642-B559-4D2F-A486-DAF9267E3282}">
      <dgm:prSet/>
      <dgm:spPr/>
      <dgm:t>
        <a:bodyPr/>
        <a:lstStyle/>
        <a:p>
          <a:endParaRPr lang="en-US"/>
        </a:p>
      </dgm:t>
    </dgm:pt>
    <dgm:pt modelId="{63C4FE57-EF36-4E12-A77A-409C278BCBF1}" type="sibTrans" cxnId="{0D594642-B559-4D2F-A486-DAF9267E3282}">
      <dgm:prSet/>
      <dgm:spPr/>
      <dgm:t>
        <a:bodyPr/>
        <a:lstStyle/>
        <a:p>
          <a:endParaRPr lang="en-US"/>
        </a:p>
      </dgm:t>
    </dgm:pt>
    <dgm:pt modelId="{71FF4BD6-DE9C-4939-A21B-4622367CB198}">
      <dgm:prSet/>
      <dgm:spPr/>
      <dgm:t>
        <a:bodyPr/>
        <a:lstStyle/>
        <a:p>
          <a:r>
            <a:rPr lang="en-US"/>
            <a:t>7 % innehåll</a:t>
          </a:r>
        </a:p>
      </dgm:t>
    </dgm:pt>
    <dgm:pt modelId="{3757CCAD-5DFC-4909-9731-DDBB70AF5AFA}" type="parTrans" cxnId="{6214797B-2383-422D-82AA-84C2BEDE5491}">
      <dgm:prSet/>
      <dgm:spPr/>
      <dgm:t>
        <a:bodyPr/>
        <a:lstStyle/>
        <a:p>
          <a:endParaRPr lang="en-US"/>
        </a:p>
      </dgm:t>
    </dgm:pt>
    <dgm:pt modelId="{08E94BD3-872C-411D-89BE-227CE4FDA9DD}" type="sibTrans" cxnId="{6214797B-2383-422D-82AA-84C2BEDE5491}">
      <dgm:prSet/>
      <dgm:spPr/>
      <dgm:t>
        <a:bodyPr/>
        <a:lstStyle/>
        <a:p>
          <a:endParaRPr lang="en-US"/>
        </a:p>
      </dgm:t>
    </dgm:pt>
    <dgm:pt modelId="{D9329350-F324-48AB-9FED-1BD3B298CA38}" type="pres">
      <dgm:prSet presAssocID="{8426B94A-E11D-430A-93A1-B6E192A5C30B}" presName="root" presStyleCnt="0">
        <dgm:presLayoutVars>
          <dgm:dir/>
          <dgm:resizeHandles val="exact"/>
        </dgm:presLayoutVars>
      </dgm:prSet>
      <dgm:spPr/>
    </dgm:pt>
    <dgm:pt modelId="{FE094321-AF99-434D-A844-CA1411D7168F}" type="pres">
      <dgm:prSet presAssocID="{4A0BDFEC-04DF-4077-9929-30A39168F465}" presName="compNode" presStyleCnt="0"/>
      <dgm:spPr/>
    </dgm:pt>
    <dgm:pt modelId="{B508996B-14CD-4DC8-A993-FBE3BA5C6BFB}" type="pres">
      <dgm:prSet presAssocID="{4A0BDFEC-04DF-4077-9929-30A39168F465}" presName="bgRect" presStyleLbl="bgShp" presStyleIdx="0" presStyleCnt="3"/>
      <dgm:spPr/>
    </dgm:pt>
    <dgm:pt modelId="{93EC2B1F-B48C-46DE-A442-7F366A1418D5}" type="pres">
      <dgm:prSet presAssocID="{4A0BDFEC-04DF-4077-9929-30A39168F46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jector screen"/>
        </a:ext>
      </dgm:extLst>
    </dgm:pt>
    <dgm:pt modelId="{BCC65298-FCBF-4595-B4C4-AE5D0A60863E}" type="pres">
      <dgm:prSet presAssocID="{4A0BDFEC-04DF-4077-9929-30A39168F465}" presName="spaceRect" presStyleCnt="0"/>
      <dgm:spPr/>
    </dgm:pt>
    <dgm:pt modelId="{910F2103-5B96-4196-BC1A-F33B299EF224}" type="pres">
      <dgm:prSet presAssocID="{4A0BDFEC-04DF-4077-9929-30A39168F465}" presName="parTx" presStyleLbl="revTx" presStyleIdx="0" presStyleCnt="3">
        <dgm:presLayoutVars>
          <dgm:chMax val="0"/>
          <dgm:chPref val="0"/>
        </dgm:presLayoutVars>
      </dgm:prSet>
      <dgm:spPr/>
    </dgm:pt>
    <dgm:pt modelId="{54D83D7B-830E-4740-A2FA-6487DDF45494}" type="pres">
      <dgm:prSet presAssocID="{1062D26E-7E7F-47A1-A980-5ADD503726F4}" presName="sibTrans" presStyleCnt="0"/>
      <dgm:spPr/>
    </dgm:pt>
    <dgm:pt modelId="{1FEC8D9B-ACEB-43DC-B4D4-3FCD23C982AB}" type="pres">
      <dgm:prSet presAssocID="{0FF33A44-99FF-42BA-856F-1D1BBA8BD741}" presName="compNode" presStyleCnt="0"/>
      <dgm:spPr/>
    </dgm:pt>
    <dgm:pt modelId="{530A8767-60BD-4D53-B915-909A554BF284}" type="pres">
      <dgm:prSet presAssocID="{0FF33A44-99FF-42BA-856F-1D1BBA8BD741}" presName="bgRect" presStyleLbl="bgShp" presStyleIdx="1" presStyleCnt="3"/>
      <dgm:spPr/>
    </dgm:pt>
    <dgm:pt modelId="{99B26B60-475C-472B-8906-31079DA32BF8}" type="pres">
      <dgm:prSet presAssocID="{0FF33A44-99FF-42BA-856F-1D1BBA8BD74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adio microphone"/>
        </a:ext>
      </dgm:extLst>
    </dgm:pt>
    <dgm:pt modelId="{200283C2-8AAF-4510-9E4C-3F4CE972373E}" type="pres">
      <dgm:prSet presAssocID="{0FF33A44-99FF-42BA-856F-1D1BBA8BD741}" presName="spaceRect" presStyleCnt="0"/>
      <dgm:spPr/>
    </dgm:pt>
    <dgm:pt modelId="{760029F8-6527-4CDB-8DFF-6B432DCDCE37}" type="pres">
      <dgm:prSet presAssocID="{0FF33A44-99FF-42BA-856F-1D1BBA8BD741}" presName="parTx" presStyleLbl="revTx" presStyleIdx="1" presStyleCnt="3">
        <dgm:presLayoutVars>
          <dgm:chMax val="0"/>
          <dgm:chPref val="0"/>
        </dgm:presLayoutVars>
      </dgm:prSet>
      <dgm:spPr/>
    </dgm:pt>
    <dgm:pt modelId="{2566D15F-54FA-458F-A0EA-AD4DEA6DF675}" type="pres">
      <dgm:prSet presAssocID="{63C4FE57-EF36-4E12-A77A-409C278BCBF1}" presName="sibTrans" presStyleCnt="0"/>
      <dgm:spPr/>
    </dgm:pt>
    <dgm:pt modelId="{F8465F38-44F1-45EF-B74D-1FAEC0FB01E0}" type="pres">
      <dgm:prSet presAssocID="{71FF4BD6-DE9C-4939-A21B-4622367CB198}" presName="compNode" presStyleCnt="0"/>
      <dgm:spPr/>
    </dgm:pt>
    <dgm:pt modelId="{644901FD-D3D8-4F07-BF20-6274C4A4D26A}" type="pres">
      <dgm:prSet presAssocID="{71FF4BD6-DE9C-4939-A21B-4622367CB198}" presName="bgRect" presStyleLbl="bgShp" presStyleIdx="2" presStyleCnt="3"/>
      <dgm:spPr/>
    </dgm:pt>
    <dgm:pt modelId="{7B231C96-C848-4FEE-AD29-7764EF6E0611}" type="pres">
      <dgm:prSet presAssocID="{71FF4BD6-DE9C-4939-A21B-4622367CB19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st"/>
        </a:ext>
      </dgm:extLst>
    </dgm:pt>
    <dgm:pt modelId="{AA5A7DD2-8C34-4A56-BF4E-DAC0AF82606F}" type="pres">
      <dgm:prSet presAssocID="{71FF4BD6-DE9C-4939-A21B-4622367CB198}" presName="spaceRect" presStyleCnt="0"/>
      <dgm:spPr/>
    </dgm:pt>
    <dgm:pt modelId="{52731601-95D1-4AB6-820E-8B5354358615}" type="pres">
      <dgm:prSet presAssocID="{71FF4BD6-DE9C-4939-A21B-4622367CB19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4CFB0A19-8E9F-4521-9397-36A5E2A6958D}" type="presOf" srcId="{71FF4BD6-DE9C-4939-A21B-4622367CB198}" destId="{52731601-95D1-4AB6-820E-8B5354358615}" srcOrd="0" destOrd="0" presId="urn:microsoft.com/office/officeart/2018/2/layout/IconVerticalSolidList"/>
    <dgm:cxn modelId="{0D594642-B559-4D2F-A486-DAF9267E3282}" srcId="{8426B94A-E11D-430A-93A1-B6E192A5C30B}" destId="{0FF33A44-99FF-42BA-856F-1D1BBA8BD741}" srcOrd="1" destOrd="0" parTransId="{E232F8DD-FC63-437C-B6F0-45CDA05ED12C}" sibTransId="{63C4FE57-EF36-4E12-A77A-409C278BCBF1}"/>
    <dgm:cxn modelId="{4B6FE066-936D-49FB-B78C-4F64D6B8EDC5}" srcId="{8426B94A-E11D-430A-93A1-B6E192A5C30B}" destId="{4A0BDFEC-04DF-4077-9929-30A39168F465}" srcOrd="0" destOrd="0" parTransId="{22999599-9DEF-4F99-9A6A-693591456833}" sibTransId="{1062D26E-7E7F-47A1-A980-5ADD503726F4}"/>
    <dgm:cxn modelId="{6214797B-2383-422D-82AA-84C2BEDE5491}" srcId="{8426B94A-E11D-430A-93A1-B6E192A5C30B}" destId="{71FF4BD6-DE9C-4939-A21B-4622367CB198}" srcOrd="2" destOrd="0" parTransId="{3757CCAD-5DFC-4909-9731-DDBB70AF5AFA}" sibTransId="{08E94BD3-872C-411D-89BE-227CE4FDA9DD}"/>
    <dgm:cxn modelId="{171435BA-FAA6-4706-93B8-489C16012278}" type="presOf" srcId="{0FF33A44-99FF-42BA-856F-1D1BBA8BD741}" destId="{760029F8-6527-4CDB-8DFF-6B432DCDCE37}" srcOrd="0" destOrd="0" presId="urn:microsoft.com/office/officeart/2018/2/layout/IconVerticalSolidList"/>
    <dgm:cxn modelId="{9FCDBCC7-1723-4EB6-8E4A-E1FA3AD0CF76}" type="presOf" srcId="{4A0BDFEC-04DF-4077-9929-30A39168F465}" destId="{910F2103-5B96-4196-BC1A-F33B299EF224}" srcOrd="0" destOrd="0" presId="urn:microsoft.com/office/officeart/2018/2/layout/IconVerticalSolidList"/>
    <dgm:cxn modelId="{216F64CC-48E8-4210-AAF5-96A763E43841}" type="presOf" srcId="{8426B94A-E11D-430A-93A1-B6E192A5C30B}" destId="{D9329350-F324-48AB-9FED-1BD3B298CA38}" srcOrd="0" destOrd="0" presId="urn:microsoft.com/office/officeart/2018/2/layout/IconVerticalSolidList"/>
    <dgm:cxn modelId="{EA763DA5-E5AA-498F-9AFA-D0C55748CD23}" type="presParOf" srcId="{D9329350-F324-48AB-9FED-1BD3B298CA38}" destId="{FE094321-AF99-434D-A844-CA1411D7168F}" srcOrd="0" destOrd="0" presId="urn:microsoft.com/office/officeart/2018/2/layout/IconVerticalSolidList"/>
    <dgm:cxn modelId="{58FA9A56-0B03-4EBD-A847-94B24B291F44}" type="presParOf" srcId="{FE094321-AF99-434D-A844-CA1411D7168F}" destId="{B508996B-14CD-4DC8-A993-FBE3BA5C6BFB}" srcOrd="0" destOrd="0" presId="urn:microsoft.com/office/officeart/2018/2/layout/IconVerticalSolidList"/>
    <dgm:cxn modelId="{20ED54FC-645F-44A7-93E8-589C3E3910EA}" type="presParOf" srcId="{FE094321-AF99-434D-A844-CA1411D7168F}" destId="{93EC2B1F-B48C-46DE-A442-7F366A1418D5}" srcOrd="1" destOrd="0" presId="urn:microsoft.com/office/officeart/2018/2/layout/IconVerticalSolidList"/>
    <dgm:cxn modelId="{81A8052C-A79F-42A5-B2CE-47E1949BBB15}" type="presParOf" srcId="{FE094321-AF99-434D-A844-CA1411D7168F}" destId="{BCC65298-FCBF-4595-B4C4-AE5D0A60863E}" srcOrd="2" destOrd="0" presId="urn:microsoft.com/office/officeart/2018/2/layout/IconVerticalSolidList"/>
    <dgm:cxn modelId="{43F349D4-9A2A-4B0A-8352-249548E4DB81}" type="presParOf" srcId="{FE094321-AF99-434D-A844-CA1411D7168F}" destId="{910F2103-5B96-4196-BC1A-F33B299EF224}" srcOrd="3" destOrd="0" presId="urn:microsoft.com/office/officeart/2018/2/layout/IconVerticalSolidList"/>
    <dgm:cxn modelId="{2D012FCD-9529-4FCB-9EB3-5213F152D89F}" type="presParOf" srcId="{D9329350-F324-48AB-9FED-1BD3B298CA38}" destId="{54D83D7B-830E-4740-A2FA-6487DDF45494}" srcOrd="1" destOrd="0" presId="urn:microsoft.com/office/officeart/2018/2/layout/IconVerticalSolidList"/>
    <dgm:cxn modelId="{F3402F04-BE01-41C7-AEFC-86D6AEB5AB89}" type="presParOf" srcId="{D9329350-F324-48AB-9FED-1BD3B298CA38}" destId="{1FEC8D9B-ACEB-43DC-B4D4-3FCD23C982AB}" srcOrd="2" destOrd="0" presId="urn:microsoft.com/office/officeart/2018/2/layout/IconVerticalSolidList"/>
    <dgm:cxn modelId="{6F7EDCED-CEAD-4253-A903-4B312450C61D}" type="presParOf" srcId="{1FEC8D9B-ACEB-43DC-B4D4-3FCD23C982AB}" destId="{530A8767-60BD-4D53-B915-909A554BF284}" srcOrd="0" destOrd="0" presId="urn:microsoft.com/office/officeart/2018/2/layout/IconVerticalSolidList"/>
    <dgm:cxn modelId="{84CE129D-69CF-4E9E-980A-F78DEC29DE98}" type="presParOf" srcId="{1FEC8D9B-ACEB-43DC-B4D4-3FCD23C982AB}" destId="{99B26B60-475C-472B-8906-31079DA32BF8}" srcOrd="1" destOrd="0" presId="urn:microsoft.com/office/officeart/2018/2/layout/IconVerticalSolidList"/>
    <dgm:cxn modelId="{D6579AB7-90A8-49E8-8617-D37FB017D3F9}" type="presParOf" srcId="{1FEC8D9B-ACEB-43DC-B4D4-3FCD23C982AB}" destId="{200283C2-8AAF-4510-9E4C-3F4CE972373E}" srcOrd="2" destOrd="0" presId="urn:microsoft.com/office/officeart/2018/2/layout/IconVerticalSolidList"/>
    <dgm:cxn modelId="{78B3A667-6EC2-43D9-B23C-345119457267}" type="presParOf" srcId="{1FEC8D9B-ACEB-43DC-B4D4-3FCD23C982AB}" destId="{760029F8-6527-4CDB-8DFF-6B432DCDCE37}" srcOrd="3" destOrd="0" presId="urn:microsoft.com/office/officeart/2018/2/layout/IconVerticalSolidList"/>
    <dgm:cxn modelId="{BEDF245E-F6ED-45BB-9F38-A7F8CDD3FF96}" type="presParOf" srcId="{D9329350-F324-48AB-9FED-1BD3B298CA38}" destId="{2566D15F-54FA-458F-A0EA-AD4DEA6DF675}" srcOrd="3" destOrd="0" presId="urn:microsoft.com/office/officeart/2018/2/layout/IconVerticalSolidList"/>
    <dgm:cxn modelId="{AE83E687-C162-4EBD-BC44-03171B3A1C95}" type="presParOf" srcId="{D9329350-F324-48AB-9FED-1BD3B298CA38}" destId="{F8465F38-44F1-45EF-B74D-1FAEC0FB01E0}" srcOrd="4" destOrd="0" presId="urn:microsoft.com/office/officeart/2018/2/layout/IconVerticalSolidList"/>
    <dgm:cxn modelId="{AEA52E8C-0B1A-41F4-A48A-CABC483DDEFD}" type="presParOf" srcId="{F8465F38-44F1-45EF-B74D-1FAEC0FB01E0}" destId="{644901FD-D3D8-4F07-BF20-6274C4A4D26A}" srcOrd="0" destOrd="0" presId="urn:microsoft.com/office/officeart/2018/2/layout/IconVerticalSolidList"/>
    <dgm:cxn modelId="{D2FD0A44-13CF-458A-B22F-7CBD5A9D6CBE}" type="presParOf" srcId="{F8465F38-44F1-45EF-B74D-1FAEC0FB01E0}" destId="{7B231C96-C848-4FEE-AD29-7764EF6E0611}" srcOrd="1" destOrd="0" presId="urn:microsoft.com/office/officeart/2018/2/layout/IconVerticalSolidList"/>
    <dgm:cxn modelId="{D2E78369-7B1F-4ECD-ADA9-4482033DE19D}" type="presParOf" srcId="{F8465F38-44F1-45EF-B74D-1FAEC0FB01E0}" destId="{AA5A7DD2-8C34-4A56-BF4E-DAC0AF82606F}" srcOrd="2" destOrd="0" presId="urn:microsoft.com/office/officeart/2018/2/layout/IconVerticalSolidList"/>
    <dgm:cxn modelId="{0F15F4DC-5CC7-46D3-AD57-A5746322A331}" type="presParOf" srcId="{F8465F38-44F1-45EF-B74D-1FAEC0FB01E0}" destId="{52731601-95D1-4AB6-820E-8B535435861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08996B-14CD-4DC8-A993-FBE3BA5C6BFB}">
      <dsp:nvSpPr>
        <dsp:cNvPr id="0" name=""/>
        <dsp:cNvSpPr/>
      </dsp:nvSpPr>
      <dsp:spPr>
        <a:xfrm>
          <a:off x="0" y="552"/>
          <a:ext cx="7762080" cy="129281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EC2B1F-B48C-46DE-A442-7F366A1418D5}">
      <dsp:nvSpPr>
        <dsp:cNvPr id="0" name=""/>
        <dsp:cNvSpPr/>
      </dsp:nvSpPr>
      <dsp:spPr>
        <a:xfrm>
          <a:off x="391077" y="291436"/>
          <a:ext cx="711049" cy="71104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0F2103-5B96-4196-BC1A-F33B299EF224}">
      <dsp:nvSpPr>
        <dsp:cNvPr id="0" name=""/>
        <dsp:cNvSpPr/>
      </dsp:nvSpPr>
      <dsp:spPr>
        <a:xfrm>
          <a:off x="1493203" y="552"/>
          <a:ext cx="6268876" cy="129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6823" tIns="136823" rIns="136823" bIns="13682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55 % kroppsspråk</a:t>
          </a:r>
        </a:p>
      </dsp:txBody>
      <dsp:txXfrm>
        <a:off x="1493203" y="552"/>
        <a:ext cx="6268876" cy="1292816"/>
      </dsp:txXfrm>
    </dsp:sp>
    <dsp:sp modelId="{530A8767-60BD-4D53-B915-909A554BF284}">
      <dsp:nvSpPr>
        <dsp:cNvPr id="0" name=""/>
        <dsp:cNvSpPr/>
      </dsp:nvSpPr>
      <dsp:spPr>
        <a:xfrm>
          <a:off x="0" y="1616573"/>
          <a:ext cx="7762080" cy="129281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B26B60-475C-472B-8906-31079DA32BF8}">
      <dsp:nvSpPr>
        <dsp:cNvPr id="0" name=""/>
        <dsp:cNvSpPr/>
      </dsp:nvSpPr>
      <dsp:spPr>
        <a:xfrm>
          <a:off x="391077" y="1907456"/>
          <a:ext cx="711049" cy="71104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0029F8-6527-4CDB-8DFF-6B432DCDCE37}">
      <dsp:nvSpPr>
        <dsp:cNvPr id="0" name=""/>
        <dsp:cNvSpPr/>
      </dsp:nvSpPr>
      <dsp:spPr>
        <a:xfrm>
          <a:off x="1493203" y="1616573"/>
          <a:ext cx="6268876" cy="129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6823" tIns="136823" rIns="136823" bIns="13682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38 % röst</a:t>
          </a:r>
        </a:p>
      </dsp:txBody>
      <dsp:txXfrm>
        <a:off x="1493203" y="1616573"/>
        <a:ext cx="6268876" cy="1292816"/>
      </dsp:txXfrm>
    </dsp:sp>
    <dsp:sp modelId="{644901FD-D3D8-4F07-BF20-6274C4A4D26A}">
      <dsp:nvSpPr>
        <dsp:cNvPr id="0" name=""/>
        <dsp:cNvSpPr/>
      </dsp:nvSpPr>
      <dsp:spPr>
        <a:xfrm>
          <a:off x="0" y="3232593"/>
          <a:ext cx="7762080" cy="129281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231C96-C848-4FEE-AD29-7764EF6E0611}">
      <dsp:nvSpPr>
        <dsp:cNvPr id="0" name=""/>
        <dsp:cNvSpPr/>
      </dsp:nvSpPr>
      <dsp:spPr>
        <a:xfrm>
          <a:off x="391077" y="3523477"/>
          <a:ext cx="711049" cy="71104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731601-95D1-4AB6-820E-8B5354358615}">
      <dsp:nvSpPr>
        <dsp:cNvPr id="0" name=""/>
        <dsp:cNvSpPr/>
      </dsp:nvSpPr>
      <dsp:spPr>
        <a:xfrm>
          <a:off x="1493203" y="3232593"/>
          <a:ext cx="6268876" cy="129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6823" tIns="136823" rIns="136823" bIns="13682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7 % innehåll</a:t>
          </a:r>
        </a:p>
      </dsp:txBody>
      <dsp:txXfrm>
        <a:off x="1493203" y="3232593"/>
        <a:ext cx="6268876" cy="12928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174C4995-C637-480D-9629-6DE43390AB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1850" cy="498853"/>
          </a:xfrm>
          <a:prstGeom prst="rect">
            <a:avLst/>
          </a:prstGeom>
        </p:spPr>
        <p:txBody>
          <a:bodyPr vert="horz" lIns="91605" tIns="45802" rIns="91605" bIns="45802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DAEB0EFE-5657-4B44-8672-4654E8E10E5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8537" y="0"/>
            <a:ext cx="2951850" cy="498853"/>
          </a:xfrm>
          <a:prstGeom prst="rect">
            <a:avLst/>
          </a:prstGeom>
        </p:spPr>
        <p:txBody>
          <a:bodyPr vert="horz" lIns="91605" tIns="45802" rIns="91605" bIns="45802" rtlCol="0"/>
          <a:lstStyle>
            <a:lvl1pPr algn="r">
              <a:defRPr sz="1200"/>
            </a:lvl1pPr>
          </a:lstStyle>
          <a:p>
            <a:fld id="{E2A990DB-E42F-46F0-9BA6-FF1073A6B89B}" type="datetimeFigureOut">
              <a:rPr lang="sv-SE" smtClean="0"/>
              <a:t>2026-10-26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CAF34AE-4E79-4964-AB77-37C29939F3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43663"/>
            <a:ext cx="2951850" cy="498852"/>
          </a:xfrm>
          <a:prstGeom prst="rect">
            <a:avLst/>
          </a:prstGeom>
        </p:spPr>
        <p:txBody>
          <a:bodyPr vert="horz" lIns="91605" tIns="45802" rIns="91605" bIns="45802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D4676AB-F8F5-4668-816A-89EB9232156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8537" y="9443663"/>
            <a:ext cx="2951850" cy="498852"/>
          </a:xfrm>
          <a:prstGeom prst="rect">
            <a:avLst/>
          </a:prstGeom>
        </p:spPr>
        <p:txBody>
          <a:bodyPr vert="horz" lIns="91605" tIns="45802" rIns="91605" bIns="45802" rtlCol="0" anchor="b"/>
          <a:lstStyle>
            <a:lvl1pPr algn="r">
              <a:defRPr sz="1200"/>
            </a:lvl1pPr>
          </a:lstStyle>
          <a:p>
            <a:fld id="{FC531875-AF82-4B49-8648-5F758E9BB2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5442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1850" cy="497126"/>
          </a:xfrm>
          <a:prstGeom prst="rect">
            <a:avLst/>
          </a:prstGeom>
        </p:spPr>
        <p:txBody>
          <a:bodyPr vert="horz" lIns="91605" tIns="45802" rIns="91605" bIns="4580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8537" y="0"/>
            <a:ext cx="2951850" cy="497126"/>
          </a:xfrm>
          <a:prstGeom prst="rect">
            <a:avLst/>
          </a:prstGeom>
        </p:spPr>
        <p:txBody>
          <a:bodyPr vert="horz" lIns="91605" tIns="45802" rIns="91605" bIns="45802" rtlCol="0"/>
          <a:lstStyle>
            <a:lvl1pPr algn="r">
              <a:defRPr sz="1200"/>
            </a:lvl1pPr>
          </a:lstStyle>
          <a:p>
            <a:fld id="{05E51E55-D8AC-480B-8273-C4EFE9693A3F}" type="datetimeFigureOut">
              <a:rPr lang="en-US" smtClean="0"/>
              <a:pPr/>
              <a:t>10/26/2026</a:t>
            </a:fld>
            <a:endParaRPr lang="en-US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363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05" tIns="45802" rIns="91605" bIns="45802" rtlCol="0" anchor="ctr"/>
          <a:lstStyle/>
          <a:p>
            <a:endParaRPr lang="en-US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1197" y="4722694"/>
            <a:ext cx="5449570" cy="4474131"/>
          </a:xfrm>
          <a:prstGeom prst="rect">
            <a:avLst/>
          </a:prstGeom>
        </p:spPr>
        <p:txBody>
          <a:bodyPr vert="horz" lIns="91605" tIns="45802" rIns="91605" bIns="45802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1" y="9443661"/>
            <a:ext cx="2951850" cy="497126"/>
          </a:xfrm>
          <a:prstGeom prst="rect">
            <a:avLst/>
          </a:prstGeom>
        </p:spPr>
        <p:txBody>
          <a:bodyPr vert="horz" lIns="91605" tIns="45802" rIns="91605" bIns="4580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8537" y="9443661"/>
            <a:ext cx="2951850" cy="497126"/>
          </a:xfrm>
          <a:prstGeom prst="rect">
            <a:avLst/>
          </a:prstGeom>
        </p:spPr>
        <p:txBody>
          <a:bodyPr vert="horz" lIns="91605" tIns="45802" rIns="91605" bIns="45802" rtlCol="0" anchor="b"/>
          <a:lstStyle>
            <a:lvl1pPr algn="r">
              <a:defRPr sz="1200"/>
            </a:lvl1pPr>
          </a:lstStyle>
          <a:p>
            <a:fld id="{43C4190D-61C8-49E5-A1E7-0EC313CC358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med kvarnhj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 descr="Orange_va_ov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908000" cy="794743"/>
          </a:xfrm>
          <a:prstGeom prst="rect">
            <a:avLst/>
          </a:prstGeom>
        </p:spPr>
      </p:pic>
      <p:pic>
        <p:nvPicPr>
          <p:cNvPr id="8" name="Bildobjekt 7" descr="Bla_horna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526017" y="3240017"/>
            <a:ext cx="3617983" cy="3617983"/>
          </a:xfrm>
          <a:prstGeom prst="rect">
            <a:avLst/>
          </a:prstGeom>
        </p:spPr>
      </p:pic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726964" y="1925960"/>
            <a:ext cx="7690072" cy="1143000"/>
          </a:xfrm>
        </p:spPr>
        <p:txBody>
          <a:bodyPr>
            <a:normAutofit/>
          </a:bodyPr>
          <a:lstStyle>
            <a:lvl1pPr algn="ctr">
              <a:defRPr sz="3600" baseline="0"/>
            </a:lvl1pPr>
          </a:lstStyle>
          <a:p>
            <a:r>
              <a:rPr lang="sv-SE" noProof="0"/>
              <a:t>Klicka här för att ändra format</a:t>
            </a:r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2051720" y="6381328"/>
            <a:ext cx="61108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en-US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2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130400" y="6381328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sv-SE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1881F064-68B0-4D0F-806B-6D647070A051}" type="datetime1">
              <a:rPr lang="sv-SE" smtClean="0"/>
              <a:pPr/>
              <a:t>2026-10-26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med kvarnhj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 descr="Orange_sidfo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24328" y="6237312"/>
            <a:ext cx="1260000" cy="524233"/>
          </a:xfrm>
          <a:prstGeom prst="rect">
            <a:avLst/>
          </a:prstGeom>
        </p:spPr>
      </p:pic>
      <p:pic>
        <p:nvPicPr>
          <p:cNvPr id="9" name="Bildobjekt 8" descr="Gra_horna_svag_gra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617983" cy="3617983"/>
          </a:xfrm>
          <a:prstGeom prst="rect">
            <a:avLst/>
          </a:prstGeom>
        </p:spPr>
      </p:pic>
      <p:sp>
        <p:nvSpPr>
          <p:cNvPr id="11" name="Rubrik 1"/>
          <p:cNvSpPr>
            <a:spLocks noGrp="1"/>
          </p:cNvSpPr>
          <p:nvPr>
            <p:ph type="title"/>
          </p:nvPr>
        </p:nvSpPr>
        <p:spPr>
          <a:xfrm>
            <a:off x="1130400" y="274638"/>
            <a:ext cx="776208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 noProof="0"/>
              <a:t>Klicka här för att ändra format</a:t>
            </a:r>
          </a:p>
        </p:txBody>
      </p:sp>
      <p:sp>
        <p:nvSpPr>
          <p:cNvPr id="12" name="Platshållare för innehåll 2"/>
          <p:cNvSpPr>
            <a:spLocks noGrp="1"/>
          </p:cNvSpPr>
          <p:nvPr>
            <p:ph idx="1"/>
          </p:nvPr>
        </p:nvSpPr>
        <p:spPr>
          <a:xfrm>
            <a:off x="1130400" y="1600200"/>
            <a:ext cx="7762080" cy="4525963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sv-SE" noProof="0"/>
              <a:t>Redigera format för bakgrundstext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1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130400" y="6381328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sv-SE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1881F064-68B0-4D0F-806B-6D647070A051}" type="datetime1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2051720" y="6381328"/>
            <a:ext cx="61108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en-US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utan kvarnhj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 descr="Orange_sidfo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24328" y="6237312"/>
            <a:ext cx="1260000" cy="524233"/>
          </a:xfrm>
          <a:prstGeom prst="rect">
            <a:avLst/>
          </a:prstGeom>
        </p:spPr>
      </p:pic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130400" y="274638"/>
            <a:ext cx="7762080" cy="1143000"/>
          </a:xfrm>
        </p:spPr>
        <p:txBody>
          <a:bodyPr/>
          <a:lstStyle>
            <a:lvl1pPr algn="l">
              <a:defRPr baseline="0"/>
            </a:lvl1pPr>
          </a:lstStyle>
          <a:p>
            <a:r>
              <a:rPr lang="sv-SE" noProof="0"/>
              <a:t>Klicka här för att ändra format</a:t>
            </a:r>
          </a:p>
        </p:txBody>
      </p:sp>
      <p:sp>
        <p:nvSpPr>
          <p:cNvPr id="11" name="Platshållare för innehåll 2"/>
          <p:cNvSpPr>
            <a:spLocks noGrp="1"/>
          </p:cNvSpPr>
          <p:nvPr>
            <p:ph idx="1"/>
          </p:nvPr>
        </p:nvSpPr>
        <p:spPr>
          <a:xfrm>
            <a:off x="1130400" y="1600200"/>
            <a:ext cx="7762080" cy="4525963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sv-SE" noProof="0"/>
              <a:t>Redigera format för bakgrundstext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12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130400" y="6381328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sv-SE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1881F064-68B0-4D0F-806B-6D647070A051}" type="datetime1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13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2051720" y="6381328"/>
            <a:ext cx="61108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en-US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 med kvarnhj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 descr="Orange_sidfo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24328" y="6237312"/>
            <a:ext cx="1260000" cy="524233"/>
          </a:xfrm>
          <a:prstGeom prst="rect">
            <a:avLst/>
          </a:prstGeom>
        </p:spPr>
      </p:pic>
      <p:pic>
        <p:nvPicPr>
          <p:cNvPr id="10" name="Bildobjekt 9" descr="Gra_horna_svag_gra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617983" cy="3617983"/>
          </a:xfrm>
          <a:prstGeom prst="rect">
            <a:avLst/>
          </a:prstGeom>
        </p:spPr>
      </p:pic>
      <p:sp>
        <p:nvSpPr>
          <p:cNvPr id="13" name="Rubrik 1"/>
          <p:cNvSpPr>
            <a:spLocks noGrp="1"/>
          </p:cNvSpPr>
          <p:nvPr>
            <p:ph type="title"/>
          </p:nvPr>
        </p:nvSpPr>
        <p:spPr>
          <a:xfrm>
            <a:off x="1130400" y="274638"/>
            <a:ext cx="7768800" cy="1143000"/>
          </a:xfrm>
        </p:spPr>
        <p:txBody>
          <a:bodyPr/>
          <a:lstStyle/>
          <a:p>
            <a:r>
              <a:rPr lang="sv-SE" noProof="0"/>
              <a:t>Klicka här för att ändra format</a:t>
            </a:r>
          </a:p>
        </p:txBody>
      </p:sp>
      <p:sp>
        <p:nvSpPr>
          <p:cNvPr id="14" name="Platshållare för innehåll 2"/>
          <p:cNvSpPr>
            <a:spLocks noGrp="1"/>
          </p:cNvSpPr>
          <p:nvPr>
            <p:ph sz="half" idx="1"/>
          </p:nvPr>
        </p:nvSpPr>
        <p:spPr>
          <a:xfrm>
            <a:off x="1130400" y="1600200"/>
            <a:ext cx="3744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noProof="0"/>
              <a:t>Redigera format för bakgrundstext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15" name="Platshållare för innehåll 3"/>
          <p:cNvSpPr>
            <a:spLocks noGrp="1"/>
          </p:cNvSpPr>
          <p:nvPr>
            <p:ph sz="half" idx="2"/>
          </p:nvPr>
        </p:nvSpPr>
        <p:spPr>
          <a:xfrm>
            <a:off x="5148064" y="1628800"/>
            <a:ext cx="3744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noProof="0"/>
              <a:t>Redigera format för bakgrundstext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16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130400" y="6381328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sv-SE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1881F064-68B0-4D0F-806B-6D647070A051}" type="datetime1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17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2051720" y="6381328"/>
            <a:ext cx="61108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en-US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 utan kvarnhj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 descr="Orange_sidfo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24328" y="6237312"/>
            <a:ext cx="1260000" cy="524233"/>
          </a:xfrm>
          <a:prstGeom prst="rect">
            <a:avLst/>
          </a:prstGeom>
        </p:spPr>
      </p:pic>
      <p:sp>
        <p:nvSpPr>
          <p:cNvPr id="11" name="Rubrik 1"/>
          <p:cNvSpPr>
            <a:spLocks noGrp="1"/>
          </p:cNvSpPr>
          <p:nvPr>
            <p:ph type="title"/>
          </p:nvPr>
        </p:nvSpPr>
        <p:spPr>
          <a:xfrm>
            <a:off x="1130400" y="274638"/>
            <a:ext cx="7768800" cy="1143000"/>
          </a:xfrm>
        </p:spPr>
        <p:txBody>
          <a:bodyPr/>
          <a:lstStyle/>
          <a:p>
            <a:r>
              <a:rPr lang="sv-SE" noProof="0"/>
              <a:t>Klicka här för att ändra format</a:t>
            </a:r>
          </a:p>
        </p:txBody>
      </p:sp>
      <p:sp>
        <p:nvSpPr>
          <p:cNvPr id="12" name="Platshållare för innehåll 2"/>
          <p:cNvSpPr>
            <a:spLocks noGrp="1"/>
          </p:cNvSpPr>
          <p:nvPr>
            <p:ph sz="half" idx="1"/>
          </p:nvPr>
        </p:nvSpPr>
        <p:spPr>
          <a:xfrm>
            <a:off x="1130400" y="1600200"/>
            <a:ext cx="3744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noProof="0"/>
              <a:t>Redigera format för bakgrundstext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13" name="Platshållare för innehåll 3"/>
          <p:cNvSpPr>
            <a:spLocks noGrp="1"/>
          </p:cNvSpPr>
          <p:nvPr>
            <p:ph sz="half" idx="2"/>
          </p:nvPr>
        </p:nvSpPr>
        <p:spPr>
          <a:xfrm>
            <a:off x="5148064" y="1628800"/>
            <a:ext cx="3744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noProof="0"/>
              <a:t>Redigera format för bakgrundstext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1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130400" y="6381328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sv-SE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1881F064-68B0-4D0F-806B-6D647070A051}" type="datetime1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2051720" y="6381328"/>
            <a:ext cx="61108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en-US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 med kvarnhj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 descr="Orange_sidfo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24328" y="6237312"/>
            <a:ext cx="1260000" cy="524233"/>
          </a:xfrm>
          <a:prstGeom prst="rect">
            <a:avLst/>
          </a:prstGeom>
        </p:spPr>
      </p:pic>
      <p:pic>
        <p:nvPicPr>
          <p:cNvPr id="10" name="Bildobjekt 9" descr="Gra_horna_svag_gra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617983" cy="3617983"/>
          </a:xfrm>
          <a:prstGeom prst="rect">
            <a:avLst/>
          </a:prstGeom>
        </p:spPr>
      </p:pic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2051720" y="6381328"/>
            <a:ext cx="61108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en-US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2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130400" y="6381328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sv-SE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1881F064-68B0-4D0F-806B-6D647070A051}" type="datetime1">
              <a:rPr lang="sv-SE" noProof="0" smtClean="0"/>
              <a:pPr/>
              <a:t>2026-10-26</a:t>
            </a:fld>
            <a:endParaRPr lang="sv-SE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 utan kvarnhj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Orange_sidfo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24328" y="6237312"/>
            <a:ext cx="1260000" cy="524233"/>
          </a:xfrm>
          <a:prstGeom prst="rect">
            <a:avLst/>
          </a:prstGeom>
        </p:spPr>
      </p:pic>
      <p:sp>
        <p:nvSpPr>
          <p:cNvPr id="8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2051720" y="6381328"/>
            <a:ext cx="61108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en-US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130400" y="6381328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sv-SE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1881F064-68B0-4D0F-806B-6D647070A051}" type="datetime1">
              <a:rPr lang="sv-SE" noProof="0" smtClean="0"/>
              <a:pPr/>
              <a:t>2026-10-26</a:t>
            </a:fld>
            <a:endParaRPr lang="sv-SE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och underrubrik med kvarnhj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60000"/>
            <a:ext cx="7772400" cy="1470025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defRPr lang="en-US" sz="3600" b="1" kern="0" spc="0" baseline="0" dirty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r>
              <a:rPr lang="sv-SE" noProof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83568" y="3933056"/>
            <a:ext cx="4136504" cy="1752600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None/>
              <a:defRPr lang="en-US" sz="2400" b="0" kern="0" spc="0" baseline="0" dirty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/>
              <a:t>Klicka om du vill redigera mall för underrubrikformat</a:t>
            </a:r>
          </a:p>
        </p:txBody>
      </p:sp>
      <p:pic>
        <p:nvPicPr>
          <p:cNvPr id="13" name="Bildobjekt 12" descr="Orange_va_ov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674000" cy="697274"/>
          </a:xfrm>
          <a:prstGeom prst="rect">
            <a:avLst/>
          </a:prstGeom>
        </p:spPr>
      </p:pic>
      <p:pic>
        <p:nvPicPr>
          <p:cNvPr id="8" name="Bildobjekt 7" descr="Bla_horna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526017" y="3240017"/>
            <a:ext cx="3617983" cy="3617983"/>
          </a:xfrm>
          <a:prstGeom prst="rect">
            <a:avLst/>
          </a:prstGeom>
        </p:spPr>
      </p:pic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2051720" y="6381328"/>
            <a:ext cx="61108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en-US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130400" y="6381328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sv-SE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1881F064-68B0-4D0F-806B-6D647070A051}" type="datetime1">
              <a:rPr lang="sv-SE" smtClean="0"/>
              <a:pPr/>
              <a:t>2026-10-26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 med kvarnhj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 descr="Orange_sidfo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24328" y="6237312"/>
            <a:ext cx="1260000" cy="524233"/>
          </a:xfrm>
          <a:prstGeom prst="rect">
            <a:avLst/>
          </a:prstGeom>
        </p:spPr>
      </p:pic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130400" y="274638"/>
            <a:ext cx="7690072" cy="1130400"/>
          </a:xfrm>
        </p:spPr>
        <p:txBody>
          <a:bodyPr/>
          <a:lstStyle/>
          <a:p>
            <a:r>
              <a:rPr lang="sv-SE" noProof="0"/>
              <a:t>Klicka här för att ändra format</a:t>
            </a:r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2051720" y="6381328"/>
            <a:ext cx="61108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en-US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130400" y="6381328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sv-SE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1881F064-68B0-4D0F-806B-6D647070A051}" type="datetime1">
              <a:rPr lang="sv-SE" smtClean="0"/>
              <a:pPr/>
              <a:t>2026-10-26</a:t>
            </a:fld>
            <a:endParaRPr lang="sv-SE" dirty="0"/>
          </a:p>
        </p:txBody>
      </p:sp>
      <p:pic>
        <p:nvPicPr>
          <p:cNvPr id="6" name="Bildobjekt 5" descr="Gra_horna_svag_gra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617983" cy="36179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 utan kvarnhj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 descr="Orange_sidfo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24328" y="6237312"/>
            <a:ext cx="1260000" cy="524233"/>
          </a:xfrm>
          <a:prstGeom prst="rect">
            <a:avLst/>
          </a:prstGeom>
        </p:spPr>
      </p:pic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130400" y="274638"/>
            <a:ext cx="7690072" cy="1130400"/>
          </a:xfrm>
        </p:spPr>
        <p:txBody>
          <a:bodyPr/>
          <a:lstStyle/>
          <a:p>
            <a:r>
              <a:rPr lang="sv-SE" noProof="0"/>
              <a:t>Klicka här för att ändra format</a:t>
            </a:r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2051720" y="6381328"/>
            <a:ext cx="61108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en-US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130400" y="6381328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sv-SE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1881F064-68B0-4D0F-806B-6D647070A051}" type="datetime1">
              <a:rPr lang="sv-SE" smtClean="0"/>
              <a:pPr/>
              <a:t>2026-10-26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 med kvarnhj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3250" b="1" cap="all"/>
            </a:lvl1pPr>
          </a:lstStyle>
          <a:p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noProof="0"/>
              <a:t>Redigera format för bakgrundstext</a:t>
            </a:r>
          </a:p>
        </p:txBody>
      </p:sp>
      <p:pic>
        <p:nvPicPr>
          <p:cNvPr id="9" name="Bildobjekt 8" descr="Orange_sidfo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24328" y="6237312"/>
            <a:ext cx="1260000" cy="524233"/>
          </a:xfrm>
          <a:prstGeom prst="rect">
            <a:avLst/>
          </a:prstGeom>
        </p:spPr>
      </p:pic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2051720" y="6381328"/>
            <a:ext cx="61108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en-US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130400" y="6381328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sv-SE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1881F064-68B0-4D0F-806B-6D647070A051}" type="datetime1">
              <a:rPr lang="sv-SE" smtClean="0"/>
              <a:pPr/>
              <a:t>2026-10-26</a:t>
            </a:fld>
            <a:endParaRPr lang="sv-SE" dirty="0"/>
          </a:p>
        </p:txBody>
      </p:sp>
      <p:pic>
        <p:nvPicPr>
          <p:cNvPr id="11" name="Bildobjekt 10" descr="Gra_horna_svag_gra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617983" cy="36179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 descr="Orange_sidfo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24328" y="6237312"/>
            <a:ext cx="1260000" cy="524233"/>
          </a:xfrm>
          <a:prstGeom prst="rect">
            <a:avLst/>
          </a:prstGeom>
        </p:spPr>
      </p:pic>
      <p:sp>
        <p:nvSpPr>
          <p:cNvPr id="12" name="Rubrik 1"/>
          <p:cNvSpPr>
            <a:spLocks noGrp="1"/>
          </p:cNvSpPr>
          <p:nvPr>
            <p:ph type="title"/>
          </p:nvPr>
        </p:nvSpPr>
        <p:spPr>
          <a:xfrm>
            <a:off x="1130400" y="274638"/>
            <a:ext cx="7762080" cy="1143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sv-SE" noProof="0"/>
              <a:t>Klicka här för att ändra format</a:t>
            </a:r>
          </a:p>
        </p:txBody>
      </p:sp>
      <p:sp>
        <p:nvSpPr>
          <p:cNvPr id="14" name="Platshållare för text 2"/>
          <p:cNvSpPr>
            <a:spLocks noGrp="1"/>
          </p:cNvSpPr>
          <p:nvPr>
            <p:ph type="body" idx="1"/>
          </p:nvPr>
        </p:nvSpPr>
        <p:spPr>
          <a:xfrm>
            <a:off x="1130400" y="1535113"/>
            <a:ext cx="37440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noProof="0"/>
              <a:t>Redigera format för bakgrundstext</a:t>
            </a:r>
          </a:p>
        </p:txBody>
      </p:sp>
      <p:sp>
        <p:nvSpPr>
          <p:cNvPr id="15" name="Platshållare för innehåll 3"/>
          <p:cNvSpPr>
            <a:spLocks noGrp="1"/>
          </p:cNvSpPr>
          <p:nvPr>
            <p:ph sz="half" idx="2"/>
          </p:nvPr>
        </p:nvSpPr>
        <p:spPr>
          <a:xfrm>
            <a:off x="1130400" y="2174875"/>
            <a:ext cx="3744000" cy="3951288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noProof="0"/>
              <a:t>Redigera format för bakgrundstext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16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148064" y="1556792"/>
            <a:ext cx="3744000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noProof="0"/>
              <a:t>Redigera format för bakgrundstext</a:t>
            </a:r>
          </a:p>
        </p:txBody>
      </p:sp>
      <p:sp>
        <p:nvSpPr>
          <p:cNvPr id="17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148064" y="2204864"/>
            <a:ext cx="3744000" cy="3951288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noProof="0"/>
              <a:t>Redigera format för bakgrundstext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18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2051720" y="6381328"/>
            <a:ext cx="61108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en-US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9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130400" y="6381328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sv-SE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1881F064-68B0-4D0F-806B-6D647070A051}" type="datetime1">
              <a:rPr lang="sv-SE" smtClean="0"/>
              <a:pPr/>
              <a:t>2026-10-26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 descr="Orange_sidfo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24328" y="6237312"/>
            <a:ext cx="1260000" cy="524233"/>
          </a:xfrm>
          <a:prstGeom prst="rect">
            <a:avLst/>
          </a:prstGeom>
        </p:spPr>
      </p:pic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1130400" y="273050"/>
            <a:ext cx="3081560" cy="1162050"/>
          </a:xfrm>
        </p:spPr>
        <p:txBody>
          <a:bodyPr anchor="b"/>
          <a:lstStyle>
            <a:lvl1pPr algn="l">
              <a:defRPr sz="2000" b="1" baseline="0"/>
            </a:lvl1pPr>
          </a:lstStyle>
          <a:p>
            <a:r>
              <a:rPr lang="sv-SE" noProof="0"/>
              <a:t>Klicka här för att ändra format</a:t>
            </a:r>
          </a:p>
        </p:txBody>
      </p:sp>
      <p:sp>
        <p:nvSpPr>
          <p:cNvPr id="12" name="Platshållare för innehåll 2"/>
          <p:cNvSpPr>
            <a:spLocks noGrp="1"/>
          </p:cNvSpPr>
          <p:nvPr>
            <p:ph idx="1"/>
          </p:nvPr>
        </p:nvSpPr>
        <p:spPr>
          <a:xfrm>
            <a:off x="4499992" y="273050"/>
            <a:ext cx="4392488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noProof="0"/>
              <a:t>Redigera format för bakgrundstext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13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130400" y="1435100"/>
            <a:ext cx="308156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noProof="0"/>
              <a:t>Redigera format för bakgrundstext</a:t>
            </a:r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2051720" y="6381328"/>
            <a:ext cx="61108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en-US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130400" y="6381328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sv-SE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1881F064-68B0-4D0F-806B-6D647070A051}" type="datetime1">
              <a:rPr lang="sv-SE" smtClean="0"/>
              <a:pPr/>
              <a:t>2026-10-26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835696" y="4797152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835696" y="620688"/>
            <a:ext cx="5442992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noProof="0"/>
              <a:t>Klicka på ikonen för att lägga till en bild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835696" y="5373216"/>
            <a:ext cx="5486400" cy="804862"/>
          </a:xfrm>
        </p:spPr>
        <p:txBody>
          <a:bodyPr/>
          <a:lstStyle>
            <a:lvl1pPr marL="0" indent="0">
              <a:buNone/>
              <a:defRPr sz="1400" spc="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noProof="0"/>
              <a:t>Redigera format för bakgrundstext</a:t>
            </a:r>
          </a:p>
        </p:txBody>
      </p:sp>
      <p:pic>
        <p:nvPicPr>
          <p:cNvPr id="10" name="Bildobjekt 9" descr="Orange_sidfo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24328" y="6237312"/>
            <a:ext cx="1260000" cy="524233"/>
          </a:xfrm>
          <a:prstGeom prst="rect">
            <a:avLst/>
          </a:prstGeom>
        </p:spPr>
      </p:pic>
      <p:sp>
        <p:nvSpPr>
          <p:cNvPr id="11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2051720" y="6381328"/>
            <a:ext cx="61108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en-US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2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130400" y="6381328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sv-SE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1881F064-68B0-4D0F-806B-6D647070A051}" type="datetime1">
              <a:rPr lang="sv-SE" smtClean="0"/>
              <a:pPr/>
              <a:t>2026-10-26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 descr="Orange_sidfo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24328" y="6237312"/>
            <a:ext cx="1260000" cy="524233"/>
          </a:xfrm>
          <a:prstGeom prst="rect">
            <a:avLst/>
          </a:prstGeom>
        </p:spPr>
      </p:pic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1130400" y="274638"/>
            <a:ext cx="7762080" cy="1143000"/>
          </a:xfrm>
        </p:spPr>
        <p:txBody>
          <a:bodyPr/>
          <a:lstStyle/>
          <a:p>
            <a:r>
              <a:rPr lang="sv-SE" noProof="0"/>
              <a:t>Klicka här för att ändra format</a:t>
            </a:r>
          </a:p>
        </p:txBody>
      </p:sp>
      <p:sp>
        <p:nvSpPr>
          <p:cNvPr id="11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1130400" y="1600200"/>
            <a:ext cx="7762080" cy="4525963"/>
          </a:xfrm>
        </p:spPr>
        <p:txBody>
          <a:bodyPr vert="eaVert"/>
          <a:lstStyle/>
          <a:p>
            <a:pPr lvl="0"/>
            <a:r>
              <a:rPr lang="sv-SE" noProof="0"/>
              <a:t>Redigera format för bakgrundstext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2051720" y="6381328"/>
            <a:ext cx="61108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en-US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130400" y="6381328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sv-SE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1881F064-68B0-4D0F-806B-6D647070A051}" type="datetime1">
              <a:rPr lang="sv-SE" smtClean="0"/>
              <a:pPr/>
              <a:t>2026-10-26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noProof="0"/>
              <a:t>Redigera format för bakgrundstext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pic>
        <p:nvPicPr>
          <p:cNvPr id="9" name="Bildobjekt 8" descr="Orange_sidfo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24328" y="6237312"/>
            <a:ext cx="1260000" cy="524233"/>
          </a:xfrm>
          <a:prstGeom prst="rect">
            <a:avLst/>
          </a:prstGeom>
        </p:spPr>
      </p:pic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2051720" y="6381328"/>
            <a:ext cx="61108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en-US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130400" y="6381328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sv-SE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1881F064-68B0-4D0F-806B-6D647070A051}" type="datetime1">
              <a:rPr lang="sv-SE" smtClean="0"/>
              <a:pPr/>
              <a:t>2026-10-26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571D-F6E9-4E55-9072-6039233C3AA6}" type="datetime1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01496598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571D-F6E9-4E55-9072-6039233C3AA6}" type="datetime1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20393168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571D-F6E9-4E55-9072-6039233C3AA6}" type="datetime1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5264816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571D-F6E9-4E55-9072-6039233C3AA6}" type="datetime1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45440718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F064-68B0-4D0F-806B-6D647070A051}" type="datetime1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0" name="Bildobjekt 9" descr="Orange_sidfot.png">
            <a:extLst>
              <a:ext uri="{FF2B5EF4-FFF2-40B4-BE49-F238E27FC236}">
                <a16:creationId xmlns:a16="http://schemas.microsoft.com/office/drawing/2014/main" id="{B8A6658B-87E2-4276-8654-B45F31DB01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24328" y="6237312"/>
            <a:ext cx="1260000" cy="52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8005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571D-F6E9-4E55-9072-6039233C3AA6}" type="datetime1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38216712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571D-F6E9-4E55-9072-6039233C3AA6}" type="datetime1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5188965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571D-F6E9-4E55-9072-6039233C3AA6}" type="datetime1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48141922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F064-68B0-4D0F-806B-6D647070A051}" type="datetime1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8" name="Bildobjekt 7" descr="Orange_sidfot.png">
            <a:extLst>
              <a:ext uri="{FF2B5EF4-FFF2-40B4-BE49-F238E27FC236}">
                <a16:creationId xmlns:a16="http://schemas.microsoft.com/office/drawing/2014/main" id="{B0F06D80-01B1-4A08-80BD-B4AAD37FD4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24328" y="6237312"/>
            <a:ext cx="1260000" cy="52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1201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F064-68B0-4D0F-806B-6D647070A051}" type="datetime1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7" name="Bildobjekt 6" descr="Orange_sidfot.png">
            <a:extLst>
              <a:ext uri="{FF2B5EF4-FFF2-40B4-BE49-F238E27FC236}">
                <a16:creationId xmlns:a16="http://schemas.microsoft.com/office/drawing/2014/main" id="{EAC4D679-E1D4-4A97-A673-AFD68C80D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24328" y="6237312"/>
            <a:ext cx="1260000" cy="52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9963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F064-68B0-4D0F-806B-6D647070A051}" type="datetime1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7" name="Bildobjekt 6" descr="Orange_sidfot.png">
            <a:extLst>
              <a:ext uri="{FF2B5EF4-FFF2-40B4-BE49-F238E27FC236}">
                <a16:creationId xmlns:a16="http://schemas.microsoft.com/office/drawing/2014/main" id="{4AA28076-FF0C-48C4-901C-F64F5DA96F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24328" y="6237312"/>
            <a:ext cx="1260000" cy="52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0466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med kvarnhj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 descr="Orange_va_ov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51520" y="116632"/>
            <a:ext cx="1908000" cy="794743"/>
          </a:xfrm>
          <a:prstGeom prst="rect">
            <a:avLst/>
          </a:prstGeom>
        </p:spPr>
      </p:pic>
      <p:pic>
        <p:nvPicPr>
          <p:cNvPr id="8" name="Bildobjekt 7" descr="Bla_horna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526017" y="3240017"/>
            <a:ext cx="3617983" cy="3617983"/>
          </a:xfrm>
          <a:prstGeom prst="rect">
            <a:avLst/>
          </a:prstGeom>
        </p:spPr>
      </p:pic>
      <p:sp>
        <p:nvSpPr>
          <p:cNvPr id="9" name="Rubrik 1"/>
          <p:cNvSpPr>
            <a:spLocks noGrp="1"/>
          </p:cNvSpPr>
          <p:nvPr>
            <p:ph type="title"/>
          </p:nvPr>
        </p:nvSpPr>
        <p:spPr>
          <a:xfrm>
            <a:off x="726964" y="1925960"/>
            <a:ext cx="7690072" cy="1143000"/>
          </a:xfrm>
        </p:spPr>
        <p:txBody>
          <a:bodyPr>
            <a:normAutofit/>
          </a:bodyPr>
          <a:lstStyle>
            <a:lvl1pPr algn="ctr">
              <a:defRPr sz="3600" baseline="0"/>
            </a:lvl1pPr>
          </a:lstStyle>
          <a:p>
            <a:r>
              <a:rPr lang="sv-SE" noProof="0"/>
              <a:t>Klicka här för att ändra format</a:t>
            </a:r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2051720" y="6381328"/>
            <a:ext cx="61108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en-US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2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130400" y="6381328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sv-SE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1881F064-68B0-4D0F-806B-6D647070A051}" type="datetime1">
              <a:rPr lang="sv-SE" smtClean="0"/>
              <a:pPr/>
              <a:t>2026-10-26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959884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 med kvarnhj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 descr="Orange_sidfo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24328" y="6237312"/>
            <a:ext cx="1260000" cy="524233"/>
          </a:xfrm>
          <a:prstGeom prst="rect">
            <a:avLst/>
          </a:prstGeom>
        </p:spPr>
      </p:pic>
      <p:pic>
        <p:nvPicPr>
          <p:cNvPr id="9" name="Bildobjekt 8" descr="Gra_horna_svag_gra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617983" cy="3617983"/>
          </a:xfrm>
          <a:prstGeom prst="rect">
            <a:avLst/>
          </a:prstGeom>
        </p:spPr>
      </p:pic>
      <p:sp>
        <p:nvSpPr>
          <p:cNvPr id="11" name="Rubrik 1"/>
          <p:cNvSpPr>
            <a:spLocks noGrp="1"/>
          </p:cNvSpPr>
          <p:nvPr>
            <p:ph type="title"/>
          </p:nvPr>
        </p:nvSpPr>
        <p:spPr>
          <a:xfrm>
            <a:off x="1130400" y="274638"/>
            <a:ext cx="776208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 noProof="0"/>
              <a:t>Klicka här för att ändra format</a:t>
            </a:r>
          </a:p>
        </p:txBody>
      </p:sp>
      <p:sp>
        <p:nvSpPr>
          <p:cNvPr id="12" name="Platshållare för innehåll 2"/>
          <p:cNvSpPr>
            <a:spLocks noGrp="1"/>
          </p:cNvSpPr>
          <p:nvPr>
            <p:ph idx="1"/>
          </p:nvPr>
        </p:nvSpPr>
        <p:spPr>
          <a:xfrm>
            <a:off x="1130400" y="1600200"/>
            <a:ext cx="7762080" cy="4525963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sv-SE" noProof="0"/>
              <a:t>Redigera format för bakgrundstext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1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130400" y="6381328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sv-SE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1881F064-68B0-4D0F-806B-6D647070A051}" type="datetime1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2051720" y="6381328"/>
            <a:ext cx="61108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en-US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07616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73042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sv-SE" sz="800" b="0" kern="0" spc="-10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7D52571D-F6E9-4E55-9072-6039233C3AA6}" type="datetime1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403648" y="6356350"/>
            <a:ext cx="61108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en-US" sz="800" b="0" kern="0" spc="0" baseline="0" smtClean="0">
                <a:solidFill>
                  <a:schemeClr val="tx1"/>
                </a:solidFill>
                <a:latin typeface="Gill Sans MT"/>
                <a:ea typeface="+mn-ea"/>
                <a:cs typeface="+mn-cs"/>
              </a:defRPr>
            </a:lvl1pPr>
          </a:lstStyle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73" r:id="rId3"/>
    <p:sldLayoutId id="2147483652" r:id="rId4"/>
    <p:sldLayoutId id="2147483674" r:id="rId5"/>
    <p:sldLayoutId id="2147483655" r:id="rId6"/>
    <p:sldLayoutId id="2147483675" r:id="rId7"/>
    <p:sldLayoutId id="2147483649" r:id="rId8"/>
    <p:sldLayoutId id="2147483654" r:id="rId9"/>
    <p:sldLayoutId id="2147483676" r:id="rId10"/>
    <p:sldLayoutId id="2147483651" r:id="rId11"/>
    <p:sldLayoutId id="2147483653" r:id="rId12"/>
    <p:sldLayoutId id="2147483656" r:id="rId13"/>
    <p:sldLayoutId id="2147483657" r:id="rId14"/>
    <p:sldLayoutId id="2147483658" r:id="rId15"/>
    <p:sldLayoutId id="2147483659" r:id="rId16"/>
  </p:sldLayoutIdLst>
  <p:hf sldNum="0" hdr="0" ftr="0" dt="0"/>
  <p:txStyles>
    <p:titleStyle>
      <a:lvl1pPr marL="0" algn="l" defTabSz="914400" rtl="0" eaLnBrk="1" latinLnBrk="0" hangingPunct="1">
        <a:lnSpc>
          <a:spcPts val="4000"/>
        </a:lnSpc>
        <a:spcBef>
          <a:spcPts val="0"/>
        </a:spcBef>
        <a:spcAft>
          <a:spcPts val="0"/>
        </a:spcAft>
        <a:buNone/>
        <a:defRPr lang="en-US" sz="3000" b="1" kern="0" spc="0" baseline="0" dirty="0" smtClean="0">
          <a:solidFill>
            <a:schemeClr val="tx1"/>
          </a:solidFill>
          <a:latin typeface="Gill Sans MT"/>
          <a:ea typeface="+mn-ea"/>
          <a:cs typeface="+mn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lang="sv-SE" sz="2800" b="0" kern="0" spc="0" baseline="0" dirty="0" smtClean="0">
          <a:solidFill>
            <a:schemeClr val="tx1"/>
          </a:solidFill>
          <a:latin typeface="Gill Sans M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lang="sv-SE" sz="2400" b="0" kern="0" spc="0" baseline="0" dirty="0" smtClean="0">
          <a:solidFill>
            <a:schemeClr val="tx1"/>
          </a:solidFill>
          <a:latin typeface="Gill Sans M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sv-SE" sz="2200" b="0" kern="0" spc="0" baseline="0" dirty="0" smtClean="0">
          <a:solidFill>
            <a:schemeClr val="tx1"/>
          </a:solidFill>
          <a:latin typeface="Gill Sans M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lang="sv-SE" sz="1800" b="0" kern="0" spc="0" baseline="0" dirty="0" smtClean="0">
          <a:solidFill>
            <a:schemeClr val="tx1"/>
          </a:solidFill>
          <a:latin typeface="Gill Sans M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lang="en-US" sz="1800" b="0" kern="0" spc="0" baseline="0" dirty="0" smtClean="0">
          <a:solidFill>
            <a:schemeClr val="tx1"/>
          </a:solidFill>
          <a:latin typeface="Gill Sans M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2571D-F6E9-4E55-9072-6039233C3AA6}" type="datetime1">
              <a:rPr lang="sv-SE" smtClean="0"/>
              <a:pPr/>
              <a:t>2026-10-26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75948-1123-43F5-90DE-DCE79669647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28590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se/url?sa=i&amp;rct=j&amp;q=&amp;esrc=s&amp;frm=1&amp;source=images&amp;cd=&amp;cad=rja&amp;docid=BnoIBtOK7NAwJM&amp;tbnid=dX5n-CBupEeXrM:&amp;ved=0CAUQjRw&amp;url=http://dodergok.blogspot.com/2010_09_01_archive.html&amp;ei=AF5WUr3wFKqk4gSq_YHwBA&amp;bvm=bv.53760139,d.bGE&amp;psig=AFQjCNFHjZ3O0hOBqCc2MBv_FcNCwsAg7w&amp;ust=1381478217132502" TargetMode="Externa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catarina.wahlberg@nacka.se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Två personer som håller varandra i händerna">
            <a:extLst>
              <a:ext uri="{FF2B5EF4-FFF2-40B4-BE49-F238E27FC236}">
                <a16:creationId xmlns:a16="http://schemas.microsoft.com/office/drawing/2014/main" id="{9AC4A272-631B-23EA-D4F1-5A7198956A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46" r="8553" b="-1"/>
          <a:stretch/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22960" y="692696"/>
            <a:ext cx="7543800" cy="47525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500" dirty="0">
                <a:solidFill>
                  <a:srgbClr val="FFFFFF"/>
                </a:solidFill>
              </a:rPr>
              <a:t>Att </a:t>
            </a:r>
            <a:r>
              <a:rPr lang="en-US" sz="4500" dirty="0" err="1">
                <a:solidFill>
                  <a:srgbClr val="FFFFFF"/>
                </a:solidFill>
              </a:rPr>
              <a:t>möta</a:t>
            </a:r>
            <a:r>
              <a:rPr lang="en-US" sz="4500" dirty="0">
                <a:solidFill>
                  <a:srgbClr val="FFFFFF"/>
                </a:solidFill>
              </a:rPr>
              <a:t> </a:t>
            </a:r>
            <a:r>
              <a:rPr lang="en-US" sz="4500" dirty="0" err="1">
                <a:solidFill>
                  <a:srgbClr val="FFFFFF"/>
                </a:solidFill>
              </a:rPr>
              <a:t>och</a:t>
            </a:r>
            <a:r>
              <a:rPr lang="en-US" sz="4500" dirty="0">
                <a:solidFill>
                  <a:srgbClr val="FFFFFF"/>
                </a:solidFill>
              </a:rPr>
              <a:t> </a:t>
            </a:r>
            <a:r>
              <a:rPr lang="en-US" sz="4500" dirty="0" err="1">
                <a:solidFill>
                  <a:srgbClr val="FFFFFF"/>
                </a:solidFill>
              </a:rPr>
              <a:t>bemöta</a:t>
            </a:r>
            <a:r>
              <a:rPr lang="en-US" sz="4500" dirty="0">
                <a:solidFill>
                  <a:srgbClr val="FFFFFF"/>
                </a:solidFill>
              </a:rPr>
              <a:t> </a:t>
            </a:r>
            <a:r>
              <a:rPr lang="en-US" sz="4500" dirty="0" err="1">
                <a:solidFill>
                  <a:srgbClr val="FFFFFF"/>
                </a:solidFill>
              </a:rPr>
              <a:t>personer</a:t>
            </a:r>
            <a:r>
              <a:rPr lang="en-US" sz="4500" dirty="0">
                <a:solidFill>
                  <a:srgbClr val="FFFFFF"/>
                </a:solidFill>
              </a:rPr>
              <a:t> med </a:t>
            </a:r>
            <a:r>
              <a:rPr lang="en-US" sz="4500" dirty="0" err="1">
                <a:solidFill>
                  <a:srgbClr val="FFFFFF"/>
                </a:solidFill>
              </a:rPr>
              <a:t>demens</a:t>
            </a:r>
            <a:br>
              <a:rPr lang="en-US" sz="4500" dirty="0">
                <a:solidFill>
                  <a:srgbClr val="FFFFFF"/>
                </a:solidFill>
              </a:rPr>
            </a:br>
            <a:br>
              <a:rPr lang="en-US" sz="4500">
                <a:solidFill>
                  <a:srgbClr val="FFFFFF"/>
                </a:solidFill>
              </a:rPr>
            </a:br>
            <a:r>
              <a:rPr lang="en-US" sz="4500">
                <a:solidFill>
                  <a:srgbClr val="FFFFFF"/>
                </a:solidFill>
              </a:rPr>
              <a:t>SPF, </a:t>
            </a:r>
            <a:r>
              <a:rPr lang="en-US" sz="3200">
                <a:solidFill>
                  <a:srgbClr val="FFFFFF"/>
                </a:solidFill>
              </a:rPr>
              <a:t>26 </a:t>
            </a:r>
            <a:r>
              <a:rPr lang="en-US" sz="3200" dirty="0" err="1">
                <a:solidFill>
                  <a:srgbClr val="FFFFFF"/>
                </a:solidFill>
              </a:rPr>
              <a:t>oktober</a:t>
            </a:r>
            <a:br>
              <a:rPr lang="en-US" sz="4500" dirty="0">
                <a:solidFill>
                  <a:srgbClr val="FFFFFF"/>
                </a:solidFill>
              </a:rPr>
            </a:br>
            <a:br>
              <a:rPr lang="en-US" sz="4500" dirty="0">
                <a:solidFill>
                  <a:srgbClr val="FFFFFF"/>
                </a:solidFill>
              </a:rPr>
            </a:br>
            <a:r>
              <a:rPr lang="en-US" sz="4500" dirty="0">
                <a:solidFill>
                  <a:srgbClr val="FFFFFF"/>
                </a:solidFill>
              </a:rPr>
              <a:t>Catarina Wahlberg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91490" y="365125"/>
            <a:ext cx="3840085" cy="16927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100" dirty="0"/>
              <a:t>Normal </a:t>
            </a:r>
            <a:r>
              <a:rPr lang="en-US" sz="4100" dirty="0" err="1"/>
              <a:t>åldersglömska</a:t>
            </a:r>
            <a:endParaRPr lang="en-US" sz="41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91490" y="2575034"/>
            <a:ext cx="3840085" cy="346222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-228600" defTabSz="914400"/>
            <a:endParaRPr lang="en-US" sz="1600" b="1" dirty="0"/>
          </a:p>
          <a:p>
            <a:pPr indent="-228600" defTabSz="914400"/>
            <a:endParaRPr lang="en-US" sz="1600" b="1" dirty="0"/>
          </a:p>
          <a:p>
            <a:pPr indent="-228600" defTabSz="914400"/>
            <a:r>
              <a:rPr lang="en-US" sz="1600" dirty="0"/>
              <a:t>Det tar </a:t>
            </a:r>
            <a:r>
              <a:rPr lang="en-US" sz="1600" dirty="0" err="1"/>
              <a:t>längre</a:t>
            </a:r>
            <a:r>
              <a:rPr lang="en-US" sz="1600" dirty="0"/>
              <a:t> </a:t>
            </a:r>
            <a:r>
              <a:rPr lang="en-US" sz="1600" dirty="0" err="1"/>
              <a:t>tid</a:t>
            </a:r>
            <a:r>
              <a:rPr lang="en-US" sz="1600" dirty="0"/>
              <a:t> att ”</a:t>
            </a:r>
            <a:r>
              <a:rPr lang="en-US" sz="1600" dirty="0" err="1"/>
              <a:t>plocka</a:t>
            </a:r>
            <a:r>
              <a:rPr lang="en-US" sz="1600" dirty="0"/>
              <a:t> fram” </a:t>
            </a:r>
            <a:r>
              <a:rPr lang="en-US" sz="1600" dirty="0" err="1"/>
              <a:t>minnen</a:t>
            </a:r>
            <a:r>
              <a:rPr lang="en-US" sz="1600" dirty="0"/>
              <a:t> och </a:t>
            </a:r>
            <a:r>
              <a:rPr lang="en-US" sz="1600" dirty="0" err="1"/>
              <a:t>kunskap</a:t>
            </a:r>
            <a:r>
              <a:rPr lang="en-US" sz="1600" dirty="0"/>
              <a:t> men det är </a:t>
            </a:r>
            <a:r>
              <a:rPr lang="en-US" sz="1600" dirty="0" err="1"/>
              <a:t>fullt</a:t>
            </a:r>
            <a:r>
              <a:rPr lang="en-US" sz="1600" dirty="0"/>
              <a:t> </a:t>
            </a:r>
            <a:r>
              <a:rPr lang="en-US" sz="1600" dirty="0" err="1"/>
              <a:t>möjligt</a:t>
            </a:r>
            <a:r>
              <a:rPr lang="en-US" sz="1600" dirty="0"/>
              <a:t> </a:t>
            </a:r>
            <a:r>
              <a:rPr lang="en-US" sz="1600" dirty="0" err="1"/>
              <a:t>hela</a:t>
            </a:r>
            <a:r>
              <a:rPr lang="en-US" sz="1600" dirty="0"/>
              <a:t> </a:t>
            </a:r>
            <a:r>
              <a:rPr lang="en-US" sz="1600" dirty="0" err="1"/>
              <a:t>livet</a:t>
            </a:r>
            <a:endParaRPr lang="en-US" sz="1600" dirty="0"/>
          </a:p>
          <a:p>
            <a:pPr indent="-228600" defTabSz="914400"/>
            <a:endParaRPr lang="en-US" sz="1600" dirty="0"/>
          </a:p>
          <a:p>
            <a:pPr indent="-228600" defTabSz="914400"/>
            <a:r>
              <a:rPr lang="en-US" sz="1600" dirty="0"/>
              <a:t>Det tar </a:t>
            </a:r>
            <a:r>
              <a:rPr lang="en-US" sz="1600" dirty="0" err="1"/>
              <a:t>längre</a:t>
            </a:r>
            <a:r>
              <a:rPr lang="en-US" sz="1600" dirty="0"/>
              <a:t> </a:t>
            </a:r>
            <a:r>
              <a:rPr lang="en-US" sz="1600" dirty="0" err="1"/>
              <a:t>tid</a:t>
            </a:r>
            <a:r>
              <a:rPr lang="en-US" sz="1600" dirty="0"/>
              <a:t> att lära in </a:t>
            </a:r>
            <a:r>
              <a:rPr lang="en-US" sz="1600" dirty="0" err="1"/>
              <a:t>nytt</a:t>
            </a:r>
            <a:endParaRPr lang="en-US" sz="1600" dirty="0"/>
          </a:p>
          <a:p>
            <a:pPr indent="-228600" defTabSz="914400"/>
            <a:endParaRPr lang="en-US" sz="1600" dirty="0"/>
          </a:p>
          <a:p>
            <a:pPr marL="0" indent="0" defTabSz="914400">
              <a:buNone/>
            </a:pPr>
            <a:endParaRPr lang="en-US" sz="1600" dirty="0"/>
          </a:p>
          <a:p>
            <a:pPr indent="-228600" defTabSz="914400"/>
            <a:endParaRPr lang="en-US" sz="1600" dirty="0"/>
          </a:p>
        </p:txBody>
      </p:sp>
      <p:pic>
        <p:nvPicPr>
          <p:cNvPr id="4" name="Picture 2" descr="http://2.bp.blogspot.com/_1A5N-_-Hfho/TKSkmnVxb-I/AAAAAAAAHGE/7xIvr1p1ApE/s1600/1nycklar+002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55" r="14464"/>
          <a:stretch/>
        </p:blipFill>
        <p:spPr bwMode="auto">
          <a:xfrm>
            <a:off x="4409136" y="10"/>
            <a:ext cx="4734863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966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320040"/>
            <a:ext cx="8661654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28650" y="963877"/>
            <a:ext cx="2620771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Vad är demens?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732023" y="963877"/>
            <a:ext cx="4783327" cy="49302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1900" dirty="0"/>
              <a:t>* Demens är ett samlingsnamn för ett antal sjukdomar.</a:t>
            </a:r>
            <a:br>
              <a:rPr lang="en-US" sz="1900" dirty="0"/>
            </a:br>
            <a:br>
              <a:rPr lang="en-US" sz="1900" dirty="0"/>
            </a:br>
            <a:r>
              <a:rPr lang="en-US" sz="1900" dirty="0"/>
              <a:t>* </a:t>
            </a:r>
            <a:r>
              <a:rPr lang="en-US" sz="1900" dirty="0" err="1"/>
              <a:t>Demens</a:t>
            </a:r>
            <a:r>
              <a:rPr lang="en-US" sz="1900" dirty="0"/>
              <a:t> </a:t>
            </a:r>
            <a:r>
              <a:rPr lang="en-US" sz="1900" dirty="0" err="1"/>
              <a:t>är</a:t>
            </a:r>
            <a:r>
              <a:rPr lang="en-US" sz="1900" dirty="0"/>
              <a:t> </a:t>
            </a:r>
            <a:r>
              <a:rPr lang="en-US" sz="1900" dirty="0" err="1"/>
              <a:t>ett</a:t>
            </a:r>
            <a:r>
              <a:rPr lang="en-US" sz="1900" dirty="0"/>
              <a:t> </a:t>
            </a:r>
            <a:r>
              <a:rPr lang="en-US" sz="1900" dirty="0" err="1"/>
              <a:t>sjukdom</a:t>
            </a:r>
            <a:r>
              <a:rPr lang="en-US" sz="1900" dirty="0"/>
              <a:t> </a:t>
            </a:r>
            <a:r>
              <a:rPr lang="en-US" sz="1900" dirty="0" err="1"/>
              <a:t>som</a:t>
            </a:r>
            <a:r>
              <a:rPr lang="en-US" sz="1900" dirty="0"/>
              <a:t> drabbar de kognitiva funktioner som hjärnan använder när den bearbetar information.</a:t>
            </a:r>
            <a:br>
              <a:rPr lang="en-US" sz="1900" dirty="0"/>
            </a:br>
            <a:br>
              <a:rPr lang="en-US" sz="1900" dirty="0"/>
            </a:br>
            <a:r>
              <a:rPr lang="en-US" sz="1900" dirty="0"/>
              <a:t>* Demenssymtomen </a:t>
            </a:r>
            <a:r>
              <a:rPr lang="en-US" sz="1900" dirty="0" err="1"/>
              <a:t>uppkommer</a:t>
            </a:r>
            <a:r>
              <a:rPr lang="en-US" sz="1900" dirty="0"/>
              <a:t> </a:t>
            </a:r>
            <a:r>
              <a:rPr lang="en-US" sz="1900" dirty="0" err="1"/>
              <a:t>när</a:t>
            </a:r>
            <a:r>
              <a:rPr lang="en-US" sz="1900" dirty="0"/>
              <a:t> </a:t>
            </a:r>
            <a:r>
              <a:rPr lang="en-US" sz="1900" dirty="0" err="1"/>
              <a:t>nervbanorna</a:t>
            </a:r>
            <a:r>
              <a:rPr lang="en-US" sz="1900" dirty="0"/>
              <a:t> </a:t>
            </a:r>
            <a:r>
              <a:rPr lang="en-US" sz="1900" dirty="0" err="1"/>
              <a:t>skadas</a:t>
            </a:r>
            <a:r>
              <a:rPr lang="en-US" sz="1900" dirty="0"/>
              <a:t>.</a:t>
            </a:r>
            <a:br>
              <a:rPr lang="en-US" sz="1900" dirty="0"/>
            </a:b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34001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430E19C-4E3F-44CD-B0E9-DD663E8B6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Kognitiva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förmågor</a:t>
            </a:r>
            <a:endParaRPr lang="en-US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F22DA9F-3627-A26A-2729-6C91B99212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  <a:defRPr/>
            </a:pPr>
            <a:r>
              <a:rPr lang="en-US" dirty="0"/>
              <a:t>…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översättas</a:t>
            </a:r>
            <a:r>
              <a:rPr lang="en-US" dirty="0"/>
              <a:t> till </a:t>
            </a:r>
            <a:r>
              <a:rPr lang="en-US" b="1" dirty="0" err="1"/>
              <a:t>tankemässiga</a:t>
            </a:r>
            <a:r>
              <a:rPr lang="en-US" b="1" dirty="0"/>
              <a:t> </a:t>
            </a:r>
            <a:r>
              <a:rPr lang="en-US" b="1" dirty="0" err="1"/>
              <a:t>förmågor</a:t>
            </a:r>
            <a:r>
              <a:rPr lang="en-US" b="1" dirty="0"/>
              <a:t>:</a:t>
            </a:r>
          </a:p>
          <a:p>
            <a:pPr marL="0">
              <a:defRPr/>
            </a:pPr>
            <a:endParaRPr lang="en-US" b="1" dirty="0"/>
          </a:p>
          <a:p>
            <a:pPr>
              <a:defRPr/>
            </a:pPr>
            <a:r>
              <a:rPr lang="en-US" dirty="0"/>
              <a:t>Minne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inlärning</a:t>
            </a:r>
            <a:endParaRPr lang="en-US" dirty="0"/>
          </a:p>
          <a:p>
            <a:pPr>
              <a:defRPr/>
            </a:pPr>
            <a:r>
              <a:rPr lang="en-US" dirty="0" err="1"/>
              <a:t>Språkliga</a:t>
            </a:r>
            <a:r>
              <a:rPr lang="en-US" dirty="0"/>
              <a:t> </a:t>
            </a:r>
            <a:r>
              <a:rPr lang="en-US" dirty="0" err="1"/>
              <a:t>funktioner</a:t>
            </a:r>
            <a:endParaRPr lang="en-US" dirty="0"/>
          </a:p>
          <a:p>
            <a:pPr>
              <a:defRPr/>
            </a:pPr>
            <a:r>
              <a:rPr lang="en-US" dirty="0" err="1"/>
              <a:t>Orientering</a:t>
            </a:r>
            <a:r>
              <a:rPr lang="en-US" dirty="0"/>
              <a:t> till </a:t>
            </a:r>
            <a:r>
              <a:rPr lang="en-US" dirty="0" err="1"/>
              <a:t>tid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rum</a:t>
            </a:r>
          </a:p>
          <a:p>
            <a:pPr>
              <a:defRPr/>
            </a:pPr>
            <a:r>
              <a:rPr lang="en-US" dirty="0" err="1"/>
              <a:t>Snabbhet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uppmärksamhet</a:t>
            </a:r>
            <a:endParaRPr lang="en-US" dirty="0"/>
          </a:p>
          <a:p>
            <a:pPr>
              <a:defRPr/>
            </a:pPr>
            <a:r>
              <a:rPr lang="en-US" dirty="0" err="1"/>
              <a:t>Planering</a:t>
            </a:r>
            <a:r>
              <a:rPr lang="en-US" dirty="0"/>
              <a:t>, </a:t>
            </a:r>
            <a:r>
              <a:rPr lang="en-US" dirty="0" err="1"/>
              <a:t>överblick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utförande</a:t>
            </a:r>
            <a:r>
              <a:rPr lang="en-US" dirty="0"/>
              <a:t> av </a:t>
            </a:r>
            <a:r>
              <a:rPr lang="en-US" dirty="0" err="1"/>
              <a:t>vardagens</a:t>
            </a:r>
            <a:r>
              <a:rPr lang="en-US" dirty="0"/>
              <a:t> </a:t>
            </a:r>
            <a:r>
              <a:rPr lang="en-US" dirty="0" err="1"/>
              <a:t>alla</a:t>
            </a:r>
            <a:r>
              <a:rPr lang="en-US" dirty="0"/>
              <a:t> </a:t>
            </a:r>
            <a:r>
              <a:rPr lang="en-US" dirty="0" err="1"/>
              <a:t>göromål</a:t>
            </a:r>
            <a:r>
              <a:rPr lang="en-US" dirty="0"/>
              <a:t> (</a:t>
            </a:r>
            <a:r>
              <a:rPr lang="en-US" dirty="0" err="1"/>
              <a:t>exekutiva</a:t>
            </a:r>
            <a:r>
              <a:rPr lang="en-US" dirty="0"/>
              <a:t> </a:t>
            </a:r>
            <a:r>
              <a:rPr lang="en-US" dirty="0" err="1"/>
              <a:t>funktioner</a:t>
            </a:r>
            <a:r>
              <a:rPr lang="en-US" dirty="0"/>
              <a:t>)</a:t>
            </a:r>
          </a:p>
          <a:p>
            <a:pPr>
              <a:defRPr/>
            </a:pPr>
            <a:r>
              <a:rPr lang="en-US" dirty="0"/>
              <a:t>Social </a:t>
            </a:r>
            <a:r>
              <a:rPr lang="en-US" dirty="0" err="1"/>
              <a:t>förmåga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66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bild på hjärna">
            <a:extLst>
              <a:ext uri="{FF2B5EF4-FFF2-40B4-BE49-F238E27FC236}">
                <a16:creationId xmlns:a16="http://schemas.microsoft.com/office/drawing/2014/main" id="{972487D5-78A3-426C-9F4E-E55C748F618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47087"/>
            <a:ext cx="7015419" cy="5574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192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67841" y="174264"/>
            <a:ext cx="8352928" cy="1238511"/>
          </a:xfrm>
        </p:spPr>
        <p:txBody>
          <a:bodyPr>
            <a:noAutofit/>
          </a:bodyPr>
          <a:lstStyle/>
          <a:p>
            <a:pPr algn="ctr"/>
            <a:br>
              <a:rPr lang="sv-SE" sz="2800" dirty="0"/>
            </a:br>
            <a:br>
              <a:rPr lang="sv-SE" sz="2800" dirty="0"/>
            </a:br>
            <a:br>
              <a:rPr lang="sv-SE" sz="2800" dirty="0"/>
            </a:br>
            <a:r>
              <a:rPr lang="sv-SE" sz="2800" b="1" dirty="0"/>
              <a:t>Nervimpulsernas hastighet</a:t>
            </a:r>
            <a:br>
              <a:rPr lang="sv-SE" sz="2800" b="1" dirty="0"/>
            </a:br>
            <a:r>
              <a:rPr lang="sv-SE" sz="2800" b="1" dirty="0"/>
              <a:t>(tankarnas hastighet)</a:t>
            </a:r>
            <a:br>
              <a:rPr lang="sv-SE" sz="2800" b="1" dirty="0"/>
            </a:br>
            <a:br>
              <a:rPr lang="sv-SE" sz="1800" b="1" dirty="0"/>
            </a:br>
            <a:r>
              <a:rPr lang="sv-SE" sz="1800" b="1" dirty="0"/>
              <a:t>Normalt 100-150 m/sek                                      Medelsvår-svår demens 0,5-2 m/sek</a:t>
            </a:r>
          </a:p>
        </p:txBody>
      </p:sp>
      <p:pic>
        <p:nvPicPr>
          <p:cNvPr id="4" name="Platshållare för innehåll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97" y="2708920"/>
            <a:ext cx="3801676" cy="285886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708920"/>
            <a:ext cx="3999514" cy="285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846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BC964DA-CDB0-5D81-FEB9-D32B2A6A1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143000"/>
          </a:xfrm>
        </p:spPr>
        <p:txBody>
          <a:bodyPr/>
          <a:lstStyle/>
          <a:p>
            <a:pPr algn="ctr"/>
            <a:r>
              <a:rPr lang="sv-SE" dirty="0"/>
              <a:t>Fluktuerande tankesätt</a:t>
            </a:r>
          </a:p>
        </p:txBody>
      </p:sp>
      <p:sp>
        <p:nvSpPr>
          <p:cNvPr id="4" name="Frihandsfigur 9">
            <a:extLst>
              <a:ext uri="{FF2B5EF4-FFF2-40B4-BE49-F238E27FC236}">
                <a16:creationId xmlns:a16="http://schemas.microsoft.com/office/drawing/2014/main" id="{E2934905-74CA-509E-E8B3-2AB86DC8A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2420889"/>
            <a:ext cx="8856984" cy="2592288"/>
          </a:xfrm>
          <a:custGeom>
            <a:avLst/>
            <a:gdLst>
              <a:gd name="connsiteX0" fmla="*/ 0 w 10267720"/>
              <a:gd name="connsiteY0" fmla="*/ 1542362 h 1740665"/>
              <a:gd name="connsiteX1" fmla="*/ 55084 w 10267720"/>
              <a:gd name="connsiteY1" fmla="*/ 1553379 h 1740665"/>
              <a:gd name="connsiteX2" fmla="*/ 77118 w 10267720"/>
              <a:gd name="connsiteY2" fmla="*/ 1520328 h 1740665"/>
              <a:gd name="connsiteX3" fmla="*/ 110168 w 10267720"/>
              <a:gd name="connsiteY3" fmla="*/ 1498294 h 1740665"/>
              <a:gd name="connsiteX4" fmla="*/ 143219 w 10267720"/>
              <a:gd name="connsiteY4" fmla="*/ 1432193 h 1740665"/>
              <a:gd name="connsiteX5" fmla="*/ 176269 w 10267720"/>
              <a:gd name="connsiteY5" fmla="*/ 1399142 h 1740665"/>
              <a:gd name="connsiteX6" fmla="*/ 220337 w 10267720"/>
              <a:gd name="connsiteY6" fmla="*/ 1333041 h 1740665"/>
              <a:gd name="connsiteX7" fmla="*/ 242371 w 10267720"/>
              <a:gd name="connsiteY7" fmla="*/ 1299991 h 1740665"/>
              <a:gd name="connsiteX8" fmla="*/ 286438 w 10267720"/>
              <a:gd name="connsiteY8" fmla="*/ 1233889 h 1740665"/>
              <a:gd name="connsiteX9" fmla="*/ 297455 w 10267720"/>
              <a:gd name="connsiteY9" fmla="*/ 1200839 h 1740665"/>
              <a:gd name="connsiteX10" fmla="*/ 341522 w 10267720"/>
              <a:gd name="connsiteY10" fmla="*/ 1101687 h 1740665"/>
              <a:gd name="connsiteX11" fmla="*/ 363556 w 10267720"/>
              <a:gd name="connsiteY11" fmla="*/ 1035586 h 1740665"/>
              <a:gd name="connsiteX12" fmla="*/ 418641 w 10267720"/>
              <a:gd name="connsiteY12" fmla="*/ 958468 h 1740665"/>
              <a:gd name="connsiteX13" fmla="*/ 462708 w 10267720"/>
              <a:gd name="connsiteY13" fmla="*/ 771181 h 1740665"/>
              <a:gd name="connsiteX14" fmla="*/ 473725 w 10267720"/>
              <a:gd name="connsiteY14" fmla="*/ 727114 h 1740665"/>
              <a:gd name="connsiteX15" fmla="*/ 495759 w 10267720"/>
              <a:gd name="connsiteY15" fmla="*/ 661012 h 1740665"/>
              <a:gd name="connsiteX16" fmla="*/ 517792 w 10267720"/>
              <a:gd name="connsiteY16" fmla="*/ 594911 h 1740665"/>
              <a:gd name="connsiteX17" fmla="*/ 539826 w 10267720"/>
              <a:gd name="connsiteY17" fmla="*/ 561861 h 1740665"/>
              <a:gd name="connsiteX18" fmla="*/ 583894 w 10267720"/>
              <a:gd name="connsiteY18" fmla="*/ 429658 h 1740665"/>
              <a:gd name="connsiteX19" fmla="*/ 605927 w 10267720"/>
              <a:gd name="connsiteY19" fmla="*/ 363557 h 1740665"/>
              <a:gd name="connsiteX20" fmla="*/ 627961 w 10267720"/>
              <a:gd name="connsiteY20" fmla="*/ 330506 h 1740665"/>
              <a:gd name="connsiteX21" fmla="*/ 638978 w 10267720"/>
              <a:gd name="connsiteY21" fmla="*/ 297456 h 1740665"/>
              <a:gd name="connsiteX22" fmla="*/ 705079 w 10267720"/>
              <a:gd name="connsiteY22" fmla="*/ 253388 h 1740665"/>
              <a:gd name="connsiteX23" fmla="*/ 738130 w 10267720"/>
              <a:gd name="connsiteY23" fmla="*/ 231354 h 1740665"/>
              <a:gd name="connsiteX24" fmla="*/ 815248 w 10267720"/>
              <a:gd name="connsiteY24" fmla="*/ 154236 h 1740665"/>
              <a:gd name="connsiteX25" fmla="*/ 848298 w 10267720"/>
              <a:gd name="connsiteY25" fmla="*/ 132203 h 1740665"/>
              <a:gd name="connsiteX26" fmla="*/ 914400 w 10267720"/>
              <a:gd name="connsiteY26" fmla="*/ 110169 h 1740665"/>
              <a:gd name="connsiteX27" fmla="*/ 1101686 w 10267720"/>
              <a:gd name="connsiteY27" fmla="*/ 143220 h 1740665"/>
              <a:gd name="connsiteX28" fmla="*/ 1167788 w 10267720"/>
              <a:gd name="connsiteY28" fmla="*/ 187287 h 1740665"/>
              <a:gd name="connsiteX29" fmla="*/ 1189821 w 10267720"/>
              <a:gd name="connsiteY29" fmla="*/ 220338 h 1740665"/>
              <a:gd name="connsiteX30" fmla="*/ 1222872 w 10267720"/>
              <a:gd name="connsiteY30" fmla="*/ 242371 h 1740665"/>
              <a:gd name="connsiteX31" fmla="*/ 1233889 w 10267720"/>
              <a:gd name="connsiteY31" fmla="*/ 275422 h 1740665"/>
              <a:gd name="connsiteX32" fmla="*/ 1255922 w 10267720"/>
              <a:gd name="connsiteY32" fmla="*/ 308473 h 1740665"/>
              <a:gd name="connsiteX33" fmla="*/ 1277956 w 10267720"/>
              <a:gd name="connsiteY33" fmla="*/ 374574 h 1740665"/>
              <a:gd name="connsiteX34" fmla="*/ 1299990 w 10267720"/>
              <a:gd name="connsiteY34" fmla="*/ 440675 h 1740665"/>
              <a:gd name="connsiteX35" fmla="*/ 1333041 w 10267720"/>
              <a:gd name="connsiteY35" fmla="*/ 539827 h 1740665"/>
              <a:gd name="connsiteX36" fmla="*/ 1344057 w 10267720"/>
              <a:gd name="connsiteY36" fmla="*/ 572877 h 1740665"/>
              <a:gd name="connsiteX37" fmla="*/ 1355074 w 10267720"/>
              <a:gd name="connsiteY37" fmla="*/ 616945 h 1740665"/>
              <a:gd name="connsiteX38" fmla="*/ 1366091 w 10267720"/>
              <a:gd name="connsiteY38" fmla="*/ 672029 h 1740665"/>
              <a:gd name="connsiteX39" fmla="*/ 1377108 w 10267720"/>
              <a:gd name="connsiteY39" fmla="*/ 705080 h 1740665"/>
              <a:gd name="connsiteX40" fmla="*/ 1399142 w 10267720"/>
              <a:gd name="connsiteY40" fmla="*/ 815248 h 1740665"/>
              <a:gd name="connsiteX41" fmla="*/ 1410159 w 10267720"/>
              <a:gd name="connsiteY41" fmla="*/ 859316 h 1740665"/>
              <a:gd name="connsiteX42" fmla="*/ 1432192 w 10267720"/>
              <a:gd name="connsiteY42" fmla="*/ 903383 h 1740665"/>
              <a:gd name="connsiteX43" fmla="*/ 1443209 w 10267720"/>
              <a:gd name="connsiteY43" fmla="*/ 936434 h 1740665"/>
              <a:gd name="connsiteX44" fmla="*/ 1465243 w 10267720"/>
              <a:gd name="connsiteY44" fmla="*/ 969485 h 1740665"/>
              <a:gd name="connsiteX45" fmla="*/ 1487277 w 10267720"/>
              <a:gd name="connsiteY45" fmla="*/ 1035586 h 1740665"/>
              <a:gd name="connsiteX46" fmla="*/ 1509310 w 10267720"/>
              <a:gd name="connsiteY46" fmla="*/ 1101687 h 1740665"/>
              <a:gd name="connsiteX47" fmla="*/ 1520327 w 10267720"/>
              <a:gd name="connsiteY47" fmla="*/ 1134738 h 1740665"/>
              <a:gd name="connsiteX48" fmla="*/ 1564395 w 10267720"/>
              <a:gd name="connsiteY48" fmla="*/ 1200839 h 1740665"/>
              <a:gd name="connsiteX49" fmla="*/ 1575412 w 10267720"/>
              <a:gd name="connsiteY49" fmla="*/ 1233889 h 1740665"/>
              <a:gd name="connsiteX50" fmla="*/ 1597445 w 10267720"/>
              <a:gd name="connsiteY50" fmla="*/ 1266940 h 1740665"/>
              <a:gd name="connsiteX51" fmla="*/ 1619479 w 10267720"/>
              <a:gd name="connsiteY51" fmla="*/ 1333041 h 1740665"/>
              <a:gd name="connsiteX52" fmla="*/ 1641513 w 10267720"/>
              <a:gd name="connsiteY52" fmla="*/ 1377109 h 1740665"/>
              <a:gd name="connsiteX53" fmla="*/ 1652530 w 10267720"/>
              <a:gd name="connsiteY53" fmla="*/ 1410159 h 1740665"/>
              <a:gd name="connsiteX54" fmla="*/ 1674563 w 10267720"/>
              <a:gd name="connsiteY54" fmla="*/ 1443210 h 1740665"/>
              <a:gd name="connsiteX55" fmla="*/ 1707614 w 10267720"/>
              <a:gd name="connsiteY55" fmla="*/ 1509311 h 1740665"/>
              <a:gd name="connsiteX56" fmla="*/ 1762698 w 10267720"/>
              <a:gd name="connsiteY56" fmla="*/ 1608463 h 1740665"/>
              <a:gd name="connsiteX57" fmla="*/ 1784732 w 10267720"/>
              <a:gd name="connsiteY57" fmla="*/ 1641514 h 1740665"/>
              <a:gd name="connsiteX58" fmla="*/ 1795749 w 10267720"/>
              <a:gd name="connsiteY58" fmla="*/ 1674564 h 1740665"/>
              <a:gd name="connsiteX59" fmla="*/ 1828800 w 10267720"/>
              <a:gd name="connsiteY59" fmla="*/ 1696598 h 1740665"/>
              <a:gd name="connsiteX60" fmla="*/ 1894901 w 10267720"/>
              <a:gd name="connsiteY60" fmla="*/ 1740665 h 1740665"/>
              <a:gd name="connsiteX61" fmla="*/ 2049137 w 10267720"/>
              <a:gd name="connsiteY61" fmla="*/ 1729648 h 1740665"/>
              <a:gd name="connsiteX62" fmla="*/ 2093204 w 10267720"/>
              <a:gd name="connsiteY62" fmla="*/ 1707615 h 1740665"/>
              <a:gd name="connsiteX63" fmla="*/ 2203373 w 10267720"/>
              <a:gd name="connsiteY63" fmla="*/ 1630497 h 1740665"/>
              <a:gd name="connsiteX64" fmla="*/ 2225407 w 10267720"/>
              <a:gd name="connsiteY64" fmla="*/ 1597446 h 1740665"/>
              <a:gd name="connsiteX65" fmla="*/ 2291508 w 10267720"/>
              <a:gd name="connsiteY65" fmla="*/ 1531345 h 1740665"/>
              <a:gd name="connsiteX66" fmla="*/ 2313542 w 10267720"/>
              <a:gd name="connsiteY66" fmla="*/ 1476261 h 1740665"/>
              <a:gd name="connsiteX67" fmla="*/ 2324559 w 10267720"/>
              <a:gd name="connsiteY67" fmla="*/ 1432193 h 1740665"/>
              <a:gd name="connsiteX68" fmla="*/ 2346592 w 10267720"/>
              <a:gd name="connsiteY68" fmla="*/ 1399142 h 1740665"/>
              <a:gd name="connsiteX69" fmla="*/ 2368626 w 10267720"/>
              <a:gd name="connsiteY69" fmla="*/ 1344058 h 1740665"/>
              <a:gd name="connsiteX70" fmla="*/ 2390660 w 10267720"/>
              <a:gd name="connsiteY70" fmla="*/ 1277957 h 1740665"/>
              <a:gd name="connsiteX71" fmla="*/ 2412694 w 10267720"/>
              <a:gd name="connsiteY71" fmla="*/ 1233889 h 1740665"/>
              <a:gd name="connsiteX72" fmla="*/ 2445744 w 10267720"/>
              <a:gd name="connsiteY72" fmla="*/ 1134738 h 1740665"/>
              <a:gd name="connsiteX73" fmla="*/ 2456761 w 10267720"/>
              <a:gd name="connsiteY73" fmla="*/ 1101687 h 1740665"/>
              <a:gd name="connsiteX74" fmla="*/ 2467778 w 10267720"/>
              <a:gd name="connsiteY74" fmla="*/ 1068636 h 1740665"/>
              <a:gd name="connsiteX75" fmla="*/ 2478795 w 10267720"/>
              <a:gd name="connsiteY75" fmla="*/ 1035586 h 1740665"/>
              <a:gd name="connsiteX76" fmla="*/ 2522862 w 10267720"/>
              <a:gd name="connsiteY76" fmla="*/ 837282 h 1740665"/>
              <a:gd name="connsiteX77" fmla="*/ 2555913 w 10267720"/>
              <a:gd name="connsiteY77" fmla="*/ 782198 h 1740665"/>
              <a:gd name="connsiteX78" fmla="*/ 2588963 w 10267720"/>
              <a:gd name="connsiteY78" fmla="*/ 705080 h 1740665"/>
              <a:gd name="connsiteX79" fmla="*/ 2633031 w 10267720"/>
              <a:gd name="connsiteY79" fmla="*/ 649995 h 1740665"/>
              <a:gd name="connsiteX80" fmla="*/ 2655065 w 10267720"/>
              <a:gd name="connsiteY80" fmla="*/ 616945 h 1740665"/>
              <a:gd name="connsiteX81" fmla="*/ 2666082 w 10267720"/>
              <a:gd name="connsiteY81" fmla="*/ 583894 h 1740665"/>
              <a:gd name="connsiteX82" fmla="*/ 2721166 w 10267720"/>
              <a:gd name="connsiteY82" fmla="*/ 506776 h 1740665"/>
              <a:gd name="connsiteX83" fmla="*/ 2732183 w 10267720"/>
              <a:gd name="connsiteY83" fmla="*/ 473726 h 1740665"/>
              <a:gd name="connsiteX84" fmla="*/ 2809301 w 10267720"/>
              <a:gd name="connsiteY84" fmla="*/ 352540 h 1740665"/>
              <a:gd name="connsiteX85" fmla="*/ 2831335 w 10267720"/>
              <a:gd name="connsiteY85" fmla="*/ 319489 h 1740665"/>
              <a:gd name="connsiteX86" fmla="*/ 2853368 w 10267720"/>
              <a:gd name="connsiteY86" fmla="*/ 286439 h 1740665"/>
              <a:gd name="connsiteX87" fmla="*/ 2897436 w 10267720"/>
              <a:gd name="connsiteY87" fmla="*/ 253388 h 1740665"/>
              <a:gd name="connsiteX88" fmla="*/ 2930486 w 10267720"/>
              <a:gd name="connsiteY88" fmla="*/ 220338 h 1740665"/>
              <a:gd name="connsiteX89" fmla="*/ 2996588 w 10267720"/>
              <a:gd name="connsiteY89" fmla="*/ 187287 h 1740665"/>
              <a:gd name="connsiteX90" fmla="*/ 3029638 w 10267720"/>
              <a:gd name="connsiteY90" fmla="*/ 165253 h 1740665"/>
              <a:gd name="connsiteX91" fmla="*/ 3194891 w 10267720"/>
              <a:gd name="connsiteY91" fmla="*/ 165253 h 1740665"/>
              <a:gd name="connsiteX92" fmla="*/ 3227942 w 10267720"/>
              <a:gd name="connsiteY92" fmla="*/ 187287 h 1740665"/>
              <a:gd name="connsiteX93" fmla="*/ 3238959 w 10267720"/>
              <a:gd name="connsiteY93" fmla="*/ 220338 h 1740665"/>
              <a:gd name="connsiteX94" fmla="*/ 3260992 w 10267720"/>
              <a:gd name="connsiteY94" fmla="*/ 275422 h 1740665"/>
              <a:gd name="connsiteX95" fmla="*/ 3294043 w 10267720"/>
              <a:gd name="connsiteY95" fmla="*/ 418641 h 1740665"/>
              <a:gd name="connsiteX96" fmla="*/ 3305060 w 10267720"/>
              <a:gd name="connsiteY96" fmla="*/ 506776 h 1740665"/>
              <a:gd name="connsiteX97" fmla="*/ 3316077 w 10267720"/>
              <a:gd name="connsiteY97" fmla="*/ 539827 h 1740665"/>
              <a:gd name="connsiteX98" fmla="*/ 3327094 w 10267720"/>
              <a:gd name="connsiteY98" fmla="*/ 605928 h 1740665"/>
              <a:gd name="connsiteX99" fmla="*/ 3382178 w 10267720"/>
              <a:gd name="connsiteY99" fmla="*/ 683046 h 1740665"/>
              <a:gd name="connsiteX100" fmla="*/ 3415228 w 10267720"/>
              <a:gd name="connsiteY100" fmla="*/ 738130 h 1740665"/>
              <a:gd name="connsiteX101" fmla="*/ 3448279 w 10267720"/>
              <a:gd name="connsiteY101" fmla="*/ 782198 h 1740665"/>
              <a:gd name="connsiteX102" fmla="*/ 3470313 w 10267720"/>
              <a:gd name="connsiteY102" fmla="*/ 837282 h 1740665"/>
              <a:gd name="connsiteX103" fmla="*/ 3481330 w 10267720"/>
              <a:gd name="connsiteY103" fmla="*/ 870333 h 1740665"/>
              <a:gd name="connsiteX104" fmla="*/ 3514380 w 10267720"/>
              <a:gd name="connsiteY104" fmla="*/ 914400 h 1740665"/>
              <a:gd name="connsiteX105" fmla="*/ 3525397 w 10267720"/>
              <a:gd name="connsiteY105" fmla="*/ 947451 h 1740665"/>
              <a:gd name="connsiteX106" fmla="*/ 3547431 w 10267720"/>
              <a:gd name="connsiteY106" fmla="*/ 980501 h 1740665"/>
              <a:gd name="connsiteX107" fmla="*/ 3602515 w 10267720"/>
              <a:gd name="connsiteY107" fmla="*/ 1068636 h 1740665"/>
              <a:gd name="connsiteX108" fmla="*/ 3624549 w 10267720"/>
              <a:gd name="connsiteY108" fmla="*/ 1101687 h 1740665"/>
              <a:gd name="connsiteX109" fmla="*/ 3646583 w 10267720"/>
              <a:gd name="connsiteY109" fmla="*/ 1134738 h 1740665"/>
              <a:gd name="connsiteX110" fmla="*/ 3679633 w 10267720"/>
              <a:gd name="connsiteY110" fmla="*/ 1156771 h 1740665"/>
              <a:gd name="connsiteX111" fmla="*/ 3701667 w 10267720"/>
              <a:gd name="connsiteY111" fmla="*/ 1189822 h 1740665"/>
              <a:gd name="connsiteX112" fmla="*/ 3756751 w 10267720"/>
              <a:gd name="connsiteY112" fmla="*/ 1288974 h 1740665"/>
              <a:gd name="connsiteX113" fmla="*/ 3822853 w 10267720"/>
              <a:gd name="connsiteY113" fmla="*/ 1344058 h 1740665"/>
              <a:gd name="connsiteX114" fmla="*/ 3888954 w 10267720"/>
              <a:gd name="connsiteY114" fmla="*/ 1432193 h 1740665"/>
              <a:gd name="connsiteX115" fmla="*/ 3899971 w 10267720"/>
              <a:gd name="connsiteY115" fmla="*/ 1465244 h 1740665"/>
              <a:gd name="connsiteX116" fmla="*/ 3955055 w 10267720"/>
              <a:gd name="connsiteY116" fmla="*/ 1542362 h 1740665"/>
              <a:gd name="connsiteX117" fmla="*/ 3966072 w 10267720"/>
              <a:gd name="connsiteY117" fmla="*/ 1575412 h 1740665"/>
              <a:gd name="connsiteX118" fmla="*/ 3999122 w 10267720"/>
              <a:gd name="connsiteY118" fmla="*/ 1586429 h 1740665"/>
              <a:gd name="connsiteX119" fmla="*/ 4032173 w 10267720"/>
              <a:gd name="connsiteY119" fmla="*/ 1608463 h 1740665"/>
              <a:gd name="connsiteX120" fmla="*/ 4065224 w 10267720"/>
              <a:gd name="connsiteY120" fmla="*/ 1619480 h 1740665"/>
              <a:gd name="connsiteX121" fmla="*/ 4164375 w 10267720"/>
              <a:gd name="connsiteY121" fmla="*/ 1641514 h 1740665"/>
              <a:gd name="connsiteX122" fmla="*/ 4285561 w 10267720"/>
              <a:gd name="connsiteY122" fmla="*/ 1630497 h 1740665"/>
              <a:gd name="connsiteX123" fmla="*/ 4351662 w 10267720"/>
              <a:gd name="connsiteY123" fmla="*/ 1608463 h 1740665"/>
              <a:gd name="connsiteX124" fmla="*/ 4406747 w 10267720"/>
              <a:gd name="connsiteY124" fmla="*/ 1542362 h 1740665"/>
              <a:gd name="connsiteX125" fmla="*/ 4472848 w 10267720"/>
              <a:gd name="connsiteY125" fmla="*/ 1432193 h 1740665"/>
              <a:gd name="connsiteX126" fmla="*/ 4483865 w 10267720"/>
              <a:gd name="connsiteY126" fmla="*/ 1388126 h 1740665"/>
              <a:gd name="connsiteX127" fmla="*/ 4527932 w 10267720"/>
              <a:gd name="connsiteY127" fmla="*/ 1311008 h 1740665"/>
              <a:gd name="connsiteX128" fmla="*/ 4560983 w 10267720"/>
              <a:gd name="connsiteY128" fmla="*/ 1211856 h 1740665"/>
              <a:gd name="connsiteX129" fmla="*/ 4572000 w 10267720"/>
              <a:gd name="connsiteY129" fmla="*/ 1145754 h 1740665"/>
              <a:gd name="connsiteX130" fmla="*/ 4583016 w 10267720"/>
              <a:gd name="connsiteY130" fmla="*/ 1112704 h 1740665"/>
              <a:gd name="connsiteX131" fmla="*/ 4605050 w 10267720"/>
              <a:gd name="connsiteY131" fmla="*/ 1024569 h 1740665"/>
              <a:gd name="connsiteX132" fmla="*/ 4693185 w 10267720"/>
              <a:gd name="connsiteY132" fmla="*/ 892367 h 1740665"/>
              <a:gd name="connsiteX133" fmla="*/ 4748269 w 10267720"/>
              <a:gd name="connsiteY133" fmla="*/ 782198 h 1740665"/>
              <a:gd name="connsiteX134" fmla="*/ 4781320 w 10267720"/>
              <a:gd name="connsiteY134" fmla="*/ 738130 h 1740665"/>
              <a:gd name="connsiteX135" fmla="*/ 4814371 w 10267720"/>
              <a:gd name="connsiteY135" fmla="*/ 705080 h 1740665"/>
              <a:gd name="connsiteX136" fmla="*/ 4858438 w 10267720"/>
              <a:gd name="connsiteY136" fmla="*/ 627962 h 1740665"/>
              <a:gd name="connsiteX137" fmla="*/ 4946573 w 10267720"/>
              <a:gd name="connsiteY137" fmla="*/ 506776 h 1740665"/>
              <a:gd name="connsiteX138" fmla="*/ 4968607 w 10267720"/>
              <a:gd name="connsiteY138" fmla="*/ 473726 h 1740665"/>
              <a:gd name="connsiteX139" fmla="*/ 5012674 w 10267720"/>
              <a:gd name="connsiteY139" fmla="*/ 429658 h 1740665"/>
              <a:gd name="connsiteX140" fmla="*/ 5045725 w 10267720"/>
              <a:gd name="connsiteY140" fmla="*/ 385591 h 1740665"/>
              <a:gd name="connsiteX141" fmla="*/ 5078775 w 10267720"/>
              <a:gd name="connsiteY141" fmla="*/ 352540 h 1740665"/>
              <a:gd name="connsiteX142" fmla="*/ 5166910 w 10267720"/>
              <a:gd name="connsiteY142" fmla="*/ 297456 h 1740665"/>
              <a:gd name="connsiteX143" fmla="*/ 5199961 w 10267720"/>
              <a:gd name="connsiteY143" fmla="*/ 286439 h 1740665"/>
              <a:gd name="connsiteX144" fmla="*/ 5343180 w 10267720"/>
              <a:gd name="connsiteY144" fmla="*/ 330506 h 1740665"/>
              <a:gd name="connsiteX145" fmla="*/ 5354197 w 10267720"/>
              <a:gd name="connsiteY145" fmla="*/ 440675 h 1740665"/>
              <a:gd name="connsiteX146" fmla="*/ 5420298 w 10267720"/>
              <a:gd name="connsiteY146" fmla="*/ 495759 h 1740665"/>
              <a:gd name="connsiteX147" fmla="*/ 5475383 w 10267720"/>
              <a:gd name="connsiteY147" fmla="*/ 561861 h 1740665"/>
              <a:gd name="connsiteX148" fmla="*/ 5508433 w 10267720"/>
              <a:gd name="connsiteY148" fmla="*/ 583894 h 1740665"/>
              <a:gd name="connsiteX149" fmla="*/ 5552501 w 10267720"/>
              <a:gd name="connsiteY149" fmla="*/ 649995 h 1740665"/>
              <a:gd name="connsiteX150" fmla="*/ 5596568 w 10267720"/>
              <a:gd name="connsiteY150" fmla="*/ 727114 h 1740665"/>
              <a:gd name="connsiteX151" fmla="*/ 5640636 w 10267720"/>
              <a:gd name="connsiteY151" fmla="*/ 804232 h 1740665"/>
              <a:gd name="connsiteX152" fmla="*/ 5673686 w 10267720"/>
              <a:gd name="connsiteY152" fmla="*/ 881350 h 1740665"/>
              <a:gd name="connsiteX153" fmla="*/ 5684703 w 10267720"/>
              <a:gd name="connsiteY153" fmla="*/ 925417 h 1740665"/>
              <a:gd name="connsiteX154" fmla="*/ 5728771 w 10267720"/>
              <a:gd name="connsiteY154" fmla="*/ 991518 h 1740665"/>
              <a:gd name="connsiteX155" fmla="*/ 5761821 w 10267720"/>
              <a:gd name="connsiteY155" fmla="*/ 1079653 h 1740665"/>
              <a:gd name="connsiteX156" fmla="*/ 5783855 w 10267720"/>
              <a:gd name="connsiteY156" fmla="*/ 1123721 h 1740665"/>
              <a:gd name="connsiteX157" fmla="*/ 5805889 w 10267720"/>
              <a:gd name="connsiteY157" fmla="*/ 1178805 h 1740665"/>
              <a:gd name="connsiteX158" fmla="*/ 5838939 w 10267720"/>
              <a:gd name="connsiteY158" fmla="*/ 1200839 h 1740665"/>
              <a:gd name="connsiteX159" fmla="*/ 5871990 w 10267720"/>
              <a:gd name="connsiteY159" fmla="*/ 1288974 h 1740665"/>
              <a:gd name="connsiteX160" fmla="*/ 5905041 w 10267720"/>
              <a:gd name="connsiteY160" fmla="*/ 1355075 h 1740665"/>
              <a:gd name="connsiteX161" fmla="*/ 5916057 w 10267720"/>
              <a:gd name="connsiteY161" fmla="*/ 1388126 h 1740665"/>
              <a:gd name="connsiteX162" fmla="*/ 5960125 w 10267720"/>
              <a:gd name="connsiteY162" fmla="*/ 1465244 h 1740665"/>
              <a:gd name="connsiteX163" fmla="*/ 5982159 w 10267720"/>
              <a:gd name="connsiteY163" fmla="*/ 1509311 h 1740665"/>
              <a:gd name="connsiteX164" fmla="*/ 6015209 w 10267720"/>
              <a:gd name="connsiteY164" fmla="*/ 1542362 h 1740665"/>
              <a:gd name="connsiteX165" fmla="*/ 6070294 w 10267720"/>
              <a:gd name="connsiteY165" fmla="*/ 1597446 h 1740665"/>
              <a:gd name="connsiteX166" fmla="*/ 6092327 w 10267720"/>
              <a:gd name="connsiteY166" fmla="*/ 1630497 h 1740665"/>
              <a:gd name="connsiteX167" fmla="*/ 6180462 w 10267720"/>
              <a:gd name="connsiteY167" fmla="*/ 1652530 h 1740665"/>
              <a:gd name="connsiteX168" fmla="*/ 6301648 w 10267720"/>
              <a:gd name="connsiteY168" fmla="*/ 1641514 h 1740665"/>
              <a:gd name="connsiteX169" fmla="*/ 6356732 w 10267720"/>
              <a:gd name="connsiteY169" fmla="*/ 1619480 h 1740665"/>
              <a:gd name="connsiteX170" fmla="*/ 6455884 w 10267720"/>
              <a:gd name="connsiteY170" fmla="*/ 1564395 h 1740665"/>
              <a:gd name="connsiteX171" fmla="*/ 6533002 w 10267720"/>
              <a:gd name="connsiteY171" fmla="*/ 1487277 h 1740665"/>
              <a:gd name="connsiteX172" fmla="*/ 6577069 w 10267720"/>
              <a:gd name="connsiteY172" fmla="*/ 1443210 h 1740665"/>
              <a:gd name="connsiteX173" fmla="*/ 6610120 w 10267720"/>
              <a:gd name="connsiteY173" fmla="*/ 1410159 h 1740665"/>
              <a:gd name="connsiteX174" fmla="*/ 6654188 w 10267720"/>
              <a:gd name="connsiteY174" fmla="*/ 1322024 h 1740665"/>
              <a:gd name="connsiteX175" fmla="*/ 6731306 w 10267720"/>
              <a:gd name="connsiteY175" fmla="*/ 1189822 h 1740665"/>
              <a:gd name="connsiteX176" fmla="*/ 6808424 w 10267720"/>
              <a:gd name="connsiteY176" fmla="*/ 1090670 h 1740665"/>
              <a:gd name="connsiteX177" fmla="*/ 6863508 w 10267720"/>
              <a:gd name="connsiteY177" fmla="*/ 980501 h 1740665"/>
              <a:gd name="connsiteX178" fmla="*/ 6885542 w 10267720"/>
              <a:gd name="connsiteY178" fmla="*/ 947451 h 1740665"/>
              <a:gd name="connsiteX179" fmla="*/ 6929609 w 10267720"/>
              <a:gd name="connsiteY179" fmla="*/ 870333 h 1740665"/>
              <a:gd name="connsiteX180" fmla="*/ 6973677 w 10267720"/>
              <a:gd name="connsiteY180" fmla="*/ 782198 h 1740665"/>
              <a:gd name="connsiteX181" fmla="*/ 7006727 w 10267720"/>
              <a:gd name="connsiteY181" fmla="*/ 705080 h 1740665"/>
              <a:gd name="connsiteX182" fmla="*/ 7061812 w 10267720"/>
              <a:gd name="connsiteY182" fmla="*/ 627962 h 1740665"/>
              <a:gd name="connsiteX183" fmla="*/ 7116896 w 10267720"/>
              <a:gd name="connsiteY183" fmla="*/ 550844 h 1740665"/>
              <a:gd name="connsiteX184" fmla="*/ 7138930 w 10267720"/>
              <a:gd name="connsiteY184" fmla="*/ 517793 h 1740665"/>
              <a:gd name="connsiteX185" fmla="*/ 7171980 w 10267720"/>
              <a:gd name="connsiteY185" fmla="*/ 473726 h 1740665"/>
              <a:gd name="connsiteX186" fmla="*/ 7205031 w 10267720"/>
              <a:gd name="connsiteY186" fmla="*/ 440675 h 1740665"/>
              <a:gd name="connsiteX187" fmla="*/ 7238082 w 10267720"/>
              <a:gd name="connsiteY187" fmla="*/ 396608 h 1740665"/>
              <a:gd name="connsiteX188" fmla="*/ 7271132 w 10267720"/>
              <a:gd name="connsiteY188" fmla="*/ 385591 h 1740665"/>
              <a:gd name="connsiteX189" fmla="*/ 7348250 w 10267720"/>
              <a:gd name="connsiteY189" fmla="*/ 330506 h 1740665"/>
              <a:gd name="connsiteX190" fmla="*/ 7381301 w 10267720"/>
              <a:gd name="connsiteY190" fmla="*/ 319489 h 1740665"/>
              <a:gd name="connsiteX191" fmla="*/ 7425368 w 10267720"/>
              <a:gd name="connsiteY191" fmla="*/ 297456 h 1740665"/>
              <a:gd name="connsiteX192" fmla="*/ 7458419 w 10267720"/>
              <a:gd name="connsiteY192" fmla="*/ 275422 h 1740665"/>
              <a:gd name="connsiteX193" fmla="*/ 7513503 w 10267720"/>
              <a:gd name="connsiteY193" fmla="*/ 264405 h 1740665"/>
              <a:gd name="connsiteX194" fmla="*/ 7590621 w 10267720"/>
              <a:gd name="connsiteY194" fmla="*/ 242371 h 1740665"/>
              <a:gd name="connsiteX195" fmla="*/ 7623672 w 10267720"/>
              <a:gd name="connsiteY195" fmla="*/ 220338 h 1740665"/>
              <a:gd name="connsiteX196" fmla="*/ 7788925 w 10267720"/>
              <a:gd name="connsiteY196" fmla="*/ 242371 h 1740665"/>
              <a:gd name="connsiteX197" fmla="*/ 7855026 w 10267720"/>
              <a:gd name="connsiteY197" fmla="*/ 297456 h 1740665"/>
              <a:gd name="connsiteX198" fmla="*/ 7921127 w 10267720"/>
              <a:gd name="connsiteY198" fmla="*/ 352540 h 1740665"/>
              <a:gd name="connsiteX199" fmla="*/ 7965195 w 10267720"/>
              <a:gd name="connsiteY199" fmla="*/ 418641 h 1740665"/>
              <a:gd name="connsiteX200" fmla="*/ 7998245 w 10267720"/>
              <a:gd name="connsiteY200" fmla="*/ 462709 h 1740665"/>
              <a:gd name="connsiteX201" fmla="*/ 8020279 w 10267720"/>
              <a:gd name="connsiteY201" fmla="*/ 506776 h 1740665"/>
              <a:gd name="connsiteX202" fmla="*/ 8042313 w 10267720"/>
              <a:gd name="connsiteY202" fmla="*/ 539827 h 1740665"/>
              <a:gd name="connsiteX203" fmla="*/ 8108414 w 10267720"/>
              <a:gd name="connsiteY203" fmla="*/ 627962 h 1740665"/>
              <a:gd name="connsiteX204" fmla="*/ 8152482 w 10267720"/>
              <a:gd name="connsiteY204" fmla="*/ 705080 h 1740665"/>
              <a:gd name="connsiteX205" fmla="*/ 8185532 w 10267720"/>
              <a:gd name="connsiteY205" fmla="*/ 760164 h 1740665"/>
              <a:gd name="connsiteX206" fmla="*/ 8240616 w 10267720"/>
              <a:gd name="connsiteY206" fmla="*/ 826265 h 1740665"/>
              <a:gd name="connsiteX207" fmla="*/ 8339768 w 10267720"/>
              <a:gd name="connsiteY207" fmla="*/ 969485 h 1740665"/>
              <a:gd name="connsiteX208" fmla="*/ 8394853 w 10267720"/>
              <a:gd name="connsiteY208" fmla="*/ 1024569 h 1740665"/>
              <a:gd name="connsiteX209" fmla="*/ 8427903 w 10267720"/>
              <a:gd name="connsiteY209" fmla="*/ 1046603 h 1740665"/>
              <a:gd name="connsiteX210" fmla="*/ 8460954 w 10267720"/>
              <a:gd name="connsiteY210" fmla="*/ 1090670 h 1740665"/>
              <a:gd name="connsiteX211" fmla="*/ 8527055 w 10267720"/>
              <a:gd name="connsiteY211" fmla="*/ 1156771 h 1740665"/>
              <a:gd name="connsiteX212" fmla="*/ 8593156 w 10267720"/>
              <a:gd name="connsiteY212" fmla="*/ 1244906 h 1740665"/>
              <a:gd name="connsiteX213" fmla="*/ 8615190 w 10267720"/>
              <a:gd name="connsiteY213" fmla="*/ 1277957 h 1740665"/>
              <a:gd name="connsiteX214" fmla="*/ 8648241 w 10267720"/>
              <a:gd name="connsiteY214" fmla="*/ 1311008 h 1740665"/>
              <a:gd name="connsiteX215" fmla="*/ 8692308 w 10267720"/>
              <a:gd name="connsiteY215" fmla="*/ 1377109 h 1740665"/>
              <a:gd name="connsiteX216" fmla="*/ 8780443 w 10267720"/>
              <a:gd name="connsiteY216" fmla="*/ 1465244 h 1740665"/>
              <a:gd name="connsiteX217" fmla="*/ 8901628 w 10267720"/>
              <a:gd name="connsiteY217" fmla="*/ 1553379 h 1740665"/>
              <a:gd name="connsiteX218" fmla="*/ 8945696 w 10267720"/>
              <a:gd name="connsiteY218" fmla="*/ 1575412 h 1740665"/>
              <a:gd name="connsiteX219" fmla="*/ 9199084 w 10267720"/>
              <a:gd name="connsiteY219" fmla="*/ 1531345 h 1740665"/>
              <a:gd name="connsiteX220" fmla="*/ 9331286 w 10267720"/>
              <a:gd name="connsiteY220" fmla="*/ 1465244 h 1740665"/>
              <a:gd name="connsiteX221" fmla="*/ 9364337 w 10267720"/>
              <a:gd name="connsiteY221" fmla="*/ 1432193 h 1740665"/>
              <a:gd name="connsiteX222" fmla="*/ 9397388 w 10267720"/>
              <a:gd name="connsiteY222" fmla="*/ 1410159 h 1740665"/>
              <a:gd name="connsiteX223" fmla="*/ 9419421 w 10267720"/>
              <a:gd name="connsiteY223" fmla="*/ 1366092 h 1740665"/>
              <a:gd name="connsiteX224" fmla="*/ 9452472 w 10267720"/>
              <a:gd name="connsiteY224" fmla="*/ 1344058 h 1740665"/>
              <a:gd name="connsiteX225" fmla="*/ 9573657 w 10267720"/>
              <a:gd name="connsiteY225" fmla="*/ 1211856 h 1740665"/>
              <a:gd name="connsiteX226" fmla="*/ 9694843 w 10267720"/>
              <a:gd name="connsiteY226" fmla="*/ 1046603 h 1740665"/>
              <a:gd name="connsiteX227" fmla="*/ 9749927 w 10267720"/>
              <a:gd name="connsiteY227" fmla="*/ 958468 h 1740665"/>
              <a:gd name="connsiteX228" fmla="*/ 9793995 w 10267720"/>
              <a:gd name="connsiteY228" fmla="*/ 914400 h 1740665"/>
              <a:gd name="connsiteX229" fmla="*/ 9904163 w 10267720"/>
              <a:gd name="connsiteY229" fmla="*/ 738130 h 1740665"/>
              <a:gd name="connsiteX230" fmla="*/ 9948231 w 10267720"/>
              <a:gd name="connsiteY230" fmla="*/ 672029 h 1740665"/>
              <a:gd name="connsiteX231" fmla="*/ 9970265 w 10267720"/>
              <a:gd name="connsiteY231" fmla="*/ 594911 h 1740665"/>
              <a:gd name="connsiteX232" fmla="*/ 9981282 w 10267720"/>
              <a:gd name="connsiteY232" fmla="*/ 550844 h 1740665"/>
              <a:gd name="connsiteX233" fmla="*/ 10003315 w 10267720"/>
              <a:gd name="connsiteY233" fmla="*/ 517793 h 1740665"/>
              <a:gd name="connsiteX234" fmla="*/ 10036366 w 10267720"/>
              <a:gd name="connsiteY234" fmla="*/ 363557 h 1740665"/>
              <a:gd name="connsiteX235" fmla="*/ 10058400 w 10267720"/>
              <a:gd name="connsiteY235" fmla="*/ 297456 h 1740665"/>
              <a:gd name="connsiteX236" fmla="*/ 10135518 w 10267720"/>
              <a:gd name="connsiteY236" fmla="*/ 165253 h 1740665"/>
              <a:gd name="connsiteX237" fmla="*/ 10201619 w 10267720"/>
              <a:gd name="connsiteY237" fmla="*/ 66101 h 1740665"/>
              <a:gd name="connsiteX238" fmla="*/ 10223653 w 10267720"/>
              <a:gd name="connsiteY238" fmla="*/ 33051 h 1740665"/>
              <a:gd name="connsiteX239" fmla="*/ 10267720 w 10267720"/>
              <a:gd name="connsiteY239" fmla="*/ 0 h 174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</a:cxnLst>
            <a:rect l="l" t="t" r="r" b="b"/>
            <a:pathLst>
              <a:path w="10267720" h="1740665">
                <a:moveTo>
                  <a:pt x="0" y="1542362"/>
                </a:moveTo>
                <a:cubicBezTo>
                  <a:pt x="18361" y="1546034"/>
                  <a:pt x="37080" y="1558523"/>
                  <a:pt x="55084" y="1553379"/>
                </a:cubicBezTo>
                <a:cubicBezTo>
                  <a:pt x="67815" y="1549741"/>
                  <a:pt x="67755" y="1529691"/>
                  <a:pt x="77118" y="1520328"/>
                </a:cubicBezTo>
                <a:cubicBezTo>
                  <a:pt x="86480" y="1510965"/>
                  <a:pt x="99151" y="1505639"/>
                  <a:pt x="110168" y="1498294"/>
                </a:cubicBezTo>
                <a:cubicBezTo>
                  <a:pt x="121210" y="1465169"/>
                  <a:pt x="119489" y="1460669"/>
                  <a:pt x="143219" y="1432193"/>
                </a:cubicBezTo>
                <a:cubicBezTo>
                  <a:pt x="153193" y="1420224"/>
                  <a:pt x="166704" y="1411440"/>
                  <a:pt x="176269" y="1399142"/>
                </a:cubicBezTo>
                <a:cubicBezTo>
                  <a:pt x="192527" y="1378239"/>
                  <a:pt x="205648" y="1355075"/>
                  <a:pt x="220337" y="1333041"/>
                </a:cubicBezTo>
                <a:lnTo>
                  <a:pt x="242371" y="1299991"/>
                </a:lnTo>
                <a:cubicBezTo>
                  <a:pt x="268566" y="1221405"/>
                  <a:pt x="231423" y="1316412"/>
                  <a:pt x="286438" y="1233889"/>
                </a:cubicBezTo>
                <a:cubicBezTo>
                  <a:pt x="292879" y="1224227"/>
                  <a:pt x="292881" y="1211513"/>
                  <a:pt x="297455" y="1200839"/>
                </a:cubicBezTo>
                <a:cubicBezTo>
                  <a:pt x="339017" y="1103863"/>
                  <a:pt x="300525" y="1214430"/>
                  <a:pt x="341522" y="1101687"/>
                </a:cubicBezTo>
                <a:cubicBezTo>
                  <a:pt x="349459" y="1079860"/>
                  <a:pt x="347133" y="1052009"/>
                  <a:pt x="363556" y="1035586"/>
                </a:cubicBezTo>
                <a:cubicBezTo>
                  <a:pt x="408220" y="990922"/>
                  <a:pt x="389639" y="1016470"/>
                  <a:pt x="418641" y="958468"/>
                </a:cubicBezTo>
                <a:cubicBezTo>
                  <a:pt x="458467" y="719505"/>
                  <a:pt x="417645" y="906368"/>
                  <a:pt x="462708" y="771181"/>
                </a:cubicBezTo>
                <a:cubicBezTo>
                  <a:pt x="467496" y="756817"/>
                  <a:pt x="469374" y="741617"/>
                  <a:pt x="473725" y="727114"/>
                </a:cubicBezTo>
                <a:cubicBezTo>
                  <a:pt x="480399" y="704868"/>
                  <a:pt x="488414" y="683046"/>
                  <a:pt x="495759" y="661012"/>
                </a:cubicBezTo>
                <a:cubicBezTo>
                  <a:pt x="495760" y="661008"/>
                  <a:pt x="517790" y="594914"/>
                  <a:pt x="517792" y="594911"/>
                </a:cubicBezTo>
                <a:lnTo>
                  <a:pt x="539826" y="561861"/>
                </a:lnTo>
                <a:lnTo>
                  <a:pt x="583894" y="429658"/>
                </a:lnTo>
                <a:cubicBezTo>
                  <a:pt x="583895" y="429654"/>
                  <a:pt x="605925" y="363560"/>
                  <a:pt x="605927" y="363557"/>
                </a:cubicBezTo>
                <a:cubicBezTo>
                  <a:pt x="613272" y="352540"/>
                  <a:pt x="622039" y="342349"/>
                  <a:pt x="627961" y="330506"/>
                </a:cubicBezTo>
                <a:cubicBezTo>
                  <a:pt x="633154" y="320119"/>
                  <a:pt x="630767" y="305667"/>
                  <a:pt x="638978" y="297456"/>
                </a:cubicBezTo>
                <a:cubicBezTo>
                  <a:pt x="657703" y="278731"/>
                  <a:pt x="683045" y="268077"/>
                  <a:pt x="705079" y="253388"/>
                </a:cubicBezTo>
                <a:lnTo>
                  <a:pt x="738130" y="231354"/>
                </a:lnTo>
                <a:cubicBezTo>
                  <a:pt x="810746" y="122429"/>
                  <a:pt x="747380" y="188170"/>
                  <a:pt x="815248" y="154236"/>
                </a:cubicBezTo>
                <a:cubicBezTo>
                  <a:pt x="827091" y="148315"/>
                  <a:pt x="836199" y="137580"/>
                  <a:pt x="848298" y="132203"/>
                </a:cubicBezTo>
                <a:cubicBezTo>
                  <a:pt x="869522" y="122770"/>
                  <a:pt x="914400" y="110169"/>
                  <a:pt x="914400" y="110169"/>
                </a:cubicBezTo>
                <a:cubicBezTo>
                  <a:pt x="952978" y="113676"/>
                  <a:pt x="1057650" y="113863"/>
                  <a:pt x="1101686" y="143220"/>
                </a:cubicBezTo>
                <a:lnTo>
                  <a:pt x="1167788" y="187287"/>
                </a:lnTo>
                <a:cubicBezTo>
                  <a:pt x="1175132" y="198304"/>
                  <a:pt x="1180458" y="210975"/>
                  <a:pt x="1189821" y="220338"/>
                </a:cubicBezTo>
                <a:cubicBezTo>
                  <a:pt x="1199184" y="229701"/>
                  <a:pt x="1214601" y="232032"/>
                  <a:pt x="1222872" y="242371"/>
                </a:cubicBezTo>
                <a:cubicBezTo>
                  <a:pt x="1230127" y="251439"/>
                  <a:pt x="1228696" y="265035"/>
                  <a:pt x="1233889" y="275422"/>
                </a:cubicBezTo>
                <a:cubicBezTo>
                  <a:pt x="1239810" y="287265"/>
                  <a:pt x="1250545" y="296374"/>
                  <a:pt x="1255922" y="308473"/>
                </a:cubicBezTo>
                <a:cubicBezTo>
                  <a:pt x="1265355" y="329697"/>
                  <a:pt x="1270611" y="352540"/>
                  <a:pt x="1277956" y="374574"/>
                </a:cubicBezTo>
                <a:lnTo>
                  <a:pt x="1299990" y="440675"/>
                </a:lnTo>
                <a:lnTo>
                  <a:pt x="1333041" y="539827"/>
                </a:lnTo>
                <a:cubicBezTo>
                  <a:pt x="1336713" y="550844"/>
                  <a:pt x="1341241" y="561611"/>
                  <a:pt x="1344057" y="572877"/>
                </a:cubicBezTo>
                <a:cubicBezTo>
                  <a:pt x="1347729" y="587566"/>
                  <a:pt x="1351789" y="602164"/>
                  <a:pt x="1355074" y="616945"/>
                </a:cubicBezTo>
                <a:cubicBezTo>
                  <a:pt x="1359136" y="635224"/>
                  <a:pt x="1361549" y="653863"/>
                  <a:pt x="1366091" y="672029"/>
                </a:cubicBezTo>
                <a:cubicBezTo>
                  <a:pt x="1368908" y="683295"/>
                  <a:pt x="1374497" y="693764"/>
                  <a:pt x="1377108" y="705080"/>
                </a:cubicBezTo>
                <a:cubicBezTo>
                  <a:pt x="1385529" y="741571"/>
                  <a:pt x="1390059" y="778916"/>
                  <a:pt x="1399142" y="815248"/>
                </a:cubicBezTo>
                <a:cubicBezTo>
                  <a:pt x="1402814" y="829937"/>
                  <a:pt x="1404843" y="845139"/>
                  <a:pt x="1410159" y="859316"/>
                </a:cubicBezTo>
                <a:cubicBezTo>
                  <a:pt x="1415925" y="874693"/>
                  <a:pt x="1425723" y="888288"/>
                  <a:pt x="1432192" y="903383"/>
                </a:cubicBezTo>
                <a:cubicBezTo>
                  <a:pt x="1436766" y="914057"/>
                  <a:pt x="1438016" y="926047"/>
                  <a:pt x="1443209" y="936434"/>
                </a:cubicBezTo>
                <a:cubicBezTo>
                  <a:pt x="1449130" y="948277"/>
                  <a:pt x="1459865" y="957385"/>
                  <a:pt x="1465243" y="969485"/>
                </a:cubicBezTo>
                <a:cubicBezTo>
                  <a:pt x="1474676" y="990709"/>
                  <a:pt x="1479932" y="1013552"/>
                  <a:pt x="1487277" y="1035586"/>
                </a:cubicBezTo>
                <a:lnTo>
                  <a:pt x="1509310" y="1101687"/>
                </a:lnTo>
                <a:cubicBezTo>
                  <a:pt x="1512982" y="1112704"/>
                  <a:pt x="1513885" y="1125075"/>
                  <a:pt x="1520327" y="1134738"/>
                </a:cubicBezTo>
                <a:cubicBezTo>
                  <a:pt x="1535016" y="1156772"/>
                  <a:pt x="1556021" y="1175717"/>
                  <a:pt x="1564395" y="1200839"/>
                </a:cubicBezTo>
                <a:cubicBezTo>
                  <a:pt x="1568067" y="1211856"/>
                  <a:pt x="1570219" y="1223502"/>
                  <a:pt x="1575412" y="1233889"/>
                </a:cubicBezTo>
                <a:cubicBezTo>
                  <a:pt x="1581333" y="1245732"/>
                  <a:pt x="1592068" y="1254841"/>
                  <a:pt x="1597445" y="1266940"/>
                </a:cubicBezTo>
                <a:cubicBezTo>
                  <a:pt x="1606878" y="1288164"/>
                  <a:pt x="1609092" y="1312267"/>
                  <a:pt x="1619479" y="1333041"/>
                </a:cubicBezTo>
                <a:cubicBezTo>
                  <a:pt x="1626824" y="1347730"/>
                  <a:pt x="1635044" y="1362014"/>
                  <a:pt x="1641513" y="1377109"/>
                </a:cubicBezTo>
                <a:cubicBezTo>
                  <a:pt x="1646087" y="1387783"/>
                  <a:pt x="1647337" y="1399772"/>
                  <a:pt x="1652530" y="1410159"/>
                </a:cubicBezTo>
                <a:cubicBezTo>
                  <a:pt x="1658451" y="1422002"/>
                  <a:pt x="1668642" y="1431367"/>
                  <a:pt x="1674563" y="1443210"/>
                </a:cubicBezTo>
                <a:cubicBezTo>
                  <a:pt x="1720167" y="1534420"/>
                  <a:pt x="1644478" y="1414610"/>
                  <a:pt x="1707614" y="1509311"/>
                </a:cubicBezTo>
                <a:cubicBezTo>
                  <a:pt x="1727005" y="1567484"/>
                  <a:pt x="1712189" y="1532700"/>
                  <a:pt x="1762698" y="1608463"/>
                </a:cubicBezTo>
                <a:cubicBezTo>
                  <a:pt x="1770043" y="1619480"/>
                  <a:pt x="1780545" y="1628953"/>
                  <a:pt x="1784732" y="1641514"/>
                </a:cubicBezTo>
                <a:cubicBezTo>
                  <a:pt x="1788404" y="1652531"/>
                  <a:pt x="1788495" y="1665496"/>
                  <a:pt x="1795749" y="1674564"/>
                </a:cubicBezTo>
                <a:cubicBezTo>
                  <a:pt x="1804021" y="1684903"/>
                  <a:pt x="1818628" y="1688121"/>
                  <a:pt x="1828800" y="1696598"/>
                </a:cubicBezTo>
                <a:cubicBezTo>
                  <a:pt x="1883816" y="1742444"/>
                  <a:pt x="1836818" y="1721304"/>
                  <a:pt x="1894901" y="1740665"/>
                </a:cubicBezTo>
                <a:cubicBezTo>
                  <a:pt x="1946313" y="1736993"/>
                  <a:pt x="1998295" y="1738121"/>
                  <a:pt x="2049137" y="1729648"/>
                </a:cubicBezTo>
                <a:cubicBezTo>
                  <a:pt x="2065336" y="1726948"/>
                  <a:pt x="2079122" y="1716064"/>
                  <a:pt x="2093204" y="1707615"/>
                </a:cubicBezTo>
                <a:cubicBezTo>
                  <a:pt x="2138412" y="1680490"/>
                  <a:pt x="2163200" y="1660626"/>
                  <a:pt x="2203373" y="1630497"/>
                </a:cubicBezTo>
                <a:cubicBezTo>
                  <a:pt x="2210718" y="1619480"/>
                  <a:pt x="2216610" y="1607342"/>
                  <a:pt x="2225407" y="1597446"/>
                </a:cubicBezTo>
                <a:cubicBezTo>
                  <a:pt x="2246109" y="1574156"/>
                  <a:pt x="2291508" y="1531345"/>
                  <a:pt x="2291508" y="1531345"/>
                </a:cubicBezTo>
                <a:cubicBezTo>
                  <a:pt x="2298853" y="1512984"/>
                  <a:pt x="2307288" y="1495022"/>
                  <a:pt x="2313542" y="1476261"/>
                </a:cubicBezTo>
                <a:cubicBezTo>
                  <a:pt x="2318330" y="1461897"/>
                  <a:pt x="2318595" y="1446110"/>
                  <a:pt x="2324559" y="1432193"/>
                </a:cubicBezTo>
                <a:cubicBezTo>
                  <a:pt x="2329775" y="1420023"/>
                  <a:pt x="2340671" y="1410985"/>
                  <a:pt x="2346592" y="1399142"/>
                </a:cubicBezTo>
                <a:cubicBezTo>
                  <a:pt x="2355436" y="1381454"/>
                  <a:pt x="2361868" y="1362643"/>
                  <a:pt x="2368626" y="1344058"/>
                </a:cubicBezTo>
                <a:cubicBezTo>
                  <a:pt x="2376563" y="1322231"/>
                  <a:pt x="2380273" y="1298731"/>
                  <a:pt x="2390660" y="1277957"/>
                </a:cubicBezTo>
                <a:cubicBezTo>
                  <a:pt x="2398005" y="1263268"/>
                  <a:pt x="2406798" y="1249218"/>
                  <a:pt x="2412694" y="1233889"/>
                </a:cubicBezTo>
                <a:cubicBezTo>
                  <a:pt x="2425200" y="1201373"/>
                  <a:pt x="2434727" y="1167788"/>
                  <a:pt x="2445744" y="1134738"/>
                </a:cubicBezTo>
                <a:lnTo>
                  <a:pt x="2456761" y="1101687"/>
                </a:lnTo>
                <a:lnTo>
                  <a:pt x="2467778" y="1068636"/>
                </a:lnTo>
                <a:cubicBezTo>
                  <a:pt x="2471450" y="1057619"/>
                  <a:pt x="2476718" y="1047011"/>
                  <a:pt x="2478795" y="1035586"/>
                </a:cubicBezTo>
                <a:cubicBezTo>
                  <a:pt x="2487458" y="987938"/>
                  <a:pt x="2501368" y="888866"/>
                  <a:pt x="2522862" y="837282"/>
                </a:cubicBezTo>
                <a:cubicBezTo>
                  <a:pt x="2531098" y="817516"/>
                  <a:pt x="2546337" y="801350"/>
                  <a:pt x="2555913" y="782198"/>
                </a:cubicBezTo>
                <a:cubicBezTo>
                  <a:pt x="2585292" y="723442"/>
                  <a:pt x="2543114" y="773853"/>
                  <a:pt x="2588963" y="705080"/>
                </a:cubicBezTo>
                <a:cubicBezTo>
                  <a:pt x="2602006" y="685515"/>
                  <a:pt x="2618922" y="668806"/>
                  <a:pt x="2633031" y="649995"/>
                </a:cubicBezTo>
                <a:cubicBezTo>
                  <a:pt x="2640975" y="639403"/>
                  <a:pt x="2647720" y="627962"/>
                  <a:pt x="2655065" y="616945"/>
                </a:cubicBezTo>
                <a:cubicBezTo>
                  <a:pt x="2658737" y="605928"/>
                  <a:pt x="2659640" y="593557"/>
                  <a:pt x="2666082" y="583894"/>
                </a:cubicBezTo>
                <a:cubicBezTo>
                  <a:pt x="2726540" y="493206"/>
                  <a:pt x="2675514" y="613295"/>
                  <a:pt x="2721166" y="506776"/>
                </a:cubicBezTo>
                <a:cubicBezTo>
                  <a:pt x="2725740" y="496102"/>
                  <a:pt x="2726990" y="484113"/>
                  <a:pt x="2732183" y="473726"/>
                </a:cubicBezTo>
                <a:cubicBezTo>
                  <a:pt x="2747747" y="442598"/>
                  <a:pt x="2791829" y="378748"/>
                  <a:pt x="2809301" y="352540"/>
                </a:cubicBezTo>
                <a:lnTo>
                  <a:pt x="2831335" y="319489"/>
                </a:lnTo>
                <a:cubicBezTo>
                  <a:pt x="2838679" y="308472"/>
                  <a:pt x="2842776" y="294383"/>
                  <a:pt x="2853368" y="286439"/>
                </a:cubicBezTo>
                <a:cubicBezTo>
                  <a:pt x="2868057" y="275422"/>
                  <a:pt x="2883495" y="265338"/>
                  <a:pt x="2897436" y="253388"/>
                </a:cubicBezTo>
                <a:cubicBezTo>
                  <a:pt x="2909265" y="243249"/>
                  <a:pt x="2918517" y="230312"/>
                  <a:pt x="2930486" y="220338"/>
                </a:cubicBezTo>
                <a:cubicBezTo>
                  <a:pt x="2958962" y="196608"/>
                  <a:pt x="2963463" y="198329"/>
                  <a:pt x="2996588" y="187287"/>
                </a:cubicBezTo>
                <a:cubicBezTo>
                  <a:pt x="3007605" y="179942"/>
                  <a:pt x="3017077" y="169440"/>
                  <a:pt x="3029638" y="165253"/>
                </a:cubicBezTo>
                <a:cubicBezTo>
                  <a:pt x="3091452" y="144648"/>
                  <a:pt x="3128752" y="157904"/>
                  <a:pt x="3194891" y="165253"/>
                </a:cubicBezTo>
                <a:cubicBezTo>
                  <a:pt x="3205908" y="172598"/>
                  <a:pt x="3219671" y="176948"/>
                  <a:pt x="3227942" y="187287"/>
                </a:cubicBezTo>
                <a:cubicBezTo>
                  <a:pt x="3235197" y="196355"/>
                  <a:pt x="3234881" y="209464"/>
                  <a:pt x="3238959" y="220338"/>
                </a:cubicBezTo>
                <a:cubicBezTo>
                  <a:pt x="3245903" y="238855"/>
                  <a:pt x="3254048" y="256905"/>
                  <a:pt x="3260992" y="275422"/>
                </a:cubicBezTo>
                <a:cubicBezTo>
                  <a:pt x="3278428" y="321919"/>
                  <a:pt x="3287032" y="369562"/>
                  <a:pt x="3294043" y="418641"/>
                </a:cubicBezTo>
                <a:cubicBezTo>
                  <a:pt x="3298230" y="447950"/>
                  <a:pt x="3299764" y="477647"/>
                  <a:pt x="3305060" y="506776"/>
                </a:cubicBezTo>
                <a:cubicBezTo>
                  <a:pt x="3307137" y="518202"/>
                  <a:pt x="3313558" y="528491"/>
                  <a:pt x="3316077" y="539827"/>
                </a:cubicBezTo>
                <a:cubicBezTo>
                  <a:pt x="3320923" y="561633"/>
                  <a:pt x="3320030" y="584737"/>
                  <a:pt x="3327094" y="605928"/>
                </a:cubicBezTo>
                <a:cubicBezTo>
                  <a:pt x="3330381" y="615788"/>
                  <a:pt x="3381303" y="681733"/>
                  <a:pt x="3382178" y="683046"/>
                </a:cubicBezTo>
                <a:cubicBezTo>
                  <a:pt x="3394056" y="700862"/>
                  <a:pt x="3403350" y="720313"/>
                  <a:pt x="3415228" y="738130"/>
                </a:cubicBezTo>
                <a:cubicBezTo>
                  <a:pt x="3425413" y="753408"/>
                  <a:pt x="3439362" y="766147"/>
                  <a:pt x="3448279" y="782198"/>
                </a:cubicBezTo>
                <a:cubicBezTo>
                  <a:pt x="3457883" y="799485"/>
                  <a:pt x="3463369" y="818765"/>
                  <a:pt x="3470313" y="837282"/>
                </a:cubicBezTo>
                <a:cubicBezTo>
                  <a:pt x="3474391" y="848156"/>
                  <a:pt x="3475568" y="860250"/>
                  <a:pt x="3481330" y="870333"/>
                </a:cubicBezTo>
                <a:cubicBezTo>
                  <a:pt x="3490440" y="886275"/>
                  <a:pt x="3503363" y="899711"/>
                  <a:pt x="3514380" y="914400"/>
                </a:cubicBezTo>
                <a:cubicBezTo>
                  <a:pt x="3518052" y="925417"/>
                  <a:pt x="3520203" y="937064"/>
                  <a:pt x="3525397" y="947451"/>
                </a:cubicBezTo>
                <a:cubicBezTo>
                  <a:pt x="3531318" y="959294"/>
                  <a:pt x="3540322" y="969331"/>
                  <a:pt x="3547431" y="980501"/>
                </a:cubicBezTo>
                <a:cubicBezTo>
                  <a:pt x="3566031" y="1009729"/>
                  <a:pt x="3583915" y="1039408"/>
                  <a:pt x="3602515" y="1068636"/>
                </a:cubicBezTo>
                <a:cubicBezTo>
                  <a:pt x="3609624" y="1079807"/>
                  <a:pt x="3617204" y="1090670"/>
                  <a:pt x="3624549" y="1101687"/>
                </a:cubicBezTo>
                <a:cubicBezTo>
                  <a:pt x="3631894" y="1112704"/>
                  <a:pt x="3635566" y="1127393"/>
                  <a:pt x="3646583" y="1134738"/>
                </a:cubicBezTo>
                <a:lnTo>
                  <a:pt x="3679633" y="1156771"/>
                </a:lnTo>
                <a:cubicBezTo>
                  <a:pt x="3686978" y="1167788"/>
                  <a:pt x="3695746" y="1177979"/>
                  <a:pt x="3701667" y="1189822"/>
                </a:cubicBezTo>
                <a:cubicBezTo>
                  <a:pt x="3721757" y="1230003"/>
                  <a:pt x="3704647" y="1254238"/>
                  <a:pt x="3756751" y="1288974"/>
                </a:cubicBezTo>
                <a:cubicBezTo>
                  <a:pt x="3788346" y="1310037"/>
                  <a:pt x="3797407" y="1312957"/>
                  <a:pt x="3822853" y="1344058"/>
                </a:cubicBezTo>
                <a:cubicBezTo>
                  <a:pt x="3846107" y="1372480"/>
                  <a:pt x="3888954" y="1432193"/>
                  <a:pt x="3888954" y="1432193"/>
                </a:cubicBezTo>
                <a:cubicBezTo>
                  <a:pt x="3892626" y="1443210"/>
                  <a:pt x="3894209" y="1455161"/>
                  <a:pt x="3899971" y="1465244"/>
                </a:cubicBezTo>
                <a:cubicBezTo>
                  <a:pt x="3919935" y="1500181"/>
                  <a:pt x="3938002" y="1508256"/>
                  <a:pt x="3955055" y="1542362"/>
                </a:cubicBezTo>
                <a:cubicBezTo>
                  <a:pt x="3960248" y="1552749"/>
                  <a:pt x="3957861" y="1567201"/>
                  <a:pt x="3966072" y="1575412"/>
                </a:cubicBezTo>
                <a:cubicBezTo>
                  <a:pt x="3974283" y="1583623"/>
                  <a:pt x="3988735" y="1581236"/>
                  <a:pt x="3999122" y="1586429"/>
                </a:cubicBezTo>
                <a:cubicBezTo>
                  <a:pt x="4010965" y="1592351"/>
                  <a:pt x="4020330" y="1602542"/>
                  <a:pt x="4032173" y="1608463"/>
                </a:cubicBezTo>
                <a:cubicBezTo>
                  <a:pt x="4042560" y="1613656"/>
                  <a:pt x="4054058" y="1616290"/>
                  <a:pt x="4065224" y="1619480"/>
                </a:cubicBezTo>
                <a:cubicBezTo>
                  <a:pt x="4101528" y="1629853"/>
                  <a:pt x="4126510" y="1633941"/>
                  <a:pt x="4164375" y="1641514"/>
                </a:cubicBezTo>
                <a:cubicBezTo>
                  <a:pt x="4204770" y="1637842"/>
                  <a:pt x="4245616" y="1637546"/>
                  <a:pt x="4285561" y="1630497"/>
                </a:cubicBezTo>
                <a:cubicBezTo>
                  <a:pt x="4308433" y="1626461"/>
                  <a:pt x="4351662" y="1608463"/>
                  <a:pt x="4351662" y="1608463"/>
                </a:cubicBezTo>
                <a:cubicBezTo>
                  <a:pt x="4386853" y="1573272"/>
                  <a:pt x="4382208" y="1582238"/>
                  <a:pt x="4406747" y="1542362"/>
                </a:cubicBezTo>
                <a:cubicBezTo>
                  <a:pt x="4429192" y="1505889"/>
                  <a:pt x="4472848" y="1432193"/>
                  <a:pt x="4472848" y="1432193"/>
                </a:cubicBezTo>
                <a:cubicBezTo>
                  <a:pt x="4476520" y="1417504"/>
                  <a:pt x="4478549" y="1402303"/>
                  <a:pt x="4483865" y="1388126"/>
                </a:cubicBezTo>
                <a:cubicBezTo>
                  <a:pt x="4495848" y="1356172"/>
                  <a:pt x="4509664" y="1338409"/>
                  <a:pt x="4527932" y="1311008"/>
                </a:cubicBezTo>
                <a:cubicBezTo>
                  <a:pt x="4538949" y="1277957"/>
                  <a:pt x="4552006" y="1245518"/>
                  <a:pt x="4560983" y="1211856"/>
                </a:cubicBezTo>
                <a:cubicBezTo>
                  <a:pt x="4566739" y="1190272"/>
                  <a:pt x="4567154" y="1167560"/>
                  <a:pt x="4572000" y="1145754"/>
                </a:cubicBezTo>
                <a:cubicBezTo>
                  <a:pt x="4574519" y="1134418"/>
                  <a:pt x="4579961" y="1123907"/>
                  <a:pt x="4583016" y="1112704"/>
                </a:cubicBezTo>
                <a:cubicBezTo>
                  <a:pt x="4590984" y="1083488"/>
                  <a:pt x="4588252" y="1049766"/>
                  <a:pt x="4605050" y="1024569"/>
                </a:cubicBezTo>
                <a:cubicBezTo>
                  <a:pt x="4634428" y="980502"/>
                  <a:pt x="4676437" y="942612"/>
                  <a:pt x="4693185" y="892367"/>
                </a:cubicBezTo>
                <a:cubicBezTo>
                  <a:pt x="4711121" y="838558"/>
                  <a:pt x="4704669" y="850712"/>
                  <a:pt x="4748269" y="782198"/>
                </a:cubicBezTo>
                <a:cubicBezTo>
                  <a:pt x="4758127" y="766707"/>
                  <a:pt x="4769370" y="752071"/>
                  <a:pt x="4781320" y="738130"/>
                </a:cubicBezTo>
                <a:cubicBezTo>
                  <a:pt x="4791460" y="726301"/>
                  <a:pt x="4805436" y="717844"/>
                  <a:pt x="4814371" y="705080"/>
                </a:cubicBezTo>
                <a:cubicBezTo>
                  <a:pt x="4831349" y="680825"/>
                  <a:pt x="4842015" y="652596"/>
                  <a:pt x="4858438" y="627962"/>
                </a:cubicBezTo>
                <a:cubicBezTo>
                  <a:pt x="4886144" y="586402"/>
                  <a:pt x="4918866" y="548335"/>
                  <a:pt x="4946573" y="506776"/>
                </a:cubicBezTo>
                <a:cubicBezTo>
                  <a:pt x="4953918" y="495759"/>
                  <a:pt x="4959990" y="483779"/>
                  <a:pt x="4968607" y="473726"/>
                </a:cubicBezTo>
                <a:cubicBezTo>
                  <a:pt x="4982126" y="457953"/>
                  <a:pt x="4998994" y="445292"/>
                  <a:pt x="5012674" y="429658"/>
                </a:cubicBezTo>
                <a:cubicBezTo>
                  <a:pt x="5024765" y="415840"/>
                  <a:pt x="5033776" y="399532"/>
                  <a:pt x="5045725" y="385591"/>
                </a:cubicBezTo>
                <a:cubicBezTo>
                  <a:pt x="5055864" y="373762"/>
                  <a:pt x="5068801" y="364509"/>
                  <a:pt x="5078775" y="352540"/>
                </a:cubicBezTo>
                <a:cubicBezTo>
                  <a:pt x="5125778" y="296136"/>
                  <a:pt x="5067048" y="330743"/>
                  <a:pt x="5166910" y="297456"/>
                </a:cubicBezTo>
                <a:lnTo>
                  <a:pt x="5199961" y="286439"/>
                </a:lnTo>
                <a:cubicBezTo>
                  <a:pt x="5225555" y="288998"/>
                  <a:pt x="5326281" y="275584"/>
                  <a:pt x="5343180" y="330506"/>
                </a:cubicBezTo>
                <a:cubicBezTo>
                  <a:pt x="5354033" y="365780"/>
                  <a:pt x="5343343" y="405401"/>
                  <a:pt x="5354197" y="440675"/>
                </a:cubicBezTo>
                <a:cubicBezTo>
                  <a:pt x="5360857" y="462318"/>
                  <a:pt x="5404668" y="482734"/>
                  <a:pt x="5420298" y="495759"/>
                </a:cubicBezTo>
                <a:cubicBezTo>
                  <a:pt x="5528587" y="586000"/>
                  <a:pt x="5388723" y="475201"/>
                  <a:pt x="5475383" y="561861"/>
                </a:cubicBezTo>
                <a:cubicBezTo>
                  <a:pt x="5484745" y="571223"/>
                  <a:pt x="5497416" y="576550"/>
                  <a:pt x="5508433" y="583894"/>
                </a:cubicBezTo>
                <a:cubicBezTo>
                  <a:pt x="5523122" y="605928"/>
                  <a:pt x="5540658" y="626309"/>
                  <a:pt x="5552501" y="649995"/>
                </a:cubicBezTo>
                <a:cubicBezTo>
                  <a:pt x="5619079" y="783152"/>
                  <a:pt x="5534287" y="618121"/>
                  <a:pt x="5596568" y="727114"/>
                </a:cubicBezTo>
                <a:cubicBezTo>
                  <a:pt x="5652470" y="824944"/>
                  <a:pt x="5586960" y="723719"/>
                  <a:pt x="5640636" y="804232"/>
                </a:cubicBezTo>
                <a:cubicBezTo>
                  <a:pt x="5672265" y="930745"/>
                  <a:pt x="5628038" y="774836"/>
                  <a:pt x="5673686" y="881350"/>
                </a:cubicBezTo>
                <a:cubicBezTo>
                  <a:pt x="5679650" y="895267"/>
                  <a:pt x="5677932" y="911874"/>
                  <a:pt x="5684703" y="925417"/>
                </a:cubicBezTo>
                <a:cubicBezTo>
                  <a:pt x="5696546" y="949103"/>
                  <a:pt x="5728771" y="991518"/>
                  <a:pt x="5728771" y="991518"/>
                </a:cubicBezTo>
                <a:cubicBezTo>
                  <a:pt x="5740884" y="1027856"/>
                  <a:pt x="5744259" y="1040138"/>
                  <a:pt x="5761821" y="1079653"/>
                </a:cubicBezTo>
                <a:cubicBezTo>
                  <a:pt x="5768491" y="1094661"/>
                  <a:pt x="5777185" y="1108713"/>
                  <a:pt x="5783855" y="1123721"/>
                </a:cubicBezTo>
                <a:cubicBezTo>
                  <a:pt x="5791887" y="1141792"/>
                  <a:pt x="5794395" y="1162713"/>
                  <a:pt x="5805889" y="1178805"/>
                </a:cubicBezTo>
                <a:cubicBezTo>
                  <a:pt x="5813585" y="1189579"/>
                  <a:pt x="5827922" y="1193494"/>
                  <a:pt x="5838939" y="1200839"/>
                </a:cubicBezTo>
                <a:cubicBezTo>
                  <a:pt x="5850407" y="1235243"/>
                  <a:pt x="5855525" y="1252751"/>
                  <a:pt x="5871990" y="1288974"/>
                </a:cubicBezTo>
                <a:cubicBezTo>
                  <a:pt x="5882184" y="1311400"/>
                  <a:pt x="5895036" y="1332564"/>
                  <a:pt x="5905041" y="1355075"/>
                </a:cubicBezTo>
                <a:cubicBezTo>
                  <a:pt x="5909757" y="1365687"/>
                  <a:pt x="5911483" y="1377452"/>
                  <a:pt x="5916057" y="1388126"/>
                </a:cubicBezTo>
                <a:cubicBezTo>
                  <a:pt x="5944587" y="1454698"/>
                  <a:pt x="5928518" y="1409932"/>
                  <a:pt x="5960125" y="1465244"/>
                </a:cubicBezTo>
                <a:cubicBezTo>
                  <a:pt x="5968273" y="1479503"/>
                  <a:pt x="5972613" y="1495947"/>
                  <a:pt x="5982159" y="1509311"/>
                </a:cubicBezTo>
                <a:cubicBezTo>
                  <a:pt x="5991215" y="1521989"/>
                  <a:pt x="6005235" y="1530393"/>
                  <a:pt x="6015209" y="1542362"/>
                </a:cubicBezTo>
                <a:cubicBezTo>
                  <a:pt x="6061111" y="1597444"/>
                  <a:pt x="6009703" y="1557052"/>
                  <a:pt x="6070294" y="1597446"/>
                </a:cubicBezTo>
                <a:cubicBezTo>
                  <a:pt x="6077638" y="1608463"/>
                  <a:pt x="6081988" y="1622226"/>
                  <a:pt x="6092327" y="1630497"/>
                </a:cubicBezTo>
                <a:cubicBezTo>
                  <a:pt x="6103620" y="1639531"/>
                  <a:pt x="6177717" y="1651981"/>
                  <a:pt x="6180462" y="1652530"/>
                </a:cubicBezTo>
                <a:cubicBezTo>
                  <a:pt x="6220857" y="1648858"/>
                  <a:pt x="6261781" y="1648989"/>
                  <a:pt x="6301648" y="1641514"/>
                </a:cubicBezTo>
                <a:cubicBezTo>
                  <a:pt x="6321085" y="1637870"/>
                  <a:pt x="6338729" y="1627663"/>
                  <a:pt x="6356732" y="1619480"/>
                </a:cubicBezTo>
                <a:cubicBezTo>
                  <a:pt x="6374536" y="1611387"/>
                  <a:pt x="6434660" y="1583496"/>
                  <a:pt x="6455884" y="1564395"/>
                </a:cubicBezTo>
                <a:cubicBezTo>
                  <a:pt x="6482906" y="1540076"/>
                  <a:pt x="6507296" y="1512983"/>
                  <a:pt x="6533002" y="1487277"/>
                </a:cubicBezTo>
                <a:lnTo>
                  <a:pt x="6577069" y="1443210"/>
                </a:lnTo>
                <a:cubicBezTo>
                  <a:pt x="6588086" y="1432193"/>
                  <a:pt x="6603152" y="1424094"/>
                  <a:pt x="6610120" y="1410159"/>
                </a:cubicBezTo>
                <a:cubicBezTo>
                  <a:pt x="6624809" y="1380781"/>
                  <a:pt x="6637638" y="1350396"/>
                  <a:pt x="6654188" y="1322024"/>
                </a:cubicBezTo>
                <a:cubicBezTo>
                  <a:pt x="6679894" y="1277957"/>
                  <a:pt x="6703007" y="1232271"/>
                  <a:pt x="6731306" y="1189822"/>
                </a:cubicBezTo>
                <a:cubicBezTo>
                  <a:pt x="6754532" y="1154984"/>
                  <a:pt x="6786065" y="1126071"/>
                  <a:pt x="6808424" y="1090670"/>
                </a:cubicBezTo>
                <a:cubicBezTo>
                  <a:pt x="6830348" y="1055956"/>
                  <a:pt x="6844043" y="1016651"/>
                  <a:pt x="6863508" y="980501"/>
                </a:cubicBezTo>
                <a:cubicBezTo>
                  <a:pt x="6869785" y="968843"/>
                  <a:pt x="6878730" y="958805"/>
                  <a:pt x="6885542" y="947451"/>
                </a:cubicBezTo>
                <a:cubicBezTo>
                  <a:pt x="6900775" y="922063"/>
                  <a:pt x="6916368" y="896814"/>
                  <a:pt x="6929609" y="870333"/>
                </a:cubicBezTo>
                <a:cubicBezTo>
                  <a:pt x="6983508" y="762535"/>
                  <a:pt x="6922631" y="858764"/>
                  <a:pt x="6973677" y="782198"/>
                </a:cubicBezTo>
                <a:cubicBezTo>
                  <a:pt x="6984386" y="750071"/>
                  <a:pt x="6987280" y="736195"/>
                  <a:pt x="7006727" y="705080"/>
                </a:cubicBezTo>
                <a:cubicBezTo>
                  <a:pt x="7046119" y="642053"/>
                  <a:pt x="7030749" y="682323"/>
                  <a:pt x="7061812" y="627962"/>
                </a:cubicBezTo>
                <a:cubicBezTo>
                  <a:pt x="7121117" y="524176"/>
                  <a:pt x="7043482" y="638939"/>
                  <a:pt x="7116896" y="550844"/>
                </a:cubicBezTo>
                <a:cubicBezTo>
                  <a:pt x="7125373" y="540672"/>
                  <a:pt x="7131234" y="528567"/>
                  <a:pt x="7138930" y="517793"/>
                </a:cubicBezTo>
                <a:cubicBezTo>
                  <a:pt x="7149602" y="502852"/>
                  <a:pt x="7160031" y="487667"/>
                  <a:pt x="7171980" y="473726"/>
                </a:cubicBezTo>
                <a:cubicBezTo>
                  <a:pt x="7182120" y="461896"/>
                  <a:pt x="7194891" y="452504"/>
                  <a:pt x="7205031" y="440675"/>
                </a:cubicBezTo>
                <a:cubicBezTo>
                  <a:pt x="7216981" y="426734"/>
                  <a:pt x="7223976" y="408363"/>
                  <a:pt x="7238082" y="396608"/>
                </a:cubicBezTo>
                <a:cubicBezTo>
                  <a:pt x="7247003" y="389174"/>
                  <a:pt x="7260115" y="389263"/>
                  <a:pt x="7271132" y="385591"/>
                </a:cubicBezTo>
                <a:cubicBezTo>
                  <a:pt x="7281108" y="378109"/>
                  <a:pt x="7332144" y="338559"/>
                  <a:pt x="7348250" y="330506"/>
                </a:cubicBezTo>
                <a:cubicBezTo>
                  <a:pt x="7358637" y="325312"/>
                  <a:pt x="7370627" y="324063"/>
                  <a:pt x="7381301" y="319489"/>
                </a:cubicBezTo>
                <a:cubicBezTo>
                  <a:pt x="7396396" y="313020"/>
                  <a:pt x="7411109" y="305604"/>
                  <a:pt x="7425368" y="297456"/>
                </a:cubicBezTo>
                <a:cubicBezTo>
                  <a:pt x="7436864" y="290887"/>
                  <a:pt x="7446021" y="280071"/>
                  <a:pt x="7458419" y="275422"/>
                </a:cubicBezTo>
                <a:cubicBezTo>
                  <a:pt x="7475952" y="268847"/>
                  <a:pt x="7495224" y="268467"/>
                  <a:pt x="7513503" y="264405"/>
                </a:cubicBezTo>
                <a:cubicBezTo>
                  <a:pt x="7526213" y="261581"/>
                  <a:pt x="7575897" y="249733"/>
                  <a:pt x="7590621" y="242371"/>
                </a:cubicBezTo>
                <a:cubicBezTo>
                  <a:pt x="7602464" y="236450"/>
                  <a:pt x="7612655" y="227682"/>
                  <a:pt x="7623672" y="220338"/>
                </a:cubicBezTo>
                <a:cubicBezTo>
                  <a:pt x="7653208" y="222799"/>
                  <a:pt x="7743924" y="219870"/>
                  <a:pt x="7788925" y="242371"/>
                </a:cubicBezTo>
                <a:cubicBezTo>
                  <a:pt x="7829953" y="262885"/>
                  <a:pt x="7818479" y="267001"/>
                  <a:pt x="7855026" y="297456"/>
                </a:cubicBezTo>
                <a:cubicBezTo>
                  <a:pt x="7895233" y="330961"/>
                  <a:pt x="7885549" y="306796"/>
                  <a:pt x="7921127" y="352540"/>
                </a:cubicBezTo>
                <a:cubicBezTo>
                  <a:pt x="7937385" y="373443"/>
                  <a:pt x="7949307" y="397456"/>
                  <a:pt x="7965195" y="418641"/>
                </a:cubicBezTo>
                <a:cubicBezTo>
                  <a:pt x="7976212" y="433330"/>
                  <a:pt x="7988513" y="447138"/>
                  <a:pt x="7998245" y="462709"/>
                </a:cubicBezTo>
                <a:cubicBezTo>
                  <a:pt x="8006949" y="476636"/>
                  <a:pt x="8012131" y="492517"/>
                  <a:pt x="8020279" y="506776"/>
                </a:cubicBezTo>
                <a:cubicBezTo>
                  <a:pt x="8026848" y="518272"/>
                  <a:pt x="8034525" y="529119"/>
                  <a:pt x="8042313" y="539827"/>
                </a:cubicBezTo>
                <a:cubicBezTo>
                  <a:pt x="8063912" y="569526"/>
                  <a:pt x="8091991" y="595116"/>
                  <a:pt x="8108414" y="627962"/>
                </a:cubicBezTo>
                <a:cubicBezTo>
                  <a:pt x="8146029" y="703190"/>
                  <a:pt x="8113550" y="642789"/>
                  <a:pt x="8152482" y="705080"/>
                </a:cubicBezTo>
                <a:cubicBezTo>
                  <a:pt x="8163831" y="723238"/>
                  <a:pt x="8172938" y="742847"/>
                  <a:pt x="8185532" y="760164"/>
                </a:cubicBezTo>
                <a:cubicBezTo>
                  <a:pt x="8202402" y="783360"/>
                  <a:pt x="8223602" y="803175"/>
                  <a:pt x="8240616" y="826265"/>
                </a:cubicBezTo>
                <a:cubicBezTo>
                  <a:pt x="8275060" y="873010"/>
                  <a:pt x="8298710" y="928428"/>
                  <a:pt x="8339768" y="969485"/>
                </a:cubicBezTo>
                <a:cubicBezTo>
                  <a:pt x="8358130" y="987846"/>
                  <a:pt x="8375311" y="1007470"/>
                  <a:pt x="8394853" y="1024569"/>
                </a:cubicBezTo>
                <a:cubicBezTo>
                  <a:pt x="8404818" y="1033288"/>
                  <a:pt x="8418541" y="1037241"/>
                  <a:pt x="8427903" y="1046603"/>
                </a:cubicBezTo>
                <a:cubicBezTo>
                  <a:pt x="8440886" y="1059586"/>
                  <a:pt x="8448671" y="1077022"/>
                  <a:pt x="8460954" y="1090670"/>
                </a:cubicBezTo>
                <a:cubicBezTo>
                  <a:pt x="8481799" y="1113831"/>
                  <a:pt x="8506776" y="1133112"/>
                  <a:pt x="8527055" y="1156771"/>
                </a:cubicBezTo>
                <a:cubicBezTo>
                  <a:pt x="8550954" y="1184653"/>
                  <a:pt x="8572786" y="1214351"/>
                  <a:pt x="8593156" y="1244906"/>
                </a:cubicBezTo>
                <a:cubicBezTo>
                  <a:pt x="8600501" y="1255923"/>
                  <a:pt x="8606713" y="1267785"/>
                  <a:pt x="8615190" y="1277957"/>
                </a:cubicBezTo>
                <a:cubicBezTo>
                  <a:pt x="8625164" y="1289926"/>
                  <a:pt x="8638676" y="1298710"/>
                  <a:pt x="8648241" y="1311008"/>
                </a:cubicBezTo>
                <a:cubicBezTo>
                  <a:pt x="8664499" y="1331911"/>
                  <a:pt x="8673583" y="1358384"/>
                  <a:pt x="8692308" y="1377109"/>
                </a:cubicBezTo>
                <a:cubicBezTo>
                  <a:pt x="8721686" y="1406487"/>
                  <a:pt x="8747205" y="1440316"/>
                  <a:pt x="8780443" y="1465244"/>
                </a:cubicBezTo>
                <a:cubicBezTo>
                  <a:pt x="8785061" y="1468708"/>
                  <a:pt x="8871954" y="1536423"/>
                  <a:pt x="8901628" y="1553379"/>
                </a:cubicBezTo>
                <a:cubicBezTo>
                  <a:pt x="8915887" y="1561527"/>
                  <a:pt x="8931007" y="1568068"/>
                  <a:pt x="8945696" y="1575412"/>
                </a:cubicBezTo>
                <a:cubicBezTo>
                  <a:pt x="9049497" y="1567998"/>
                  <a:pt x="9108611" y="1576581"/>
                  <a:pt x="9199084" y="1531345"/>
                </a:cubicBezTo>
                <a:lnTo>
                  <a:pt x="9331286" y="1465244"/>
                </a:lnTo>
                <a:cubicBezTo>
                  <a:pt x="9342303" y="1454227"/>
                  <a:pt x="9352368" y="1442167"/>
                  <a:pt x="9364337" y="1432193"/>
                </a:cubicBezTo>
                <a:cubicBezTo>
                  <a:pt x="9374509" y="1423716"/>
                  <a:pt x="9388911" y="1420331"/>
                  <a:pt x="9397388" y="1410159"/>
                </a:cubicBezTo>
                <a:cubicBezTo>
                  <a:pt x="9407902" y="1397543"/>
                  <a:pt x="9408907" y="1378708"/>
                  <a:pt x="9419421" y="1366092"/>
                </a:cubicBezTo>
                <a:cubicBezTo>
                  <a:pt x="9427898" y="1355920"/>
                  <a:pt x="9442507" y="1352777"/>
                  <a:pt x="9452472" y="1344058"/>
                </a:cubicBezTo>
                <a:cubicBezTo>
                  <a:pt x="9488570" y="1312472"/>
                  <a:pt x="9546626" y="1246837"/>
                  <a:pt x="9573657" y="1211856"/>
                </a:cubicBezTo>
                <a:cubicBezTo>
                  <a:pt x="9615424" y="1157804"/>
                  <a:pt x="9655834" y="1102678"/>
                  <a:pt x="9694843" y="1046603"/>
                </a:cubicBezTo>
                <a:cubicBezTo>
                  <a:pt x="9714627" y="1018163"/>
                  <a:pt x="9729140" y="986183"/>
                  <a:pt x="9749927" y="958468"/>
                </a:cubicBezTo>
                <a:cubicBezTo>
                  <a:pt x="9762391" y="941849"/>
                  <a:pt x="9781018" y="930622"/>
                  <a:pt x="9793995" y="914400"/>
                </a:cubicBezTo>
                <a:cubicBezTo>
                  <a:pt x="9826861" y="873318"/>
                  <a:pt x="9880971" y="772918"/>
                  <a:pt x="9904163" y="738130"/>
                </a:cubicBezTo>
                <a:lnTo>
                  <a:pt x="9948231" y="672029"/>
                </a:lnTo>
                <a:cubicBezTo>
                  <a:pt x="9982671" y="534270"/>
                  <a:pt x="9938655" y="705545"/>
                  <a:pt x="9970265" y="594911"/>
                </a:cubicBezTo>
                <a:cubicBezTo>
                  <a:pt x="9974425" y="580352"/>
                  <a:pt x="9975318" y="564761"/>
                  <a:pt x="9981282" y="550844"/>
                </a:cubicBezTo>
                <a:cubicBezTo>
                  <a:pt x="9986498" y="538674"/>
                  <a:pt x="9995971" y="528810"/>
                  <a:pt x="10003315" y="517793"/>
                </a:cubicBezTo>
                <a:cubicBezTo>
                  <a:pt x="10012561" y="462321"/>
                  <a:pt x="10018065" y="418459"/>
                  <a:pt x="10036366" y="363557"/>
                </a:cubicBezTo>
                <a:cubicBezTo>
                  <a:pt x="10043711" y="341523"/>
                  <a:pt x="10045517" y="316781"/>
                  <a:pt x="10058400" y="297456"/>
                </a:cubicBezTo>
                <a:cubicBezTo>
                  <a:pt x="10180483" y="114327"/>
                  <a:pt x="10030760" y="344837"/>
                  <a:pt x="10135518" y="165253"/>
                </a:cubicBezTo>
                <a:cubicBezTo>
                  <a:pt x="10135518" y="165252"/>
                  <a:pt x="10190602" y="82626"/>
                  <a:pt x="10201619" y="66101"/>
                </a:cubicBezTo>
                <a:cubicBezTo>
                  <a:pt x="10208964" y="55084"/>
                  <a:pt x="10212636" y="40396"/>
                  <a:pt x="10223653" y="33051"/>
                </a:cubicBezTo>
                <a:cubicBezTo>
                  <a:pt x="10261024" y="8136"/>
                  <a:pt x="10247341" y="20379"/>
                  <a:pt x="10267720" y="0"/>
                </a:cubicBezTo>
              </a:path>
            </a:pathLst>
          </a:custGeom>
          <a:noFill/>
          <a:ln w="57150" cap="flat" cmpd="sng" algn="ctr">
            <a:solidFill>
              <a:srgbClr val="1D9A78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4833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2993609-D671-B1CE-3B88-73966CBDB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Vad </a:t>
            </a:r>
            <a:r>
              <a:rPr lang="en-US" dirty="0" err="1"/>
              <a:t>förändras</a:t>
            </a:r>
            <a:r>
              <a:rPr lang="en-US" dirty="0"/>
              <a:t>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6D20637-6B59-65A7-27E6-C3F78CEE8E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en-US" sz="1800" dirty="0">
                <a:effectLst/>
              </a:rPr>
              <a:t>Vid </a:t>
            </a:r>
            <a:r>
              <a:rPr lang="en-US" sz="1800" dirty="0" err="1">
                <a:effectLst/>
              </a:rPr>
              <a:t>sidan</a:t>
            </a:r>
            <a:r>
              <a:rPr lang="en-US" sz="1800" dirty="0">
                <a:effectLst/>
              </a:rPr>
              <a:t> av </a:t>
            </a:r>
            <a:r>
              <a:rPr lang="en-US" sz="1800" dirty="0" err="1">
                <a:effectLst/>
              </a:rPr>
              <a:t>försämring</a:t>
            </a:r>
            <a:r>
              <a:rPr lang="en-US" sz="1800" dirty="0">
                <a:effectLst/>
              </a:rPr>
              <a:t> av </a:t>
            </a:r>
            <a:r>
              <a:rPr lang="en-US" sz="1800" dirty="0" err="1">
                <a:effectLst/>
              </a:rPr>
              <a:t>minnet</a:t>
            </a:r>
            <a:r>
              <a:rPr lang="en-US" sz="1800" dirty="0">
                <a:effectLst/>
              </a:rPr>
              <a:t> </a:t>
            </a:r>
            <a:r>
              <a:rPr lang="en-US" sz="1800" dirty="0" err="1"/>
              <a:t>och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kognitiva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förmågor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kan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psykiska</a:t>
            </a:r>
            <a:r>
              <a:rPr lang="en-US" sz="1800" dirty="0">
                <a:effectLst/>
              </a:rPr>
              <a:t> symptom</a:t>
            </a:r>
            <a:r>
              <a:rPr lang="en-US" sz="1800" dirty="0"/>
              <a:t> </a:t>
            </a:r>
            <a:r>
              <a:rPr lang="en-US" sz="1800" dirty="0" err="1">
                <a:effectLst/>
              </a:rPr>
              <a:t>förekomma</a:t>
            </a:r>
            <a:r>
              <a:rPr lang="en-US" sz="1800" dirty="0"/>
              <a:t>: </a:t>
            </a:r>
          </a:p>
          <a:p>
            <a:pPr marL="0" indent="0">
              <a:spcAft>
                <a:spcPts val="800"/>
              </a:spcAft>
              <a:buNone/>
            </a:pPr>
            <a:endParaRPr lang="en-US" sz="1800" dirty="0">
              <a:effectLst/>
            </a:endParaRPr>
          </a:p>
          <a:p>
            <a:pPr>
              <a:spcAft>
                <a:spcPts val="800"/>
              </a:spcAft>
            </a:pPr>
            <a:r>
              <a:rPr lang="en-US" sz="1800" dirty="0" err="1"/>
              <a:t>F</a:t>
            </a:r>
            <a:r>
              <a:rPr lang="en-US" sz="1800" dirty="0" err="1">
                <a:effectLst/>
              </a:rPr>
              <a:t>örvirring</a:t>
            </a:r>
            <a:r>
              <a:rPr lang="en-US" sz="1800" dirty="0">
                <a:effectLst/>
              </a:rPr>
              <a:t> </a:t>
            </a:r>
          </a:p>
          <a:p>
            <a:pPr>
              <a:spcAft>
                <a:spcPts val="800"/>
              </a:spcAft>
            </a:pPr>
            <a:r>
              <a:rPr lang="en-US" sz="1800" dirty="0" err="1"/>
              <a:t>Å</a:t>
            </a:r>
            <a:r>
              <a:rPr lang="en-US" sz="1800" dirty="0" err="1">
                <a:effectLst/>
              </a:rPr>
              <a:t>ngest</a:t>
            </a:r>
            <a:r>
              <a:rPr lang="en-US" sz="1800" dirty="0">
                <a:effectLst/>
              </a:rPr>
              <a:t>  </a:t>
            </a:r>
          </a:p>
          <a:p>
            <a:pPr>
              <a:spcAft>
                <a:spcPts val="800"/>
              </a:spcAft>
            </a:pPr>
            <a:r>
              <a:rPr lang="en-US" sz="1800" dirty="0" err="1"/>
              <a:t>A</a:t>
            </a:r>
            <a:r>
              <a:rPr lang="en-US" sz="1800" dirty="0" err="1">
                <a:effectLst/>
              </a:rPr>
              <a:t>ggressivitet</a:t>
            </a:r>
            <a:r>
              <a:rPr lang="en-US" sz="1800" dirty="0">
                <a:effectLst/>
              </a:rPr>
              <a:t> </a:t>
            </a:r>
            <a:r>
              <a:rPr lang="en-US" sz="1800" dirty="0"/>
              <a:t> </a:t>
            </a:r>
          </a:p>
          <a:p>
            <a:pPr marL="0">
              <a:spcAft>
                <a:spcPts val="800"/>
              </a:spcAft>
            </a:pPr>
            <a:endParaRPr lang="en-US" sz="1800" dirty="0">
              <a:effectLst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en-US" sz="1800" b="1" u="sng" dirty="0"/>
              <a:t>Det </a:t>
            </a:r>
            <a:r>
              <a:rPr lang="en-US" sz="1800" b="1" u="sng" dirty="0" err="1"/>
              <a:t>är</a:t>
            </a:r>
            <a:r>
              <a:rPr lang="en-US" sz="1800" b="1" u="sng" dirty="0"/>
              <a:t> </a:t>
            </a:r>
            <a:r>
              <a:rPr lang="en-US" sz="1800" b="1" u="sng" dirty="0" err="1">
                <a:effectLst/>
              </a:rPr>
              <a:t>inte</a:t>
            </a:r>
            <a:r>
              <a:rPr lang="en-US" sz="1800" b="1" u="sng" dirty="0">
                <a:effectLst/>
              </a:rPr>
              <a:t> </a:t>
            </a:r>
            <a:r>
              <a:rPr lang="en-US" sz="1800" b="1" u="sng" dirty="0" err="1">
                <a:effectLst/>
              </a:rPr>
              <a:t>ovanligt</a:t>
            </a:r>
            <a:r>
              <a:rPr lang="en-US" sz="1800" b="1" u="sng" dirty="0">
                <a:effectLst/>
              </a:rPr>
              <a:t> att </a:t>
            </a:r>
            <a:r>
              <a:rPr lang="en-US" sz="1800" b="1" u="sng" dirty="0" err="1">
                <a:effectLst/>
              </a:rPr>
              <a:t>symtomen</a:t>
            </a:r>
            <a:r>
              <a:rPr lang="en-US" sz="1800" b="1" u="sng" dirty="0">
                <a:effectLst/>
              </a:rPr>
              <a:t> </a:t>
            </a:r>
            <a:r>
              <a:rPr lang="en-US" sz="1800" b="1" u="sng" dirty="0" err="1">
                <a:effectLst/>
              </a:rPr>
              <a:t>uppträder</a:t>
            </a:r>
            <a:r>
              <a:rPr lang="en-US" sz="1800" b="1" u="sng" dirty="0">
                <a:effectLst/>
              </a:rPr>
              <a:t> </a:t>
            </a:r>
            <a:r>
              <a:rPr lang="en-US" sz="1800" b="1" u="sng" dirty="0" err="1">
                <a:effectLst/>
              </a:rPr>
              <a:t>större</a:t>
            </a:r>
            <a:r>
              <a:rPr lang="en-US" sz="1800" b="1" u="sng" dirty="0">
                <a:effectLst/>
              </a:rPr>
              <a:t> </a:t>
            </a:r>
            <a:r>
              <a:rPr lang="en-US" sz="1800" b="1" u="sng" dirty="0" err="1">
                <a:effectLst/>
              </a:rPr>
              <a:t>delen</a:t>
            </a:r>
            <a:r>
              <a:rPr lang="en-US" sz="1800" b="1" u="sng" dirty="0">
                <a:effectLst/>
              </a:rPr>
              <a:t> av </a:t>
            </a:r>
            <a:r>
              <a:rPr lang="en-US" sz="1800" b="1" u="sng" dirty="0" err="1">
                <a:effectLst/>
              </a:rPr>
              <a:t>sjukdomsförloppet</a:t>
            </a:r>
            <a:r>
              <a:rPr lang="en-US" sz="1800" b="1" u="sng" dirty="0">
                <a:effectLst/>
              </a:rPr>
              <a:t>!</a:t>
            </a:r>
          </a:p>
          <a:p>
            <a:endParaRPr lang="en-US" sz="1800" dirty="0"/>
          </a:p>
        </p:txBody>
      </p:sp>
      <p:pic>
        <p:nvPicPr>
          <p:cNvPr id="6146" name="Picture 2" descr="Psykisk ohälsa är vanligt hos äldre | Praktisk Medicin">
            <a:extLst>
              <a:ext uri="{FF2B5EF4-FFF2-40B4-BE49-F238E27FC236}">
                <a16:creationId xmlns:a16="http://schemas.microsoft.com/office/drawing/2014/main" id="{07839BF7-79C8-E7B9-7E4A-8AD8E050B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4" r="25194" b="1"/>
          <a:stretch/>
        </p:blipFill>
        <p:spPr bwMode="auto">
          <a:xfrm>
            <a:off x="4629150" y="1825625"/>
            <a:ext cx="3886200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85349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ycket känslomässigt gammal man skriker i sorg på en grå bakgrund. —  stockfoto © Svetlana195 #85566326">
            <a:extLst>
              <a:ext uri="{FF2B5EF4-FFF2-40B4-BE49-F238E27FC236}">
                <a16:creationId xmlns:a16="http://schemas.microsoft.com/office/drawing/2014/main" id="{75B66902-D495-F044-61EE-0A91A557B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8" r="15888" b="2"/>
          <a:stretch/>
        </p:blipFill>
        <p:spPr bwMode="auto">
          <a:xfrm>
            <a:off x="4348157" y="10"/>
            <a:ext cx="4795614" cy="514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9" name="Picture 5126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17538549-109C-512F-B1C2-A6C434123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749" y="806450"/>
            <a:ext cx="3602727" cy="163338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en-US" sz="2800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</a:br>
            <a:r>
              <a:rPr lang="en-US" sz="3600" b="1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Vad </a:t>
            </a:r>
            <a:r>
              <a:rPr lang="en-US" sz="3600" b="1" kern="1200" dirty="0" err="1">
                <a:solidFill>
                  <a:srgbClr val="000000"/>
                </a:solidFill>
                <a:latin typeface="+mj-lt"/>
                <a:ea typeface="+mj-ea"/>
                <a:cs typeface="+mj-cs"/>
              </a:rPr>
              <a:t>kan</a:t>
            </a:r>
            <a:r>
              <a:rPr lang="en-US" sz="3600" b="1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rgbClr val="000000"/>
                </a:solidFill>
                <a:latin typeface="+mj-lt"/>
                <a:ea typeface="+mj-ea"/>
                <a:cs typeface="+mj-cs"/>
              </a:rPr>
              <a:t>mer</a:t>
            </a:r>
            <a:r>
              <a:rPr lang="en-US" sz="3600" b="1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rgbClr val="000000"/>
                </a:solidFill>
                <a:latin typeface="+mj-lt"/>
                <a:ea typeface="+mj-ea"/>
                <a:cs typeface="+mj-cs"/>
              </a:rPr>
              <a:t>förändras</a:t>
            </a:r>
            <a:r>
              <a:rPr lang="en-US" sz="3600" b="1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?</a:t>
            </a:r>
            <a:br>
              <a:rPr lang="en-US" sz="2800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</a:br>
            <a:endParaRPr lang="en-US" sz="2800" kern="1200" dirty="0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EAEE839-E682-BB26-2CD8-A6843786EF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3748" y="2561357"/>
            <a:ext cx="3602726" cy="304569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800"/>
              </a:spcAft>
            </a:pPr>
            <a:endParaRPr lang="en-US" sz="1500" b="1" dirty="0">
              <a:solidFill>
                <a:srgbClr val="000000"/>
              </a:solidFill>
              <a:effectLst/>
            </a:endParaRPr>
          </a:p>
          <a:p>
            <a:pPr>
              <a:spcAft>
                <a:spcPts val="800"/>
              </a:spcAft>
            </a:pPr>
            <a:endParaRPr lang="en-US" sz="1500" b="1" dirty="0">
              <a:solidFill>
                <a:srgbClr val="000000"/>
              </a:solidFill>
            </a:endParaRPr>
          </a:p>
          <a:p>
            <a:pPr>
              <a:spcAft>
                <a:spcPts val="800"/>
              </a:spcAft>
            </a:pPr>
            <a:r>
              <a:rPr lang="en-US" b="1" dirty="0" err="1">
                <a:solidFill>
                  <a:srgbClr val="000000"/>
                </a:solidFill>
                <a:effectLst/>
              </a:rPr>
              <a:t>Vandra</a:t>
            </a:r>
            <a:r>
              <a:rPr lang="en-US" b="1" dirty="0">
                <a:solidFill>
                  <a:srgbClr val="000000"/>
                </a:solidFill>
                <a:effectLst/>
              </a:rPr>
              <a:t> </a:t>
            </a:r>
          </a:p>
          <a:p>
            <a:pPr>
              <a:spcAft>
                <a:spcPts val="800"/>
              </a:spcAft>
            </a:pPr>
            <a:r>
              <a:rPr lang="en-US" b="1" dirty="0" err="1">
                <a:solidFill>
                  <a:srgbClr val="000000"/>
                </a:solidFill>
                <a:effectLst/>
              </a:rPr>
              <a:t>Plocka</a:t>
            </a:r>
            <a:endParaRPr lang="en-US" b="1" dirty="0">
              <a:solidFill>
                <a:srgbClr val="000000"/>
              </a:solidFill>
              <a:effectLst/>
            </a:endParaRPr>
          </a:p>
          <a:p>
            <a:pPr>
              <a:spcAft>
                <a:spcPts val="800"/>
              </a:spcAft>
            </a:pPr>
            <a:r>
              <a:rPr lang="en-US" b="1" dirty="0" err="1">
                <a:solidFill>
                  <a:srgbClr val="000000"/>
                </a:solidFill>
              </a:rPr>
              <a:t>U</a:t>
            </a:r>
            <a:r>
              <a:rPr lang="en-US" b="1" dirty="0" err="1">
                <a:solidFill>
                  <a:srgbClr val="000000"/>
                </a:solidFill>
                <a:effectLst/>
              </a:rPr>
              <a:t>pprepa</a:t>
            </a:r>
            <a:r>
              <a:rPr lang="en-US" b="1" dirty="0">
                <a:solidFill>
                  <a:srgbClr val="000000"/>
                </a:solidFill>
                <a:effectLst/>
              </a:rPr>
              <a:t>, </a:t>
            </a:r>
            <a:r>
              <a:rPr lang="en-US" b="1" dirty="0" err="1">
                <a:solidFill>
                  <a:srgbClr val="000000"/>
                </a:solidFill>
                <a:effectLst/>
              </a:rPr>
              <a:t>ropa</a:t>
            </a:r>
            <a:r>
              <a:rPr lang="en-US" b="1" dirty="0">
                <a:solidFill>
                  <a:srgbClr val="000000"/>
                </a:solidFill>
                <a:effectLst/>
              </a:rPr>
              <a:t>, </a:t>
            </a:r>
            <a:r>
              <a:rPr lang="en-US" b="1" dirty="0" err="1">
                <a:solidFill>
                  <a:srgbClr val="000000"/>
                </a:solidFill>
                <a:effectLst/>
              </a:rPr>
              <a:t>skrika</a:t>
            </a:r>
            <a:endParaRPr lang="en-US" dirty="0">
              <a:solidFill>
                <a:srgbClr val="000000"/>
              </a:solidFill>
              <a:effectLst/>
            </a:endParaRPr>
          </a:p>
          <a:p>
            <a:endParaRPr lang="en-US" sz="15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163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801BC5-E009-117A-446D-ED6694848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/>
              <a:t>Vad </a:t>
            </a:r>
            <a:r>
              <a:rPr lang="en-US" b="1" dirty="0" err="1"/>
              <a:t>finns</a:t>
            </a:r>
            <a:r>
              <a:rPr lang="en-US" b="1" dirty="0"/>
              <a:t> det för </a:t>
            </a:r>
            <a:r>
              <a:rPr lang="en-US" b="1" dirty="0" err="1"/>
              <a:t>beteendeförändringar</a:t>
            </a:r>
            <a:r>
              <a:rPr lang="en-US" b="1" dirty="0"/>
              <a:t> i </a:t>
            </a:r>
            <a:r>
              <a:rPr lang="en-US" b="1" dirty="0" err="1"/>
              <a:t>demens</a:t>
            </a:r>
            <a:r>
              <a:rPr lang="en-US" b="1" dirty="0"/>
              <a:t>?</a:t>
            </a:r>
          </a:p>
        </p:txBody>
      </p:sp>
      <p:pic>
        <p:nvPicPr>
          <p:cNvPr id="7170" name="Picture 2" descr="Hallucination | Definition, Examples, &amp; Facts | Britannica">
            <a:extLst>
              <a:ext uri="{FF2B5EF4-FFF2-40B4-BE49-F238E27FC236}">
                <a16:creationId xmlns:a16="http://schemas.microsoft.com/office/drawing/2014/main" id="{568F981B-1748-B539-EB5B-98F872318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4" r="2584" b="2"/>
          <a:stretch/>
        </p:blipFill>
        <p:spPr bwMode="auto">
          <a:xfrm>
            <a:off x="1001911" y="1825625"/>
            <a:ext cx="3139677" cy="4351338"/>
          </a:xfrm>
          <a:prstGeom prst="rect">
            <a:avLst/>
          </a:prstGeom>
          <a:noFill/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F31B0A9-B841-2394-5FCB-6068B8D5AE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500" dirty="0" err="1"/>
              <a:t>Vanföreställningar</a:t>
            </a:r>
            <a:endParaRPr lang="en-US" sz="1500" dirty="0"/>
          </a:p>
          <a:p>
            <a:r>
              <a:rPr lang="en-US" sz="1500" dirty="0" err="1"/>
              <a:t>Hallucinationer</a:t>
            </a:r>
            <a:endParaRPr lang="en-US" sz="1500" dirty="0"/>
          </a:p>
          <a:p>
            <a:r>
              <a:rPr lang="en-US" sz="1500" dirty="0"/>
              <a:t>Agitation</a:t>
            </a:r>
          </a:p>
          <a:p>
            <a:r>
              <a:rPr lang="en-US" sz="1500" dirty="0"/>
              <a:t>Depression</a:t>
            </a:r>
          </a:p>
          <a:p>
            <a:r>
              <a:rPr lang="en-US" sz="1500" dirty="0" err="1"/>
              <a:t>Ångest</a:t>
            </a:r>
            <a:endParaRPr lang="en-US" sz="1500" dirty="0"/>
          </a:p>
          <a:p>
            <a:r>
              <a:rPr lang="en-US" sz="1500" dirty="0" err="1"/>
              <a:t>Upprymdhet</a:t>
            </a:r>
            <a:endParaRPr lang="en-US" sz="1500" dirty="0"/>
          </a:p>
          <a:p>
            <a:r>
              <a:rPr lang="en-US" sz="1500" dirty="0" err="1"/>
              <a:t>Likgiltighet</a:t>
            </a:r>
            <a:endParaRPr lang="en-US" sz="1500" dirty="0"/>
          </a:p>
          <a:p>
            <a:r>
              <a:rPr lang="en-US" sz="1500" dirty="0" err="1"/>
              <a:t>Hämningslöshet</a:t>
            </a:r>
            <a:endParaRPr lang="en-US" sz="1500" dirty="0"/>
          </a:p>
          <a:p>
            <a:r>
              <a:rPr lang="en-US" sz="1500" dirty="0" err="1"/>
              <a:t>Lättretlighet</a:t>
            </a:r>
            <a:endParaRPr lang="en-US" sz="1500" dirty="0"/>
          </a:p>
          <a:p>
            <a:r>
              <a:rPr lang="en-US" sz="1500" dirty="0" err="1"/>
              <a:t>Motoriskt</a:t>
            </a:r>
            <a:r>
              <a:rPr lang="en-US" sz="1500" dirty="0"/>
              <a:t> </a:t>
            </a:r>
            <a:r>
              <a:rPr lang="en-US" sz="1500" dirty="0" err="1"/>
              <a:t>rastlöshet</a:t>
            </a:r>
            <a:endParaRPr lang="en-US" sz="1500" dirty="0"/>
          </a:p>
          <a:p>
            <a:r>
              <a:rPr lang="en-US" sz="1500" dirty="0" err="1"/>
              <a:t>Sömnstörningar</a:t>
            </a:r>
            <a:endParaRPr lang="en-US" sz="1500" dirty="0"/>
          </a:p>
          <a:p>
            <a:r>
              <a:rPr lang="en-US" sz="1500" dirty="0" err="1"/>
              <a:t>Matstörningar</a:t>
            </a:r>
            <a:endParaRPr lang="en-US" sz="1500" dirty="0"/>
          </a:p>
          <a:p>
            <a:endParaRPr lang="en-US" sz="1500" dirty="0"/>
          </a:p>
          <a:p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389413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867CAB-FA41-EA98-D900-BE19D0AE8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 anchor="ctr">
            <a:normAutofit/>
          </a:bodyPr>
          <a:lstStyle/>
          <a:p>
            <a:r>
              <a:rPr lang="sv-SE" dirty="0"/>
              <a:t>Kan jag som anhörig tänka på något för att underlätta?</a:t>
            </a:r>
          </a:p>
        </p:txBody>
      </p:sp>
      <p:pic>
        <p:nvPicPr>
          <p:cNvPr id="1026" name="Picture 2" descr="Förhållandet mellan information och kommunikation. – Kommunikation Och  Information">
            <a:extLst>
              <a:ext uri="{FF2B5EF4-FFF2-40B4-BE49-F238E27FC236}">
                <a16:creationId xmlns:a16="http://schemas.microsoft.com/office/drawing/2014/main" id="{6587325F-EB37-F431-5BAC-2396F5059FA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5308" y="1825625"/>
            <a:ext cx="5473384" cy="4351338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578140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1CBF4E8-ACAD-2065-C60F-012968B3A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400" y="274638"/>
            <a:ext cx="7762080" cy="1143000"/>
          </a:xfrm>
        </p:spPr>
        <p:txBody>
          <a:bodyPr anchor="ctr">
            <a:normAutofit/>
          </a:bodyPr>
          <a:lstStyle/>
          <a:p>
            <a:pPr algn="ctr"/>
            <a:r>
              <a:rPr lang="sv-SE" sz="3700" dirty="0"/>
              <a:t>Att kommunicera med </a:t>
            </a:r>
            <a:br>
              <a:rPr lang="sv-SE" sz="3700" dirty="0"/>
            </a:br>
            <a:r>
              <a:rPr lang="sv-SE" sz="3700" dirty="0"/>
              <a:t>personer med demens:</a:t>
            </a:r>
          </a:p>
        </p:txBody>
      </p:sp>
      <p:graphicFrame>
        <p:nvGraphicFramePr>
          <p:cNvPr id="5" name="Platshållare för innehåll 2">
            <a:extLst>
              <a:ext uri="{FF2B5EF4-FFF2-40B4-BE49-F238E27FC236}">
                <a16:creationId xmlns:a16="http://schemas.microsoft.com/office/drawing/2014/main" id="{C28AC6A8-1D43-0067-5417-C1F42F60CF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7914023"/>
              </p:ext>
            </p:extLst>
          </p:nvPr>
        </p:nvGraphicFramePr>
        <p:xfrm>
          <a:off x="1130400" y="1600200"/>
          <a:ext cx="776208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81112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sv-SE" sz="2700" b="1" dirty="0"/>
              <a:t>Det är bara</a:t>
            </a:r>
            <a:r>
              <a:rPr lang="sv-SE" sz="2700" b="1" i="1" dirty="0"/>
              <a:t> vi </a:t>
            </a:r>
            <a:r>
              <a:rPr lang="sv-SE" sz="2700" b="1" dirty="0"/>
              <a:t>som kan ändra oss, </a:t>
            </a:r>
            <a:r>
              <a:rPr lang="sv-SE" sz="2700" b="1" i="1" dirty="0"/>
              <a:t>inte den som är sjuk…</a:t>
            </a:r>
            <a:endParaRPr lang="en-US" sz="2700" kern="1200" dirty="0"/>
          </a:p>
        </p:txBody>
      </p:sp>
      <p:pic>
        <p:nvPicPr>
          <p:cNvPr id="4" name="Platshållare för bild 7"/>
          <p:cNvPicPr>
            <a:picLocks noChangeAspect="1"/>
          </p:cNvPicPr>
          <p:nvPr/>
        </p:nvPicPr>
        <p:blipFill rotWithShape="1">
          <a:blip r:embed="rId2"/>
          <a:srcRect l="4800" r="2575" b="-2"/>
          <a:stretch/>
        </p:blipFill>
        <p:spPr>
          <a:xfrm>
            <a:off x="3887391" y="1016193"/>
            <a:ext cx="4629150" cy="4816091"/>
          </a:xfrm>
          <a:prstGeom prst="rect">
            <a:avLst/>
          </a:prstGeom>
          <a:noFill/>
        </p:spPr>
      </p:pic>
      <p:sp>
        <p:nvSpPr>
          <p:cNvPr id="3" name="Platshållare för innehåll 2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defTabSz="594360">
              <a:spcAft>
                <a:spcPts val="600"/>
              </a:spcAft>
              <a:buNone/>
            </a:pPr>
            <a:endParaRPr lang="en-US" u="sng" kern="1200" dirty="0"/>
          </a:p>
          <a:p>
            <a:pPr marL="0" indent="0" defTabSz="594360">
              <a:spcAft>
                <a:spcPts val="600"/>
              </a:spcAft>
              <a:buNone/>
            </a:pPr>
            <a:r>
              <a:rPr lang="en-US" kern="1200" dirty="0" err="1"/>
              <a:t>När</a:t>
            </a:r>
            <a:r>
              <a:rPr lang="en-US" kern="1200" dirty="0"/>
              <a:t> </a:t>
            </a:r>
            <a:r>
              <a:rPr lang="en-US" kern="1200" dirty="0" err="1"/>
              <a:t>samma</a:t>
            </a:r>
            <a:r>
              <a:rPr lang="en-US" kern="1200" dirty="0"/>
              <a:t> </a:t>
            </a:r>
            <a:r>
              <a:rPr lang="en-US" kern="1200" dirty="0" err="1"/>
              <a:t>fråga</a:t>
            </a:r>
            <a:r>
              <a:rPr lang="en-US" kern="1200" dirty="0"/>
              <a:t> </a:t>
            </a:r>
            <a:r>
              <a:rPr lang="en-US" kern="1200" dirty="0" err="1"/>
              <a:t>ställs</a:t>
            </a:r>
            <a:r>
              <a:rPr lang="en-US" kern="1200" dirty="0"/>
              <a:t> </a:t>
            </a:r>
            <a:r>
              <a:rPr lang="en-US" kern="1200" dirty="0" err="1"/>
              <a:t>gång</a:t>
            </a:r>
            <a:r>
              <a:rPr lang="en-US" kern="1200" dirty="0"/>
              <a:t> </a:t>
            </a:r>
            <a:r>
              <a:rPr lang="en-US" kern="1200" dirty="0" err="1"/>
              <a:t>på</a:t>
            </a:r>
            <a:r>
              <a:rPr lang="en-US" kern="1200" dirty="0"/>
              <a:t> </a:t>
            </a:r>
            <a:r>
              <a:rPr lang="en-US" kern="1200" dirty="0" err="1"/>
              <a:t>gång</a:t>
            </a:r>
            <a:r>
              <a:rPr lang="en-US" kern="1200" dirty="0"/>
              <a:t>, </a:t>
            </a:r>
            <a:r>
              <a:rPr lang="en-US" u="sng" kern="1200" dirty="0" err="1"/>
              <a:t>tänk</a:t>
            </a:r>
            <a:r>
              <a:rPr lang="en-US" u="sng" kern="1200" dirty="0"/>
              <a:t> </a:t>
            </a:r>
            <a:r>
              <a:rPr lang="en-US" u="sng" kern="1200" dirty="0" err="1"/>
              <a:t>på</a:t>
            </a:r>
            <a:r>
              <a:rPr lang="en-US" u="sng" kern="1200" dirty="0"/>
              <a:t> att den </a:t>
            </a:r>
            <a:r>
              <a:rPr lang="en-US" u="sng" kern="1200" dirty="0" err="1"/>
              <a:t>är</a:t>
            </a:r>
            <a:r>
              <a:rPr lang="en-US" u="sng" kern="1200" dirty="0"/>
              <a:t> </a:t>
            </a:r>
            <a:r>
              <a:rPr lang="en-US" u="sng" kern="1200" dirty="0" err="1"/>
              <a:t>ny</a:t>
            </a:r>
            <a:r>
              <a:rPr lang="en-US" u="sng" kern="1200" dirty="0"/>
              <a:t> </a:t>
            </a:r>
            <a:r>
              <a:rPr lang="en-US" kern="1200" dirty="0"/>
              <a:t>för den med </a:t>
            </a:r>
            <a:r>
              <a:rPr lang="en-US" kern="1200" dirty="0" err="1"/>
              <a:t>demenssjukdom</a:t>
            </a:r>
            <a:r>
              <a:rPr lang="en-US" kern="1200" dirty="0"/>
              <a:t>.</a:t>
            </a:r>
          </a:p>
          <a:p>
            <a:pPr marL="0" indent="0" defTabSz="594360">
              <a:spcAft>
                <a:spcPts val="600"/>
              </a:spcAft>
              <a:buNone/>
            </a:pPr>
            <a:endParaRPr lang="en-US" dirty="0"/>
          </a:p>
          <a:p>
            <a:pPr marL="0" indent="0" defTabSz="594360">
              <a:spcAft>
                <a:spcPts val="600"/>
              </a:spcAft>
              <a:buNone/>
            </a:pPr>
            <a:r>
              <a:rPr lang="en-US" dirty="0" err="1"/>
              <a:t>Upprepa</a:t>
            </a:r>
            <a:r>
              <a:rPr lang="en-US" dirty="0"/>
              <a:t> det du </a:t>
            </a:r>
            <a:r>
              <a:rPr lang="en-US" dirty="0" err="1"/>
              <a:t>säger</a:t>
            </a:r>
            <a:r>
              <a:rPr lang="en-US" dirty="0"/>
              <a:t>.</a:t>
            </a:r>
            <a:endParaRPr lang="en-US" kern="1200" dirty="0"/>
          </a:p>
          <a:p>
            <a:pPr defTabSz="594360">
              <a:spcAft>
                <a:spcPts val="600"/>
              </a:spcAft>
            </a:pPr>
            <a:endParaRPr lang="en-US" dirty="0"/>
          </a:p>
          <a:p>
            <a:pPr defTabSz="594360">
              <a:spcAft>
                <a:spcPts val="600"/>
              </a:spcAft>
            </a:pPr>
            <a:r>
              <a:rPr lang="en-US" dirty="0" err="1"/>
              <a:t>Använd</a:t>
            </a:r>
            <a:r>
              <a:rPr lang="en-US" dirty="0"/>
              <a:t> </a:t>
            </a:r>
            <a:r>
              <a:rPr lang="en-US" dirty="0" err="1"/>
              <a:t>ditt</a:t>
            </a:r>
            <a:r>
              <a:rPr lang="en-US" dirty="0"/>
              <a:t> </a:t>
            </a:r>
            <a:r>
              <a:rPr lang="en-US" dirty="0" err="1"/>
              <a:t>kroppspråk</a:t>
            </a:r>
            <a:r>
              <a:rPr lang="en-US" dirty="0"/>
              <a:t>. </a:t>
            </a:r>
          </a:p>
          <a:p>
            <a:pPr marL="0" indent="0" defTabSz="594360">
              <a:spcAft>
                <a:spcPts val="600"/>
              </a:spcAft>
              <a:buNone/>
            </a:pPr>
            <a:endParaRPr lang="en-US" kern="1200" dirty="0"/>
          </a:p>
          <a:p>
            <a:pPr indent="-228600" defTabSz="914400"/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 rotWithShape="1">
          <a:blip r:embed="rId2"/>
          <a:srcRect l="25830" r="3582" b="-1"/>
          <a:stretch/>
        </p:blipFill>
        <p:spPr>
          <a:xfrm>
            <a:off x="20" y="10"/>
            <a:ext cx="7252212" cy="6857990"/>
          </a:xfrm>
          <a:prstGeom prst="rect">
            <a:avLst/>
          </a:prstGeom>
          <a:noFill/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648707" y="365125"/>
            <a:ext cx="2866642" cy="40390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dirty="0" err="1"/>
              <a:t>Förändrad</a:t>
            </a:r>
            <a:r>
              <a:rPr lang="en-US" sz="3200" b="1" dirty="0"/>
              <a:t> </a:t>
            </a:r>
            <a:r>
              <a:rPr lang="en-US" sz="3200" b="1" dirty="0" err="1"/>
              <a:t>upplevelse</a:t>
            </a:r>
            <a:r>
              <a:rPr lang="en-US" sz="3200" b="1" dirty="0"/>
              <a:t> av sig </a:t>
            </a:r>
            <a:r>
              <a:rPr lang="en-US" sz="3200" b="1" dirty="0" err="1"/>
              <a:t>själv</a:t>
            </a:r>
            <a:r>
              <a:rPr lang="en-US" sz="3200" b="1" dirty="0"/>
              <a:t> </a:t>
            </a:r>
            <a:r>
              <a:rPr lang="en-US" sz="3200" b="1" dirty="0" err="1"/>
              <a:t>och</a:t>
            </a:r>
            <a:r>
              <a:rPr lang="en-US" sz="3200" b="1" dirty="0"/>
              <a:t> </a:t>
            </a:r>
            <a:r>
              <a:rPr lang="en-US" sz="3200" b="1" dirty="0" err="1"/>
              <a:t>omvärlden</a:t>
            </a:r>
            <a:endParaRPr lang="en-US" sz="3200" b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164287" y="5085183"/>
            <a:ext cx="1351061" cy="1091779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endParaRPr lang="en-US" sz="1700" b="1"/>
          </a:p>
          <a:p>
            <a:pPr marL="0"/>
            <a:endParaRPr lang="en-US" sz="1700"/>
          </a:p>
        </p:txBody>
      </p:sp>
    </p:spTree>
    <p:extLst>
      <p:ext uri="{BB962C8B-B14F-4D97-AF65-F5344CB8AC3E}">
        <p14:creationId xmlns:p14="http://schemas.microsoft.com/office/powerpoint/2010/main" val="2163440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820CB52-A39E-5A1E-4066-DA9069518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Hur </a:t>
            </a:r>
            <a:r>
              <a:rPr lang="en-US" dirty="0" err="1"/>
              <a:t>kan</a:t>
            </a:r>
            <a:r>
              <a:rPr lang="en-US" dirty="0"/>
              <a:t> vi </a:t>
            </a:r>
            <a:r>
              <a:rPr lang="en-US" dirty="0" err="1"/>
              <a:t>bemöta</a:t>
            </a:r>
            <a:r>
              <a:rPr lang="en-US" dirty="0"/>
              <a:t> </a:t>
            </a:r>
            <a:r>
              <a:rPr lang="en-US" dirty="0" err="1"/>
              <a:t>detta</a:t>
            </a:r>
            <a:r>
              <a:rPr lang="en-US" dirty="0"/>
              <a:t> </a:t>
            </a:r>
            <a:r>
              <a:rPr lang="en-US" dirty="0" err="1"/>
              <a:t>då</a:t>
            </a:r>
            <a:r>
              <a:rPr lang="en-US" dirty="0"/>
              <a:t>?</a:t>
            </a:r>
          </a:p>
        </p:txBody>
      </p:sp>
      <p:pic>
        <p:nvPicPr>
          <p:cNvPr id="1028" name="Picture 4" descr="People Arkivfoton, bilder och bakgrunder för gratis nedladdning">
            <a:extLst>
              <a:ext uri="{FF2B5EF4-FFF2-40B4-BE49-F238E27FC236}">
                <a16:creationId xmlns:a16="http://schemas.microsoft.com/office/drawing/2014/main" id="{12098834-A626-C272-D48A-9787C845C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4" r="12557"/>
          <a:stretch/>
        </p:blipFill>
        <p:spPr bwMode="auto">
          <a:xfrm>
            <a:off x="628650" y="1825625"/>
            <a:ext cx="38862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24F71F2-3963-801D-EC83-3996560345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2400" dirty="0" err="1">
                <a:effectLst/>
              </a:rPr>
              <a:t>Alla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människor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behöver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bli</a:t>
            </a:r>
            <a:r>
              <a:rPr lang="en-US" sz="2400" dirty="0">
                <a:effectLst/>
              </a:rPr>
              <a:t> </a:t>
            </a:r>
            <a:r>
              <a:rPr lang="en-US" sz="2400" dirty="0" err="1"/>
              <a:t>sedda</a:t>
            </a:r>
            <a:r>
              <a:rPr lang="en-US" sz="2400" dirty="0"/>
              <a:t> </a:t>
            </a:r>
            <a:r>
              <a:rPr lang="en-US" sz="2400" dirty="0" err="1"/>
              <a:t>och</a:t>
            </a:r>
            <a:r>
              <a:rPr lang="en-US" sz="2400" dirty="0"/>
              <a:t> </a:t>
            </a:r>
            <a:r>
              <a:rPr lang="en-US" sz="2400" dirty="0" err="1">
                <a:effectLst/>
              </a:rPr>
              <a:t>bekräftade</a:t>
            </a:r>
            <a:r>
              <a:rPr lang="en-US" sz="2400" dirty="0">
                <a:effectLst/>
              </a:rPr>
              <a:t>. </a:t>
            </a:r>
          </a:p>
          <a:p>
            <a:pPr marL="0" indent="0">
              <a:buNone/>
            </a:pPr>
            <a:endParaRPr lang="en-US" sz="2400" dirty="0">
              <a:effectLst/>
            </a:endParaRPr>
          </a:p>
          <a:p>
            <a:pPr marL="0"/>
            <a:r>
              <a:rPr lang="en-US" sz="2400" dirty="0" err="1"/>
              <a:t>Personer</a:t>
            </a:r>
            <a:r>
              <a:rPr lang="en-US" sz="2400" dirty="0"/>
              <a:t> </a:t>
            </a:r>
            <a:r>
              <a:rPr lang="en-US" sz="2400" dirty="0">
                <a:effectLst/>
              </a:rPr>
              <a:t>med </a:t>
            </a:r>
            <a:r>
              <a:rPr lang="en-US" sz="2400" dirty="0" err="1">
                <a:effectLst/>
              </a:rPr>
              <a:t>demens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behöver</a:t>
            </a:r>
            <a:r>
              <a:rPr lang="en-US" sz="2400" dirty="0">
                <a:effectLst/>
              </a:rPr>
              <a:t> </a:t>
            </a:r>
            <a:r>
              <a:rPr lang="en-US" sz="2400" dirty="0" err="1"/>
              <a:t>få</a:t>
            </a:r>
            <a:r>
              <a:rPr lang="en-US" sz="2400" dirty="0">
                <a:effectLst/>
              </a:rPr>
              <a:t> </a:t>
            </a:r>
            <a:r>
              <a:rPr lang="en-US" sz="2400" dirty="0" err="1"/>
              <a:t>uttrycka</a:t>
            </a:r>
            <a:r>
              <a:rPr lang="en-US" sz="2400" dirty="0"/>
              <a:t> </a:t>
            </a:r>
            <a:r>
              <a:rPr lang="en-US" sz="2400" dirty="0" err="1"/>
              <a:t>sina</a:t>
            </a:r>
            <a:r>
              <a:rPr lang="en-US" sz="2400" dirty="0"/>
              <a:t> </a:t>
            </a:r>
            <a:r>
              <a:rPr lang="en-US" sz="2400"/>
              <a:t>känslor.</a:t>
            </a:r>
            <a:r>
              <a:rPr lang="en-US" sz="2400">
                <a:effectLst/>
              </a:rPr>
              <a:t> </a:t>
            </a:r>
            <a:endParaRPr lang="en-US" sz="2400" dirty="0">
              <a:effectLst/>
            </a:endParaRPr>
          </a:p>
          <a:p>
            <a:pPr marL="0"/>
            <a:endParaRPr lang="en-US" sz="2400" dirty="0"/>
          </a:p>
          <a:p>
            <a:pPr marL="0"/>
            <a:r>
              <a:rPr lang="en-US" sz="2400" dirty="0">
                <a:effectLst/>
              </a:rPr>
              <a:t>Var </a:t>
            </a:r>
            <a:r>
              <a:rPr lang="en-US" sz="2400" dirty="0" err="1">
                <a:effectLst/>
              </a:rPr>
              <a:t>försikt</a:t>
            </a:r>
            <a:r>
              <a:rPr lang="en-US" sz="2400" dirty="0" err="1"/>
              <a:t>ig</a:t>
            </a:r>
            <a:r>
              <a:rPr lang="en-US" sz="2400" dirty="0">
                <a:effectLst/>
              </a:rPr>
              <a:t> med </a:t>
            </a:r>
            <a:r>
              <a:rPr lang="en-US" sz="2400" dirty="0" err="1">
                <a:effectLst/>
              </a:rPr>
              <a:t>fakta</a:t>
            </a:r>
            <a:r>
              <a:rPr lang="en-US" sz="2400" dirty="0">
                <a:effectLst/>
              </a:rPr>
              <a:t>.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85061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E5119F-976D-4F6A-8F79-84272E393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974478"/>
            <a:ext cx="2743200" cy="229857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br>
              <a:rPr lang="en-US" sz="4200" kern="1200" dirty="0">
                <a:latin typeface="+mj-lt"/>
                <a:ea typeface="+mj-ea"/>
                <a:cs typeface="+mj-cs"/>
              </a:rPr>
            </a:br>
            <a:br>
              <a:rPr lang="en-US" sz="4200" kern="1200" dirty="0">
                <a:latin typeface="+mj-lt"/>
                <a:ea typeface="+mj-ea"/>
                <a:cs typeface="+mj-cs"/>
              </a:rPr>
            </a:br>
            <a:endParaRPr lang="en-US" sz="4200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 descr="F:\Malmö\skor.JPG">
            <a:extLst>
              <a:ext uri="{FF2B5EF4-FFF2-40B4-BE49-F238E27FC236}">
                <a16:creationId xmlns:a16="http://schemas.microsoft.com/office/drawing/2014/main" id="{82A146F2-C241-49D7-9397-A668A414779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037" y="332656"/>
            <a:ext cx="4234175" cy="5880796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4F4A394F-A962-F877-B562-0F3863D8E121}"/>
              </a:ext>
            </a:extLst>
          </p:cNvPr>
          <p:cNvSpPr txBox="1"/>
          <p:nvPr/>
        </p:nvSpPr>
        <p:spPr>
          <a:xfrm>
            <a:off x="683568" y="836712"/>
            <a:ext cx="288032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v-SE" sz="4400" dirty="0"/>
          </a:p>
          <a:p>
            <a:pPr algn="ctr"/>
            <a:r>
              <a:rPr lang="sv-SE" sz="4400" dirty="0"/>
              <a:t>Tack för att ni lyssnat!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pPr algn="ctr"/>
            <a:r>
              <a:rPr lang="sv-SE" dirty="0"/>
              <a:t>Catarina Wahlberg</a:t>
            </a:r>
          </a:p>
          <a:p>
            <a:pPr algn="ctr"/>
            <a:r>
              <a:rPr lang="sv-SE" dirty="0"/>
              <a:t>08-718 80 01</a:t>
            </a:r>
          </a:p>
          <a:p>
            <a:r>
              <a:rPr lang="sv-SE" dirty="0">
                <a:hlinkClick r:id="rId3"/>
              </a:rPr>
              <a:t>catarina.wahlberg@nacka.se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65412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Nacka, ny version">
      <a:dk1>
        <a:sysClr val="windowText" lastClr="000000"/>
      </a:dk1>
      <a:lt1>
        <a:sysClr val="window" lastClr="FFFFFF"/>
      </a:lt1>
      <a:dk2>
        <a:srgbClr val="0F65B8"/>
      </a:dk2>
      <a:lt2>
        <a:srgbClr val="EEECE1"/>
      </a:lt2>
      <a:accent1>
        <a:srgbClr val="97AC1E"/>
      </a:accent1>
      <a:accent2>
        <a:srgbClr val="83449D"/>
      </a:accent2>
      <a:accent3>
        <a:srgbClr val="F07717"/>
      </a:accent3>
      <a:accent4>
        <a:srgbClr val="0F65B8"/>
      </a:accent4>
      <a:accent5>
        <a:srgbClr val="C0DE3D"/>
      </a:accent5>
      <a:accent6>
        <a:srgbClr val="BD0012"/>
      </a:accent6>
      <a:hlink>
        <a:srgbClr val="0F65B8"/>
      </a:hlink>
      <a:folHlink>
        <a:srgbClr val="BD001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lnSpc>
            <a:spcPts val="4000"/>
          </a:lnSpc>
          <a:defRPr sz="2400" kern="0" dirty="0" err="1">
            <a:latin typeface="Gill Sans M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346</Words>
  <Application>Microsoft Office PowerPoint</Application>
  <PresentationFormat>Bildspel på skärmen (4:3)</PresentationFormat>
  <Paragraphs>77</Paragraphs>
  <Slides>16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Gill Sans MT</vt:lpstr>
      <vt:lpstr>Office-tema</vt:lpstr>
      <vt:lpstr>Office Theme</vt:lpstr>
      <vt:lpstr>Att möta och bemöta personer med demens  SPF, 26 oktober  Catarina Wahlberg </vt:lpstr>
      <vt:lpstr>Normal åldersglömska</vt:lpstr>
      <vt:lpstr>Vad är demens?</vt:lpstr>
      <vt:lpstr>Kognitiva förmågor</vt:lpstr>
      <vt:lpstr>PowerPoint-presentation</vt:lpstr>
      <vt:lpstr>   Nervimpulsernas hastighet (tankarnas hastighet)  Normalt 100-150 m/sek                                      Medelsvår-svår demens 0,5-2 m/sek</vt:lpstr>
      <vt:lpstr>Fluktuerande tankesätt</vt:lpstr>
      <vt:lpstr>Vad förändras?</vt:lpstr>
      <vt:lpstr> Vad kan mer förändras? </vt:lpstr>
      <vt:lpstr>Vad finns det för beteendeförändringar i demens?</vt:lpstr>
      <vt:lpstr>Kan jag som anhörig tänka på något för att underlätta?</vt:lpstr>
      <vt:lpstr>Att kommunicera med  personer med demens:</vt:lpstr>
      <vt:lpstr>Det är bara vi som kan ändra oss, inte den som är sjuk…</vt:lpstr>
      <vt:lpstr>Förändrad upplevelse av sig själv och omvärlden</vt:lpstr>
      <vt:lpstr>Hur kan vi bemöta detta då?</vt:lpstr>
      <vt:lpstr>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Att möta och bemöta personer med demens</dc:title>
  <dc:creator>Wahlberg Catarina</dc:creator>
  <cp:lastModifiedBy>Catarina Wahlberg</cp:lastModifiedBy>
  <cp:revision>124</cp:revision>
  <cp:lastPrinted>2024-09-27T09:32:52Z</cp:lastPrinted>
  <dcterms:created xsi:type="dcterms:W3CDTF">2020-01-22T13:18:18Z</dcterms:created>
  <dcterms:modified xsi:type="dcterms:W3CDTF">2026-10-26T11:41:05Z</dcterms:modified>
</cp:coreProperties>
</file>