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5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6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7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8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9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10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11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12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22" r:id="rId5"/>
    <p:sldMasterId id="2147483835" r:id="rId6"/>
    <p:sldMasterId id="2147483841" r:id="rId7"/>
    <p:sldMasterId id="2147483853" r:id="rId8"/>
    <p:sldMasterId id="2147483859" r:id="rId9"/>
    <p:sldMasterId id="2147483847" r:id="rId10"/>
    <p:sldMasterId id="2147483865" r:id="rId11"/>
    <p:sldMasterId id="2147483871" r:id="rId12"/>
    <p:sldMasterId id="2147483877" r:id="rId13"/>
    <p:sldMasterId id="2147483883" r:id="rId14"/>
    <p:sldMasterId id="2147483889" r:id="rId15"/>
    <p:sldMasterId id="2147483895" r:id="rId16"/>
  </p:sldMasterIdLst>
  <p:notesMasterIdLst>
    <p:notesMasterId r:id="rId22"/>
  </p:notesMasterIdLst>
  <p:handoutMasterIdLst>
    <p:handoutMasterId r:id="rId23"/>
  </p:handoutMasterIdLst>
  <p:sldIdLst>
    <p:sldId id="341" r:id="rId17"/>
    <p:sldId id="348" r:id="rId18"/>
    <p:sldId id="351" r:id="rId19"/>
    <p:sldId id="362" r:id="rId20"/>
    <p:sldId id="363" r:id="rId21"/>
  </p:sldIdLst>
  <p:sldSz cx="9144000" cy="5143500" type="screen16x9"/>
  <p:notesSz cx="6794500" cy="9931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ellinge kommun" id="{82863FC1-15CD-8345-AC3D-6BCA293D1E55}">
          <p14:sldIdLst>
            <p14:sldId id="341"/>
            <p14:sldId id="348"/>
            <p14:sldId id="351"/>
            <p14:sldId id="362"/>
            <p14:sldId id="3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mi Andersin" initials="TA" lastIdx="8" clrIdx="0">
    <p:extLst>
      <p:ext uri="{19B8F6BF-5375-455C-9EA6-DF929625EA0E}">
        <p15:presenceInfo xmlns:p15="http://schemas.microsoft.com/office/powerpoint/2012/main" userId="9182407032cdfe8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B9A3"/>
    <a:srgbClr val="6EB055"/>
    <a:srgbClr val="74A0CD"/>
    <a:srgbClr val="B1AA90"/>
    <a:srgbClr val="F39CA2"/>
    <a:srgbClr val="000000"/>
    <a:srgbClr val="FBBA02"/>
    <a:srgbClr val="0160A1"/>
    <a:srgbClr val="6793B8"/>
    <a:srgbClr val="81C8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1054" autoAdjust="0"/>
  </p:normalViewPr>
  <p:slideViewPr>
    <p:cSldViewPr snapToGrid="0" snapToObjects="1">
      <p:cViewPr varScale="1">
        <p:scale>
          <a:sx n="146" d="100"/>
          <a:sy n="146" d="100"/>
        </p:scale>
        <p:origin x="630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306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Master" Target="slideMasters/slideMaster10.xml"/><Relationship Id="rId18" Type="http://schemas.openxmlformats.org/officeDocument/2006/relationships/slide" Target="slides/slide2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5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3.xml"/><Relationship Id="rId20" Type="http://schemas.openxmlformats.org/officeDocument/2006/relationships/slide" Target="slides/slide4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Master" Target="slideMasters/slideMaster12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Master" Target="slideMasters/slideMaster11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eco, Johan" userId="2bf83655-9e64-4799-b096-29d37f79a8d0" providerId="ADAL" clId="{0FC30DFC-DBA9-4162-A667-B252D90F18EB}"/>
    <pc:docChg chg="modSld">
      <pc:chgData name="Greco, Johan" userId="2bf83655-9e64-4799-b096-29d37f79a8d0" providerId="ADAL" clId="{0FC30DFC-DBA9-4162-A667-B252D90F18EB}" dt="2026-05-22T13:10:31.911" v="71" actId="20577"/>
      <pc:docMkLst>
        <pc:docMk/>
      </pc:docMkLst>
      <pc:sldChg chg="modSp mod">
        <pc:chgData name="Greco, Johan" userId="2bf83655-9e64-4799-b096-29d37f79a8d0" providerId="ADAL" clId="{0FC30DFC-DBA9-4162-A667-B252D90F18EB}" dt="2026-05-22T13:10:31.911" v="71" actId="20577"/>
        <pc:sldMkLst>
          <pc:docMk/>
          <pc:sldMk cId="287850802" sldId="348"/>
        </pc:sldMkLst>
        <pc:spChg chg="mod">
          <ac:chgData name="Greco, Johan" userId="2bf83655-9e64-4799-b096-29d37f79a8d0" providerId="ADAL" clId="{0FC30DFC-DBA9-4162-A667-B252D90F18EB}" dt="2026-05-22T13:10:31.911" v="71" actId="20577"/>
          <ac:spMkLst>
            <pc:docMk/>
            <pc:sldMk cId="287850802" sldId="348"/>
            <ac:spMk id="3" creationId="{C65B81CA-A50A-B641-BE96-3EDFD21A5D52}"/>
          </ac:spMkLst>
        </pc:spChg>
      </pc:sldChg>
      <pc:sldChg chg="modSp mod">
        <pc:chgData name="Greco, Johan" userId="2bf83655-9e64-4799-b096-29d37f79a8d0" providerId="ADAL" clId="{0FC30DFC-DBA9-4162-A667-B252D90F18EB}" dt="2026-05-22T12:44:35.313" v="69" actId="13926"/>
        <pc:sldMkLst>
          <pc:docMk/>
          <pc:sldMk cId="482971431" sldId="351"/>
        </pc:sldMkLst>
        <pc:spChg chg="mod">
          <ac:chgData name="Greco, Johan" userId="2bf83655-9e64-4799-b096-29d37f79a8d0" providerId="ADAL" clId="{0FC30DFC-DBA9-4162-A667-B252D90F18EB}" dt="2026-05-22T12:44:35.313" v="69" actId="13926"/>
          <ac:spMkLst>
            <pc:docMk/>
            <pc:sldMk cId="482971431" sldId="351"/>
            <ac:spMk id="4" creationId="{E7836B66-B8B9-C441-8C48-191E0D895DD2}"/>
          </ac:spMkLst>
        </pc:spChg>
      </pc:sldChg>
      <pc:sldChg chg="modSp mod">
        <pc:chgData name="Greco, Johan" userId="2bf83655-9e64-4799-b096-29d37f79a8d0" providerId="ADAL" clId="{0FC30DFC-DBA9-4162-A667-B252D90F18EB}" dt="2026-05-22T12:37:45.258" v="3" actId="20577"/>
        <pc:sldMkLst>
          <pc:docMk/>
          <pc:sldMk cId="2109973557" sldId="362"/>
        </pc:sldMkLst>
        <pc:spChg chg="mod">
          <ac:chgData name="Greco, Johan" userId="2bf83655-9e64-4799-b096-29d37f79a8d0" providerId="ADAL" clId="{0FC30DFC-DBA9-4162-A667-B252D90F18EB}" dt="2026-05-22T12:37:45.258" v="3" actId="20577"/>
          <ac:spMkLst>
            <pc:docMk/>
            <pc:sldMk cId="2109973557" sldId="362"/>
            <ac:spMk id="6" creationId="{E47B66E0-7C17-4DEF-C36F-BF38813412BA}"/>
          </ac:spMkLst>
        </pc:spChg>
      </pc:sldChg>
    </pc:docChg>
  </pc:docChgLst>
  <pc:docChgLst>
    <pc:chgData name="Greco, Johan" userId="2bf83655-9e64-4799-b096-29d37f79a8d0" providerId="ADAL" clId="{4BAE91E0-E5A9-433C-8429-5DE39A8CE5B2}"/>
    <pc:docChg chg="custSel modSld">
      <pc:chgData name="Greco, Johan" userId="2bf83655-9e64-4799-b096-29d37f79a8d0" providerId="ADAL" clId="{4BAE91E0-E5A9-433C-8429-5DE39A8CE5B2}" dt="2026-05-08T11:35:38.433" v="225" actId="20577"/>
      <pc:docMkLst>
        <pc:docMk/>
      </pc:docMkLst>
      <pc:sldChg chg="modSp mod">
        <pc:chgData name="Greco, Johan" userId="2bf83655-9e64-4799-b096-29d37f79a8d0" providerId="ADAL" clId="{4BAE91E0-E5A9-433C-8429-5DE39A8CE5B2}" dt="2026-05-08T11:31:44.503" v="3" actId="13926"/>
        <pc:sldMkLst>
          <pc:docMk/>
          <pc:sldMk cId="482971431" sldId="351"/>
        </pc:sldMkLst>
        <pc:spChg chg="mod">
          <ac:chgData name="Greco, Johan" userId="2bf83655-9e64-4799-b096-29d37f79a8d0" providerId="ADAL" clId="{4BAE91E0-E5A9-433C-8429-5DE39A8CE5B2}" dt="2026-05-08T11:31:44.503" v="3" actId="13926"/>
          <ac:spMkLst>
            <pc:docMk/>
            <pc:sldMk cId="482971431" sldId="351"/>
            <ac:spMk id="4" creationId="{E7836B66-B8B9-C441-8C48-191E0D895DD2}"/>
          </ac:spMkLst>
        </pc:spChg>
      </pc:sldChg>
      <pc:sldChg chg="modSp mod">
        <pc:chgData name="Greco, Johan" userId="2bf83655-9e64-4799-b096-29d37f79a8d0" providerId="ADAL" clId="{4BAE91E0-E5A9-433C-8429-5DE39A8CE5B2}" dt="2026-05-08T11:35:03.026" v="192" actId="20577"/>
        <pc:sldMkLst>
          <pc:docMk/>
          <pc:sldMk cId="2109973557" sldId="362"/>
        </pc:sldMkLst>
        <pc:spChg chg="mod">
          <ac:chgData name="Greco, Johan" userId="2bf83655-9e64-4799-b096-29d37f79a8d0" providerId="ADAL" clId="{4BAE91E0-E5A9-433C-8429-5DE39A8CE5B2}" dt="2026-05-08T11:35:03.026" v="192" actId="20577"/>
          <ac:spMkLst>
            <pc:docMk/>
            <pc:sldMk cId="2109973557" sldId="362"/>
            <ac:spMk id="6" creationId="{E47B66E0-7C17-4DEF-C36F-BF38813412BA}"/>
          </ac:spMkLst>
        </pc:spChg>
      </pc:sldChg>
      <pc:sldChg chg="modSp mod">
        <pc:chgData name="Greco, Johan" userId="2bf83655-9e64-4799-b096-29d37f79a8d0" providerId="ADAL" clId="{4BAE91E0-E5A9-433C-8429-5DE39A8CE5B2}" dt="2026-05-08T11:35:38.433" v="225" actId="20577"/>
        <pc:sldMkLst>
          <pc:docMk/>
          <pc:sldMk cId="2095657300" sldId="363"/>
        </pc:sldMkLst>
        <pc:spChg chg="mod">
          <ac:chgData name="Greco, Johan" userId="2bf83655-9e64-4799-b096-29d37f79a8d0" providerId="ADAL" clId="{4BAE91E0-E5A9-433C-8429-5DE39A8CE5B2}" dt="2026-05-08T11:35:38.433" v="225" actId="20577"/>
          <ac:spMkLst>
            <pc:docMk/>
            <pc:sldMk cId="2095657300" sldId="363"/>
            <ac:spMk id="3" creationId="{26CA8105-ECFE-3405-F8A5-27491E26856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68DD0B-15FA-41FB-8E93-CF8547D72401}" type="datetimeFigureOut">
              <a:rPr lang="sv-SE" smtClean="0"/>
              <a:t>2026-05-22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872D7-4BC3-4B07-A976-D65E366D97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64347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068DDD-9423-2F46-9603-24E02E5413F1}" type="datetimeFigureOut">
              <a:rPr lang="en-US" smtClean="0"/>
              <a:t>5/22/2026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DA5C42-F04B-D34B-BD7F-34F7A34438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705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DA5C42-F04B-D34B-BD7F-34F7A34438F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54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bild - bildbakgrund/färg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10F6E533-8EAE-6C4C-ADFC-F5903784051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160A1"/>
          </a:solidFill>
        </p:spPr>
        <p:txBody>
          <a:bodyPr lIns="0" tIns="0" rIns="0" bIns="0"/>
          <a:lstStyle>
            <a:lvl1pPr marL="0" indent="0" algn="ctr">
              <a:buNone/>
              <a:defRPr sz="1200" b="0" i="0">
                <a:latin typeface="+mn-lt"/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8334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660056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427875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094032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1486818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062471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556996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1692516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3588142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11703591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503937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6012118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5630614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6726344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8845010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37371090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2120418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7326594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7292668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4992940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1218548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343865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34075396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4975377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8018858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732231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6758626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33844126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18931939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99448502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67815910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8860524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089003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08174139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60752656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62167967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13032499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25288495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411456501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08693706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68236079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solidFill>
                  <a:schemeClr val="bg2"/>
                </a:solidFill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solidFill>
                  <a:schemeClr val="bg2"/>
                </a:solidFill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solidFill>
                  <a:schemeClr val="bg2"/>
                </a:solidFill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>
                <a:solidFill>
                  <a:schemeClr val="bg2"/>
                </a:solidFill>
              </a:defRPr>
            </a:lvl5pPr>
            <a:lvl6pPr marL="488950" indent="-130175">
              <a:tabLst/>
              <a:defRPr sz="1200">
                <a:solidFill>
                  <a:schemeClr val="bg2"/>
                </a:solidFill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31446641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solidFill>
                  <a:schemeClr val="bg2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400387488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477287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415715252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65629447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1647070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solidFill>
                  <a:schemeClr val="bg2"/>
                </a:solidFill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solidFill>
                  <a:schemeClr val="bg2"/>
                </a:solidFill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solidFill>
                  <a:schemeClr val="bg2"/>
                </a:solidFill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>
                <a:solidFill>
                  <a:schemeClr val="bg2"/>
                </a:solidFill>
              </a:defRPr>
            </a:lvl5pPr>
            <a:lvl6pPr marL="488950" indent="-130175">
              <a:tabLst/>
              <a:defRPr sz="1200">
                <a:solidFill>
                  <a:schemeClr val="bg2"/>
                </a:solidFill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96819310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solidFill>
                  <a:schemeClr val="bg2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377341720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11879196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11942509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chemeClr val="bg2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419004574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74321151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403206404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088506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72092357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1783E8AB-8E79-EB4F-A035-CD2FCBB6EB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97574427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989601" y="592138"/>
            <a:ext cx="3730538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91FC86A7-903C-2949-B0D8-CC3BAE4CDF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200" b="0" i="0">
                <a:latin typeface="+mn-lt"/>
              </a:defRPr>
            </a:lvl1pPr>
          </a:lstStyle>
          <a:p>
            <a:endParaRPr lang="sv-SE" dirty="0"/>
          </a:p>
        </p:txBody>
      </p:sp>
      <p:sp>
        <p:nvSpPr>
          <p:cNvPr id="8" name="Platshållare för text 10">
            <a:extLst>
              <a:ext uri="{FF2B5EF4-FFF2-40B4-BE49-F238E27FC236}">
                <a16:creationId xmlns:a16="http://schemas.microsoft.com/office/drawing/2014/main" id="{5A0BCBC7-0A06-5E4E-90B8-5ABE70D10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92914" y="1168137"/>
            <a:ext cx="3737429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2506354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830421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15924" y="1168137"/>
            <a:ext cx="830421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3890871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5" y="592138"/>
            <a:ext cx="8304214" cy="46166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innehåll 2"/>
          <p:cNvSpPr>
            <a:spLocks noGrp="1"/>
          </p:cNvSpPr>
          <p:nvPr>
            <p:ph sz="quarter" idx="13" hasCustomPrompt="1"/>
          </p:nvPr>
        </p:nvSpPr>
        <p:spPr>
          <a:xfrm>
            <a:off x="415925" y="1168137"/>
            <a:ext cx="8304213" cy="355943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400"/>
              </a:spcAft>
              <a:buNone/>
              <a:defRPr sz="1200" b="0" i="0">
                <a:latin typeface="+mn-lt"/>
              </a:defRPr>
            </a:lvl1pPr>
          </a:lstStyle>
          <a:p>
            <a:pPr lvl="0"/>
            <a:r>
              <a:rPr lang="sv-SE" dirty="0"/>
              <a:t>Klicka för att lägga till objekt</a:t>
            </a:r>
          </a:p>
        </p:txBody>
      </p:sp>
    </p:spTree>
    <p:extLst>
      <p:ext uri="{BB962C8B-B14F-4D97-AF65-F5344CB8AC3E}">
        <p14:creationId xmlns:p14="http://schemas.microsoft.com/office/powerpoint/2010/main" val="1000166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84E63B-66CF-A341-9FC5-240E02C874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925" y="1168137"/>
            <a:ext cx="3967390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quarter" idx="12" hasCustomPrompt="1"/>
          </p:nvPr>
        </p:nvSpPr>
        <p:spPr>
          <a:xfrm>
            <a:off x="415924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9" y="592138"/>
            <a:ext cx="3955353" cy="384721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0">
              <a:buNone/>
              <a:defRPr sz="3000" b="1" i="0">
                <a:solidFill>
                  <a:srgbClr val="0061A1"/>
                </a:solidFill>
                <a:latin typeface="+mj-lt"/>
              </a:defRPr>
            </a:lvl1pPr>
          </a:lstStyle>
          <a:p>
            <a:pPr lvl="0"/>
            <a:r>
              <a:rPr lang="sv-SE" dirty="0" err="1"/>
              <a:t>Ev</a:t>
            </a:r>
            <a:r>
              <a:rPr lang="sv-SE" dirty="0"/>
              <a:t> ny rubrik</a:t>
            </a:r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EF431B08-222E-6D46-8E08-2EC9D8D173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72000" y="1168137"/>
            <a:ext cx="4158343" cy="3559437"/>
          </a:xfrm>
          <a:prstGeom prst="rect">
            <a:avLst/>
          </a:prstGeom>
        </p:spPr>
        <p:txBody>
          <a:bodyPr vert="horz" wrap="square" lIns="0" tIns="0" rIns="0" bIns="0">
            <a:noAutofit/>
          </a:bodyPr>
          <a:lstStyle>
            <a:lvl1pPr marL="0" indent="-1800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 typeface="Arial"/>
              <a:buChar char="•"/>
              <a:defRPr sz="1800" b="0" i="0" baseline="0">
                <a:solidFill>
                  <a:srgbClr val="000000"/>
                </a:solidFill>
                <a:latin typeface="+mn-lt"/>
              </a:defRPr>
            </a:lvl1pPr>
            <a:lvl2pPr marL="355600" indent="-177800">
              <a:spcBef>
                <a:spcPts val="0"/>
              </a:spcBef>
              <a:tabLst/>
              <a:defRPr sz="1400" b="0" i="0">
                <a:latin typeface="+mn-lt"/>
              </a:defRPr>
            </a:lvl2pPr>
            <a:lvl3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3pPr>
            <a:lvl4pPr marL="488950" indent="-130175"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200" b="0" i="0">
                <a:latin typeface="+mn-lt"/>
              </a:defRPr>
            </a:lvl4pPr>
            <a:lvl5pPr marL="488950" indent="-130175">
              <a:buFont typeface="Arial" panose="020B0604020202020204" pitchFamily="34" charset="0"/>
              <a:buChar char="•"/>
              <a:tabLst/>
              <a:defRPr sz="1200"/>
            </a:lvl5pPr>
            <a:lvl6pPr marL="488950" indent="-130175">
              <a:tabLst/>
              <a:defRPr sz="1200">
                <a:latin typeface="+mn-lt"/>
              </a:defRPr>
            </a:lvl6pPr>
          </a:lstStyle>
          <a:p>
            <a:pPr lvl="0"/>
            <a:r>
              <a:rPr lang="sv-SE" dirty="0"/>
              <a:t>Text eller punktlista</a:t>
            </a:r>
          </a:p>
        </p:txBody>
      </p:sp>
    </p:spTree>
    <p:extLst>
      <p:ext uri="{BB962C8B-B14F-4D97-AF65-F5344CB8AC3E}">
        <p14:creationId xmlns:p14="http://schemas.microsoft.com/office/powerpoint/2010/main" val="156995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4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theme" Target="../theme/theme10.xml"/><Relationship Id="rId5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5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theme" Target="../theme/theme11.xml"/><Relationship Id="rId5" Type="http://schemas.openxmlformats.org/officeDocument/2006/relationships/slideLayout" Target="../slideLayouts/slideLayout51.xml"/><Relationship Id="rId4" Type="http://schemas.openxmlformats.org/officeDocument/2006/relationships/slideLayout" Target="../slideLayouts/slideLayout50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4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6" Type="http://schemas.openxmlformats.org/officeDocument/2006/relationships/theme" Target="../theme/theme12.xml"/><Relationship Id="rId5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5.xml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9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theme" Target="../theme/theme13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theme" Target="../theme/theme6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theme" Target="../theme/theme7.xml"/><Relationship Id="rId5" Type="http://schemas.openxmlformats.org/officeDocument/2006/relationships/slideLayout" Target="../slideLayouts/slideLayout31.xml"/><Relationship Id="rId4" Type="http://schemas.openxmlformats.org/officeDocument/2006/relationships/slideLayout" Target="../slideLayouts/slideLayout30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theme" Target="../theme/theme8.xml"/><Relationship Id="rId5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5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theme" Target="../theme/theme9.xml"/><Relationship Id="rId5" Type="http://schemas.openxmlformats.org/officeDocument/2006/relationships/slideLayout" Target="../slideLayouts/slideLayout41.xml"/><Relationship Id="rId4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9">
            <a:extLst>
              <a:ext uri="{FF2B5EF4-FFF2-40B4-BE49-F238E27FC236}">
                <a16:creationId xmlns:a16="http://schemas.microsoft.com/office/drawing/2014/main" id="{4182E333-AF22-2649-A23F-541A06FEAEEF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68462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orient="horz" pos="123" userDrawn="1">
          <p15:clr>
            <a:srgbClr val="F26B43"/>
          </p15:clr>
        </p15:guide>
        <p15:guide id="4" pos="136" userDrawn="1">
          <p15:clr>
            <a:srgbClr val="F26B43"/>
          </p15:clr>
        </p15:guide>
        <p15:guide id="5" pos="5624" userDrawn="1">
          <p15:clr>
            <a:srgbClr val="F26B43"/>
          </p15:clr>
        </p15:guide>
        <p15:guide id="6" orient="horz" pos="3106" userDrawn="1">
          <p15:clr>
            <a:srgbClr val="F26B43"/>
          </p15:clr>
        </p15:guide>
      </p15:sldGuideLst>
    </p:ext>
  </p:extLst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22253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bg2"/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bg2"/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bg2"/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bg2"/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8979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5" r:id="rId2"/>
    <p:sldLayoutId id="2147483886" r:id="rId3"/>
    <p:sldLayoutId id="2147483887" r:id="rId4"/>
    <p:sldLayoutId id="2147483888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bg2"/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bg2"/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bg2"/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bg2"/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76852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90175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37201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63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4A0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110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4A0CD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0097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0411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29808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62" r:id="rId3"/>
    <p:sldLayoutId id="2147483863" r:id="rId4"/>
    <p:sldLayoutId id="2147483864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6EB0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54074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C1B9A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5124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C1B9A3">
            <a:alpha val="6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9">
            <a:extLst>
              <a:ext uri="{FF2B5EF4-FFF2-40B4-BE49-F238E27FC236}">
                <a16:creationId xmlns:a16="http://schemas.microsoft.com/office/drawing/2014/main" id="{F35685FF-1C9B-5045-9F8C-786708EE45E8}"/>
              </a:ext>
            </a:extLst>
          </p:cNvPr>
          <p:cNvSpPr txBox="1"/>
          <p:nvPr userDrawn="1"/>
        </p:nvSpPr>
        <p:spPr>
          <a:xfrm>
            <a:off x="7405007" y="193136"/>
            <a:ext cx="1500876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Vellinge.se</a:t>
            </a:r>
            <a:r>
              <a:rPr lang="en-US" sz="700" b="0" i="0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accent1">
                  <a:lumMod val="5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8360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262">
          <p15:clr>
            <a:srgbClr val="F26B43"/>
          </p15:clr>
        </p15:guide>
        <p15:guide id="4" pos="5493">
          <p15:clr>
            <a:srgbClr val="F26B43"/>
          </p15:clr>
        </p15:guide>
        <p15:guide id="5" orient="horz" pos="373">
          <p15:clr>
            <a:srgbClr val="F26B43"/>
          </p15:clr>
        </p15:guide>
        <p15:guide id="6" orient="horz" pos="297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833DC305-55D7-F047-93A2-F6C79E6AE96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0B47C763-D6CE-8347-A792-79E76155E0F4}"/>
              </a:ext>
            </a:extLst>
          </p:cNvPr>
          <p:cNvSpPr txBox="1"/>
          <p:nvPr/>
        </p:nvSpPr>
        <p:spPr>
          <a:xfrm>
            <a:off x="7344229" y="193136"/>
            <a:ext cx="1561654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700" dirty="0" err="1">
                <a:solidFill>
                  <a:schemeClr val="bg1"/>
                </a:solidFill>
                <a:cs typeface="Arial"/>
              </a:rPr>
              <a:t>Vellinge.se</a:t>
            </a:r>
            <a:r>
              <a:rPr lang="en-US" sz="700" b="0" i="0" dirty="0">
                <a:solidFill>
                  <a:schemeClr val="bg1"/>
                </a:solidFill>
                <a:latin typeface="+mn-lt"/>
                <a:cs typeface="Arial"/>
              </a:rPr>
              <a:t>  |  #</a:t>
            </a:r>
            <a:r>
              <a:rPr lang="en-US" sz="700" b="0" i="0" dirty="0" err="1">
                <a:solidFill>
                  <a:schemeClr val="bg1"/>
                </a:solidFill>
                <a:latin typeface="+mn-lt"/>
                <a:cs typeface="Arial"/>
              </a:rPr>
              <a:t>bättreutsiktervellinge</a:t>
            </a:r>
            <a:endParaRPr lang="en-US" sz="700" b="0" i="0" dirty="0">
              <a:solidFill>
                <a:schemeClr val="bg1"/>
              </a:solidFill>
              <a:latin typeface="+mn-lt"/>
              <a:cs typeface="Arial"/>
            </a:endParaRPr>
          </a:p>
        </p:txBody>
      </p:sp>
      <p:sp>
        <p:nvSpPr>
          <p:cNvPr id="16" name="Platshållare för text 3">
            <a:extLst>
              <a:ext uri="{FF2B5EF4-FFF2-40B4-BE49-F238E27FC236}">
                <a16:creationId xmlns:a16="http://schemas.microsoft.com/office/drawing/2014/main" id="{A8EC0D06-E7A7-BC43-82CF-B5361DEE7B1D}"/>
              </a:ext>
            </a:extLst>
          </p:cNvPr>
          <p:cNvSpPr txBox="1">
            <a:spLocks/>
          </p:cNvSpPr>
          <p:nvPr/>
        </p:nvSpPr>
        <p:spPr>
          <a:xfrm>
            <a:off x="1260000" y="1217657"/>
            <a:ext cx="6624000" cy="1311363"/>
          </a:xfrm>
          <a:prstGeom prst="rect">
            <a:avLst/>
          </a:prstGeom>
          <a:effectLst/>
        </p:spPr>
        <p:txBody>
          <a:bodyPr vert="horz" lIns="0" tIns="0" rIns="0" bIns="0" anchor="ctr">
            <a:noAutofit/>
          </a:bodyPr>
          <a:lstStyle>
            <a:lvl1pPr marL="0" indent="0" algn="ctr" defTabSz="457200" rtl="0" eaLnBrk="1" latinLnBrk="0" hangingPunct="1">
              <a:lnSpc>
                <a:spcPts val="4600"/>
              </a:lnSpc>
              <a:spcBef>
                <a:spcPts val="0"/>
              </a:spcBef>
              <a:buFont typeface="Arial"/>
              <a:buNone/>
              <a:defRPr sz="4200" b="0" i="0" kern="1200" cap="none" baseline="0">
                <a:solidFill>
                  <a:schemeClr val="bg1"/>
                </a:solidFill>
                <a:effectLst/>
                <a:latin typeface="Gill Sans Nova SemiBold" panose="020B0502020204020203" pitchFamily="34" charset="0"/>
                <a:ea typeface="+mn-ea"/>
                <a:cs typeface="Gill Sans Std"/>
              </a:defRPr>
            </a:lvl1pPr>
            <a:lvl2pPr marL="742950" indent="-285750" algn="ctr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ctr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5600"/>
              </a:lnSpc>
            </a:pPr>
            <a:r>
              <a:rPr lang="sv-SE" sz="5400" b="1" dirty="0">
                <a:latin typeface="+mj-lt"/>
              </a:rPr>
              <a:t>KPR</a:t>
            </a:r>
          </a:p>
          <a:p>
            <a:pPr>
              <a:lnSpc>
                <a:spcPts val="5600"/>
              </a:lnSpc>
            </a:pPr>
            <a:r>
              <a:rPr lang="sv-SE" sz="1800" b="1" dirty="0">
                <a:latin typeface="+mj-lt"/>
              </a:rPr>
              <a:t>2026-05-28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8616F91C-57EA-41EC-8458-E6B9117B26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1871" y="-37068"/>
            <a:ext cx="1389403" cy="1147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1488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D34910C8-D05B-3543-947D-D2DE005740F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dirty="0"/>
              <a:t>Antal personer i kö till särskilt boende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65B81CA-A50A-B641-BE96-3EDFD21A5D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1/1 		41 personer</a:t>
            </a:r>
          </a:p>
          <a:p>
            <a:pPr indent="0">
              <a:buNone/>
            </a:pPr>
            <a:endParaRPr lang="sv-S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31/3 		37 personer</a:t>
            </a:r>
          </a:p>
          <a:p>
            <a:pPr indent="0">
              <a:buNone/>
            </a:pPr>
            <a:endParaRPr lang="sv-S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22/5 		39 personer</a:t>
            </a:r>
          </a:p>
        </p:txBody>
      </p:sp>
    </p:spTree>
    <p:extLst>
      <p:ext uri="{BB962C8B-B14F-4D97-AF65-F5344CB8AC3E}">
        <p14:creationId xmlns:p14="http://schemas.microsoft.com/office/powerpoint/2010/main" val="28785080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78A953D9-AB02-2B48-9B16-7728EC1D4F0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dirty="0"/>
              <a:t>Extern placerade i särskilt boende och korttid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7836B66-B8B9-C441-8C48-191E0D895DD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sv-SE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Under perioden 1/1 till 22/5 var totalt 15 personer placerade på korttidsboende utanför Vellinge kommun.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Under perioden 1/1 till 22/5 var totalt 5 personer placerade på särskilda boenden utanför kommunen. </a:t>
            </a:r>
          </a:p>
        </p:txBody>
      </p:sp>
    </p:spTree>
    <p:extLst>
      <p:ext uri="{BB962C8B-B14F-4D97-AF65-F5344CB8AC3E}">
        <p14:creationId xmlns:p14="http://schemas.microsoft.com/office/powerpoint/2010/main" val="48297143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E56A6E7-2ADD-E721-813B-48B195AC35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dirty="0"/>
              <a:t>Ej verkställda beslut över tre månader 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E47B66E0-7C17-4DEF-C36F-BF38813412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/>
              <a:t>Vid rapporteringstillfället i april rapporterades att 18 beslut om särskilt boende som inte hade verkställts inom tre månader. </a:t>
            </a:r>
          </a:p>
          <a:p>
            <a:pPr indent="0">
              <a:buNone/>
            </a:pPr>
            <a:endParaRPr lang="sv-SE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/>
              <a:t>Vid rapporteringstillfället hade totalt 5 personer erbjudits boende i Vellinge kommun men tackat nej. Totalt 13 personer hade erbjudits boende externt men tackat nej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/>
              <a:t>Successiv minskning just nu, förra rapporteringstillfället i januari var det 25 beslut som ej verkställts inom tre månader. </a:t>
            </a:r>
          </a:p>
        </p:txBody>
      </p:sp>
    </p:spTree>
    <p:extLst>
      <p:ext uri="{BB962C8B-B14F-4D97-AF65-F5344CB8AC3E}">
        <p14:creationId xmlns:p14="http://schemas.microsoft.com/office/powerpoint/2010/main" val="2109973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D8617A79-5B58-0E54-17D4-4E3B819EA6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dirty="0"/>
              <a:t>Vad gör vi nu?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6CA8105-ECFE-3405-F8A5-27491E26856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Upphandling inom 2 mils gräns av 10 särskilt boende som en filial till Eskilsgården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Upphandling inom 2 mils gräns av 6 korttidsplatser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Omvandling av korttidsplatser på </a:t>
            </a:r>
            <a:r>
              <a:rPr lang="sv-SE" dirty="0" err="1"/>
              <a:t>St</a:t>
            </a:r>
            <a:r>
              <a:rPr lang="sv-SE" dirty="0"/>
              <a:t> Knut till permanenta platser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Omvandling av korttidsplatser på Omtankens hus till </a:t>
            </a:r>
            <a:r>
              <a:rPr lang="sv-SE" dirty="0" err="1"/>
              <a:t>vx</a:t>
            </a:r>
            <a:r>
              <a:rPr lang="sv-SE" dirty="0"/>
              <a:t>-vård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b="1" dirty="0"/>
              <a:t>Sammantaget</a:t>
            </a:r>
            <a:r>
              <a:rPr lang="sv-SE" dirty="0"/>
              <a:t> frigör detta 20 särskilt boende platser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 err="1"/>
              <a:t>Driftsstart</a:t>
            </a:r>
            <a:r>
              <a:rPr lang="sv-SE" dirty="0"/>
              <a:t> i augusti 2026. </a:t>
            </a:r>
          </a:p>
        </p:txBody>
      </p:sp>
    </p:spTree>
    <p:extLst>
      <p:ext uri="{BB962C8B-B14F-4D97-AF65-F5344CB8AC3E}">
        <p14:creationId xmlns:p14="http://schemas.microsoft.com/office/powerpoint/2010/main" val="2095657300"/>
      </p:ext>
    </p:extLst>
  </p:cSld>
  <p:clrMapOvr>
    <a:masterClrMapping/>
  </p:clrMapOvr>
</p:sld>
</file>

<file path=ppt/theme/theme1.xml><?xml version="1.0" encoding="utf-8"?>
<a:theme xmlns:a="http://schemas.openxmlformats.org/drawingml/2006/main" name="Startbild - blank">
  <a:themeElements>
    <a:clrScheme name="Anpassad 2">
      <a:dk1>
        <a:srgbClr val="24100C"/>
      </a:dk1>
      <a:lt1>
        <a:sysClr val="window" lastClr="FFFFFF"/>
      </a:lt1>
      <a:dk2>
        <a:srgbClr val="747476"/>
      </a:dk2>
      <a:lt2>
        <a:srgbClr val="FFFFFF"/>
      </a:lt2>
      <a:accent1>
        <a:srgbClr val="747476"/>
      </a:accent1>
      <a:accent2>
        <a:srgbClr val="0061A1"/>
      </a:accent2>
      <a:accent3>
        <a:srgbClr val="76405D"/>
      </a:accent3>
      <a:accent4>
        <a:srgbClr val="71AE52"/>
      </a:accent4>
      <a:accent5>
        <a:srgbClr val="FFD64D"/>
      </a:accent5>
      <a:accent6>
        <a:srgbClr val="F3A8AE"/>
      </a:accent6>
      <a:hlink>
        <a:srgbClr val="000000"/>
      </a:hlink>
      <a:folHlink>
        <a:srgbClr val="74A0CA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defRPr sz="1400" dirty="0" smtClean="0">
            <a:latin typeface="Gill Sans Nova Book" panose="020B0502020204020203" pitchFamily="34" charset="0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BDF6E549-B3C0-4187-BF5E-0B9C44DE65BB}"/>
    </a:ext>
  </a:extLst>
</a:theme>
</file>

<file path=ppt/theme/theme10.xml><?xml version="1.0" encoding="utf-8"?>
<a:theme xmlns:a="http://schemas.openxmlformats.org/drawingml/2006/main" name="Gult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60CF8915-5062-4748-965D-25655FF60333}"/>
    </a:ext>
  </a:extLst>
</a:theme>
</file>

<file path=ppt/theme/theme11.xml><?xml version="1.0" encoding="utf-8"?>
<a:theme xmlns:a="http://schemas.openxmlformats.org/drawingml/2006/main" name="Lila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E170E5F4-5314-4029-9ADE-CB02BF7B1B5B}"/>
    </a:ext>
  </a:extLst>
</a:theme>
</file>

<file path=ppt/theme/theme12.xml><?xml version="1.0" encoding="utf-8"?>
<a:theme xmlns:a="http://schemas.openxmlformats.org/drawingml/2006/main" name="Mörkgrått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99D9E612-D2D7-45BC-9941-FF17CACB5BA8}"/>
    </a:ext>
  </a:extLst>
</a:theme>
</file>

<file path=ppt/theme/theme13.xml><?xml version="1.0" encoding="utf-8"?>
<a:theme xmlns:a="http://schemas.openxmlformats.org/drawingml/2006/main" name="Ljusgrått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92380367-5A57-4EB5-B11A-5EE2D24EB60D}"/>
    </a:ext>
  </a:extLst>
</a:theme>
</file>

<file path=ppt/theme/theme1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Vitt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785D24C4-2C58-434E-B43E-B693D1B4FB3A}"/>
    </a:ext>
  </a:extLst>
</a:theme>
</file>

<file path=ppt/theme/theme3.xml><?xml version="1.0" encoding="utf-8"?>
<a:theme xmlns:a="http://schemas.openxmlformats.org/drawingml/2006/main" name="Blått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B8E4068B-5D17-43F4-8BF5-3A83BABCC1D8}"/>
    </a:ext>
  </a:extLst>
</a:theme>
</file>

<file path=ppt/theme/theme4.xml><?xml version="1.0" encoding="utf-8"?>
<a:theme xmlns:a="http://schemas.openxmlformats.org/drawingml/2006/main" name="Ljusblått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6822E50A-D162-4532-9DC8-A14DD1D42A20}"/>
    </a:ext>
  </a:extLst>
</a:theme>
</file>

<file path=ppt/theme/theme5.xml><?xml version="1.0" encoding="utf-8"?>
<a:theme xmlns:a="http://schemas.openxmlformats.org/drawingml/2006/main" name="Rosa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EC198FA4-E582-4045-BE77-BFEFB4ADA7DE}"/>
    </a:ext>
  </a:extLst>
</a:theme>
</file>

<file path=ppt/theme/theme6.xml><?xml version="1.0" encoding="utf-8"?>
<a:theme xmlns:a="http://schemas.openxmlformats.org/drawingml/2006/main" name="Ljusrosa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D7793AC1-B2FB-4DF2-B9E7-1B4B12E8BE42}"/>
    </a:ext>
  </a:extLst>
</a:theme>
</file>

<file path=ppt/theme/theme7.xml><?xml version="1.0" encoding="utf-8"?>
<a:theme xmlns:a="http://schemas.openxmlformats.org/drawingml/2006/main" name="Grönt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2C0E4955-74D4-4656-8DA1-960F3A93D038}"/>
    </a:ext>
  </a:extLst>
</a:theme>
</file>

<file path=ppt/theme/theme8.xml><?xml version="1.0" encoding="utf-8"?>
<a:theme xmlns:a="http://schemas.openxmlformats.org/drawingml/2006/main" name="Greige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2CD68118-0E1E-4B99-8515-404109649E91}"/>
    </a:ext>
  </a:extLst>
</a:theme>
</file>

<file path=ppt/theme/theme9.xml><?xml version="1.0" encoding="utf-8"?>
<a:theme xmlns:a="http://schemas.openxmlformats.org/drawingml/2006/main" name="Ljusgreige tema">
  <a:themeElements>
    <a:clrScheme name="Vellinge">
      <a:dk1>
        <a:srgbClr val="24100C"/>
      </a:dk1>
      <a:lt1>
        <a:srgbClr val="FFFFFF"/>
      </a:lt1>
      <a:dk2>
        <a:srgbClr val="747476"/>
      </a:dk2>
      <a:lt2>
        <a:srgbClr val="FFFFFF"/>
      </a:lt2>
      <a:accent1>
        <a:srgbClr val="747476"/>
      </a:accent1>
      <a:accent2>
        <a:srgbClr val="005FA0"/>
      </a:accent2>
      <a:accent3>
        <a:srgbClr val="76405D"/>
      </a:accent3>
      <a:accent4>
        <a:srgbClr val="629D4B"/>
      </a:accent4>
      <a:accent5>
        <a:srgbClr val="FFD54D"/>
      </a:accent5>
      <a:accent6>
        <a:srgbClr val="F3A6AF"/>
      </a:accent6>
      <a:hlink>
        <a:srgbClr val="C1B9A3"/>
      </a:hlink>
      <a:folHlink>
        <a:srgbClr val="74A0CC"/>
      </a:folHlink>
    </a:clrScheme>
    <a:fontScheme name="Solstånd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bIns="0" rtlCol="0">
        <a:noAutofit/>
      </a:bodyPr>
      <a:lstStyle>
        <a:defPPr>
          <a:defRPr dirty="0" smtClean="0">
            <a:latin typeface="Arial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A518899D-A3FB-4512-BAC3-1A562AF9F7C3}" vid="{F05096FD-A33B-4717-86F1-1FC65F3003C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46D71A7F27334EB5B6BB8D37AC3CF9" ma:contentTypeVersion="8" ma:contentTypeDescription="Create a new document." ma:contentTypeScope="" ma:versionID="cbc892270e810d2ef06f42ca58c8e972">
  <xsd:schema xmlns:xsd="http://www.w3.org/2001/XMLSchema" xmlns:xs="http://www.w3.org/2001/XMLSchema" xmlns:p="http://schemas.microsoft.com/office/2006/metadata/properties" xmlns:ns3="7aad4423-15b7-4578-aafd-6d0267735ee8" targetNamespace="http://schemas.microsoft.com/office/2006/metadata/properties" ma:root="true" ma:fieldsID="51f51e9d2158935f6742b60cd410cb48" ns3:_="">
    <xsd:import namespace="7aad4423-15b7-4578-aafd-6d0267735ee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ad4423-15b7-4578-aafd-6d0267735e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39B04A0-8B1B-41EA-9337-BA429776F0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ad4423-15b7-4578-aafd-6d0267735ee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DA2BB7F-19E4-4CE8-A340-269253392D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F96D83-90BA-4A8C-B2CD-48A62F0F7AA2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7aad4423-15b7-4578-aafd-6d0267735ee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Vellinge</Template>
  <TotalTime>98</TotalTime>
  <Words>196</Words>
  <Application>Microsoft Office PowerPoint</Application>
  <PresentationFormat>Bildspel på skärmen (16:9)</PresentationFormat>
  <Paragraphs>29</Paragraphs>
  <Slides>5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13</vt:i4>
      </vt:variant>
      <vt:variant>
        <vt:lpstr>Bildrubriker</vt:lpstr>
      </vt:variant>
      <vt:variant>
        <vt:i4>5</vt:i4>
      </vt:variant>
    </vt:vector>
  </HeadingPairs>
  <TitlesOfParts>
    <vt:vector size="21" baseType="lpstr">
      <vt:lpstr>Arial</vt:lpstr>
      <vt:lpstr>Calibri</vt:lpstr>
      <vt:lpstr>Gill Sans MT</vt:lpstr>
      <vt:lpstr>Startbild - blank</vt:lpstr>
      <vt:lpstr>Vitt tema</vt:lpstr>
      <vt:lpstr>Blått tema</vt:lpstr>
      <vt:lpstr>Ljusblått tema</vt:lpstr>
      <vt:lpstr>Rosa tema</vt:lpstr>
      <vt:lpstr>Ljusrosa tema</vt:lpstr>
      <vt:lpstr>Grönt tema</vt:lpstr>
      <vt:lpstr>Greige tema</vt:lpstr>
      <vt:lpstr>Ljusgreige tema</vt:lpstr>
      <vt:lpstr>Gult tema</vt:lpstr>
      <vt:lpstr>Lila tema</vt:lpstr>
      <vt:lpstr>Mörkgrått tema</vt:lpstr>
      <vt:lpstr>Ljusgrått tema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Vellinge Kommun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Greco, Johan</dc:creator>
  <cp:keywords/>
  <cp:lastModifiedBy>Greco, Johan</cp:lastModifiedBy>
  <cp:revision>1</cp:revision>
  <cp:lastPrinted>2020-06-29T15:16:06Z</cp:lastPrinted>
  <dcterms:created xsi:type="dcterms:W3CDTF">2026-05-08T11:17:17Z</dcterms:created>
  <dcterms:modified xsi:type="dcterms:W3CDTF">2026-05-22T13:10:42Z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0x0101001146D71A7F27334EB5B6BB8D37AC3CF9</vt:lpwstr>
  </property>
</Properties>
</file>