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56" r:id="rId6"/>
    <p:sldId id="259" r:id="rId7"/>
    <p:sldId id="260" r:id="rId8"/>
    <p:sldId id="264" r:id="rId9"/>
    <p:sldId id="270" r:id="rId10"/>
    <p:sldId id="271" r:id="rId11"/>
    <p:sldId id="272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7E307C-DD51-46D2-A0D5-D55012630F43}" v="526" dt="2025-05-15T13:47:50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2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5AF5790-B948-F5BC-E9E8-51A295FC823F}"/>
              </a:ext>
            </a:extLst>
          </p:cNvPr>
          <p:cNvSpPr>
            <a:spLocks/>
          </p:cNvSpPr>
          <p:nvPr userDrawn="1"/>
        </p:nvSpPr>
        <p:spPr>
          <a:xfrm>
            <a:off x="246529" y="246529"/>
            <a:ext cx="1169894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3D484626-24BA-342F-85C5-329B50A349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90336" y="2502568"/>
            <a:ext cx="10411325" cy="145181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4200"/>
              </a:lnSpc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titel</a:t>
            </a:r>
          </a:p>
        </p:txBody>
      </p:sp>
    </p:spTree>
    <p:extLst>
      <p:ext uri="{BB962C8B-B14F-4D97-AF65-F5344CB8AC3E}">
        <p14:creationId xmlns:p14="http://schemas.microsoft.com/office/powerpoint/2010/main" val="32084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B6D1557-7E27-6BA3-DC04-0401DBF5300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9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diagram el likn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3" name="Platshållare för innehåll 5">
            <a:extLst>
              <a:ext uri="{FF2B5EF4-FFF2-40B4-BE49-F238E27FC236}">
                <a16:creationId xmlns:a16="http://schemas.microsoft.com/office/drawing/2014/main" id="{A0EA662A-3903-62BE-8656-7BB87DEC24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873750" y="1274618"/>
            <a:ext cx="6088063" cy="4184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276021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diagram el likn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3" name="Platshållare för innehåll 5">
            <a:extLst>
              <a:ext uri="{FF2B5EF4-FFF2-40B4-BE49-F238E27FC236}">
                <a16:creationId xmlns:a16="http://schemas.microsoft.com/office/drawing/2014/main" id="{A0EA662A-3903-62BE-8656-7BB87DEC24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873750" y="1274618"/>
            <a:ext cx="6088063" cy="4184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296699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14">
            <a:extLst>
              <a:ext uri="{FF2B5EF4-FFF2-40B4-BE49-F238E27FC236}">
                <a16:creationId xmlns:a16="http://schemas.microsoft.com/office/drawing/2014/main" id="{5CA63DDD-0440-33C4-1564-3FAE52AEB9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15" name="Platshållare för bild 914">
            <a:extLst>
              <a:ext uri="{FF2B5EF4-FFF2-40B4-BE49-F238E27FC236}">
                <a16:creationId xmlns:a16="http://schemas.microsoft.com/office/drawing/2014/main" id="{1B9A9402-211E-C5B6-DE08-291A954AF2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242"/>
            <a:ext cx="5856288" cy="6352726"/>
          </a:xfrm>
          <a:custGeom>
            <a:avLst/>
            <a:gdLst>
              <a:gd name="connsiteX0" fmla="*/ 4900664 w 5856288"/>
              <a:gd name="connsiteY0" fmla="*/ 6045057 h 6352726"/>
              <a:gd name="connsiteX1" fmla="*/ 4903523 w 5856288"/>
              <a:gd name="connsiteY1" fmla="*/ 6048622 h 6352726"/>
              <a:gd name="connsiteX2" fmla="*/ 4901636 w 5856288"/>
              <a:gd name="connsiteY2" fmla="*/ 6050800 h 6352726"/>
              <a:gd name="connsiteX3" fmla="*/ 4901628 w 5856288"/>
              <a:gd name="connsiteY3" fmla="*/ 6050800 h 6352726"/>
              <a:gd name="connsiteX4" fmla="*/ 4900140 w 5856288"/>
              <a:gd name="connsiteY4" fmla="*/ 6053227 h 6352726"/>
              <a:gd name="connsiteX5" fmla="*/ 4897630 w 5856288"/>
              <a:gd name="connsiteY5" fmla="*/ 6050218 h 6352726"/>
              <a:gd name="connsiteX6" fmla="*/ 4900664 w 5856288"/>
              <a:gd name="connsiteY6" fmla="*/ 6045057 h 6352726"/>
              <a:gd name="connsiteX7" fmla="*/ 4806025 w 5856288"/>
              <a:gd name="connsiteY7" fmla="*/ 6045057 h 6352726"/>
              <a:gd name="connsiteX8" fmla="*/ 4809058 w 5856288"/>
              <a:gd name="connsiteY8" fmla="*/ 6050218 h 6352726"/>
              <a:gd name="connsiteX9" fmla="*/ 4806548 w 5856288"/>
              <a:gd name="connsiteY9" fmla="*/ 6053227 h 6352726"/>
              <a:gd name="connsiteX10" fmla="*/ 4806540 w 5856288"/>
              <a:gd name="connsiteY10" fmla="*/ 6053227 h 6352726"/>
              <a:gd name="connsiteX11" fmla="*/ 4805052 w 5856288"/>
              <a:gd name="connsiteY11" fmla="*/ 6050800 h 6352726"/>
              <a:gd name="connsiteX12" fmla="*/ 4803165 w 5856288"/>
              <a:gd name="connsiteY12" fmla="*/ 6048622 h 6352726"/>
              <a:gd name="connsiteX13" fmla="*/ 4806025 w 5856288"/>
              <a:gd name="connsiteY13" fmla="*/ 6045057 h 6352726"/>
              <a:gd name="connsiteX14" fmla="*/ 4891633 w 5856288"/>
              <a:gd name="connsiteY14" fmla="*/ 6042191 h 6352726"/>
              <a:gd name="connsiteX15" fmla="*/ 4891637 w 5856288"/>
              <a:gd name="connsiteY15" fmla="*/ 6042197 h 6352726"/>
              <a:gd name="connsiteX16" fmla="*/ 4891629 w 5856288"/>
              <a:gd name="connsiteY16" fmla="*/ 6042197 h 6352726"/>
              <a:gd name="connsiteX17" fmla="*/ 4815030 w 5856288"/>
              <a:gd name="connsiteY17" fmla="*/ 6042190 h 6352726"/>
              <a:gd name="connsiteX18" fmla="*/ 4815035 w 5856288"/>
              <a:gd name="connsiteY18" fmla="*/ 6042197 h 6352726"/>
              <a:gd name="connsiteX19" fmla="*/ 4815026 w 5856288"/>
              <a:gd name="connsiteY19" fmla="*/ 6042197 h 6352726"/>
              <a:gd name="connsiteX20" fmla="*/ 4896574 w 5856288"/>
              <a:gd name="connsiteY20" fmla="*/ 6039604 h 6352726"/>
              <a:gd name="connsiteX21" fmla="*/ 4899134 w 5856288"/>
              <a:gd name="connsiteY21" fmla="*/ 6043070 h 6352726"/>
              <a:gd name="connsiteX22" fmla="*/ 4897115 w 5856288"/>
              <a:gd name="connsiteY22" fmla="*/ 6045655 h 6352726"/>
              <a:gd name="connsiteX23" fmla="*/ 4895693 w 5856288"/>
              <a:gd name="connsiteY23" fmla="*/ 6047833 h 6352726"/>
              <a:gd name="connsiteX24" fmla="*/ 4893341 w 5856288"/>
              <a:gd name="connsiteY24" fmla="*/ 6044649 h 6352726"/>
              <a:gd name="connsiteX25" fmla="*/ 4896574 w 5856288"/>
              <a:gd name="connsiteY25" fmla="*/ 6039604 h 6352726"/>
              <a:gd name="connsiteX26" fmla="*/ 4810097 w 5856288"/>
              <a:gd name="connsiteY26" fmla="*/ 6039604 h 6352726"/>
              <a:gd name="connsiteX27" fmla="*/ 4813331 w 5856288"/>
              <a:gd name="connsiteY27" fmla="*/ 6044649 h 6352726"/>
              <a:gd name="connsiteX28" fmla="*/ 4810979 w 5856288"/>
              <a:gd name="connsiteY28" fmla="*/ 6047833 h 6352726"/>
              <a:gd name="connsiteX29" fmla="*/ 4809557 w 5856288"/>
              <a:gd name="connsiteY29" fmla="*/ 6045655 h 6352726"/>
              <a:gd name="connsiteX30" fmla="*/ 4807537 w 5856288"/>
              <a:gd name="connsiteY30" fmla="*/ 6043070 h 6352726"/>
              <a:gd name="connsiteX31" fmla="*/ 4810097 w 5856288"/>
              <a:gd name="connsiteY31" fmla="*/ 6039604 h 6352726"/>
              <a:gd name="connsiteX32" fmla="*/ 4927362 w 5856288"/>
              <a:gd name="connsiteY32" fmla="*/ 6034285 h 6352726"/>
              <a:gd name="connsiteX33" fmla="*/ 4930844 w 5856288"/>
              <a:gd name="connsiteY33" fmla="*/ 6039704 h 6352726"/>
              <a:gd name="connsiteX34" fmla="*/ 4925774 w 5856288"/>
              <a:gd name="connsiteY34" fmla="*/ 6040094 h 6352726"/>
              <a:gd name="connsiteX35" fmla="*/ 4922765 w 5856288"/>
              <a:gd name="connsiteY35" fmla="*/ 6034609 h 6352726"/>
              <a:gd name="connsiteX36" fmla="*/ 4779319 w 5856288"/>
              <a:gd name="connsiteY36" fmla="*/ 6034285 h 6352726"/>
              <a:gd name="connsiteX37" fmla="*/ 4783915 w 5856288"/>
              <a:gd name="connsiteY37" fmla="*/ 6034609 h 6352726"/>
              <a:gd name="connsiteX38" fmla="*/ 4780906 w 5856288"/>
              <a:gd name="connsiteY38" fmla="*/ 6040094 h 6352726"/>
              <a:gd name="connsiteX39" fmla="*/ 4775836 w 5856288"/>
              <a:gd name="connsiteY39" fmla="*/ 6039704 h 6352726"/>
              <a:gd name="connsiteX40" fmla="*/ 4927362 w 5856288"/>
              <a:gd name="connsiteY40" fmla="*/ 6034284 h 6352726"/>
              <a:gd name="connsiteX41" fmla="*/ 4927370 w 5856288"/>
              <a:gd name="connsiteY41" fmla="*/ 6034284 h 6352726"/>
              <a:gd name="connsiteX42" fmla="*/ 4927362 w 5856288"/>
              <a:gd name="connsiteY42" fmla="*/ 6034285 h 6352726"/>
              <a:gd name="connsiteX43" fmla="*/ 4779310 w 5856288"/>
              <a:gd name="connsiteY43" fmla="*/ 6034284 h 6352726"/>
              <a:gd name="connsiteX44" fmla="*/ 4779319 w 5856288"/>
              <a:gd name="connsiteY44" fmla="*/ 6034284 h 6352726"/>
              <a:gd name="connsiteX45" fmla="*/ 4779319 w 5856288"/>
              <a:gd name="connsiteY45" fmla="*/ 6034285 h 6352726"/>
              <a:gd name="connsiteX46" fmla="*/ 4892767 w 5856288"/>
              <a:gd name="connsiteY46" fmla="*/ 6033520 h 6352726"/>
              <a:gd name="connsiteX47" fmla="*/ 4895211 w 5856288"/>
              <a:gd name="connsiteY47" fmla="*/ 6037426 h 6352726"/>
              <a:gd name="connsiteX48" fmla="*/ 4893117 w 5856288"/>
              <a:gd name="connsiteY48" fmla="*/ 6039945 h 6352726"/>
              <a:gd name="connsiteX49" fmla="*/ 4891633 w 5856288"/>
              <a:gd name="connsiteY49" fmla="*/ 6042191 h 6352726"/>
              <a:gd name="connsiteX50" fmla="*/ 4889534 w 5856288"/>
              <a:gd name="connsiteY50" fmla="*/ 6038773 h 6352726"/>
              <a:gd name="connsiteX51" fmla="*/ 4892767 w 5856288"/>
              <a:gd name="connsiteY51" fmla="*/ 6033520 h 6352726"/>
              <a:gd name="connsiteX52" fmla="*/ 4813896 w 5856288"/>
              <a:gd name="connsiteY52" fmla="*/ 6033520 h 6352726"/>
              <a:gd name="connsiteX53" fmla="*/ 4817129 w 5856288"/>
              <a:gd name="connsiteY53" fmla="*/ 6038773 h 6352726"/>
              <a:gd name="connsiteX54" fmla="*/ 4815030 w 5856288"/>
              <a:gd name="connsiteY54" fmla="*/ 6042190 h 6352726"/>
              <a:gd name="connsiteX55" fmla="*/ 4813547 w 5856288"/>
              <a:gd name="connsiteY55" fmla="*/ 6039945 h 6352726"/>
              <a:gd name="connsiteX56" fmla="*/ 4811452 w 5856288"/>
              <a:gd name="connsiteY56" fmla="*/ 6037426 h 6352726"/>
              <a:gd name="connsiteX57" fmla="*/ 4813896 w 5856288"/>
              <a:gd name="connsiteY57" fmla="*/ 6033520 h 6352726"/>
              <a:gd name="connsiteX58" fmla="*/ 4924145 w 5856288"/>
              <a:gd name="connsiteY58" fmla="*/ 6027610 h 6352726"/>
              <a:gd name="connsiteX59" fmla="*/ 4924153 w 5856288"/>
              <a:gd name="connsiteY59" fmla="*/ 6027610 h 6352726"/>
              <a:gd name="connsiteX60" fmla="*/ 4926464 w 5856288"/>
              <a:gd name="connsiteY60" fmla="*/ 6032323 h 6352726"/>
              <a:gd name="connsiteX61" fmla="*/ 4922083 w 5856288"/>
              <a:gd name="connsiteY61" fmla="*/ 6032614 h 6352726"/>
              <a:gd name="connsiteX62" fmla="*/ 4920404 w 5856288"/>
              <a:gd name="connsiteY62" fmla="*/ 6027685 h 6352726"/>
              <a:gd name="connsiteX63" fmla="*/ 4782510 w 5856288"/>
              <a:gd name="connsiteY63" fmla="*/ 6027610 h 6352726"/>
              <a:gd name="connsiteX64" fmla="*/ 4786251 w 5856288"/>
              <a:gd name="connsiteY64" fmla="*/ 6027685 h 6352726"/>
              <a:gd name="connsiteX65" fmla="*/ 4786259 w 5856288"/>
              <a:gd name="connsiteY65" fmla="*/ 6027685 h 6352726"/>
              <a:gd name="connsiteX66" fmla="*/ 4784580 w 5856288"/>
              <a:gd name="connsiteY66" fmla="*/ 6032614 h 6352726"/>
              <a:gd name="connsiteX67" fmla="*/ 4780200 w 5856288"/>
              <a:gd name="connsiteY67" fmla="*/ 6032323 h 6352726"/>
              <a:gd name="connsiteX68" fmla="*/ 4782510 w 5856288"/>
              <a:gd name="connsiteY68" fmla="*/ 6027610 h 6352726"/>
              <a:gd name="connsiteX69" fmla="*/ 4921643 w 5856288"/>
              <a:gd name="connsiteY69" fmla="*/ 6020437 h 6352726"/>
              <a:gd name="connsiteX70" fmla="*/ 4923280 w 5856288"/>
              <a:gd name="connsiteY70" fmla="*/ 6025507 h 6352726"/>
              <a:gd name="connsiteX71" fmla="*/ 4919914 w 5856288"/>
              <a:gd name="connsiteY71" fmla="*/ 6025441 h 6352726"/>
              <a:gd name="connsiteX72" fmla="*/ 4918850 w 5856288"/>
              <a:gd name="connsiteY72" fmla="*/ 6020611 h 6352726"/>
              <a:gd name="connsiteX73" fmla="*/ 4785029 w 5856288"/>
              <a:gd name="connsiteY73" fmla="*/ 6020437 h 6352726"/>
              <a:gd name="connsiteX74" fmla="*/ 4787822 w 5856288"/>
              <a:gd name="connsiteY74" fmla="*/ 6020611 h 6352726"/>
              <a:gd name="connsiteX75" fmla="*/ 4786758 w 5856288"/>
              <a:gd name="connsiteY75" fmla="*/ 6025441 h 6352726"/>
              <a:gd name="connsiteX76" fmla="*/ 4783391 w 5856288"/>
              <a:gd name="connsiteY76" fmla="*/ 6025507 h 6352726"/>
              <a:gd name="connsiteX77" fmla="*/ 4785029 w 5856288"/>
              <a:gd name="connsiteY77" fmla="*/ 6020437 h 6352726"/>
              <a:gd name="connsiteX78" fmla="*/ 4871265 w 5856288"/>
              <a:gd name="connsiteY78" fmla="*/ 5979218 h 6352726"/>
              <a:gd name="connsiteX79" fmla="*/ 4880408 w 5856288"/>
              <a:gd name="connsiteY79" fmla="*/ 5980116 h 6352726"/>
              <a:gd name="connsiteX80" fmla="*/ 4880740 w 5856288"/>
              <a:gd name="connsiteY80" fmla="*/ 5980432 h 6352726"/>
              <a:gd name="connsiteX81" fmla="*/ 4880965 w 5856288"/>
              <a:gd name="connsiteY81" fmla="*/ 5990813 h 6352726"/>
              <a:gd name="connsiteX82" fmla="*/ 4879485 w 5856288"/>
              <a:gd name="connsiteY82" fmla="*/ 5993057 h 6352726"/>
              <a:gd name="connsiteX83" fmla="*/ 4872112 w 5856288"/>
              <a:gd name="connsiteY83" fmla="*/ 5994953 h 6352726"/>
              <a:gd name="connsiteX84" fmla="*/ 4871713 w 5856288"/>
              <a:gd name="connsiteY84" fmla="*/ 5994662 h 6352726"/>
              <a:gd name="connsiteX85" fmla="*/ 4871265 w 5856288"/>
              <a:gd name="connsiteY85" fmla="*/ 5979218 h 6352726"/>
              <a:gd name="connsiteX86" fmla="*/ 4835407 w 5856288"/>
              <a:gd name="connsiteY86" fmla="*/ 5979210 h 6352726"/>
              <a:gd name="connsiteX87" fmla="*/ 4834958 w 5856288"/>
              <a:gd name="connsiteY87" fmla="*/ 5994653 h 6352726"/>
              <a:gd name="connsiteX88" fmla="*/ 4834559 w 5856288"/>
              <a:gd name="connsiteY88" fmla="*/ 5994944 h 6352726"/>
              <a:gd name="connsiteX89" fmla="*/ 4827187 w 5856288"/>
              <a:gd name="connsiteY89" fmla="*/ 5993049 h 6352726"/>
              <a:gd name="connsiteX90" fmla="*/ 4825707 w 5856288"/>
              <a:gd name="connsiteY90" fmla="*/ 5990805 h 6352726"/>
              <a:gd name="connsiteX91" fmla="*/ 4825932 w 5856288"/>
              <a:gd name="connsiteY91" fmla="*/ 5980423 h 6352726"/>
              <a:gd name="connsiteX92" fmla="*/ 4826264 w 5856288"/>
              <a:gd name="connsiteY92" fmla="*/ 5980108 h 6352726"/>
              <a:gd name="connsiteX93" fmla="*/ 4835407 w 5856288"/>
              <a:gd name="connsiteY93" fmla="*/ 5979210 h 6352726"/>
              <a:gd name="connsiteX94" fmla="*/ 4923538 w 5856288"/>
              <a:gd name="connsiteY94" fmla="*/ 5966360 h 6352726"/>
              <a:gd name="connsiteX95" fmla="*/ 4924785 w 5856288"/>
              <a:gd name="connsiteY95" fmla="*/ 5966667 h 6352726"/>
              <a:gd name="connsiteX96" fmla="*/ 4928841 w 5856288"/>
              <a:gd name="connsiteY96" fmla="*/ 5971796 h 6352726"/>
              <a:gd name="connsiteX97" fmla="*/ 4929340 w 5856288"/>
              <a:gd name="connsiteY97" fmla="*/ 5978503 h 6352726"/>
              <a:gd name="connsiteX98" fmla="*/ 4928583 w 5856288"/>
              <a:gd name="connsiteY98" fmla="*/ 5979542 h 6352726"/>
              <a:gd name="connsiteX99" fmla="*/ 4927245 w 5856288"/>
              <a:gd name="connsiteY99" fmla="*/ 5979243 h 6352726"/>
              <a:gd name="connsiteX100" fmla="*/ 4923048 w 5856288"/>
              <a:gd name="connsiteY100" fmla="*/ 5974971 h 6352726"/>
              <a:gd name="connsiteX101" fmla="*/ 4923056 w 5856288"/>
              <a:gd name="connsiteY101" fmla="*/ 5974963 h 6352726"/>
              <a:gd name="connsiteX102" fmla="*/ 4920180 w 5856288"/>
              <a:gd name="connsiteY102" fmla="*/ 5971979 h 6352726"/>
              <a:gd name="connsiteX103" fmla="*/ 4919989 w 5856288"/>
              <a:gd name="connsiteY103" fmla="*/ 5970574 h 6352726"/>
              <a:gd name="connsiteX104" fmla="*/ 4920504 w 5856288"/>
              <a:gd name="connsiteY104" fmla="*/ 5969676 h 6352726"/>
              <a:gd name="connsiteX105" fmla="*/ 4922981 w 5856288"/>
              <a:gd name="connsiteY105" fmla="*/ 5966825 h 6352726"/>
              <a:gd name="connsiteX106" fmla="*/ 4923538 w 5856288"/>
              <a:gd name="connsiteY106" fmla="*/ 5966360 h 6352726"/>
              <a:gd name="connsiteX107" fmla="*/ 4783125 w 5856288"/>
              <a:gd name="connsiteY107" fmla="*/ 5966351 h 6352726"/>
              <a:gd name="connsiteX108" fmla="*/ 4783682 w 5856288"/>
              <a:gd name="connsiteY108" fmla="*/ 5966817 h 6352726"/>
              <a:gd name="connsiteX109" fmla="*/ 4786159 w 5856288"/>
              <a:gd name="connsiteY109" fmla="*/ 5969668 h 6352726"/>
              <a:gd name="connsiteX110" fmla="*/ 4786675 w 5856288"/>
              <a:gd name="connsiteY110" fmla="*/ 5970566 h 6352726"/>
              <a:gd name="connsiteX111" fmla="*/ 4786483 w 5856288"/>
              <a:gd name="connsiteY111" fmla="*/ 5971970 h 6352726"/>
              <a:gd name="connsiteX112" fmla="*/ 4783607 w 5856288"/>
              <a:gd name="connsiteY112" fmla="*/ 5974954 h 6352726"/>
              <a:gd name="connsiteX113" fmla="*/ 4779410 w 5856288"/>
              <a:gd name="connsiteY113" fmla="*/ 5979227 h 6352726"/>
              <a:gd name="connsiteX114" fmla="*/ 4779418 w 5856288"/>
              <a:gd name="connsiteY114" fmla="*/ 5979235 h 6352726"/>
              <a:gd name="connsiteX115" fmla="*/ 4778080 w 5856288"/>
              <a:gd name="connsiteY115" fmla="*/ 5979534 h 6352726"/>
              <a:gd name="connsiteX116" fmla="*/ 4777324 w 5856288"/>
              <a:gd name="connsiteY116" fmla="*/ 5978495 h 6352726"/>
              <a:gd name="connsiteX117" fmla="*/ 4777822 w 5856288"/>
              <a:gd name="connsiteY117" fmla="*/ 5971787 h 6352726"/>
              <a:gd name="connsiteX118" fmla="*/ 4781879 w 5856288"/>
              <a:gd name="connsiteY118" fmla="*/ 5966659 h 6352726"/>
              <a:gd name="connsiteX119" fmla="*/ 4783125 w 5856288"/>
              <a:gd name="connsiteY119" fmla="*/ 5966351 h 6352726"/>
              <a:gd name="connsiteX120" fmla="*/ 4873850 w 5856288"/>
              <a:gd name="connsiteY120" fmla="*/ 5960724 h 6352726"/>
              <a:gd name="connsiteX121" fmla="*/ 4882419 w 5856288"/>
              <a:gd name="connsiteY121" fmla="*/ 5961597 h 6352726"/>
              <a:gd name="connsiteX122" fmla="*/ 4882710 w 5856288"/>
              <a:gd name="connsiteY122" fmla="*/ 5961921 h 6352726"/>
              <a:gd name="connsiteX123" fmla="*/ 4881696 w 5856288"/>
              <a:gd name="connsiteY123" fmla="*/ 5969044 h 6352726"/>
              <a:gd name="connsiteX124" fmla="*/ 4880948 w 5856288"/>
              <a:gd name="connsiteY124" fmla="*/ 5976342 h 6352726"/>
              <a:gd name="connsiteX125" fmla="*/ 4880956 w 5856288"/>
              <a:gd name="connsiteY125" fmla="*/ 5976342 h 6352726"/>
              <a:gd name="connsiteX126" fmla="*/ 4879892 w 5856288"/>
              <a:gd name="connsiteY126" fmla="*/ 5977348 h 6352726"/>
              <a:gd name="connsiteX127" fmla="*/ 4871464 w 5856288"/>
              <a:gd name="connsiteY127" fmla="*/ 5976484 h 6352726"/>
              <a:gd name="connsiteX128" fmla="*/ 4873850 w 5856288"/>
              <a:gd name="connsiteY128" fmla="*/ 5960724 h 6352726"/>
              <a:gd name="connsiteX129" fmla="*/ 4832814 w 5856288"/>
              <a:gd name="connsiteY129" fmla="*/ 5960724 h 6352726"/>
              <a:gd name="connsiteX130" fmla="*/ 4835199 w 5856288"/>
              <a:gd name="connsiteY130" fmla="*/ 5976484 h 6352726"/>
              <a:gd name="connsiteX131" fmla="*/ 4826771 w 5856288"/>
              <a:gd name="connsiteY131" fmla="*/ 5977348 h 6352726"/>
              <a:gd name="connsiteX132" fmla="*/ 4825707 w 5856288"/>
              <a:gd name="connsiteY132" fmla="*/ 5976342 h 6352726"/>
              <a:gd name="connsiteX133" fmla="*/ 4824959 w 5856288"/>
              <a:gd name="connsiteY133" fmla="*/ 5969044 h 6352726"/>
              <a:gd name="connsiteX134" fmla="*/ 4823945 w 5856288"/>
              <a:gd name="connsiteY134" fmla="*/ 5961921 h 6352726"/>
              <a:gd name="connsiteX135" fmla="*/ 4823953 w 5856288"/>
              <a:gd name="connsiteY135" fmla="*/ 5961921 h 6352726"/>
              <a:gd name="connsiteX136" fmla="*/ 4824244 w 5856288"/>
              <a:gd name="connsiteY136" fmla="*/ 5961597 h 6352726"/>
              <a:gd name="connsiteX137" fmla="*/ 4832814 w 5856288"/>
              <a:gd name="connsiteY137" fmla="*/ 5960724 h 6352726"/>
              <a:gd name="connsiteX138" fmla="*/ 4889692 w 5856288"/>
              <a:gd name="connsiteY138" fmla="*/ 5942097 h 6352726"/>
              <a:gd name="connsiteX139" fmla="*/ 4889950 w 5856288"/>
              <a:gd name="connsiteY139" fmla="*/ 5942413 h 6352726"/>
              <a:gd name="connsiteX140" fmla="*/ 4885295 w 5856288"/>
              <a:gd name="connsiteY140" fmla="*/ 5954407 h 6352726"/>
              <a:gd name="connsiteX141" fmla="*/ 4882062 w 5856288"/>
              <a:gd name="connsiteY141" fmla="*/ 5959178 h 6352726"/>
              <a:gd name="connsiteX142" fmla="*/ 4874747 w 5856288"/>
              <a:gd name="connsiteY142" fmla="*/ 5958173 h 6352726"/>
              <a:gd name="connsiteX143" fmla="*/ 4874756 w 5856288"/>
              <a:gd name="connsiteY143" fmla="*/ 5958173 h 6352726"/>
              <a:gd name="connsiteX144" fmla="*/ 4877839 w 5856288"/>
              <a:gd name="connsiteY144" fmla="*/ 5948647 h 6352726"/>
              <a:gd name="connsiteX145" fmla="*/ 4880067 w 5856288"/>
              <a:gd name="connsiteY145" fmla="*/ 5943477 h 6352726"/>
              <a:gd name="connsiteX146" fmla="*/ 4881995 w 5856288"/>
              <a:gd name="connsiteY146" fmla="*/ 5942430 h 6352726"/>
              <a:gd name="connsiteX147" fmla="*/ 4889692 w 5856288"/>
              <a:gd name="connsiteY147" fmla="*/ 5942097 h 6352726"/>
              <a:gd name="connsiteX148" fmla="*/ 4816963 w 5856288"/>
              <a:gd name="connsiteY148" fmla="*/ 5942097 h 6352726"/>
              <a:gd name="connsiteX149" fmla="*/ 4816971 w 5856288"/>
              <a:gd name="connsiteY149" fmla="*/ 5942097 h 6352726"/>
              <a:gd name="connsiteX150" fmla="*/ 4824668 w 5856288"/>
              <a:gd name="connsiteY150" fmla="*/ 5942430 h 6352726"/>
              <a:gd name="connsiteX151" fmla="*/ 4826597 w 5856288"/>
              <a:gd name="connsiteY151" fmla="*/ 5943477 h 6352726"/>
              <a:gd name="connsiteX152" fmla="*/ 4828824 w 5856288"/>
              <a:gd name="connsiteY152" fmla="*/ 5948647 h 6352726"/>
              <a:gd name="connsiteX153" fmla="*/ 4831908 w 5856288"/>
              <a:gd name="connsiteY153" fmla="*/ 5958173 h 6352726"/>
              <a:gd name="connsiteX154" fmla="*/ 4824593 w 5856288"/>
              <a:gd name="connsiteY154" fmla="*/ 5959178 h 6352726"/>
              <a:gd name="connsiteX155" fmla="*/ 4821360 w 5856288"/>
              <a:gd name="connsiteY155" fmla="*/ 5954407 h 6352726"/>
              <a:gd name="connsiteX156" fmla="*/ 4816705 w 5856288"/>
              <a:gd name="connsiteY156" fmla="*/ 5942413 h 6352726"/>
              <a:gd name="connsiteX157" fmla="*/ 4816963 w 5856288"/>
              <a:gd name="connsiteY157" fmla="*/ 5942097 h 6352726"/>
              <a:gd name="connsiteX158" fmla="*/ 4931310 w 5856288"/>
              <a:gd name="connsiteY158" fmla="*/ 5911643 h 6352726"/>
              <a:gd name="connsiteX159" fmla="*/ 4933546 w 5856288"/>
              <a:gd name="connsiteY159" fmla="*/ 5913879 h 6352726"/>
              <a:gd name="connsiteX160" fmla="*/ 4931310 w 5856288"/>
              <a:gd name="connsiteY160" fmla="*/ 5916115 h 6352726"/>
              <a:gd name="connsiteX161" fmla="*/ 4929074 w 5856288"/>
              <a:gd name="connsiteY161" fmla="*/ 5913879 h 6352726"/>
              <a:gd name="connsiteX162" fmla="*/ 4931310 w 5856288"/>
              <a:gd name="connsiteY162" fmla="*/ 5911643 h 6352726"/>
              <a:gd name="connsiteX163" fmla="*/ 4775362 w 5856288"/>
              <a:gd name="connsiteY163" fmla="*/ 5911643 h 6352726"/>
              <a:gd name="connsiteX164" fmla="*/ 4777598 w 5856288"/>
              <a:gd name="connsiteY164" fmla="*/ 5913879 h 6352726"/>
              <a:gd name="connsiteX165" fmla="*/ 4775362 w 5856288"/>
              <a:gd name="connsiteY165" fmla="*/ 5916115 h 6352726"/>
              <a:gd name="connsiteX166" fmla="*/ 4773126 w 5856288"/>
              <a:gd name="connsiteY166" fmla="*/ 5913879 h 6352726"/>
              <a:gd name="connsiteX167" fmla="*/ 4775362 w 5856288"/>
              <a:gd name="connsiteY167" fmla="*/ 5911643 h 6352726"/>
              <a:gd name="connsiteX168" fmla="*/ 4931310 w 5856288"/>
              <a:gd name="connsiteY168" fmla="*/ 5909715 h 6352726"/>
              <a:gd name="connsiteX169" fmla="*/ 4927146 w 5856288"/>
              <a:gd name="connsiteY169" fmla="*/ 5913879 h 6352726"/>
              <a:gd name="connsiteX170" fmla="*/ 4931310 w 5856288"/>
              <a:gd name="connsiteY170" fmla="*/ 5918044 h 6352726"/>
              <a:gd name="connsiteX171" fmla="*/ 4935475 w 5856288"/>
              <a:gd name="connsiteY171" fmla="*/ 5913879 h 6352726"/>
              <a:gd name="connsiteX172" fmla="*/ 4931310 w 5856288"/>
              <a:gd name="connsiteY172" fmla="*/ 5909715 h 6352726"/>
              <a:gd name="connsiteX173" fmla="*/ 4775362 w 5856288"/>
              <a:gd name="connsiteY173" fmla="*/ 5909715 h 6352726"/>
              <a:gd name="connsiteX174" fmla="*/ 4771198 w 5856288"/>
              <a:gd name="connsiteY174" fmla="*/ 5913879 h 6352726"/>
              <a:gd name="connsiteX175" fmla="*/ 4775362 w 5856288"/>
              <a:gd name="connsiteY175" fmla="*/ 5918044 h 6352726"/>
              <a:gd name="connsiteX176" fmla="*/ 4779527 w 5856288"/>
              <a:gd name="connsiteY176" fmla="*/ 5913879 h 6352726"/>
              <a:gd name="connsiteX177" fmla="*/ 4775362 w 5856288"/>
              <a:gd name="connsiteY177" fmla="*/ 5909715 h 6352726"/>
              <a:gd name="connsiteX178" fmla="*/ 4769045 w 5856288"/>
              <a:gd name="connsiteY178" fmla="*/ 5902558 h 6352726"/>
              <a:gd name="connsiteX179" fmla="*/ 4823089 w 5856288"/>
              <a:gd name="connsiteY179" fmla="*/ 5969069 h 6352726"/>
              <a:gd name="connsiteX180" fmla="*/ 4793989 w 5856288"/>
              <a:gd name="connsiteY180" fmla="*/ 6055471 h 6352726"/>
              <a:gd name="connsiteX181" fmla="*/ 4793997 w 5856288"/>
              <a:gd name="connsiteY181" fmla="*/ 6055455 h 6352726"/>
              <a:gd name="connsiteX182" fmla="*/ 4784904 w 5856288"/>
              <a:gd name="connsiteY182" fmla="*/ 6063550 h 6352726"/>
              <a:gd name="connsiteX183" fmla="*/ 4783641 w 5856288"/>
              <a:gd name="connsiteY183" fmla="*/ 6073442 h 6352726"/>
              <a:gd name="connsiteX184" fmla="*/ 4790282 w 5856288"/>
              <a:gd name="connsiteY184" fmla="*/ 6079135 h 6352726"/>
              <a:gd name="connsiteX185" fmla="*/ 4775146 w 5856288"/>
              <a:gd name="connsiteY185" fmla="*/ 6080706 h 6352726"/>
              <a:gd name="connsiteX186" fmla="*/ 4766992 w 5856288"/>
              <a:gd name="connsiteY186" fmla="*/ 6067025 h 6352726"/>
              <a:gd name="connsiteX187" fmla="*/ 4755164 w 5856288"/>
              <a:gd name="connsiteY187" fmla="*/ 6064839 h 6352726"/>
              <a:gd name="connsiteX188" fmla="*/ 4749687 w 5856288"/>
              <a:gd name="connsiteY188" fmla="*/ 6045580 h 6352726"/>
              <a:gd name="connsiteX189" fmla="*/ 4767923 w 5856288"/>
              <a:gd name="connsiteY189" fmla="*/ 6054233 h 6352726"/>
              <a:gd name="connsiteX190" fmla="*/ 4780707 w 5856288"/>
              <a:gd name="connsiteY190" fmla="*/ 6045190 h 6352726"/>
              <a:gd name="connsiteX191" fmla="*/ 4790681 w 5856288"/>
              <a:gd name="connsiteY191" fmla="*/ 6000289 h 6352726"/>
              <a:gd name="connsiteX192" fmla="*/ 4784655 w 5856288"/>
              <a:gd name="connsiteY192" fmla="*/ 5976500 h 6352726"/>
              <a:gd name="connsiteX193" fmla="*/ 4784771 w 5856288"/>
              <a:gd name="connsiteY193" fmla="*/ 5975935 h 6352726"/>
              <a:gd name="connsiteX194" fmla="*/ 4787040 w 5856288"/>
              <a:gd name="connsiteY194" fmla="*/ 5973633 h 6352726"/>
              <a:gd name="connsiteX195" fmla="*/ 4788229 w 5856288"/>
              <a:gd name="connsiteY195" fmla="*/ 5969718 h 6352726"/>
              <a:gd name="connsiteX196" fmla="*/ 4786982 w 5856288"/>
              <a:gd name="connsiteY196" fmla="*/ 5968188 h 6352726"/>
              <a:gd name="connsiteX197" fmla="*/ 4784181 w 5856288"/>
              <a:gd name="connsiteY197" fmla="*/ 5965171 h 6352726"/>
              <a:gd name="connsiteX198" fmla="*/ 4779925 w 5856288"/>
              <a:gd name="connsiteY198" fmla="*/ 5963783 h 6352726"/>
              <a:gd name="connsiteX199" fmla="*/ 4771214 w 5856288"/>
              <a:gd name="connsiteY199" fmla="*/ 5943028 h 6352726"/>
              <a:gd name="connsiteX200" fmla="*/ 4771713 w 5856288"/>
              <a:gd name="connsiteY200" fmla="*/ 5942555 h 6352726"/>
              <a:gd name="connsiteX201" fmla="*/ 4788212 w 5856288"/>
              <a:gd name="connsiteY201" fmla="*/ 5938823 h 6352726"/>
              <a:gd name="connsiteX202" fmla="*/ 4794114 w 5856288"/>
              <a:gd name="connsiteY202" fmla="*/ 5927078 h 6352726"/>
              <a:gd name="connsiteX203" fmla="*/ 4793199 w 5856288"/>
              <a:gd name="connsiteY203" fmla="*/ 5926887 h 6352726"/>
              <a:gd name="connsiteX204" fmla="*/ 4785220 w 5856288"/>
              <a:gd name="connsiteY204" fmla="*/ 5938141 h 6352726"/>
              <a:gd name="connsiteX205" fmla="*/ 4771838 w 5856288"/>
              <a:gd name="connsiteY205" fmla="*/ 5939720 h 6352726"/>
              <a:gd name="connsiteX206" fmla="*/ 4763626 w 5856288"/>
              <a:gd name="connsiteY206" fmla="*/ 5933802 h 6352726"/>
              <a:gd name="connsiteX207" fmla="*/ 4756045 w 5856288"/>
              <a:gd name="connsiteY207" fmla="*/ 5915873 h 6352726"/>
              <a:gd name="connsiteX208" fmla="*/ 4757167 w 5856288"/>
              <a:gd name="connsiteY208" fmla="*/ 5915117 h 6352726"/>
              <a:gd name="connsiteX209" fmla="*/ 4764033 w 5856288"/>
              <a:gd name="connsiteY209" fmla="*/ 5920079 h 6352726"/>
              <a:gd name="connsiteX210" fmla="*/ 4764673 w 5856288"/>
              <a:gd name="connsiteY210" fmla="*/ 5919098 h 6352726"/>
              <a:gd name="connsiteX211" fmla="*/ 4754799 w 5856288"/>
              <a:gd name="connsiteY211" fmla="*/ 5903830 h 6352726"/>
              <a:gd name="connsiteX212" fmla="*/ 4755364 w 5856288"/>
              <a:gd name="connsiteY212" fmla="*/ 5902982 h 6352726"/>
              <a:gd name="connsiteX213" fmla="*/ 4769045 w 5856288"/>
              <a:gd name="connsiteY213" fmla="*/ 5902558 h 6352726"/>
              <a:gd name="connsiteX214" fmla="*/ 4937610 w 5856288"/>
              <a:gd name="connsiteY214" fmla="*/ 5902525 h 6352726"/>
              <a:gd name="connsiteX215" fmla="*/ 4951291 w 5856288"/>
              <a:gd name="connsiteY215" fmla="*/ 5902948 h 6352726"/>
              <a:gd name="connsiteX216" fmla="*/ 4951857 w 5856288"/>
              <a:gd name="connsiteY216" fmla="*/ 5903796 h 6352726"/>
              <a:gd name="connsiteX217" fmla="*/ 4941982 w 5856288"/>
              <a:gd name="connsiteY217" fmla="*/ 5919065 h 6352726"/>
              <a:gd name="connsiteX218" fmla="*/ 4942622 w 5856288"/>
              <a:gd name="connsiteY218" fmla="*/ 5920046 h 6352726"/>
              <a:gd name="connsiteX219" fmla="*/ 4949488 w 5856288"/>
              <a:gd name="connsiteY219" fmla="*/ 5915084 h 6352726"/>
              <a:gd name="connsiteX220" fmla="*/ 4950610 w 5856288"/>
              <a:gd name="connsiteY220" fmla="*/ 5915840 h 6352726"/>
              <a:gd name="connsiteX221" fmla="*/ 4943029 w 5856288"/>
              <a:gd name="connsiteY221" fmla="*/ 5933769 h 6352726"/>
              <a:gd name="connsiteX222" fmla="*/ 4934817 w 5856288"/>
              <a:gd name="connsiteY222" fmla="*/ 5939687 h 6352726"/>
              <a:gd name="connsiteX223" fmla="*/ 4921435 w 5856288"/>
              <a:gd name="connsiteY223" fmla="*/ 5938108 h 6352726"/>
              <a:gd name="connsiteX224" fmla="*/ 4913456 w 5856288"/>
              <a:gd name="connsiteY224" fmla="*/ 5926853 h 6352726"/>
              <a:gd name="connsiteX225" fmla="*/ 4912541 w 5856288"/>
              <a:gd name="connsiteY225" fmla="*/ 5927045 h 6352726"/>
              <a:gd name="connsiteX226" fmla="*/ 4918443 w 5856288"/>
              <a:gd name="connsiteY226" fmla="*/ 5938789 h 6352726"/>
              <a:gd name="connsiteX227" fmla="*/ 4934942 w 5856288"/>
              <a:gd name="connsiteY227" fmla="*/ 5942521 h 6352726"/>
              <a:gd name="connsiteX228" fmla="*/ 4935441 w 5856288"/>
              <a:gd name="connsiteY228" fmla="*/ 5942995 h 6352726"/>
              <a:gd name="connsiteX229" fmla="*/ 4926730 w 5856288"/>
              <a:gd name="connsiteY229" fmla="*/ 5963750 h 6352726"/>
              <a:gd name="connsiteX230" fmla="*/ 4922474 w 5856288"/>
              <a:gd name="connsiteY230" fmla="*/ 5965138 h 6352726"/>
              <a:gd name="connsiteX231" fmla="*/ 4919673 w 5856288"/>
              <a:gd name="connsiteY231" fmla="*/ 5968155 h 6352726"/>
              <a:gd name="connsiteX232" fmla="*/ 4918426 w 5856288"/>
              <a:gd name="connsiteY232" fmla="*/ 5969685 h 6352726"/>
              <a:gd name="connsiteX233" fmla="*/ 4919615 w 5856288"/>
              <a:gd name="connsiteY233" fmla="*/ 5973599 h 6352726"/>
              <a:gd name="connsiteX234" fmla="*/ 4921884 w 5856288"/>
              <a:gd name="connsiteY234" fmla="*/ 5975902 h 6352726"/>
              <a:gd name="connsiteX235" fmla="*/ 4922000 w 5856288"/>
              <a:gd name="connsiteY235" fmla="*/ 5976467 h 6352726"/>
              <a:gd name="connsiteX236" fmla="*/ 4915974 w 5856288"/>
              <a:gd name="connsiteY236" fmla="*/ 6000256 h 6352726"/>
              <a:gd name="connsiteX237" fmla="*/ 4925948 w 5856288"/>
              <a:gd name="connsiteY237" fmla="*/ 6045156 h 6352726"/>
              <a:gd name="connsiteX238" fmla="*/ 4938732 w 5856288"/>
              <a:gd name="connsiteY238" fmla="*/ 6054200 h 6352726"/>
              <a:gd name="connsiteX239" fmla="*/ 4956968 w 5856288"/>
              <a:gd name="connsiteY239" fmla="*/ 6045547 h 6352726"/>
              <a:gd name="connsiteX240" fmla="*/ 4951491 w 5856288"/>
              <a:gd name="connsiteY240" fmla="*/ 6064806 h 6352726"/>
              <a:gd name="connsiteX241" fmla="*/ 4951499 w 5856288"/>
              <a:gd name="connsiteY241" fmla="*/ 6064822 h 6352726"/>
              <a:gd name="connsiteX242" fmla="*/ 4939671 w 5856288"/>
              <a:gd name="connsiteY242" fmla="*/ 6067008 h 6352726"/>
              <a:gd name="connsiteX243" fmla="*/ 4931517 w 5856288"/>
              <a:gd name="connsiteY243" fmla="*/ 6080690 h 6352726"/>
              <a:gd name="connsiteX244" fmla="*/ 4916382 w 5856288"/>
              <a:gd name="connsiteY244" fmla="*/ 6079119 h 6352726"/>
              <a:gd name="connsiteX245" fmla="*/ 4923023 w 5856288"/>
              <a:gd name="connsiteY245" fmla="*/ 6073425 h 6352726"/>
              <a:gd name="connsiteX246" fmla="*/ 4921759 w 5856288"/>
              <a:gd name="connsiteY246" fmla="*/ 6063534 h 6352726"/>
              <a:gd name="connsiteX247" fmla="*/ 4912666 w 5856288"/>
              <a:gd name="connsiteY247" fmla="*/ 6055438 h 6352726"/>
              <a:gd name="connsiteX248" fmla="*/ 4883566 w 5856288"/>
              <a:gd name="connsiteY248" fmla="*/ 5969036 h 6352726"/>
              <a:gd name="connsiteX249" fmla="*/ 4937610 w 5856288"/>
              <a:gd name="connsiteY249" fmla="*/ 5902525 h 6352726"/>
              <a:gd name="connsiteX250" fmla="*/ 5188371 w 5856288"/>
              <a:gd name="connsiteY250" fmla="*/ 5899674 h 6352726"/>
              <a:gd name="connsiteX251" fmla="*/ 5204097 w 5856288"/>
              <a:gd name="connsiteY251" fmla="*/ 5921875 h 6352726"/>
              <a:gd name="connsiteX252" fmla="*/ 5188371 w 5856288"/>
              <a:gd name="connsiteY252" fmla="*/ 5944076 h 6352726"/>
              <a:gd name="connsiteX253" fmla="*/ 5172645 w 5856288"/>
              <a:gd name="connsiteY253" fmla="*/ 5921875 h 6352726"/>
              <a:gd name="connsiteX254" fmla="*/ 5188371 w 5856288"/>
              <a:gd name="connsiteY254" fmla="*/ 5899674 h 6352726"/>
              <a:gd name="connsiteX255" fmla="*/ 5507830 w 5856288"/>
              <a:gd name="connsiteY255" fmla="*/ 5887131 h 6352726"/>
              <a:gd name="connsiteX256" fmla="*/ 5507830 w 5856288"/>
              <a:gd name="connsiteY256" fmla="*/ 5956618 h 6352726"/>
              <a:gd name="connsiteX257" fmla="*/ 5524853 w 5856288"/>
              <a:gd name="connsiteY257" fmla="*/ 5956618 h 6352726"/>
              <a:gd name="connsiteX258" fmla="*/ 5524254 w 5856288"/>
              <a:gd name="connsiteY258" fmla="*/ 5909133 h 6352726"/>
              <a:gd name="connsiteX259" fmla="*/ 5524454 w 5856288"/>
              <a:gd name="connsiteY259" fmla="*/ 5909133 h 6352726"/>
              <a:gd name="connsiteX260" fmla="*/ 5548741 w 5856288"/>
              <a:gd name="connsiteY260" fmla="*/ 5956618 h 6352726"/>
              <a:gd name="connsiteX261" fmla="*/ 5571740 w 5856288"/>
              <a:gd name="connsiteY261" fmla="*/ 5956618 h 6352726"/>
              <a:gd name="connsiteX262" fmla="*/ 5571740 w 5856288"/>
              <a:gd name="connsiteY262" fmla="*/ 5887131 h 6352726"/>
              <a:gd name="connsiteX263" fmla="*/ 5554817 w 5856288"/>
              <a:gd name="connsiteY263" fmla="*/ 5887131 h 6352726"/>
              <a:gd name="connsiteX264" fmla="*/ 5555116 w 5856288"/>
              <a:gd name="connsiteY264" fmla="*/ 5934317 h 6352726"/>
              <a:gd name="connsiteX265" fmla="*/ 5554917 w 5856288"/>
              <a:gd name="connsiteY265" fmla="*/ 5934317 h 6352726"/>
              <a:gd name="connsiteX266" fmla="*/ 5531419 w 5856288"/>
              <a:gd name="connsiteY266" fmla="*/ 5887131 h 6352726"/>
              <a:gd name="connsiteX267" fmla="*/ 5434661 w 5856288"/>
              <a:gd name="connsiteY267" fmla="*/ 5887131 h 6352726"/>
              <a:gd name="connsiteX268" fmla="*/ 5434661 w 5856288"/>
              <a:gd name="connsiteY268" fmla="*/ 5930236 h 6352726"/>
              <a:gd name="connsiteX269" fmla="*/ 5465124 w 5856288"/>
              <a:gd name="connsiteY269" fmla="*/ 5957815 h 6352726"/>
              <a:gd name="connsiteX270" fmla="*/ 5495587 w 5856288"/>
              <a:gd name="connsiteY270" fmla="*/ 5930236 h 6352726"/>
              <a:gd name="connsiteX271" fmla="*/ 5495587 w 5856288"/>
              <a:gd name="connsiteY271" fmla="*/ 5887131 h 6352726"/>
              <a:gd name="connsiteX272" fmla="*/ 5477068 w 5856288"/>
              <a:gd name="connsiteY272" fmla="*/ 5887131 h 6352726"/>
              <a:gd name="connsiteX273" fmla="*/ 5477068 w 5856288"/>
              <a:gd name="connsiteY273" fmla="*/ 5927153 h 6352726"/>
              <a:gd name="connsiteX274" fmla="*/ 5465124 w 5856288"/>
              <a:gd name="connsiteY274" fmla="*/ 5944076 h 6352726"/>
              <a:gd name="connsiteX275" fmla="*/ 5453180 w 5856288"/>
              <a:gd name="connsiteY275" fmla="*/ 5927153 h 6352726"/>
              <a:gd name="connsiteX276" fmla="*/ 5453180 w 5856288"/>
              <a:gd name="connsiteY276" fmla="*/ 5887131 h 6352726"/>
              <a:gd name="connsiteX277" fmla="*/ 5334602 w 5856288"/>
              <a:gd name="connsiteY277" fmla="*/ 5887131 h 6352726"/>
              <a:gd name="connsiteX278" fmla="*/ 5334602 w 5856288"/>
              <a:gd name="connsiteY278" fmla="*/ 5956618 h 6352726"/>
              <a:gd name="connsiteX279" fmla="*/ 5352722 w 5856288"/>
              <a:gd name="connsiteY279" fmla="*/ 5956618 h 6352726"/>
              <a:gd name="connsiteX280" fmla="*/ 5352323 w 5856288"/>
              <a:gd name="connsiteY280" fmla="*/ 5903264 h 6352726"/>
              <a:gd name="connsiteX281" fmla="*/ 5352522 w 5856288"/>
              <a:gd name="connsiteY281" fmla="*/ 5903264 h 6352726"/>
              <a:gd name="connsiteX282" fmla="*/ 5369445 w 5856288"/>
              <a:gd name="connsiteY282" fmla="*/ 5956618 h 6352726"/>
              <a:gd name="connsiteX283" fmla="*/ 5386468 w 5856288"/>
              <a:gd name="connsiteY283" fmla="*/ 5956618 h 6352726"/>
              <a:gd name="connsiteX284" fmla="*/ 5404189 w 5856288"/>
              <a:gd name="connsiteY284" fmla="*/ 5903264 h 6352726"/>
              <a:gd name="connsiteX285" fmla="*/ 5404389 w 5856288"/>
              <a:gd name="connsiteY285" fmla="*/ 5903264 h 6352726"/>
              <a:gd name="connsiteX286" fmla="*/ 5404089 w 5856288"/>
              <a:gd name="connsiteY286" fmla="*/ 5956618 h 6352726"/>
              <a:gd name="connsiteX287" fmla="*/ 5422209 w 5856288"/>
              <a:gd name="connsiteY287" fmla="*/ 5956618 h 6352726"/>
              <a:gd name="connsiteX288" fmla="*/ 5422209 w 5856288"/>
              <a:gd name="connsiteY288" fmla="*/ 5887131 h 6352726"/>
              <a:gd name="connsiteX289" fmla="*/ 5394140 w 5856288"/>
              <a:gd name="connsiteY289" fmla="*/ 5887131 h 6352726"/>
              <a:gd name="connsiteX290" fmla="*/ 5378713 w 5856288"/>
              <a:gd name="connsiteY290" fmla="*/ 5933320 h 6352726"/>
              <a:gd name="connsiteX291" fmla="*/ 5378514 w 5856288"/>
              <a:gd name="connsiteY291" fmla="*/ 5933320 h 6352726"/>
              <a:gd name="connsiteX292" fmla="*/ 5363777 w 5856288"/>
              <a:gd name="connsiteY292" fmla="*/ 5887131 h 6352726"/>
              <a:gd name="connsiteX293" fmla="*/ 5334610 w 5856288"/>
              <a:gd name="connsiteY293" fmla="*/ 5887131 h 6352726"/>
              <a:gd name="connsiteX294" fmla="*/ 5233064 w 5856288"/>
              <a:gd name="connsiteY294" fmla="*/ 5887131 h 6352726"/>
              <a:gd name="connsiteX295" fmla="*/ 5233064 w 5856288"/>
              <a:gd name="connsiteY295" fmla="*/ 5956618 h 6352726"/>
              <a:gd name="connsiteX296" fmla="*/ 5251184 w 5856288"/>
              <a:gd name="connsiteY296" fmla="*/ 5956618 h 6352726"/>
              <a:gd name="connsiteX297" fmla="*/ 5250785 w 5856288"/>
              <a:gd name="connsiteY297" fmla="*/ 5903264 h 6352726"/>
              <a:gd name="connsiteX298" fmla="*/ 5250984 w 5856288"/>
              <a:gd name="connsiteY298" fmla="*/ 5903264 h 6352726"/>
              <a:gd name="connsiteX299" fmla="*/ 5267907 w 5856288"/>
              <a:gd name="connsiteY299" fmla="*/ 5956618 h 6352726"/>
              <a:gd name="connsiteX300" fmla="*/ 5284930 w 5856288"/>
              <a:gd name="connsiteY300" fmla="*/ 5956618 h 6352726"/>
              <a:gd name="connsiteX301" fmla="*/ 5302651 w 5856288"/>
              <a:gd name="connsiteY301" fmla="*/ 5903264 h 6352726"/>
              <a:gd name="connsiteX302" fmla="*/ 5302851 w 5856288"/>
              <a:gd name="connsiteY302" fmla="*/ 5903264 h 6352726"/>
              <a:gd name="connsiteX303" fmla="*/ 5302551 w 5856288"/>
              <a:gd name="connsiteY303" fmla="*/ 5956618 h 6352726"/>
              <a:gd name="connsiteX304" fmla="*/ 5320671 w 5856288"/>
              <a:gd name="connsiteY304" fmla="*/ 5956618 h 6352726"/>
              <a:gd name="connsiteX305" fmla="*/ 5320671 w 5856288"/>
              <a:gd name="connsiteY305" fmla="*/ 5887131 h 6352726"/>
              <a:gd name="connsiteX306" fmla="*/ 5292602 w 5856288"/>
              <a:gd name="connsiteY306" fmla="*/ 5887131 h 6352726"/>
              <a:gd name="connsiteX307" fmla="*/ 5277175 w 5856288"/>
              <a:gd name="connsiteY307" fmla="*/ 5933320 h 6352726"/>
              <a:gd name="connsiteX308" fmla="*/ 5276976 w 5856288"/>
              <a:gd name="connsiteY308" fmla="*/ 5933320 h 6352726"/>
              <a:gd name="connsiteX309" fmla="*/ 5262239 w 5856288"/>
              <a:gd name="connsiteY309" fmla="*/ 5887131 h 6352726"/>
              <a:gd name="connsiteX310" fmla="*/ 5233072 w 5856288"/>
              <a:gd name="connsiteY310" fmla="*/ 5887131 h 6352726"/>
              <a:gd name="connsiteX311" fmla="*/ 5088222 w 5856288"/>
              <a:gd name="connsiteY311" fmla="*/ 5887131 h 6352726"/>
              <a:gd name="connsiteX312" fmla="*/ 5088222 w 5856288"/>
              <a:gd name="connsiteY312" fmla="*/ 5956610 h 6352726"/>
              <a:gd name="connsiteX313" fmla="*/ 5106741 w 5856288"/>
              <a:gd name="connsiteY313" fmla="*/ 5956610 h 6352726"/>
              <a:gd name="connsiteX314" fmla="*/ 5106741 w 5856288"/>
              <a:gd name="connsiteY314" fmla="*/ 5925050 h 6352726"/>
              <a:gd name="connsiteX315" fmla="*/ 5106940 w 5856288"/>
              <a:gd name="connsiteY315" fmla="*/ 5925050 h 6352726"/>
              <a:gd name="connsiteX316" fmla="*/ 5128543 w 5856288"/>
              <a:gd name="connsiteY316" fmla="*/ 5956610 h 6352726"/>
              <a:gd name="connsiteX317" fmla="*/ 5152132 w 5856288"/>
              <a:gd name="connsiteY317" fmla="*/ 5956610 h 6352726"/>
              <a:gd name="connsiteX318" fmla="*/ 5124462 w 5856288"/>
              <a:gd name="connsiteY318" fmla="*/ 5919481 h 6352726"/>
              <a:gd name="connsiteX319" fmla="*/ 5150146 w 5856288"/>
              <a:gd name="connsiteY319" fmla="*/ 5887131 h 6352726"/>
              <a:gd name="connsiteX320" fmla="*/ 5127845 w 5856288"/>
              <a:gd name="connsiteY320" fmla="*/ 5887131 h 6352726"/>
              <a:gd name="connsiteX321" fmla="*/ 5106940 w 5856288"/>
              <a:gd name="connsiteY321" fmla="*/ 5915500 h 6352726"/>
              <a:gd name="connsiteX322" fmla="*/ 5106741 w 5856288"/>
              <a:gd name="connsiteY322" fmla="*/ 5915500 h 6352726"/>
              <a:gd name="connsiteX323" fmla="*/ 5106741 w 5856288"/>
              <a:gd name="connsiteY323" fmla="*/ 5887131 h 6352726"/>
              <a:gd name="connsiteX324" fmla="*/ 5188371 w 5856288"/>
              <a:gd name="connsiteY324" fmla="*/ 5885943 h 6352726"/>
              <a:gd name="connsiteX325" fmla="*/ 5153528 w 5856288"/>
              <a:gd name="connsiteY325" fmla="*/ 5921884 h 6352726"/>
              <a:gd name="connsiteX326" fmla="*/ 5188371 w 5856288"/>
              <a:gd name="connsiteY326" fmla="*/ 5957824 h 6352726"/>
              <a:gd name="connsiteX327" fmla="*/ 5223215 w 5856288"/>
              <a:gd name="connsiteY327" fmla="*/ 5921884 h 6352726"/>
              <a:gd name="connsiteX328" fmla="*/ 5188371 w 5856288"/>
              <a:gd name="connsiteY328" fmla="*/ 5885943 h 6352726"/>
              <a:gd name="connsiteX329" fmla="*/ 4946413 w 5856288"/>
              <a:gd name="connsiteY329" fmla="*/ 5798909 h 6352726"/>
              <a:gd name="connsiteX330" fmla="*/ 4938758 w 5856288"/>
              <a:gd name="connsiteY330" fmla="*/ 5822107 h 6352726"/>
              <a:gd name="connsiteX331" fmla="*/ 4914836 w 5856288"/>
              <a:gd name="connsiteY331" fmla="*/ 5817137 h 6352726"/>
              <a:gd name="connsiteX332" fmla="*/ 4931102 w 5856288"/>
              <a:gd name="connsiteY332" fmla="*/ 5835365 h 6352726"/>
              <a:gd name="connsiteX333" fmla="*/ 4914836 w 5856288"/>
              <a:gd name="connsiteY333" fmla="*/ 5853593 h 6352726"/>
              <a:gd name="connsiteX334" fmla="*/ 4938758 w 5856288"/>
              <a:gd name="connsiteY334" fmla="*/ 5848622 h 6352726"/>
              <a:gd name="connsiteX335" fmla="*/ 4946413 w 5856288"/>
              <a:gd name="connsiteY335" fmla="*/ 5871821 h 6352726"/>
              <a:gd name="connsiteX336" fmla="*/ 4954068 w 5856288"/>
              <a:gd name="connsiteY336" fmla="*/ 5848622 h 6352726"/>
              <a:gd name="connsiteX337" fmla="*/ 4977990 w 5856288"/>
              <a:gd name="connsiteY337" fmla="*/ 5853593 h 6352726"/>
              <a:gd name="connsiteX338" fmla="*/ 4961723 w 5856288"/>
              <a:gd name="connsiteY338" fmla="*/ 5835365 h 6352726"/>
              <a:gd name="connsiteX339" fmla="*/ 4977990 w 5856288"/>
              <a:gd name="connsiteY339" fmla="*/ 5817137 h 6352726"/>
              <a:gd name="connsiteX340" fmla="*/ 4954068 w 5856288"/>
              <a:gd name="connsiteY340" fmla="*/ 5822107 h 6352726"/>
              <a:gd name="connsiteX341" fmla="*/ 4852638 w 5856288"/>
              <a:gd name="connsiteY341" fmla="*/ 5798909 h 6352726"/>
              <a:gd name="connsiteX342" fmla="*/ 4844983 w 5856288"/>
              <a:gd name="connsiteY342" fmla="*/ 5822107 h 6352726"/>
              <a:gd name="connsiteX343" fmla="*/ 4821061 w 5856288"/>
              <a:gd name="connsiteY343" fmla="*/ 5817137 h 6352726"/>
              <a:gd name="connsiteX344" fmla="*/ 4837327 w 5856288"/>
              <a:gd name="connsiteY344" fmla="*/ 5835365 h 6352726"/>
              <a:gd name="connsiteX345" fmla="*/ 4821061 w 5856288"/>
              <a:gd name="connsiteY345" fmla="*/ 5853593 h 6352726"/>
              <a:gd name="connsiteX346" fmla="*/ 4844983 w 5856288"/>
              <a:gd name="connsiteY346" fmla="*/ 5848622 h 6352726"/>
              <a:gd name="connsiteX347" fmla="*/ 4852638 w 5856288"/>
              <a:gd name="connsiteY347" fmla="*/ 5871821 h 6352726"/>
              <a:gd name="connsiteX348" fmla="*/ 4860293 w 5856288"/>
              <a:gd name="connsiteY348" fmla="*/ 5848622 h 6352726"/>
              <a:gd name="connsiteX349" fmla="*/ 4884215 w 5856288"/>
              <a:gd name="connsiteY349" fmla="*/ 5853593 h 6352726"/>
              <a:gd name="connsiteX350" fmla="*/ 4867948 w 5856288"/>
              <a:gd name="connsiteY350" fmla="*/ 5835365 h 6352726"/>
              <a:gd name="connsiteX351" fmla="*/ 4884215 w 5856288"/>
              <a:gd name="connsiteY351" fmla="*/ 5817137 h 6352726"/>
              <a:gd name="connsiteX352" fmla="*/ 4860293 w 5856288"/>
              <a:gd name="connsiteY352" fmla="*/ 5822107 h 6352726"/>
              <a:gd name="connsiteX353" fmla="*/ 4758863 w 5856288"/>
              <a:gd name="connsiteY353" fmla="*/ 5798909 h 6352726"/>
              <a:gd name="connsiteX354" fmla="*/ 4751208 w 5856288"/>
              <a:gd name="connsiteY354" fmla="*/ 5822107 h 6352726"/>
              <a:gd name="connsiteX355" fmla="*/ 4727286 w 5856288"/>
              <a:gd name="connsiteY355" fmla="*/ 5817137 h 6352726"/>
              <a:gd name="connsiteX356" fmla="*/ 4743552 w 5856288"/>
              <a:gd name="connsiteY356" fmla="*/ 5835365 h 6352726"/>
              <a:gd name="connsiteX357" fmla="*/ 4727286 w 5856288"/>
              <a:gd name="connsiteY357" fmla="*/ 5853593 h 6352726"/>
              <a:gd name="connsiteX358" fmla="*/ 4751208 w 5856288"/>
              <a:gd name="connsiteY358" fmla="*/ 5848622 h 6352726"/>
              <a:gd name="connsiteX359" fmla="*/ 4758863 w 5856288"/>
              <a:gd name="connsiteY359" fmla="*/ 5871821 h 6352726"/>
              <a:gd name="connsiteX360" fmla="*/ 4766518 w 5856288"/>
              <a:gd name="connsiteY360" fmla="*/ 5848622 h 6352726"/>
              <a:gd name="connsiteX361" fmla="*/ 4790440 w 5856288"/>
              <a:gd name="connsiteY361" fmla="*/ 5853593 h 6352726"/>
              <a:gd name="connsiteX362" fmla="*/ 4774173 w 5856288"/>
              <a:gd name="connsiteY362" fmla="*/ 5835365 h 6352726"/>
              <a:gd name="connsiteX363" fmla="*/ 4790440 w 5856288"/>
              <a:gd name="connsiteY363" fmla="*/ 5817137 h 6352726"/>
              <a:gd name="connsiteX364" fmla="*/ 4766518 w 5856288"/>
              <a:gd name="connsiteY364" fmla="*/ 5822107 h 6352726"/>
              <a:gd name="connsiteX365" fmla="*/ 4705293 w 5856288"/>
              <a:gd name="connsiteY365" fmla="*/ 5789317 h 6352726"/>
              <a:gd name="connsiteX366" fmla="*/ 5001420 w 5856288"/>
              <a:gd name="connsiteY366" fmla="*/ 5789317 h 6352726"/>
              <a:gd name="connsiteX367" fmla="*/ 5001420 w 5856288"/>
              <a:gd name="connsiteY367" fmla="*/ 5883557 h 6352726"/>
              <a:gd name="connsiteX368" fmla="*/ 4705293 w 5856288"/>
              <a:gd name="connsiteY368" fmla="*/ 5883557 h 6352726"/>
              <a:gd name="connsiteX369" fmla="*/ 5431178 w 5856288"/>
              <a:gd name="connsiteY369" fmla="*/ 5787389 h 6352726"/>
              <a:gd name="connsiteX370" fmla="*/ 5431178 w 5856288"/>
              <a:gd name="connsiteY370" fmla="*/ 5856876 h 6352726"/>
              <a:gd name="connsiteX371" fmla="*/ 5478365 w 5856288"/>
              <a:gd name="connsiteY371" fmla="*/ 5856876 h 6352726"/>
              <a:gd name="connsiteX372" fmla="*/ 5478365 w 5856288"/>
              <a:gd name="connsiteY372" fmla="*/ 5843137 h 6352726"/>
              <a:gd name="connsiteX373" fmla="*/ 5449697 w 5856288"/>
              <a:gd name="connsiteY373" fmla="*/ 5843137 h 6352726"/>
              <a:gd name="connsiteX374" fmla="*/ 5449697 w 5856288"/>
              <a:gd name="connsiteY374" fmla="*/ 5787389 h 6352726"/>
              <a:gd name="connsiteX375" fmla="*/ 5397823 w 5856288"/>
              <a:gd name="connsiteY375" fmla="*/ 5787389 h 6352726"/>
              <a:gd name="connsiteX376" fmla="*/ 5397823 w 5856288"/>
              <a:gd name="connsiteY376" fmla="*/ 5856876 h 6352726"/>
              <a:gd name="connsiteX377" fmla="*/ 5416342 w 5856288"/>
              <a:gd name="connsiteY377" fmla="*/ 5856876 h 6352726"/>
              <a:gd name="connsiteX378" fmla="*/ 5416342 w 5856288"/>
              <a:gd name="connsiteY378" fmla="*/ 5787389 h 6352726"/>
              <a:gd name="connsiteX379" fmla="*/ 5326050 w 5856288"/>
              <a:gd name="connsiteY379" fmla="*/ 5787389 h 6352726"/>
              <a:gd name="connsiteX380" fmla="*/ 5326050 w 5856288"/>
              <a:gd name="connsiteY380" fmla="*/ 5856868 h 6352726"/>
              <a:gd name="connsiteX381" fmla="*/ 5344569 w 5856288"/>
              <a:gd name="connsiteY381" fmla="*/ 5856868 h 6352726"/>
              <a:gd name="connsiteX382" fmla="*/ 5344569 w 5856288"/>
              <a:gd name="connsiteY382" fmla="*/ 5825308 h 6352726"/>
              <a:gd name="connsiteX383" fmla="*/ 5344768 w 5856288"/>
              <a:gd name="connsiteY383" fmla="*/ 5825308 h 6352726"/>
              <a:gd name="connsiteX384" fmla="*/ 5366371 w 5856288"/>
              <a:gd name="connsiteY384" fmla="*/ 5856868 h 6352726"/>
              <a:gd name="connsiteX385" fmla="*/ 5389960 w 5856288"/>
              <a:gd name="connsiteY385" fmla="*/ 5856868 h 6352726"/>
              <a:gd name="connsiteX386" fmla="*/ 5362290 w 5856288"/>
              <a:gd name="connsiteY386" fmla="*/ 5819739 h 6352726"/>
              <a:gd name="connsiteX387" fmla="*/ 5387974 w 5856288"/>
              <a:gd name="connsiteY387" fmla="*/ 5787389 h 6352726"/>
              <a:gd name="connsiteX388" fmla="*/ 5365673 w 5856288"/>
              <a:gd name="connsiteY388" fmla="*/ 5787389 h 6352726"/>
              <a:gd name="connsiteX389" fmla="*/ 5344768 w 5856288"/>
              <a:gd name="connsiteY389" fmla="*/ 5815758 h 6352726"/>
              <a:gd name="connsiteX390" fmla="*/ 5344569 w 5856288"/>
              <a:gd name="connsiteY390" fmla="*/ 5815758 h 6352726"/>
              <a:gd name="connsiteX391" fmla="*/ 5344569 w 5856288"/>
              <a:gd name="connsiteY391" fmla="*/ 5787389 h 6352726"/>
              <a:gd name="connsiteX392" fmla="*/ 5264732 w 5856288"/>
              <a:gd name="connsiteY392" fmla="*/ 5787389 h 6352726"/>
              <a:gd name="connsiteX393" fmla="*/ 5264732 w 5856288"/>
              <a:gd name="connsiteY393" fmla="*/ 5856876 h 6352726"/>
              <a:gd name="connsiteX394" fmla="*/ 5314803 w 5856288"/>
              <a:gd name="connsiteY394" fmla="*/ 5856876 h 6352726"/>
              <a:gd name="connsiteX395" fmla="*/ 5314803 w 5856288"/>
              <a:gd name="connsiteY395" fmla="*/ 5843735 h 6352726"/>
              <a:gd name="connsiteX396" fmla="*/ 5283243 w 5856288"/>
              <a:gd name="connsiteY396" fmla="*/ 5843735 h 6352726"/>
              <a:gd name="connsiteX397" fmla="*/ 5283243 w 5856288"/>
              <a:gd name="connsiteY397" fmla="*/ 5828009 h 6352726"/>
              <a:gd name="connsiteX398" fmla="*/ 5312010 w 5856288"/>
              <a:gd name="connsiteY398" fmla="*/ 5828009 h 6352726"/>
              <a:gd name="connsiteX399" fmla="*/ 5312010 w 5856288"/>
              <a:gd name="connsiteY399" fmla="*/ 5814868 h 6352726"/>
              <a:gd name="connsiteX400" fmla="*/ 5283243 w 5856288"/>
              <a:gd name="connsiteY400" fmla="*/ 5814868 h 6352726"/>
              <a:gd name="connsiteX401" fmla="*/ 5283243 w 5856288"/>
              <a:gd name="connsiteY401" fmla="*/ 5800530 h 6352726"/>
              <a:gd name="connsiteX402" fmla="*/ 5313706 w 5856288"/>
              <a:gd name="connsiteY402" fmla="*/ 5800530 h 6352726"/>
              <a:gd name="connsiteX403" fmla="*/ 5313706 w 5856288"/>
              <a:gd name="connsiteY403" fmla="*/ 5787389 h 6352726"/>
              <a:gd name="connsiteX404" fmla="*/ 5131128 w 5856288"/>
              <a:gd name="connsiteY404" fmla="*/ 5787389 h 6352726"/>
              <a:gd name="connsiteX405" fmla="*/ 5156812 w 5856288"/>
              <a:gd name="connsiteY405" fmla="*/ 5830694 h 6352726"/>
              <a:gd name="connsiteX406" fmla="*/ 5156812 w 5856288"/>
              <a:gd name="connsiteY406" fmla="*/ 5856876 h 6352726"/>
              <a:gd name="connsiteX407" fmla="*/ 5175331 w 5856288"/>
              <a:gd name="connsiteY407" fmla="*/ 5856876 h 6352726"/>
              <a:gd name="connsiteX408" fmla="*/ 5175331 w 5856288"/>
              <a:gd name="connsiteY408" fmla="*/ 5830694 h 6352726"/>
              <a:gd name="connsiteX409" fmla="*/ 5200815 w 5856288"/>
              <a:gd name="connsiteY409" fmla="*/ 5787389 h 6352726"/>
              <a:gd name="connsiteX410" fmla="*/ 5179511 w 5856288"/>
              <a:gd name="connsiteY410" fmla="*/ 5787389 h 6352726"/>
              <a:gd name="connsiteX411" fmla="*/ 5166071 w 5856288"/>
              <a:gd name="connsiteY411" fmla="*/ 5815259 h 6352726"/>
              <a:gd name="connsiteX412" fmla="*/ 5152431 w 5856288"/>
              <a:gd name="connsiteY412" fmla="*/ 5787389 h 6352726"/>
              <a:gd name="connsiteX413" fmla="*/ 5088222 w 5856288"/>
              <a:gd name="connsiteY413" fmla="*/ 5787389 h 6352726"/>
              <a:gd name="connsiteX414" fmla="*/ 5088222 w 5856288"/>
              <a:gd name="connsiteY414" fmla="*/ 5856876 h 6352726"/>
              <a:gd name="connsiteX415" fmla="*/ 5135409 w 5856288"/>
              <a:gd name="connsiteY415" fmla="*/ 5856876 h 6352726"/>
              <a:gd name="connsiteX416" fmla="*/ 5135409 w 5856288"/>
              <a:gd name="connsiteY416" fmla="*/ 5843137 h 6352726"/>
              <a:gd name="connsiteX417" fmla="*/ 5106741 w 5856288"/>
              <a:gd name="connsiteY417" fmla="*/ 5843137 h 6352726"/>
              <a:gd name="connsiteX418" fmla="*/ 5106741 w 5856288"/>
              <a:gd name="connsiteY418" fmla="*/ 5787389 h 6352726"/>
              <a:gd name="connsiteX419" fmla="*/ 5516700 w 5856288"/>
              <a:gd name="connsiteY419" fmla="*/ 5786200 h 6352726"/>
              <a:gd name="connsiteX420" fmla="*/ 5486436 w 5856288"/>
              <a:gd name="connsiteY420" fmla="*/ 5807503 h 6352726"/>
              <a:gd name="connsiteX421" fmla="*/ 5519285 w 5856288"/>
              <a:gd name="connsiteY421" fmla="*/ 5837567 h 6352726"/>
              <a:gd name="connsiteX422" fmla="*/ 5507839 w 5856288"/>
              <a:gd name="connsiteY422" fmla="*/ 5844333 h 6352726"/>
              <a:gd name="connsiteX423" fmla="*/ 5488722 w 5856288"/>
              <a:gd name="connsiteY423" fmla="*/ 5839753 h 6352726"/>
              <a:gd name="connsiteX424" fmla="*/ 5488730 w 5856288"/>
              <a:gd name="connsiteY424" fmla="*/ 5839762 h 6352726"/>
              <a:gd name="connsiteX425" fmla="*/ 5487134 w 5856288"/>
              <a:gd name="connsiteY425" fmla="*/ 5855089 h 6352726"/>
              <a:gd name="connsiteX426" fmla="*/ 5507839 w 5856288"/>
              <a:gd name="connsiteY426" fmla="*/ 5858073 h 6352726"/>
              <a:gd name="connsiteX427" fmla="*/ 5538402 w 5856288"/>
              <a:gd name="connsiteY427" fmla="*/ 5835174 h 6352726"/>
              <a:gd name="connsiteX428" fmla="*/ 5505553 w 5856288"/>
              <a:gd name="connsiteY428" fmla="*/ 5806406 h 6352726"/>
              <a:gd name="connsiteX429" fmla="*/ 5517996 w 5856288"/>
              <a:gd name="connsiteY429" fmla="*/ 5799940 h 6352726"/>
              <a:gd name="connsiteX430" fmla="*/ 5533423 w 5856288"/>
              <a:gd name="connsiteY430" fmla="*/ 5803123 h 6352726"/>
              <a:gd name="connsiteX431" fmla="*/ 5534620 w 5856288"/>
              <a:gd name="connsiteY431" fmla="*/ 5788785 h 6352726"/>
              <a:gd name="connsiteX432" fmla="*/ 5516700 w 5856288"/>
              <a:gd name="connsiteY432" fmla="*/ 5786200 h 6352726"/>
              <a:gd name="connsiteX433" fmla="*/ 5231577 w 5856288"/>
              <a:gd name="connsiteY433" fmla="*/ 5786200 h 6352726"/>
              <a:gd name="connsiteX434" fmla="*/ 5201313 w 5856288"/>
              <a:gd name="connsiteY434" fmla="*/ 5807503 h 6352726"/>
              <a:gd name="connsiteX435" fmla="*/ 5234162 w 5856288"/>
              <a:gd name="connsiteY435" fmla="*/ 5837567 h 6352726"/>
              <a:gd name="connsiteX436" fmla="*/ 5222716 w 5856288"/>
              <a:gd name="connsiteY436" fmla="*/ 5844333 h 6352726"/>
              <a:gd name="connsiteX437" fmla="*/ 5203599 w 5856288"/>
              <a:gd name="connsiteY437" fmla="*/ 5839753 h 6352726"/>
              <a:gd name="connsiteX438" fmla="*/ 5203607 w 5856288"/>
              <a:gd name="connsiteY438" fmla="*/ 5839762 h 6352726"/>
              <a:gd name="connsiteX439" fmla="*/ 5202011 w 5856288"/>
              <a:gd name="connsiteY439" fmla="*/ 5855089 h 6352726"/>
              <a:gd name="connsiteX440" fmla="*/ 5222716 w 5856288"/>
              <a:gd name="connsiteY440" fmla="*/ 5858073 h 6352726"/>
              <a:gd name="connsiteX441" fmla="*/ 5253279 w 5856288"/>
              <a:gd name="connsiteY441" fmla="*/ 5835174 h 6352726"/>
              <a:gd name="connsiteX442" fmla="*/ 5220430 w 5856288"/>
              <a:gd name="connsiteY442" fmla="*/ 5806406 h 6352726"/>
              <a:gd name="connsiteX443" fmla="*/ 5232873 w 5856288"/>
              <a:gd name="connsiteY443" fmla="*/ 5799940 h 6352726"/>
              <a:gd name="connsiteX444" fmla="*/ 5248300 w 5856288"/>
              <a:gd name="connsiteY444" fmla="*/ 5803123 h 6352726"/>
              <a:gd name="connsiteX445" fmla="*/ 5249497 w 5856288"/>
              <a:gd name="connsiteY445" fmla="*/ 5788785 h 6352726"/>
              <a:gd name="connsiteX446" fmla="*/ 5231577 w 5856288"/>
              <a:gd name="connsiteY446" fmla="*/ 5786200 h 6352726"/>
              <a:gd name="connsiteX447" fmla="*/ 4701137 w 5856288"/>
              <a:gd name="connsiteY447" fmla="*/ 5785161 h 6352726"/>
              <a:gd name="connsiteX448" fmla="*/ 4701137 w 5856288"/>
              <a:gd name="connsiteY448" fmla="*/ 5887131 h 6352726"/>
              <a:gd name="connsiteX449" fmla="*/ 4701137 w 5856288"/>
              <a:gd name="connsiteY449" fmla="*/ 5887713 h 6352726"/>
              <a:gd name="connsiteX450" fmla="*/ 4701137 w 5856288"/>
              <a:gd name="connsiteY450" fmla="*/ 6084713 h 6352726"/>
              <a:gd name="connsiteX451" fmla="*/ 4735199 w 5856288"/>
              <a:gd name="connsiteY451" fmla="*/ 6108684 h 6352726"/>
              <a:gd name="connsiteX452" fmla="*/ 4815658 w 5856288"/>
              <a:gd name="connsiteY452" fmla="*/ 6108717 h 6352726"/>
              <a:gd name="connsiteX453" fmla="*/ 4851175 w 5856288"/>
              <a:gd name="connsiteY453" fmla="*/ 6129023 h 6352726"/>
              <a:gd name="connsiteX454" fmla="*/ 4855555 w 5856288"/>
              <a:gd name="connsiteY454" fmla="*/ 6129023 h 6352726"/>
              <a:gd name="connsiteX455" fmla="*/ 4891064 w 5856288"/>
              <a:gd name="connsiteY455" fmla="*/ 6108717 h 6352726"/>
              <a:gd name="connsiteX456" fmla="*/ 4971523 w 5856288"/>
              <a:gd name="connsiteY456" fmla="*/ 6108684 h 6352726"/>
              <a:gd name="connsiteX457" fmla="*/ 5005585 w 5856288"/>
              <a:gd name="connsiteY457" fmla="*/ 6084713 h 6352726"/>
              <a:gd name="connsiteX458" fmla="*/ 5005585 w 5856288"/>
              <a:gd name="connsiteY458" fmla="*/ 5887713 h 6352726"/>
              <a:gd name="connsiteX459" fmla="*/ 5005585 w 5856288"/>
              <a:gd name="connsiteY459" fmla="*/ 5887131 h 6352726"/>
              <a:gd name="connsiteX460" fmla="*/ 5005585 w 5856288"/>
              <a:gd name="connsiteY460" fmla="*/ 5785161 h 6352726"/>
              <a:gd name="connsiteX461" fmla="*/ 5005576 w 5856288"/>
              <a:gd name="connsiteY461" fmla="*/ 5785161 h 6352726"/>
              <a:gd name="connsiteX462" fmla="*/ 4715376 w 5856288"/>
              <a:gd name="connsiteY462" fmla="*/ 5766044 h 6352726"/>
              <a:gd name="connsiteX463" fmla="*/ 4715376 w 5856288"/>
              <a:gd name="connsiteY463" fmla="*/ 5778512 h 6352726"/>
              <a:gd name="connsiteX464" fmla="*/ 4991330 w 5856288"/>
              <a:gd name="connsiteY464" fmla="*/ 5778512 h 6352726"/>
              <a:gd name="connsiteX465" fmla="*/ 4991330 w 5856288"/>
              <a:gd name="connsiteY465" fmla="*/ 5766044 h 6352726"/>
              <a:gd name="connsiteX466" fmla="*/ 4901562 w 5856288"/>
              <a:gd name="connsiteY466" fmla="*/ 5746927 h 6352726"/>
              <a:gd name="connsiteX467" fmla="*/ 4901562 w 5856288"/>
              <a:gd name="connsiteY467" fmla="*/ 5759395 h 6352726"/>
              <a:gd name="connsiteX468" fmla="*/ 4984681 w 5856288"/>
              <a:gd name="connsiteY468" fmla="*/ 5759395 h 6352726"/>
              <a:gd name="connsiteX469" fmla="*/ 4984681 w 5856288"/>
              <a:gd name="connsiteY469" fmla="*/ 5746927 h 6352726"/>
              <a:gd name="connsiteX470" fmla="*/ 4811793 w 5856288"/>
              <a:gd name="connsiteY470" fmla="*/ 5746927 h 6352726"/>
              <a:gd name="connsiteX471" fmla="*/ 4811793 w 5856288"/>
              <a:gd name="connsiteY471" fmla="*/ 5759395 h 6352726"/>
              <a:gd name="connsiteX472" fmla="*/ 4894912 w 5856288"/>
              <a:gd name="connsiteY472" fmla="*/ 5759395 h 6352726"/>
              <a:gd name="connsiteX473" fmla="*/ 4894912 w 5856288"/>
              <a:gd name="connsiteY473" fmla="*/ 5746927 h 6352726"/>
              <a:gd name="connsiteX474" fmla="*/ 4722025 w 5856288"/>
              <a:gd name="connsiteY474" fmla="*/ 5746927 h 6352726"/>
              <a:gd name="connsiteX475" fmla="*/ 4722025 w 5856288"/>
              <a:gd name="connsiteY475" fmla="*/ 5759395 h 6352726"/>
              <a:gd name="connsiteX476" fmla="*/ 4805144 w 5856288"/>
              <a:gd name="connsiteY476" fmla="*/ 5759395 h 6352726"/>
              <a:gd name="connsiteX477" fmla="*/ 4805144 w 5856288"/>
              <a:gd name="connsiteY477" fmla="*/ 5746927 h 6352726"/>
              <a:gd name="connsiteX478" fmla="*/ 4946446 w 5856288"/>
              <a:gd name="connsiteY478" fmla="*/ 5727851 h 6352726"/>
              <a:gd name="connsiteX479" fmla="*/ 4946446 w 5856288"/>
              <a:gd name="connsiteY479" fmla="*/ 5740319 h 6352726"/>
              <a:gd name="connsiteX480" fmla="*/ 4984681 w 5856288"/>
              <a:gd name="connsiteY480" fmla="*/ 5740319 h 6352726"/>
              <a:gd name="connsiteX481" fmla="*/ 4984681 w 5856288"/>
              <a:gd name="connsiteY481" fmla="*/ 5727851 h 6352726"/>
              <a:gd name="connsiteX482" fmla="*/ 4766909 w 5856288"/>
              <a:gd name="connsiteY482" fmla="*/ 5727851 h 6352726"/>
              <a:gd name="connsiteX483" fmla="*/ 4766909 w 5856288"/>
              <a:gd name="connsiteY483" fmla="*/ 5740319 h 6352726"/>
              <a:gd name="connsiteX484" fmla="*/ 4850028 w 5856288"/>
              <a:gd name="connsiteY484" fmla="*/ 5740319 h 6352726"/>
              <a:gd name="connsiteX485" fmla="*/ 4850028 w 5856288"/>
              <a:gd name="connsiteY485" fmla="*/ 5727851 h 6352726"/>
              <a:gd name="connsiteX486" fmla="*/ 4722025 w 5856288"/>
              <a:gd name="connsiteY486" fmla="*/ 5727851 h 6352726"/>
              <a:gd name="connsiteX487" fmla="*/ 4722025 w 5856288"/>
              <a:gd name="connsiteY487" fmla="*/ 5740319 h 6352726"/>
              <a:gd name="connsiteX488" fmla="*/ 4760260 w 5856288"/>
              <a:gd name="connsiteY488" fmla="*/ 5740319 h 6352726"/>
              <a:gd name="connsiteX489" fmla="*/ 4760260 w 5856288"/>
              <a:gd name="connsiteY489" fmla="*/ 5727851 h 6352726"/>
              <a:gd name="connsiteX490" fmla="*/ 4856678 w 5856288"/>
              <a:gd name="connsiteY490" fmla="*/ 5727810 h 6352726"/>
              <a:gd name="connsiteX491" fmla="*/ 4856678 w 5856288"/>
              <a:gd name="connsiteY491" fmla="*/ 5740278 h 6352726"/>
              <a:gd name="connsiteX492" fmla="*/ 4939797 w 5856288"/>
              <a:gd name="connsiteY492" fmla="*/ 5740278 h 6352726"/>
              <a:gd name="connsiteX493" fmla="*/ 4939797 w 5856288"/>
              <a:gd name="connsiteY493" fmla="*/ 5727810 h 6352726"/>
              <a:gd name="connsiteX494" fmla="*/ 4901562 w 5856288"/>
              <a:gd name="connsiteY494" fmla="*/ 5708734 h 6352726"/>
              <a:gd name="connsiteX495" fmla="*/ 4901562 w 5856288"/>
              <a:gd name="connsiteY495" fmla="*/ 5721202 h 6352726"/>
              <a:gd name="connsiteX496" fmla="*/ 4984681 w 5856288"/>
              <a:gd name="connsiteY496" fmla="*/ 5721202 h 6352726"/>
              <a:gd name="connsiteX497" fmla="*/ 4984681 w 5856288"/>
              <a:gd name="connsiteY497" fmla="*/ 5708734 h 6352726"/>
              <a:gd name="connsiteX498" fmla="*/ 4811793 w 5856288"/>
              <a:gd name="connsiteY498" fmla="*/ 5708734 h 6352726"/>
              <a:gd name="connsiteX499" fmla="*/ 4811793 w 5856288"/>
              <a:gd name="connsiteY499" fmla="*/ 5721202 h 6352726"/>
              <a:gd name="connsiteX500" fmla="*/ 4894912 w 5856288"/>
              <a:gd name="connsiteY500" fmla="*/ 5721202 h 6352726"/>
              <a:gd name="connsiteX501" fmla="*/ 4894912 w 5856288"/>
              <a:gd name="connsiteY501" fmla="*/ 5708734 h 6352726"/>
              <a:gd name="connsiteX502" fmla="*/ 4722025 w 5856288"/>
              <a:gd name="connsiteY502" fmla="*/ 5708734 h 6352726"/>
              <a:gd name="connsiteX503" fmla="*/ 4722025 w 5856288"/>
              <a:gd name="connsiteY503" fmla="*/ 5721202 h 6352726"/>
              <a:gd name="connsiteX504" fmla="*/ 4805144 w 5856288"/>
              <a:gd name="connsiteY504" fmla="*/ 5721202 h 6352726"/>
              <a:gd name="connsiteX505" fmla="*/ 4805144 w 5856288"/>
              <a:gd name="connsiteY505" fmla="*/ 5708734 h 6352726"/>
              <a:gd name="connsiteX506" fmla="*/ 4941459 w 5856288"/>
              <a:gd name="connsiteY506" fmla="*/ 5686292 h 6352726"/>
              <a:gd name="connsiteX507" fmla="*/ 4925666 w 5856288"/>
              <a:gd name="connsiteY507" fmla="*/ 5702085 h 6352726"/>
              <a:gd name="connsiteX508" fmla="*/ 4978031 w 5856288"/>
              <a:gd name="connsiteY508" fmla="*/ 5702085 h 6352726"/>
              <a:gd name="connsiteX509" fmla="*/ 4962238 w 5856288"/>
              <a:gd name="connsiteY509" fmla="*/ 5686292 h 6352726"/>
              <a:gd name="connsiteX510" fmla="*/ 4875795 w 5856288"/>
              <a:gd name="connsiteY510" fmla="*/ 5686292 h 6352726"/>
              <a:gd name="connsiteX511" fmla="*/ 4860002 w 5856288"/>
              <a:gd name="connsiteY511" fmla="*/ 5702085 h 6352726"/>
              <a:gd name="connsiteX512" fmla="*/ 4912367 w 5856288"/>
              <a:gd name="connsiteY512" fmla="*/ 5702085 h 6352726"/>
              <a:gd name="connsiteX513" fmla="*/ 4896574 w 5856288"/>
              <a:gd name="connsiteY513" fmla="*/ 5686292 h 6352726"/>
              <a:gd name="connsiteX514" fmla="*/ 4810131 w 5856288"/>
              <a:gd name="connsiteY514" fmla="*/ 5686292 h 6352726"/>
              <a:gd name="connsiteX515" fmla="*/ 4794338 w 5856288"/>
              <a:gd name="connsiteY515" fmla="*/ 5702085 h 6352726"/>
              <a:gd name="connsiteX516" fmla="*/ 4846703 w 5856288"/>
              <a:gd name="connsiteY516" fmla="*/ 5702085 h 6352726"/>
              <a:gd name="connsiteX517" fmla="*/ 4830910 w 5856288"/>
              <a:gd name="connsiteY517" fmla="*/ 5686292 h 6352726"/>
              <a:gd name="connsiteX518" fmla="*/ 4744468 w 5856288"/>
              <a:gd name="connsiteY518" fmla="*/ 5686292 h 6352726"/>
              <a:gd name="connsiteX519" fmla="*/ 4728675 w 5856288"/>
              <a:gd name="connsiteY519" fmla="*/ 5702085 h 6352726"/>
              <a:gd name="connsiteX520" fmla="*/ 4781040 w 5856288"/>
              <a:gd name="connsiteY520" fmla="*/ 5702085 h 6352726"/>
              <a:gd name="connsiteX521" fmla="*/ 4765247 w 5856288"/>
              <a:gd name="connsiteY521" fmla="*/ 5686292 h 6352726"/>
              <a:gd name="connsiteX522" fmla="*/ 4959961 w 5856288"/>
              <a:gd name="connsiteY522" fmla="*/ 5649720 h 6352726"/>
              <a:gd name="connsiteX523" fmla="*/ 4959961 w 5856288"/>
              <a:gd name="connsiteY523" fmla="*/ 5662188 h 6352726"/>
              <a:gd name="connsiteX524" fmla="*/ 4966602 w 5856288"/>
              <a:gd name="connsiteY524" fmla="*/ 5668837 h 6352726"/>
              <a:gd name="connsiteX525" fmla="*/ 4966602 w 5856288"/>
              <a:gd name="connsiteY525" fmla="*/ 5682086 h 6352726"/>
              <a:gd name="connsiteX526" fmla="*/ 4984681 w 5856288"/>
              <a:gd name="connsiteY526" fmla="*/ 5700165 h 6352726"/>
              <a:gd name="connsiteX527" fmla="*/ 5002759 w 5856288"/>
              <a:gd name="connsiteY527" fmla="*/ 5682086 h 6352726"/>
              <a:gd name="connsiteX528" fmla="*/ 5002759 w 5856288"/>
              <a:gd name="connsiteY528" fmla="*/ 5668837 h 6352726"/>
              <a:gd name="connsiteX529" fmla="*/ 5009408 w 5856288"/>
              <a:gd name="connsiteY529" fmla="*/ 5662188 h 6352726"/>
              <a:gd name="connsiteX530" fmla="*/ 5009408 w 5856288"/>
              <a:gd name="connsiteY530" fmla="*/ 5649720 h 6352726"/>
              <a:gd name="connsiteX531" fmla="*/ 4997364 w 5856288"/>
              <a:gd name="connsiteY531" fmla="*/ 5649720 h 6352726"/>
              <a:gd name="connsiteX532" fmla="*/ 4997364 w 5856288"/>
              <a:gd name="connsiteY532" fmla="*/ 5658863 h 6352726"/>
              <a:gd name="connsiteX533" fmla="*/ 4990707 w 5856288"/>
              <a:gd name="connsiteY533" fmla="*/ 5658863 h 6352726"/>
              <a:gd name="connsiteX534" fmla="*/ 4990707 w 5856288"/>
              <a:gd name="connsiteY534" fmla="*/ 5649720 h 6352726"/>
              <a:gd name="connsiteX535" fmla="*/ 4978654 w 5856288"/>
              <a:gd name="connsiteY535" fmla="*/ 5649720 h 6352726"/>
              <a:gd name="connsiteX536" fmla="*/ 4978654 w 5856288"/>
              <a:gd name="connsiteY536" fmla="*/ 5658863 h 6352726"/>
              <a:gd name="connsiteX537" fmla="*/ 4972005 w 5856288"/>
              <a:gd name="connsiteY537" fmla="*/ 5658863 h 6352726"/>
              <a:gd name="connsiteX538" fmla="*/ 4972005 w 5856288"/>
              <a:gd name="connsiteY538" fmla="*/ 5649720 h 6352726"/>
              <a:gd name="connsiteX539" fmla="*/ 4893981 w 5856288"/>
              <a:gd name="connsiteY539" fmla="*/ 5649720 h 6352726"/>
              <a:gd name="connsiteX540" fmla="*/ 4893981 w 5856288"/>
              <a:gd name="connsiteY540" fmla="*/ 5662188 h 6352726"/>
              <a:gd name="connsiteX541" fmla="*/ 4900622 w 5856288"/>
              <a:gd name="connsiteY541" fmla="*/ 5668837 h 6352726"/>
              <a:gd name="connsiteX542" fmla="*/ 4900622 w 5856288"/>
              <a:gd name="connsiteY542" fmla="*/ 5682086 h 6352726"/>
              <a:gd name="connsiteX543" fmla="*/ 4918701 w 5856288"/>
              <a:gd name="connsiteY543" fmla="*/ 5700165 h 6352726"/>
              <a:gd name="connsiteX544" fmla="*/ 4936779 w 5856288"/>
              <a:gd name="connsiteY544" fmla="*/ 5682086 h 6352726"/>
              <a:gd name="connsiteX545" fmla="*/ 4936779 w 5856288"/>
              <a:gd name="connsiteY545" fmla="*/ 5668837 h 6352726"/>
              <a:gd name="connsiteX546" fmla="*/ 4943428 w 5856288"/>
              <a:gd name="connsiteY546" fmla="*/ 5662188 h 6352726"/>
              <a:gd name="connsiteX547" fmla="*/ 4943428 w 5856288"/>
              <a:gd name="connsiteY547" fmla="*/ 5649720 h 6352726"/>
              <a:gd name="connsiteX548" fmla="*/ 4931384 w 5856288"/>
              <a:gd name="connsiteY548" fmla="*/ 5649720 h 6352726"/>
              <a:gd name="connsiteX549" fmla="*/ 4931384 w 5856288"/>
              <a:gd name="connsiteY549" fmla="*/ 5658863 h 6352726"/>
              <a:gd name="connsiteX550" fmla="*/ 4924727 w 5856288"/>
              <a:gd name="connsiteY550" fmla="*/ 5658863 h 6352726"/>
              <a:gd name="connsiteX551" fmla="*/ 4924727 w 5856288"/>
              <a:gd name="connsiteY551" fmla="*/ 5649720 h 6352726"/>
              <a:gd name="connsiteX552" fmla="*/ 4912683 w 5856288"/>
              <a:gd name="connsiteY552" fmla="*/ 5649720 h 6352726"/>
              <a:gd name="connsiteX553" fmla="*/ 4912683 w 5856288"/>
              <a:gd name="connsiteY553" fmla="*/ 5658863 h 6352726"/>
              <a:gd name="connsiteX554" fmla="*/ 4906033 w 5856288"/>
              <a:gd name="connsiteY554" fmla="*/ 5658863 h 6352726"/>
              <a:gd name="connsiteX555" fmla="*/ 4906033 w 5856288"/>
              <a:gd name="connsiteY555" fmla="*/ 5649720 h 6352726"/>
              <a:gd name="connsiteX556" fmla="*/ 4828633 w 5856288"/>
              <a:gd name="connsiteY556" fmla="*/ 5649720 h 6352726"/>
              <a:gd name="connsiteX557" fmla="*/ 4828633 w 5856288"/>
              <a:gd name="connsiteY557" fmla="*/ 5662188 h 6352726"/>
              <a:gd name="connsiteX558" fmla="*/ 4835274 w 5856288"/>
              <a:gd name="connsiteY558" fmla="*/ 5668837 h 6352726"/>
              <a:gd name="connsiteX559" fmla="*/ 4835274 w 5856288"/>
              <a:gd name="connsiteY559" fmla="*/ 5682086 h 6352726"/>
              <a:gd name="connsiteX560" fmla="*/ 4853353 w 5856288"/>
              <a:gd name="connsiteY560" fmla="*/ 5700165 h 6352726"/>
              <a:gd name="connsiteX561" fmla="*/ 4871431 w 5856288"/>
              <a:gd name="connsiteY561" fmla="*/ 5682086 h 6352726"/>
              <a:gd name="connsiteX562" fmla="*/ 4871431 w 5856288"/>
              <a:gd name="connsiteY562" fmla="*/ 5668837 h 6352726"/>
              <a:gd name="connsiteX563" fmla="*/ 4878080 w 5856288"/>
              <a:gd name="connsiteY563" fmla="*/ 5662188 h 6352726"/>
              <a:gd name="connsiteX564" fmla="*/ 4878080 w 5856288"/>
              <a:gd name="connsiteY564" fmla="*/ 5649720 h 6352726"/>
              <a:gd name="connsiteX565" fmla="*/ 4866036 w 5856288"/>
              <a:gd name="connsiteY565" fmla="*/ 5649720 h 6352726"/>
              <a:gd name="connsiteX566" fmla="*/ 4866036 w 5856288"/>
              <a:gd name="connsiteY566" fmla="*/ 5658863 h 6352726"/>
              <a:gd name="connsiteX567" fmla="*/ 4859379 w 5856288"/>
              <a:gd name="connsiteY567" fmla="*/ 5658863 h 6352726"/>
              <a:gd name="connsiteX568" fmla="*/ 4859379 w 5856288"/>
              <a:gd name="connsiteY568" fmla="*/ 5649720 h 6352726"/>
              <a:gd name="connsiteX569" fmla="*/ 4847326 w 5856288"/>
              <a:gd name="connsiteY569" fmla="*/ 5649720 h 6352726"/>
              <a:gd name="connsiteX570" fmla="*/ 4847326 w 5856288"/>
              <a:gd name="connsiteY570" fmla="*/ 5658863 h 6352726"/>
              <a:gd name="connsiteX571" fmla="*/ 4840677 w 5856288"/>
              <a:gd name="connsiteY571" fmla="*/ 5658863 h 6352726"/>
              <a:gd name="connsiteX572" fmla="*/ 4840677 w 5856288"/>
              <a:gd name="connsiteY572" fmla="*/ 5649720 h 6352726"/>
              <a:gd name="connsiteX573" fmla="*/ 4763285 w 5856288"/>
              <a:gd name="connsiteY573" fmla="*/ 5649720 h 6352726"/>
              <a:gd name="connsiteX574" fmla="*/ 4763285 w 5856288"/>
              <a:gd name="connsiteY574" fmla="*/ 5662188 h 6352726"/>
              <a:gd name="connsiteX575" fmla="*/ 4769918 w 5856288"/>
              <a:gd name="connsiteY575" fmla="*/ 5668837 h 6352726"/>
              <a:gd name="connsiteX576" fmla="*/ 4769918 w 5856288"/>
              <a:gd name="connsiteY576" fmla="*/ 5682086 h 6352726"/>
              <a:gd name="connsiteX577" fmla="*/ 4787996 w 5856288"/>
              <a:gd name="connsiteY577" fmla="*/ 5700165 h 6352726"/>
              <a:gd name="connsiteX578" fmla="*/ 4806083 w 5856288"/>
              <a:gd name="connsiteY578" fmla="*/ 5682086 h 6352726"/>
              <a:gd name="connsiteX579" fmla="*/ 4806083 w 5856288"/>
              <a:gd name="connsiteY579" fmla="*/ 5668837 h 6352726"/>
              <a:gd name="connsiteX580" fmla="*/ 4812724 w 5856288"/>
              <a:gd name="connsiteY580" fmla="*/ 5662188 h 6352726"/>
              <a:gd name="connsiteX581" fmla="*/ 4812724 w 5856288"/>
              <a:gd name="connsiteY581" fmla="*/ 5649720 h 6352726"/>
              <a:gd name="connsiteX582" fmla="*/ 4800680 w 5856288"/>
              <a:gd name="connsiteY582" fmla="*/ 5649720 h 6352726"/>
              <a:gd name="connsiteX583" fmla="*/ 4800680 w 5856288"/>
              <a:gd name="connsiteY583" fmla="*/ 5658863 h 6352726"/>
              <a:gd name="connsiteX584" fmla="*/ 4794022 w 5856288"/>
              <a:gd name="connsiteY584" fmla="*/ 5658863 h 6352726"/>
              <a:gd name="connsiteX585" fmla="*/ 4794022 w 5856288"/>
              <a:gd name="connsiteY585" fmla="*/ 5649720 h 6352726"/>
              <a:gd name="connsiteX586" fmla="*/ 4781978 w 5856288"/>
              <a:gd name="connsiteY586" fmla="*/ 5649720 h 6352726"/>
              <a:gd name="connsiteX587" fmla="*/ 4781978 w 5856288"/>
              <a:gd name="connsiteY587" fmla="*/ 5658863 h 6352726"/>
              <a:gd name="connsiteX588" fmla="*/ 4775329 w 5856288"/>
              <a:gd name="connsiteY588" fmla="*/ 5658863 h 6352726"/>
              <a:gd name="connsiteX589" fmla="*/ 4775329 w 5856288"/>
              <a:gd name="connsiteY589" fmla="*/ 5649720 h 6352726"/>
              <a:gd name="connsiteX590" fmla="*/ 4697306 w 5856288"/>
              <a:gd name="connsiteY590" fmla="*/ 5649720 h 6352726"/>
              <a:gd name="connsiteX591" fmla="*/ 4697306 w 5856288"/>
              <a:gd name="connsiteY591" fmla="*/ 5662188 h 6352726"/>
              <a:gd name="connsiteX592" fmla="*/ 4703947 w 5856288"/>
              <a:gd name="connsiteY592" fmla="*/ 5668837 h 6352726"/>
              <a:gd name="connsiteX593" fmla="*/ 4703947 w 5856288"/>
              <a:gd name="connsiteY593" fmla="*/ 5682086 h 6352726"/>
              <a:gd name="connsiteX594" fmla="*/ 4722026 w 5856288"/>
              <a:gd name="connsiteY594" fmla="*/ 5700165 h 6352726"/>
              <a:gd name="connsiteX595" fmla="*/ 4740104 w 5856288"/>
              <a:gd name="connsiteY595" fmla="*/ 5682086 h 6352726"/>
              <a:gd name="connsiteX596" fmla="*/ 4740104 w 5856288"/>
              <a:gd name="connsiteY596" fmla="*/ 5668837 h 6352726"/>
              <a:gd name="connsiteX597" fmla="*/ 4746753 w 5856288"/>
              <a:gd name="connsiteY597" fmla="*/ 5662188 h 6352726"/>
              <a:gd name="connsiteX598" fmla="*/ 4746753 w 5856288"/>
              <a:gd name="connsiteY598" fmla="*/ 5649720 h 6352726"/>
              <a:gd name="connsiteX599" fmla="*/ 4734709 w 5856288"/>
              <a:gd name="connsiteY599" fmla="*/ 5649720 h 6352726"/>
              <a:gd name="connsiteX600" fmla="*/ 4734709 w 5856288"/>
              <a:gd name="connsiteY600" fmla="*/ 5658863 h 6352726"/>
              <a:gd name="connsiteX601" fmla="*/ 4728052 w 5856288"/>
              <a:gd name="connsiteY601" fmla="*/ 5658863 h 6352726"/>
              <a:gd name="connsiteX602" fmla="*/ 4728052 w 5856288"/>
              <a:gd name="connsiteY602" fmla="*/ 5649720 h 6352726"/>
              <a:gd name="connsiteX603" fmla="*/ 4715999 w 5856288"/>
              <a:gd name="connsiteY603" fmla="*/ 5649720 h 6352726"/>
              <a:gd name="connsiteX604" fmla="*/ 4715999 w 5856288"/>
              <a:gd name="connsiteY604" fmla="*/ 5658863 h 6352726"/>
              <a:gd name="connsiteX605" fmla="*/ 4709350 w 5856288"/>
              <a:gd name="connsiteY605" fmla="*/ 5658863 h 6352726"/>
              <a:gd name="connsiteX606" fmla="*/ 4709350 w 5856288"/>
              <a:gd name="connsiteY606" fmla="*/ 5649720 h 6352726"/>
              <a:gd name="connsiteX607" fmla="*/ 0 w 5856288"/>
              <a:gd name="connsiteY607" fmla="*/ 0 h 6352726"/>
              <a:gd name="connsiteX608" fmla="*/ 5856288 w 5856288"/>
              <a:gd name="connsiteY608" fmla="*/ 0 h 6352726"/>
              <a:gd name="connsiteX609" fmla="*/ 5856288 w 5856288"/>
              <a:gd name="connsiteY609" fmla="*/ 6352726 h 6352726"/>
              <a:gd name="connsiteX610" fmla="*/ 0 w 5856288"/>
              <a:gd name="connsiteY610" fmla="*/ 6352726 h 635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6288" h="6352726">
                <a:moveTo>
                  <a:pt x="4900664" y="6045057"/>
                </a:moveTo>
                <a:cubicBezTo>
                  <a:pt x="4901395" y="6046046"/>
                  <a:pt x="4902526" y="6047467"/>
                  <a:pt x="4903523" y="6048622"/>
                </a:cubicBezTo>
                <a:cubicBezTo>
                  <a:pt x="4903523" y="6048622"/>
                  <a:pt x="4902276" y="6049778"/>
                  <a:pt x="4901636" y="6050800"/>
                </a:cubicBezTo>
                <a:lnTo>
                  <a:pt x="4901628" y="6050800"/>
                </a:lnTo>
                <a:cubicBezTo>
                  <a:pt x="4901196" y="6051482"/>
                  <a:pt x="4900348" y="6052853"/>
                  <a:pt x="4900140" y="6053227"/>
                </a:cubicBezTo>
                <a:cubicBezTo>
                  <a:pt x="4899334" y="6052329"/>
                  <a:pt x="4898420" y="6051182"/>
                  <a:pt x="4897630" y="6050218"/>
                </a:cubicBezTo>
                <a:cubicBezTo>
                  <a:pt x="4898328" y="6048847"/>
                  <a:pt x="4899824" y="6046237"/>
                  <a:pt x="4900664" y="6045057"/>
                </a:cubicBezTo>
                <a:close/>
                <a:moveTo>
                  <a:pt x="4806025" y="6045057"/>
                </a:moveTo>
                <a:cubicBezTo>
                  <a:pt x="4806864" y="6046237"/>
                  <a:pt x="4808360" y="6048847"/>
                  <a:pt x="4809058" y="6050218"/>
                </a:cubicBezTo>
                <a:cubicBezTo>
                  <a:pt x="4808269" y="6051182"/>
                  <a:pt x="4807346" y="6052338"/>
                  <a:pt x="4806548" y="6053227"/>
                </a:cubicBezTo>
                <a:lnTo>
                  <a:pt x="4806540" y="6053227"/>
                </a:lnTo>
                <a:cubicBezTo>
                  <a:pt x="4806332" y="6052853"/>
                  <a:pt x="4805476" y="6051482"/>
                  <a:pt x="4805052" y="6050800"/>
                </a:cubicBezTo>
                <a:cubicBezTo>
                  <a:pt x="4804404" y="6049778"/>
                  <a:pt x="4803165" y="6048622"/>
                  <a:pt x="4803165" y="6048622"/>
                </a:cubicBezTo>
                <a:cubicBezTo>
                  <a:pt x="4804163" y="6047467"/>
                  <a:pt x="4805293" y="6046046"/>
                  <a:pt x="4806025" y="6045057"/>
                </a:cubicBezTo>
                <a:close/>
                <a:moveTo>
                  <a:pt x="4891633" y="6042191"/>
                </a:moveTo>
                <a:lnTo>
                  <a:pt x="4891637" y="6042197"/>
                </a:lnTo>
                <a:lnTo>
                  <a:pt x="4891629" y="6042197"/>
                </a:lnTo>
                <a:close/>
                <a:moveTo>
                  <a:pt x="4815030" y="6042190"/>
                </a:moveTo>
                <a:lnTo>
                  <a:pt x="4815035" y="6042197"/>
                </a:lnTo>
                <a:lnTo>
                  <a:pt x="4815026" y="6042197"/>
                </a:lnTo>
                <a:close/>
                <a:moveTo>
                  <a:pt x="4896574" y="6039604"/>
                </a:moveTo>
                <a:cubicBezTo>
                  <a:pt x="4897422" y="6040851"/>
                  <a:pt x="4898328" y="6041998"/>
                  <a:pt x="4899134" y="6043070"/>
                </a:cubicBezTo>
                <a:cubicBezTo>
                  <a:pt x="4899134" y="6043070"/>
                  <a:pt x="4897971" y="6044225"/>
                  <a:pt x="4897115" y="6045655"/>
                </a:cubicBezTo>
                <a:cubicBezTo>
                  <a:pt x="4896957" y="6045913"/>
                  <a:pt x="4895893" y="6047484"/>
                  <a:pt x="4895693" y="6047833"/>
                </a:cubicBezTo>
                <a:cubicBezTo>
                  <a:pt x="4894879" y="6046777"/>
                  <a:pt x="4894097" y="6045713"/>
                  <a:pt x="4893341" y="6044649"/>
                </a:cubicBezTo>
                <a:cubicBezTo>
                  <a:pt x="4894047" y="6043261"/>
                  <a:pt x="4895718" y="6040793"/>
                  <a:pt x="4896574" y="6039604"/>
                </a:cubicBezTo>
                <a:close/>
                <a:moveTo>
                  <a:pt x="4810097" y="6039604"/>
                </a:moveTo>
                <a:cubicBezTo>
                  <a:pt x="4810954" y="6040793"/>
                  <a:pt x="4812616" y="6043261"/>
                  <a:pt x="4813331" y="6044649"/>
                </a:cubicBezTo>
                <a:cubicBezTo>
                  <a:pt x="4812583" y="6045713"/>
                  <a:pt x="4811793" y="6046777"/>
                  <a:pt x="4810979" y="6047833"/>
                </a:cubicBezTo>
                <a:cubicBezTo>
                  <a:pt x="4810779" y="6047484"/>
                  <a:pt x="4809715" y="6045913"/>
                  <a:pt x="4809557" y="6045655"/>
                </a:cubicBezTo>
                <a:cubicBezTo>
                  <a:pt x="4808693" y="6044217"/>
                  <a:pt x="4807537" y="6043070"/>
                  <a:pt x="4807537" y="6043070"/>
                </a:cubicBezTo>
                <a:cubicBezTo>
                  <a:pt x="4808344" y="6041998"/>
                  <a:pt x="4809250" y="6040851"/>
                  <a:pt x="4810097" y="6039604"/>
                </a:cubicBezTo>
                <a:close/>
                <a:moveTo>
                  <a:pt x="4927362" y="6034285"/>
                </a:moveTo>
                <a:lnTo>
                  <a:pt x="4930844" y="6039704"/>
                </a:lnTo>
                <a:lnTo>
                  <a:pt x="4925774" y="6040094"/>
                </a:lnTo>
                <a:cubicBezTo>
                  <a:pt x="4924718" y="6038507"/>
                  <a:pt x="4923463" y="6036312"/>
                  <a:pt x="4922765" y="6034609"/>
                </a:cubicBezTo>
                <a:close/>
                <a:moveTo>
                  <a:pt x="4779319" y="6034285"/>
                </a:moveTo>
                <a:lnTo>
                  <a:pt x="4783915" y="6034609"/>
                </a:lnTo>
                <a:cubicBezTo>
                  <a:pt x="4783217" y="6036312"/>
                  <a:pt x="4781962" y="6038507"/>
                  <a:pt x="4780906" y="6040094"/>
                </a:cubicBezTo>
                <a:lnTo>
                  <a:pt x="4775836" y="6039704"/>
                </a:lnTo>
                <a:close/>
                <a:moveTo>
                  <a:pt x="4927362" y="6034284"/>
                </a:moveTo>
                <a:lnTo>
                  <a:pt x="4927370" y="6034284"/>
                </a:lnTo>
                <a:lnTo>
                  <a:pt x="4927362" y="6034285"/>
                </a:lnTo>
                <a:close/>
                <a:moveTo>
                  <a:pt x="4779310" y="6034284"/>
                </a:moveTo>
                <a:lnTo>
                  <a:pt x="4779319" y="6034284"/>
                </a:lnTo>
                <a:lnTo>
                  <a:pt x="4779319" y="6034285"/>
                </a:lnTo>
                <a:close/>
                <a:moveTo>
                  <a:pt x="4892767" y="6033520"/>
                </a:moveTo>
                <a:cubicBezTo>
                  <a:pt x="4893524" y="6034850"/>
                  <a:pt x="4894305" y="6036022"/>
                  <a:pt x="4895211" y="6037426"/>
                </a:cubicBezTo>
                <a:cubicBezTo>
                  <a:pt x="4895211" y="6037426"/>
                  <a:pt x="4893898" y="6038756"/>
                  <a:pt x="4893117" y="6039945"/>
                </a:cubicBezTo>
                <a:lnTo>
                  <a:pt x="4891633" y="6042191"/>
                </a:lnTo>
                <a:lnTo>
                  <a:pt x="4889534" y="6038773"/>
                </a:lnTo>
                <a:cubicBezTo>
                  <a:pt x="4890241" y="6037318"/>
                  <a:pt x="4891920" y="6034708"/>
                  <a:pt x="4892767" y="6033520"/>
                </a:cubicBezTo>
                <a:close/>
                <a:moveTo>
                  <a:pt x="4813896" y="6033520"/>
                </a:moveTo>
                <a:cubicBezTo>
                  <a:pt x="4814752" y="6034708"/>
                  <a:pt x="4816423" y="6037318"/>
                  <a:pt x="4817129" y="6038773"/>
                </a:cubicBezTo>
                <a:lnTo>
                  <a:pt x="4815030" y="6042190"/>
                </a:lnTo>
                <a:lnTo>
                  <a:pt x="4813547" y="6039945"/>
                </a:lnTo>
                <a:cubicBezTo>
                  <a:pt x="4812766" y="6038756"/>
                  <a:pt x="4811452" y="6037426"/>
                  <a:pt x="4811452" y="6037426"/>
                </a:cubicBezTo>
                <a:cubicBezTo>
                  <a:pt x="4812358" y="6036022"/>
                  <a:pt x="4813140" y="6034850"/>
                  <a:pt x="4813896" y="6033520"/>
                </a:cubicBezTo>
                <a:close/>
                <a:moveTo>
                  <a:pt x="4924145" y="6027610"/>
                </a:moveTo>
                <a:lnTo>
                  <a:pt x="4924153" y="6027610"/>
                </a:lnTo>
                <a:cubicBezTo>
                  <a:pt x="4924718" y="6028915"/>
                  <a:pt x="4925541" y="6030561"/>
                  <a:pt x="4926464" y="6032323"/>
                </a:cubicBezTo>
                <a:lnTo>
                  <a:pt x="4922083" y="6032614"/>
                </a:lnTo>
                <a:cubicBezTo>
                  <a:pt x="4921635" y="6031475"/>
                  <a:pt x="4920870" y="6029347"/>
                  <a:pt x="4920404" y="6027685"/>
                </a:cubicBezTo>
                <a:close/>
                <a:moveTo>
                  <a:pt x="4782510" y="6027610"/>
                </a:moveTo>
                <a:lnTo>
                  <a:pt x="4786251" y="6027685"/>
                </a:lnTo>
                <a:lnTo>
                  <a:pt x="4786259" y="6027685"/>
                </a:lnTo>
                <a:cubicBezTo>
                  <a:pt x="4785794" y="6029347"/>
                  <a:pt x="4785029" y="6031475"/>
                  <a:pt x="4784580" y="6032614"/>
                </a:cubicBezTo>
                <a:lnTo>
                  <a:pt x="4780200" y="6032323"/>
                </a:lnTo>
                <a:cubicBezTo>
                  <a:pt x="4781122" y="6030561"/>
                  <a:pt x="4781953" y="6028915"/>
                  <a:pt x="4782510" y="6027610"/>
                </a:cubicBezTo>
                <a:close/>
                <a:moveTo>
                  <a:pt x="4921643" y="6020437"/>
                </a:moveTo>
                <a:cubicBezTo>
                  <a:pt x="4922042" y="6022107"/>
                  <a:pt x="4922507" y="6023662"/>
                  <a:pt x="4923280" y="6025507"/>
                </a:cubicBezTo>
                <a:lnTo>
                  <a:pt x="4919914" y="6025441"/>
                </a:lnTo>
                <a:cubicBezTo>
                  <a:pt x="4919498" y="6024077"/>
                  <a:pt x="4919058" y="6022465"/>
                  <a:pt x="4918850" y="6020611"/>
                </a:cubicBezTo>
                <a:close/>
                <a:moveTo>
                  <a:pt x="4785029" y="6020437"/>
                </a:moveTo>
                <a:lnTo>
                  <a:pt x="4787822" y="6020611"/>
                </a:lnTo>
                <a:cubicBezTo>
                  <a:pt x="4787614" y="6022465"/>
                  <a:pt x="4787182" y="6024077"/>
                  <a:pt x="4786758" y="6025441"/>
                </a:cubicBezTo>
                <a:lnTo>
                  <a:pt x="4783391" y="6025507"/>
                </a:lnTo>
                <a:cubicBezTo>
                  <a:pt x="4784164" y="6023662"/>
                  <a:pt x="4784630" y="6022107"/>
                  <a:pt x="4785029" y="6020437"/>
                </a:cubicBezTo>
                <a:close/>
                <a:moveTo>
                  <a:pt x="4871265" y="5979218"/>
                </a:moveTo>
                <a:cubicBezTo>
                  <a:pt x="4873409" y="5980091"/>
                  <a:pt x="4877390" y="5980340"/>
                  <a:pt x="4880408" y="5980116"/>
                </a:cubicBezTo>
                <a:cubicBezTo>
                  <a:pt x="4880591" y="5980099"/>
                  <a:pt x="4880740" y="5980249"/>
                  <a:pt x="4880740" y="5980432"/>
                </a:cubicBezTo>
                <a:cubicBezTo>
                  <a:pt x="4880740" y="5984014"/>
                  <a:pt x="4880649" y="5987031"/>
                  <a:pt x="4880965" y="5990813"/>
                </a:cubicBezTo>
                <a:cubicBezTo>
                  <a:pt x="4881048" y="5991811"/>
                  <a:pt x="4880441" y="5992758"/>
                  <a:pt x="4879485" y="5993057"/>
                </a:cubicBezTo>
                <a:cubicBezTo>
                  <a:pt x="4876318" y="5994063"/>
                  <a:pt x="4873151" y="5994736"/>
                  <a:pt x="4872112" y="5994953"/>
                </a:cubicBezTo>
                <a:cubicBezTo>
                  <a:pt x="4871921" y="5994994"/>
                  <a:pt x="4871738" y="5994853"/>
                  <a:pt x="4871713" y="5994662"/>
                </a:cubicBezTo>
                <a:cubicBezTo>
                  <a:pt x="4871157" y="5989134"/>
                  <a:pt x="4871215" y="5983108"/>
                  <a:pt x="4871265" y="5979218"/>
                </a:cubicBezTo>
                <a:close/>
                <a:moveTo>
                  <a:pt x="4835407" y="5979210"/>
                </a:moveTo>
                <a:cubicBezTo>
                  <a:pt x="4835457" y="5983100"/>
                  <a:pt x="4835515" y="5989126"/>
                  <a:pt x="4834958" y="5994653"/>
                </a:cubicBezTo>
                <a:cubicBezTo>
                  <a:pt x="4834942" y="5994853"/>
                  <a:pt x="4834759" y="5994986"/>
                  <a:pt x="4834559" y="5994944"/>
                </a:cubicBezTo>
                <a:cubicBezTo>
                  <a:pt x="4833512" y="5994728"/>
                  <a:pt x="4830354" y="5994055"/>
                  <a:pt x="4827187" y="5993049"/>
                </a:cubicBezTo>
                <a:cubicBezTo>
                  <a:pt x="4826231" y="5992750"/>
                  <a:pt x="4825616" y="5991802"/>
                  <a:pt x="4825707" y="5990805"/>
                </a:cubicBezTo>
                <a:cubicBezTo>
                  <a:pt x="4826031" y="5987023"/>
                  <a:pt x="4825940" y="5984006"/>
                  <a:pt x="4825932" y="5980423"/>
                </a:cubicBezTo>
                <a:cubicBezTo>
                  <a:pt x="4825932" y="5980241"/>
                  <a:pt x="4826081" y="5980091"/>
                  <a:pt x="4826264" y="5980108"/>
                </a:cubicBezTo>
                <a:cubicBezTo>
                  <a:pt x="4829281" y="5980324"/>
                  <a:pt x="4833263" y="5980074"/>
                  <a:pt x="4835407" y="5979210"/>
                </a:cubicBezTo>
                <a:close/>
                <a:moveTo>
                  <a:pt x="4923538" y="5966360"/>
                </a:moveTo>
                <a:cubicBezTo>
                  <a:pt x="4923954" y="5966202"/>
                  <a:pt x="4924411" y="5966426"/>
                  <a:pt x="4924785" y="5966667"/>
                </a:cubicBezTo>
                <a:cubicBezTo>
                  <a:pt x="4926638" y="5967881"/>
                  <a:pt x="4928076" y="5969718"/>
                  <a:pt x="4928841" y="5971796"/>
                </a:cubicBezTo>
                <a:cubicBezTo>
                  <a:pt x="4929639" y="5973965"/>
                  <a:pt x="4930071" y="5976243"/>
                  <a:pt x="4929340" y="5978503"/>
                </a:cubicBezTo>
                <a:cubicBezTo>
                  <a:pt x="4929207" y="5978927"/>
                  <a:pt x="4928991" y="5979376"/>
                  <a:pt x="4928583" y="5979542"/>
                </a:cubicBezTo>
                <a:cubicBezTo>
                  <a:pt x="4928143" y="5979717"/>
                  <a:pt x="4927652" y="5979493"/>
                  <a:pt x="4927245" y="5979243"/>
                </a:cubicBezTo>
                <a:cubicBezTo>
                  <a:pt x="4925450" y="5978138"/>
                  <a:pt x="4924469" y="5976442"/>
                  <a:pt x="4923048" y="5974971"/>
                </a:cubicBezTo>
                <a:lnTo>
                  <a:pt x="4923056" y="5974963"/>
                </a:lnTo>
                <a:cubicBezTo>
                  <a:pt x="4922100" y="5973965"/>
                  <a:pt x="4921136" y="5972968"/>
                  <a:pt x="4920180" y="5971979"/>
                </a:cubicBezTo>
                <a:cubicBezTo>
                  <a:pt x="4919806" y="5971571"/>
                  <a:pt x="4919814" y="5971056"/>
                  <a:pt x="4919989" y="5970574"/>
                </a:cubicBezTo>
                <a:cubicBezTo>
                  <a:pt x="4920105" y="5970241"/>
                  <a:pt x="4920305" y="5969926"/>
                  <a:pt x="4920504" y="5969676"/>
                </a:cubicBezTo>
                <a:cubicBezTo>
                  <a:pt x="4921294" y="5968704"/>
                  <a:pt x="4922158" y="5967773"/>
                  <a:pt x="4922981" y="5966825"/>
                </a:cubicBezTo>
                <a:cubicBezTo>
                  <a:pt x="4923139" y="5966642"/>
                  <a:pt x="4923314" y="5966443"/>
                  <a:pt x="4923538" y="5966360"/>
                </a:cubicBezTo>
                <a:close/>
                <a:moveTo>
                  <a:pt x="4783125" y="5966351"/>
                </a:moveTo>
                <a:cubicBezTo>
                  <a:pt x="4783358" y="5966443"/>
                  <a:pt x="4783524" y="5966634"/>
                  <a:pt x="4783682" y="5966817"/>
                </a:cubicBezTo>
                <a:cubicBezTo>
                  <a:pt x="4784505" y="5967764"/>
                  <a:pt x="4785361" y="5968695"/>
                  <a:pt x="4786159" y="5969668"/>
                </a:cubicBezTo>
                <a:cubicBezTo>
                  <a:pt x="4786359" y="5969917"/>
                  <a:pt x="4786558" y="5970233"/>
                  <a:pt x="4786675" y="5970566"/>
                </a:cubicBezTo>
                <a:cubicBezTo>
                  <a:pt x="4786849" y="5971048"/>
                  <a:pt x="4786849" y="5971563"/>
                  <a:pt x="4786483" y="5971970"/>
                </a:cubicBezTo>
                <a:cubicBezTo>
                  <a:pt x="4785528" y="5972968"/>
                  <a:pt x="4784563" y="5973965"/>
                  <a:pt x="4783607" y="5974954"/>
                </a:cubicBezTo>
                <a:cubicBezTo>
                  <a:pt x="4782194" y="5976425"/>
                  <a:pt x="4781205" y="5978121"/>
                  <a:pt x="4779410" y="5979227"/>
                </a:cubicBezTo>
                <a:lnTo>
                  <a:pt x="4779418" y="5979235"/>
                </a:lnTo>
                <a:cubicBezTo>
                  <a:pt x="4779011" y="5979484"/>
                  <a:pt x="4778521" y="5979709"/>
                  <a:pt x="4778080" y="5979534"/>
                </a:cubicBezTo>
                <a:cubicBezTo>
                  <a:pt x="4777665" y="5979368"/>
                  <a:pt x="4777457" y="5978919"/>
                  <a:pt x="4777324" y="5978495"/>
                </a:cubicBezTo>
                <a:cubicBezTo>
                  <a:pt x="4776592" y="5976234"/>
                  <a:pt x="4777033" y="5973957"/>
                  <a:pt x="4777822" y="5971787"/>
                </a:cubicBezTo>
                <a:cubicBezTo>
                  <a:pt x="4778587" y="5969709"/>
                  <a:pt x="4780017" y="5967873"/>
                  <a:pt x="4781879" y="5966659"/>
                </a:cubicBezTo>
                <a:cubicBezTo>
                  <a:pt x="4782253" y="5966418"/>
                  <a:pt x="4782710" y="5966185"/>
                  <a:pt x="4783125" y="5966351"/>
                </a:cubicBezTo>
                <a:close/>
                <a:moveTo>
                  <a:pt x="4873850" y="5960724"/>
                </a:moveTo>
                <a:cubicBezTo>
                  <a:pt x="4876983" y="5961348"/>
                  <a:pt x="4879202" y="5961888"/>
                  <a:pt x="4882419" y="5961597"/>
                </a:cubicBezTo>
                <a:cubicBezTo>
                  <a:pt x="4882602" y="5961580"/>
                  <a:pt x="4882752" y="5961738"/>
                  <a:pt x="4882710" y="5961921"/>
                </a:cubicBezTo>
                <a:cubicBezTo>
                  <a:pt x="4882452" y="5963093"/>
                  <a:pt x="4882062" y="5966559"/>
                  <a:pt x="4881696" y="5969044"/>
                </a:cubicBezTo>
                <a:cubicBezTo>
                  <a:pt x="4881397" y="5971089"/>
                  <a:pt x="4881098" y="5974555"/>
                  <a:pt x="4880948" y="5976342"/>
                </a:cubicBezTo>
                <a:lnTo>
                  <a:pt x="4880956" y="5976342"/>
                </a:lnTo>
                <a:cubicBezTo>
                  <a:pt x="4880906" y="5976899"/>
                  <a:pt x="4880449" y="5977323"/>
                  <a:pt x="4879892" y="5977348"/>
                </a:cubicBezTo>
                <a:cubicBezTo>
                  <a:pt x="4876501" y="5977514"/>
                  <a:pt x="4873675" y="5977016"/>
                  <a:pt x="4871464" y="5976484"/>
                </a:cubicBezTo>
                <a:cubicBezTo>
                  <a:pt x="4871822" y="5971189"/>
                  <a:pt x="4872935" y="5964847"/>
                  <a:pt x="4873850" y="5960724"/>
                </a:cubicBezTo>
                <a:close/>
                <a:moveTo>
                  <a:pt x="4832814" y="5960724"/>
                </a:moveTo>
                <a:cubicBezTo>
                  <a:pt x="4833728" y="5964847"/>
                  <a:pt x="4834842" y="5971189"/>
                  <a:pt x="4835199" y="5976484"/>
                </a:cubicBezTo>
                <a:cubicBezTo>
                  <a:pt x="4832988" y="5977024"/>
                  <a:pt x="4830154" y="5977523"/>
                  <a:pt x="4826771" y="5977348"/>
                </a:cubicBezTo>
                <a:cubicBezTo>
                  <a:pt x="4826214" y="5977323"/>
                  <a:pt x="4825757" y="5976899"/>
                  <a:pt x="4825707" y="5976342"/>
                </a:cubicBezTo>
                <a:cubicBezTo>
                  <a:pt x="4825558" y="5974564"/>
                  <a:pt x="4825258" y="5971089"/>
                  <a:pt x="4824959" y="5969044"/>
                </a:cubicBezTo>
                <a:cubicBezTo>
                  <a:pt x="4824593" y="5966551"/>
                  <a:pt x="4824203" y="5963085"/>
                  <a:pt x="4823945" y="5961921"/>
                </a:cubicBezTo>
                <a:lnTo>
                  <a:pt x="4823953" y="5961921"/>
                </a:lnTo>
                <a:cubicBezTo>
                  <a:pt x="4823912" y="5961747"/>
                  <a:pt x="4824061" y="5961580"/>
                  <a:pt x="4824244" y="5961597"/>
                </a:cubicBezTo>
                <a:cubicBezTo>
                  <a:pt x="4827461" y="5961880"/>
                  <a:pt x="4829680" y="5961339"/>
                  <a:pt x="4832814" y="5960724"/>
                </a:cubicBezTo>
                <a:close/>
                <a:moveTo>
                  <a:pt x="4889692" y="5942097"/>
                </a:moveTo>
                <a:cubicBezTo>
                  <a:pt x="4889875" y="5942056"/>
                  <a:pt x="4890033" y="5942239"/>
                  <a:pt x="4889950" y="5942413"/>
                </a:cubicBezTo>
                <a:cubicBezTo>
                  <a:pt x="4888853" y="5944716"/>
                  <a:pt x="4886583" y="5950467"/>
                  <a:pt x="4885295" y="5954407"/>
                </a:cubicBezTo>
                <a:cubicBezTo>
                  <a:pt x="4884073" y="5958131"/>
                  <a:pt x="4884231" y="5959162"/>
                  <a:pt x="4882062" y="5959178"/>
                </a:cubicBezTo>
                <a:cubicBezTo>
                  <a:pt x="4879468" y="5959203"/>
                  <a:pt x="4874747" y="5958173"/>
                  <a:pt x="4874747" y="5958173"/>
                </a:cubicBezTo>
                <a:lnTo>
                  <a:pt x="4874756" y="5958173"/>
                </a:lnTo>
                <a:cubicBezTo>
                  <a:pt x="4874756" y="5958173"/>
                  <a:pt x="4876717" y="5951315"/>
                  <a:pt x="4877839" y="5948647"/>
                </a:cubicBezTo>
                <a:cubicBezTo>
                  <a:pt x="4878612" y="5946802"/>
                  <a:pt x="4879502" y="5944766"/>
                  <a:pt x="4880067" y="5943477"/>
                </a:cubicBezTo>
                <a:cubicBezTo>
                  <a:pt x="4880399" y="5942729"/>
                  <a:pt x="4881189" y="5942305"/>
                  <a:pt x="4881995" y="5942430"/>
                </a:cubicBezTo>
                <a:cubicBezTo>
                  <a:pt x="4884830" y="5942870"/>
                  <a:pt x="4887082" y="5942654"/>
                  <a:pt x="4889692" y="5942097"/>
                </a:cubicBezTo>
                <a:close/>
                <a:moveTo>
                  <a:pt x="4816963" y="5942097"/>
                </a:moveTo>
                <a:lnTo>
                  <a:pt x="4816971" y="5942097"/>
                </a:lnTo>
                <a:cubicBezTo>
                  <a:pt x="4819581" y="5942654"/>
                  <a:pt x="4821834" y="5942862"/>
                  <a:pt x="4824668" y="5942430"/>
                </a:cubicBezTo>
                <a:cubicBezTo>
                  <a:pt x="4825474" y="5942305"/>
                  <a:pt x="4826272" y="5942729"/>
                  <a:pt x="4826597" y="5943477"/>
                </a:cubicBezTo>
                <a:cubicBezTo>
                  <a:pt x="4827162" y="5944766"/>
                  <a:pt x="4828051" y="5946802"/>
                  <a:pt x="4828824" y="5948647"/>
                </a:cubicBezTo>
                <a:cubicBezTo>
                  <a:pt x="4829946" y="5951315"/>
                  <a:pt x="4831908" y="5958173"/>
                  <a:pt x="4831908" y="5958173"/>
                </a:cubicBezTo>
                <a:cubicBezTo>
                  <a:pt x="4831908" y="5958173"/>
                  <a:pt x="4827187" y="5959203"/>
                  <a:pt x="4824593" y="5959178"/>
                </a:cubicBezTo>
                <a:cubicBezTo>
                  <a:pt x="4822424" y="5959162"/>
                  <a:pt x="4822582" y="5958123"/>
                  <a:pt x="4821360" y="5954407"/>
                </a:cubicBezTo>
                <a:cubicBezTo>
                  <a:pt x="4820072" y="5950467"/>
                  <a:pt x="4817803" y="5944724"/>
                  <a:pt x="4816705" y="5942413"/>
                </a:cubicBezTo>
                <a:cubicBezTo>
                  <a:pt x="4816622" y="5942239"/>
                  <a:pt x="4816780" y="5942056"/>
                  <a:pt x="4816963" y="5942097"/>
                </a:cubicBezTo>
                <a:close/>
                <a:moveTo>
                  <a:pt x="4931310" y="5911643"/>
                </a:moveTo>
                <a:cubicBezTo>
                  <a:pt x="4932549" y="5911643"/>
                  <a:pt x="4933546" y="5912641"/>
                  <a:pt x="4933546" y="5913879"/>
                </a:cubicBezTo>
                <a:cubicBezTo>
                  <a:pt x="4933546" y="5915118"/>
                  <a:pt x="4932549" y="5916115"/>
                  <a:pt x="4931310" y="5916115"/>
                </a:cubicBezTo>
                <a:cubicBezTo>
                  <a:pt x="4930072" y="5916115"/>
                  <a:pt x="4929074" y="5915118"/>
                  <a:pt x="4929074" y="5913879"/>
                </a:cubicBezTo>
                <a:cubicBezTo>
                  <a:pt x="4929074" y="5912641"/>
                  <a:pt x="4930072" y="5911643"/>
                  <a:pt x="4931310" y="5911643"/>
                </a:cubicBezTo>
                <a:close/>
                <a:moveTo>
                  <a:pt x="4775362" y="5911643"/>
                </a:moveTo>
                <a:cubicBezTo>
                  <a:pt x="4776601" y="5911643"/>
                  <a:pt x="4777598" y="5912641"/>
                  <a:pt x="4777598" y="5913879"/>
                </a:cubicBezTo>
                <a:cubicBezTo>
                  <a:pt x="4777598" y="5915118"/>
                  <a:pt x="4776601" y="5916115"/>
                  <a:pt x="4775362" y="5916115"/>
                </a:cubicBezTo>
                <a:cubicBezTo>
                  <a:pt x="4774124" y="5916115"/>
                  <a:pt x="4773126" y="5915118"/>
                  <a:pt x="4773126" y="5913879"/>
                </a:cubicBezTo>
                <a:cubicBezTo>
                  <a:pt x="4773126" y="5912641"/>
                  <a:pt x="4774124" y="5911643"/>
                  <a:pt x="4775362" y="5911643"/>
                </a:cubicBezTo>
                <a:close/>
                <a:moveTo>
                  <a:pt x="4931310" y="5909715"/>
                </a:moveTo>
                <a:cubicBezTo>
                  <a:pt x="4929008" y="5909715"/>
                  <a:pt x="4927146" y="5911577"/>
                  <a:pt x="4927146" y="5913879"/>
                </a:cubicBezTo>
                <a:cubicBezTo>
                  <a:pt x="4927146" y="5916182"/>
                  <a:pt x="4929008" y="5918044"/>
                  <a:pt x="4931310" y="5918044"/>
                </a:cubicBezTo>
                <a:cubicBezTo>
                  <a:pt x="4933613" y="5918044"/>
                  <a:pt x="4935475" y="5916182"/>
                  <a:pt x="4935475" y="5913879"/>
                </a:cubicBezTo>
                <a:cubicBezTo>
                  <a:pt x="4935475" y="5911577"/>
                  <a:pt x="4933613" y="5909715"/>
                  <a:pt x="4931310" y="5909715"/>
                </a:cubicBezTo>
                <a:close/>
                <a:moveTo>
                  <a:pt x="4775362" y="5909715"/>
                </a:moveTo>
                <a:cubicBezTo>
                  <a:pt x="4773060" y="5909715"/>
                  <a:pt x="4771198" y="5911577"/>
                  <a:pt x="4771198" y="5913879"/>
                </a:cubicBezTo>
                <a:cubicBezTo>
                  <a:pt x="4771198" y="5916182"/>
                  <a:pt x="4773060" y="5918044"/>
                  <a:pt x="4775362" y="5918044"/>
                </a:cubicBezTo>
                <a:cubicBezTo>
                  <a:pt x="4777665" y="5918044"/>
                  <a:pt x="4779527" y="5916182"/>
                  <a:pt x="4779527" y="5913879"/>
                </a:cubicBezTo>
                <a:cubicBezTo>
                  <a:pt x="4779527" y="5911577"/>
                  <a:pt x="4777665" y="5909715"/>
                  <a:pt x="4775362" y="5909715"/>
                </a:cubicBezTo>
                <a:close/>
                <a:moveTo>
                  <a:pt x="4769045" y="5902558"/>
                </a:moveTo>
                <a:cubicBezTo>
                  <a:pt x="4788071" y="5905666"/>
                  <a:pt x="4815509" y="5925798"/>
                  <a:pt x="4823089" y="5969069"/>
                </a:cubicBezTo>
                <a:cubicBezTo>
                  <a:pt x="4827403" y="6007637"/>
                  <a:pt x="4815999" y="6034850"/>
                  <a:pt x="4793989" y="6055471"/>
                </a:cubicBezTo>
                <a:lnTo>
                  <a:pt x="4793997" y="6055455"/>
                </a:lnTo>
                <a:cubicBezTo>
                  <a:pt x="4793997" y="6055455"/>
                  <a:pt x="4788927" y="6060035"/>
                  <a:pt x="4784904" y="6063550"/>
                </a:cubicBezTo>
                <a:cubicBezTo>
                  <a:pt x="4780881" y="6067066"/>
                  <a:pt x="4781654" y="6070948"/>
                  <a:pt x="4783641" y="6073442"/>
                </a:cubicBezTo>
                <a:cubicBezTo>
                  <a:pt x="4785910" y="6076293"/>
                  <a:pt x="4790282" y="6079135"/>
                  <a:pt x="4790282" y="6079135"/>
                </a:cubicBezTo>
                <a:cubicBezTo>
                  <a:pt x="4790282" y="6079135"/>
                  <a:pt x="4783425" y="6083474"/>
                  <a:pt x="4775146" y="6080706"/>
                </a:cubicBezTo>
                <a:cubicBezTo>
                  <a:pt x="4764266" y="6077057"/>
                  <a:pt x="4766992" y="6067025"/>
                  <a:pt x="4766992" y="6067025"/>
                </a:cubicBezTo>
                <a:cubicBezTo>
                  <a:pt x="4766992" y="6067025"/>
                  <a:pt x="4761564" y="6069360"/>
                  <a:pt x="4755164" y="6064839"/>
                </a:cubicBezTo>
                <a:cubicBezTo>
                  <a:pt x="4749354" y="6060733"/>
                  <a:pt x="4748257" y="6053477"/>
                  <a:pt x="4749687" y="6045580"/>
                </a:cubicBezTo>
                <a:cubicBezTo>
                  <a:pt x="4749687" y="6045580"/>
                  <a:pt x="4758123" y="6054333"/>
                  <a:pt x="4767923" y="6054233"/>
                </a:cubicBezTo>
                <a:cubicBezTo>
                  <a:pt x="4773592" y="6054175"/>
                  <a:pt x="4776950" y="6051731"/>
                  <a:pt x="4780707" y="6045190"/>
                </a:cubicBezTo>
                <a:cubicBezTo>
                  <a:pt x="4785037" y="6037659"/>
                  <a:pt x="4793058" y="6020179"/>
                  <a:pt x="4790681" y="6000289"/>
                </a:cubicBezTo>
                <a:cubicBezTo>
                  <a:pt x="4789010" y="5986283"/>
                  <a:pt x="4785270" y="5978038"/>
                  <a:pt x="4784655" y="5976500"/>
                </a:cubicBezTo>
                <a:cubicBezTo>
                  <a:pt x="4784572" y="5976301"/>
                  <a:pt x="4784622" y="5976085"/>
                  <a:pt x="4784771" y="5975935"/>
                </a:cubicBezTo>
                <a:cubicBezTo>
                  <a:pt x="4785095" y="5975611"/>
                  <a:pt x="4785777" y="5974929"/>
                  <a:pt x="4787040" y="5973633"/>
                </a:cubicBezTo>
                <a:cubicBezTo>
                  <a:pt x="4788104" y="5972544"/>
                  <a:pt x="4789127" y="5971114"/>
                  <a:pt x="4788229" y="5969718"/>
                </a:cubicBezTo>
                <a:cubicBezTo>
                  <a:pt x="4787813" y="5969069"/>
                  <a:pt x="4787331" y="5968513"/>
                  <a:pt x="4786982" y="5968188"/>
                </a:cubicBezTo>
                <a:cubicBezTo>
                  <a:pt x="4786550" y="5967781"/>
                  <a:pt x="4784530" y="5965470"/>
                  <a:pt x="4784181" y="5965171"/>
                </a:cubicBezTo>
                <a:cubicBezTo>
                  <a:pt x="4782718" y="5963492"/>
                  <a:pt x="4780989" y="5966002"/>
                  <a:pt x="4779925" y="5963783"/>
                </a:cubicBezTo>
                <a:cubicBezTo>
                  <a:pt x="4778969" y="5961705"/>
                  <a:pt x="4772869" y="5947001"/>
                  <a:pt x="4771214" y="5943028"/>
                </a:cubicBezTo>
                <a:cubicBezTo>
                  <a:pt x="4771081" y="5942712"/>
                  <a:pt x="4771406" y="5942413"/>
                  <a:pt x="4771713" y="5942555"/>
                </a:cubicBezTo>
                <a:cubicBezTo>
                  <a:pt x="4776177" y="5944574"/>
                  <a:pt x="4784605" y="5942089"/>
                  <a:pt x="4788212" y="5938823"/>
                </a:cubicBezTo>
                <a:cubicBezTo>
                  <a:pt x="4792385" y="5935032"/>
                  <a:pt x="4793549" y="5930918"/>
                  <a:pt x="4794114" y="5927078"/>
                </a:cubicBezTo>
                <a:lnTo>
                  <a:pt x="4793199" y="5926887"/>
                </a:lnTo>
                <a:cubicBezTo>
                  <a:pt x="4790847" y="5932796"/>
                  <a:pt x="4788013" y="5936221"/>
                  <a:pt x="4785220" y="5938141"/>
                </a:cubicBezTo>
                <a:cubicBezTo>
                  <a:pt x="4780482" y="5941250"/>
                  <a:pt x="4774614" y="5940452"/>
                  <a:pt x="4771838" y="5939720"/>
                </a:cubicBezTo>
                <a:cubicBezTo>
                  <a:pt x="4767175" y="5938490"/>
                  <a:pt x="4765022" y="5935598"/>
                  <a:pt x="4763626" y="5933802"/>
                </a:cubicBezTo>
                <a:cubicBezTo>
                  <a:pt x="4760293" y="5929497"/>
                  <a:pt x="4757176" y="5922689"/>
                  <a:pt x="4756045" y="5915873"/>
                </a:cubicBezTo>
                <a:lnTo>
                  <a:pt x="4757167" y="5915117"/>
                </a:lnTo>
                <a:cubicBezTo>
                  <a:pt x="4758680" y="5917461"/>
                  <a:pt x="4761057" y="5919281"/>
                  <a:pt x="4764033" y="5920079"/>
                </a:cubicBezTo>
                <a:lnTo>
                  <a:pt x="4764673" y="5919098"/>
                </a:lnTo>
                <a:cubicBezTo>
                  <a:pt x="4757309" y="5914618"/>
                  <a:pt x="4755380" y="5908567"/>
                  <a:pt x="4754799" y="5903830"/>
                </a:cubicBezTo>
                <a:cubicBezTo>
                  <a:pt x="4754749" y="5903447"/>
                  <a:pt x="4754990" y="5903081"/>
                  <a:pt x="4755364" y="5902982"/>
                </a:cubicBezTo>
                <a:cubicBezTo>
                  <a:pt x="4760110" y="5901627"/>
                  <a:pt x="4763834" y="5901710"/>
                  <a:pt x="4769045" y="5902558"/>
                </a:cubicBezTo>
                <a:close/>
                <a:moveTo>
                  <a:pt x="4937610" y="5902525"/>
                </a:moveTo>
                <a:cubicBezTo>
                  <a:pt x="4942822" y="5901677"/>
                  <a:pt x="4946545" y="5901594"/>
                  <a:pt x="4951291" y="5902948"/>
                </a:cubicBezTo>
                <a:cubicBezTo>
                  <a:pt x="4951657" y="5903057"/>
                  <a:pt x="4951898" y="5903422"/>
                  <a:pt x="4951857" y="5903796"/>
                </a:cubicBezTo>
                <a:cubicBezTo>
                  <a:pt x="4951266" y="5908542"/>
                  <a:pt x="4949346" y="5914593"/>
                  <a:pt x="4941982" y="5919065"/>
                </a:cubicBezTo>
                <a:lnTo>
                  <a:pt x="4942622" y="5920046"/>
                </a:lnTo>
                <a:cubicBezTo>
                  <a:pt x="4945598" y="5919248"/>
                  <a:pt x="4947975" y="5917428"/>
                  <a:pt x="4949488" y="5915084"/>
                </a:cubicBezTo>
                <a:lnTo>
                  <a:pt x="4950610" y="5915840"/>
                </a:lnTo>
                <a:cubicBezTo>
                  <a:pt x="4949479" y="5922664"/>
                  <a:pt x="4946362" y="5929463"/>
                  <a:pt x="4943029" y="5933769"/>
                </a:cubicBezTo>
                <a:cubicBezTo>
                  <a:pt x="4941633" y="5935573"/>
                  <a:pt x="4939480" y="5938457"/>
                  <a:pt x="4934817" y="5939687"/>
                </a:cubicBezTo>
                <a:cubicBezTo>
                  <a:pt x="4932041" y="5940418"/>
                  <a:pt x="4926173" y="5941208"/>
                  <a:pt x="4921435" y="5938108"/>
                </a:cubicBezTo>
                <a:cubicBezTo>
                  <a:pt x="4918651" y="5936196"/>
                  <a:pt x="4915808" y="5932771"/>
                  <a:pt x="4913456" y="5926853"/>
                </a:cubicBezTo>
                <a:lnTo>
                  <a:pt x="4912541" y="5927045"/>
                </a:lnTo>
                <a:cubicBezTo>
                  <a:pt x="4913107" y="5930885"/>
                  <a:pt x="4914270" y="5934999"/>
                  <a:pt x="4918443" y="5938789"/>
                </a:cubicBezTo>
                <a:cubicBezTo>
                  <a:pt x="4922050" y="5942064"/>
                  <a:pt x="4930478" y="5944541"/>
                  <a:pt x="4934942" y="5942521"/>
                </a:cubicBezTo>
                <a:cubicBezTo>
                  <a:pt x="4935249" y="5942380"/>
                  <a:pt x="4935574" y="5942688"/>
                  <a:pt x="4935441" y="5942995"/>
                </a:cubicBezTo>
                <a:cubicBezTo>
                  <a:pt x="4933778" y="5946960"/>
                  <a:pt x="4927686" y="5961672"/>
                  <a:pt x="4926730" y="5963750"/>
                </a:cubicBezTo>
                <a:cubicBezTo>
                  <a:pt x="4925674" y="5965969"/>
                  <a:pt x="4923945" y="5963451"/>
                  <a:pt x="4922474" y="5965138"/>
                </a:cubicBezTo>
                <a:cubicBezTo>
                  <a:pt x="4922125" y="5965429"/>
                  <a:pt x="4920105" y="5967740"/>
                  <a:pt x="4919673" y="5968155"/>
                </a:cubicBezTo>
                <a:cubicBezTo>
                  <a:pt x="4919332" y="5968479"/>
                  <a:pt x="4918850" y="5969036"/>
                  <a:pt x="4918426" y="5969685"/>
                </a:cubicBezTo>
                <a:cubicBezTo>
                  <a:pt x="4917520" y="5971081"/>
                  <a:pt x="4918551" y="5972511"/>
                  <a:pt x="4919615" y="5973599"/>
                </a:cubicBezTo>
                <a:cubicBezTo>
                  <a:pt x="4920878" y="5974888"/>
                  <a:pt x="4921560" y="5975578"/>
                  <a:pt x="4921884" y="5975902"/>
                </a:cubicBezTo>
                <a:cubicBezTo>
                  <a:pt x="4922034" y="5976051"/>
                  <a:pt x="4922083" y="5976268"/>
                  <a:pt x="4922000" y="5976467"/>
                </a:cubicBezTo>
                <a:cubicBezTo>
                  <a:pt x="4921377" y="5978005"/>
                  <a:pt x="4917645" y="5986250"/>
                  <a:pt x="4915974" y="6000256"/>
                </a:cubicBezTo>
                <a:cubicBezTo>
                  <a:pt x="4913605" y="6020146"/>
                  <a:pt x="4921618" y="6037626"/>
                  <a:pt x="4925948" y="6045156"/>
                </a:cubicBezTo>
                <a:cubicBezTo>
                  <a:pt x="4929714" y="6051698"/>
                  <a:pt x="4933072" y="6054141"/>
                  <a:pt x="4938732" y="6054200"/>
                </a:cubicBezTo>
                <a:cubicBezTo>
                  <a:pt x="4948540" y="6054299"/>
                  <a:pt x="4956968" y="6045547"/>
                  <a:pt x="4956968" y="6045547"/>
                </a:cubicBezTo>
                <a:cubicBezTo>
                  <a:pt x="4958398" y="6053443"/>
                  <a:pt x="4957301" y="6060700"/>
                  <a:pt x="4951491" y="6064806"/>
                </a:cubicBezTo>
                <a:lnTo>
                  <a:pt x="4951499" y="6064822"/>
                </a:lnTo>
                <a:cubicBezTo>
                  <a:pt x="4945099" y="6069344"/>
                  <a:pt x="4939671" y="6067008"/>
                  <a:pt x="4939671" y="6067008"/>
                </a:cubicBezTo>
                <a:cubicBezTo>
                  <a:pt x="4939671" y="6067008"/>
                  <a:pt x="4942398" y="6077041"/>
                  <a:pt x="4931517" y="6080690"/>
                </a:cubicBezTo>
                <a:cubicBezTo>
                  <a:pt x="4923247" y="6083457"/>
                  <a:pt x="4916382" y="6079119"/>
                  <a:pt x="4916382" y="6079119"/>
                </a:cubicBezTo>
                <a:cubicBezTo>
                  <a:pt x="4916382" y="6079119"/>
                  <a:pt x="4920754" y="6076284"/>
                  <a:pt x="4923023" y="6073425"/>
                </a:cubicBezTo>
                <a:cubicBezTo>
                  <a:pt x="4925009" y="6070931"/>
                  <a:pt x="4925782" y="6067050"/>
                  <a:pt x="4921759" y="6063534"/>
                </a:cubicBezTo>
                <a:cubicBezTo>
                  <a:pt x="4917736" y="6060018"/>
                  <a:pt x="4912666" y="6055438"/>
                  <a:pt x="4912666" y="6055438"/>
                </a:cubicBezTo>
                <a:cubicBezTo>
                  <a:pt x="4890656" y="6034816"/>
                  <a:pt x="4879252" y="6007603"/>
                  <a:pt x="4883566" y="5969036"/>
                </a:cubicBezTo>
                <a:cubicBezTo>
                  <a:pt x="4891138" y="5925765"/>
                  <a:pt x="4918584" y="5905633"/>
                  <a:pt x="4937610" y="5902525"/>
                </a:cubicBezTo>
                <a:close/>
                <a:moveTo>
                  <a:pt x="5188371" y="5899674"/>
                </a:moveTo>
                <a:cubicBezTo>
                  <a:pt x="5199617" y="5899674"/>
                  <a:pt x="5204097" y="5909831"/>
                  <a:pt x="5204097" y="5921875"/>
                </a:cubicBezTo>
                <a:cubicBezTo>
                  <a:pt x="5204097" y="5933329"/>
                  <a:pt x="5199617" y="5944076"/>
                  <a:pt x="5188371" y="5944076"/>
                </a:cubicBezTo>
                <a:cubicBezTo>
                  <a:pt x="5177125" y="5944076"/>
                  <a:pt x="5172645" y="5933919"/>
                  <a:pt x="5172645" y="5921875"/>
                </a:cubicBezTo>
                <a:cubicBezTo>
                  <a:pt x="5172645" y="5909831"/>
                  <a:pt x="5177125" y="5899674"/>
                  <a:pt x="5188371" y="5899674"/>
                </a:cubicBezTo>
                <a:close/>
                <a:moveTo>
                  <a:pt x="5507830" y="5887131"/>
                </a:moveTo>
                <a:lnTo>
                  <a:pt x="5507830" y="5956618"/>
                </a:lnTo>
                <a:lnTo>
                  <a:pt x="5524853" y="5956618"/>
                </a:lnTo>
                <a:lnTo>
                  <a:pt x="5524254" y="5909133"/>
                </a:lnTo>
                <a:lnTo>
                  <a:pt x="5524454" y="5909133"/>
                </a:lnTo>
                <a:lnTo>
                  <a:pt x="5548741" y="5956618"/>
                </a:lnTo>
                <a:lnTo>
                  <a:pt x="5571740" y="5956618"/>
                </a:lnTo>
                <a:lnTo>
                  <a:pt x="5571740" y="5887131"/>
                </a:lnTo>
                <a:lnTo>
                  <a:pt x="5554817" y="5887131"/>
                </a:lnTo>
                <a:lnTo>
                  <a:pt x="5555116" y="5934317"/>
                </a:lnTo>
                <a:lnTo>
                  <a:pt x="5554917" y="5934317"/>
                </a:lnTo>
                <a:lnTo>
                  <a:pt x="5531419" y="5887131"/>
                </a:lnTo>
                <a:close/>
                <a:moveTo>
                  <a:pt x="5434661" y="5887131"/>
                </a:moveTo>
                <a:lnTo>
                  <a:pt x="5434661" y="5930236"/>
                </a:lnTo>
                <a:cubicBezTo>
                  <a:pt x="5434661" y="5949254"/>
                  <a:pt x="5447004" y="5957815"/>
                  <a:pt x="5465124" y="5957815"/>
                </a:cubicBezTo>
                <a:cubicBezTo>
                  <a:pt x="5483244" y="5957815"/>
                  <a:pt x="5495587" y="5949254"/>
                  <a:pt x="5495587" y="5930236"/>
                </a:cubicBezTo>
                <a:lnTo>
                  <a:pt x="5495587" y="5887131"/>
                </a:lnTo>
                <a:lnTo>
                  <a:pt x="5477068" y="5887131"/>
                </a:lnTo>
                <a:lnTo>
                  <a:pt x="5477068" y="5927153"/>
                </a:lnTo>
                <a:cubicBezTo>
                  <a:pt x="5477068" y="5936312"/>
                  <a:pt x="5474583" y="5944076"/>
                  <a:pt x="5465124" y="5944076"/>
                </a:cubicBezTo>
                <a:cubicBezTo>
                  <a:pt x="5455665" y="5944076"/>
                  <a:pt x="5453180" y="5936312"/>
                  <a:pt x="5453180" y="5927153"/>
                </a:cubicBezTo>
                <a:lnTo>
                  <a:pt x="5453180" y="5887131"/>
                </a:lnTo>
                <a:close/>
                <a:moveTo>
                  <a:pt x="5334602" y="5887131"/>
                </a:moveTo>
                <a:lnTo>
                  <a:pt x="5334602" y="5956618"/>
                </a:lnTo>
                <a:lnTo>
                  <a:pt x="5352722" y="5956618"/>
                </a:lnTo>
                <a:lnTo>
                  <a:pt x="5352323" y="5903264"/>
                </a:lnTo>
                <a:lnTo>
                  <a:pt x="5352522" y="5903264"/>
                </a:lnTo>
                <a:lnTo>
                  <a:pt x="5369445" y="5956618"/>
                </a:lnTo>
                <a:lnTo>
                  <a:pt x="5386468" y="5956618"/>
                </a:lnTo>
                <a:lnTo>
                  <a:pt x="5404189" y="5903264"/>
                </a:lnTo>
                <a:lnTo>
                  <a:pt x="5404389" y="5903264"/>
                </a:lnTo>
                <a:lnTo>
                  <a:pt x="5404089" y="5956618"/>
                </a:lnTo>
                <a:lnTo>
                  <a:pt x="5422209" y="5956618"/>
                </a:lnTo>
                <a:lnTo>
                  <a:pt x="5422209" y="5887131"/>
                </a:lnTo>
                <a:lnTo>
                  <a:pt x="5394140" y="5887131"/>
                </a:lnTo>
                <a:lnTo>
                  <a:pt x="5378713" y="5933320"/>
                </a:lnTo>
                <a:lnTo>
                  <a:pt x="5378514" y="5933320"/>
                </a:lnTo>
                <a:lnTo>
                  <a:pt x="5363777" y="5887131"/>
                </a:lnTo>
                <a:lnTo>
                  <a:pt x="5334610" y="5887131"/>
                </a:lnTo>
                <a:close/>
                <a:moveTo>
                  <a:pt x="5233064" y="5887131"/>
                </a:moveTo>
                <a:lnTo>
                  <a:pt x="5233064" y="5956618"/>
                </a:lnTo>
                <a:lnTo>
                  <a:pt x="5251184" y="5956618"/>
                </a:lnTo>
                <a:lnTo>
                  <a:pt x="5250785" y="5903264"/>
                </a:lnTo>
                <a:lnTo>
                  <a:pt x="5250984" y="5903264"/>
                </a:lnTo>
                <a:lnTo>
                  <a:pt x="5267907" y="5956618"/>
                </a:lnTo>
                <a:lnTo>
                  <a:pt x="5284930" y="5956618"/>
                </a:lnTo>
                <a:lnTo>
                  <a:pt x="5302651" y="5903264"/>
                </a:lnTo>
                <a:lnTo>
                  <a:pt x="5302851" y="5903264"/>
                </a:lnTo>
                <a:lnTo>
                  <a:pt x="5302551" y="5956618"/>
                </a:lnTo>
                <a:lnTo>
                  <a:pt x="5320671" y="5956618"/>
                </a:lnTo>
                <a:lnTo>
                  <a:pt x="5320671" y="5887131"/>
                </a:lnTo>
                <a:lnTo>
                  <a:pt x="5292602" y="5887131"/>
                </a:lnTo>
                <a:lnTo>
                  <a:pt x="5277175" y="5933320"/>
                </a:lnTo>
                <a:lnTo>
                  <a:pt x="5276976" y="5933320"/>
                </a:lnTo>
                <a:lnTo>
                  <a:pt x="5262239" y="5887131"/>
                </a:lnTo>
                <a:lnTo>
                  <a:pt x="5233072" y="5887131"/>
                </a:lnTo>
                <a:close/>
                <a:moveTo>
                  <a:pt x="5088222" y="5887131"/>
                </a:moveTo>
                <a:lnTo>
                  <a:pt x="5088222" y="5956610"/>
                </a:lnTo>
                <a:lnTo>
                  <a:pt x="5106741" y="5956610"/>
                </a:lnTo>
                <a:lnTo>
                  <a:pt x="5106741" y="5925050"/>
                </a:lnTo>
                <a:lnTo>
                  <a:pt x="5106940" y="5925050"/>
                </a:lnTo>
                <a:lnTo>
                  <a:pt x="5128543" y="5956610"/>
                </a:lnTo>
                <a:lnTo>
                  <a:pt x="5152132" y="5956610"/>
                </a:lnTo>
                <a:lnTo>
                  <a:pt x="5124462" y="5919481"/>
                </a:lnTo>
                <a:lnTo>
                  <a:pt x="5150146" y="5887131"/>
                </a:lnTo>
                <a:lnTo>
                  <a:pt x="5127845" y="5887131"/>
                </a:lnTo>
                <a:lnTo>
                  <a:pt x="5106940" y="5915500"/>
                </a:lnTo>
                <a:lnTo>
                  <a:pt x="5106741" y="5915500"/>
                </a:lnTo>
                <a:lnTo>
                  <a:pt x="5106741" y="5887131"/>
                </a:lnTo>
                <a:close/>
                <a:moveTo>
                  <a:pt x="5188371" y="5885943"/>
                </a:moveTo>
                <a:cubicBezTo>
                  <a:pt x="5165472" y="5885943"/>
                  <a:pt x="5153528" y="5899782"/>
                  <a:pt x="5153528" y="5921884"/>
                </a:cubicBezTo>
                <a:cubicBezTo>
                  <a:pt x="5153528" y="5943985"/>
                  <a:pt x="5165672" y="5957824"/>
                  <a:pt x="5188371" y="5957824"/>
                </a:cubicBezTo>
                <a:cubicBezTo>
                  <a:pt x="5211071" y="5957824"/>
                  <a:pt x="5223215" y="5944184"/>
                  <a:pt x="5223215" y="5921884"/>
                </a:cubicBezTo>
                <a:cubicBezTo>
                  <a:pt x="5223215" y="5899583"/>
                  <a:pt x="5211271" y="5885943"/>
                  <a:pt x="5188371" y="5885943"/>
                </a:cubicBezTo>
                <a:close/>
                <a:moveTo>
                  <a:pt x="4946413" y="5798909"/>
                </a:moveTo>
                <a:lnTo>
                  <a:pt x="4938758" y="5822107"/>
                </a:lnTo>
                <a:lnTo>
                  <a:pt x="4914836" y="5817137"/>
                </a:lnTo>
                <a:lnTo>
                  <a:pt x="4931102" y="5835365"/>
                </a:lnTo>
                <a:lnTo>
                  <a:pt x="4914836" y="5853593"/>
                </a:lnTo>
                <a:lnTo>
                  <a:pt x="4938758" y="5848622"/>
                </a:lnTo>
                <a:lnTo>
                  <a:pt x="4946413" y="5871821"/>
                </a:lnTo>
                <a:lnTo>
                  <a:pt x="4954068" y="5848622"/>
                </a:lnTo>
                <a:lnTo>
                  <a:pt x="4977990" y="5853593"/>
                </a:lnTo>
                <a:lnTo>
                  <a:pt x="4961723" y="5835365"/>
                </a:lnTo>
                <a:lnTo>
                  <a:pt x="4977990" y="5817137"/>
                </a:lnTo>
                <a:lnTo>
                  <a:pt x="4954068" y="5822107"/>
                </a:lnTo>
                <a:close/>
                <a:moveTo>
                  <a:pt x="4852638" y="5798909"/>
                </a:moveTo>
                <a:lnTo>
                  <a:pt x="4844983" y="5822107"/>
                </a:lnTo>
                <a:lnTo>
                  <a:pt x="4821061" y="5817137"/>
                </a:lnTo>
                <a:lnTo>
                  <a:pt x="4837327" y="5835365"/>
                </a:lnTo>
                <a:lnTo>
                  <a:pt x="4821061" y="5853593"/>
                </a:lnTo>
                <a:lnTo>
                  <a:pt x="4844983" y="5848622"/>
                </a:lnTo>
                <a:lnTo>
                  <a:pt x="4852638" y="5871821"/>
                </a:lnTo>
                <a:lnTo>
                  <a:pt x="4860293" y="5848622"/>
                </a:lnTo>
                <a:lnTo>
                  <a:pt x="4884215" y="5853593"/>
                </a:lnTo>
                <a:lnTo>
                  <a:pt x="4867948" y="5835365"/>
                </a:lnTo>
                <a:lnTo>
                  <a:pt x="4884215" y="5817137"/>
                </a:lnTo>
                <a:lnTo>
                  <a:pt x="4860293" y="5822107"/>
                </a:lnTo>
                <a:close/>
                <a:moveTo>
                  <a:pt x="4758863" y="5798909"/>
                </a:moveTo>
                <a:lnTo>
                  <a:pt x="4751208" y="5822107"/>
                </a:lnTo>
                <a:lnTo>
                  <a:pt x="4727286" y="5817137"/>
                </a:lnTo>
                <a:lnTo>
                  <a:pt x="4743552" y="5835365"/>
                </a:lnTo>
                <a:lnTo>
                  <a:pt x="4727286" y="5853593"/>
                </a:lnTo>
                <a:lnTo>
                  <a:pt x="4751208" y="5848622"/>
                </a:lnTo>
                <a:lnTo>
                  <a:pt x="4758863" y="5871821"/>
                </a:lnTo>
                <a:lnTo>
                  <a:pt x="4766518" y="5848622"/>
                </a:lnTo>
                <a:lnTo>
                  <a:pt x="4790440" y="5853593"/>
                </a:lnTo>
                <a:lnTo>
                  <a:pt x="4774173" y="5835365"/>
                </a:lnTo>
                <a:lnTo>
                  <a:pt x="4790440" y="5817137"/>
                </a:lnTo>
                <a:lnTo>
                  <a:pt x="4766518" y="5822107"/>
                </a:lnTo>
                <a:close/>
                <a:moveTo>
                  <a:pt x="4705293" y="5789317"/>
                </a:moveTo>
                <a:lnTo>
                  <a:pt x="5001420" y="5789317"/>
                </a:lnTo>
                <a:lnTo>
                  <a:pt x="5001420" y="5883557"/>
                </a:lnTo>
                <a:lnTo>
                  <a:pt x="4705293" y="5883557"/>
                </a:lnTo>
                <a:close/>
                <a:moveTo>
                  <a:pt x="5431178" y="5787389"/>
                </a:moveTo>
                <a:lnTo>
                  <a:pt x="5431178" y="5856876"/>
                </a:lnTo>
                <a:lnTo>
                  <a:pt x="5478365" y="5856876"/>
                </a:lnTo>
                <a:lnTo>
                  <a:pt x="5478365" y="5843137"/>
                </a:lnTo>
                <a:lnTo>
                  <a:pt x="5449697" y="5843137"/>
                </a:lnTo>
                <a:lnTo>
                  <a:pt x="5449697" y="5787389"/>
                </a:lnTo>
                <a:close/>
                <a:moveTo>
                  <a:pt x="5397823" y="5787389"/>
                </a:moveTo>
                <a:lnTo>
                  <a:pt x="5397823" y="5856876"/>
                </a:lnTo>
                <a:lnTo>
                  <a:pt x="5416342" y="5856876"/>
                </a:lnTo>
                <a:lnTo>
                  <a:pt x="5416342" y="5787389"/>
                </a:lnTo>
                <a:close/>
                <a:moveTo>
                  <a:pt x="5326050" y="5787389"/>
                </a:moveTo>
                <a:lnTo>
                  <a:pt x="5326050" y="5856868"/>
                </a:lnTo>
                <a:lnTo>
                  <a:pt x="5344569" y="5856868"/>
                </a:lnTo>
                <a:lnTo>
                  <a:pt x="5344569" y="5825308"/>
                </a:lnTo>
                <a:lnTo>
                  <a:pt x="5344768" y="5825308"/>
                </a:lnTo>
                <a:lnTo>
                  <a:pt x="5366371" y="5856868"/>
                </a:lnTo>
                <a:lnTo>
                  <a:pt x="5389960" y="5856868"/>
                </a:lnTo>
                <a:lnTo>
                  <a:pt x="5362290" y="5819739"/>
                </a:lnTo>
                <a:lnTo>
                  <a:pt x="5387974" y="5787389"/>
                </a:lnTo>
                <a:lnTo>
                  <a:pt x="5365673" y="5787389"/>
                </a:lnTo>
                <a:lnTo>
                  <a:pt x="5344768" y="5815758"/>
                </a:lnTo>
                <a:lnTo>
                  <a:pt x="5344569" y="5815758"/>
                </a:lnTo>
                <a:lnTo>
                  <a:pt x="5344569" y="5787389"/>
                </a:lnTo>
                <a:close/>
                <a:moveTo>
                  <a:pt x="5264732" y="5787389"/>
                </a:moveTo>
                <a:lnTo>
                  <a:pt x="5264732" y="5856876"/>
                </a:lnTo>
                <a:lnTo>
                  <a:pt x="5314803" y="5856876"/>
                </a:lnTo>
                <a:lnTo>
                  <a:pt x="5314803" y="5843735"/>
                </a:lnTo>
                <a:lnTo>
                  <a:pt x="5283243" y="5843735"/>
                </a:lnTo>
                <a:lnTo>
                  <a:pt x="5283243" y="5828009"/>
                </a:lnTo>
                <a:lnTo>
                  <a:pt x="5312010" y="5828009"/>
                </a:lnTo>
                <a:lnTo>
                  <a:pt x="5312010" y="5814868"/>
                </a:lnTo>
                <a:lnTo>
                  <a:pt x="5283243" y="5814868"/>
                </a:lnTo>
                <a:lnTo>
                  <a:pt x="5283243" y="5800530"/>
                </a:lnTo>
                <a:lnTo>
                  <a:pt x="5313706" y="5800530"/>
                </a:lnTo>
                <a:lnTo>
                  <a:pt x="5313706" y="5787389"/>
                </a:lnTo>
                <a:close/>
                <a:moveTo>
                  <a:pt x="5131128" y="5787389"/>
                </a:moveTo>
                <a:lnTo>
                  <a:pt x="5156812" y="5830694"/>
                </a:lnTo>
                <a:lnTo>
                  <a:pt x="5156812" y="5856876"/>
                </a:lnTo>
                <a:lnTo>
                  <a:pt x="5175331" y="5856876"/>
                </a:lnTo>
                <a:lnTo>
                  <a:pt x="5175331" y="5830694"/>
                </a:lnTo>
                <a:lnTo>
                  <a:pt x="5200815" y="5787389"/>
                </a:lnTo>
                <a:lnTo>
                  <a:pt x="5179511" y="5787389"/>
                </a:lnTo>
                <a:lnTo>
                  <a:pt x="5166071" y="5815259"/>
                </a:lnTo>
                <a:lnTo>
                  <a:pt x="5152431" y="5787389"/>
                </a:lnTo>
                <a:close/>
                <a:moveTo>
                  <a:pt x="5088222" y="5787389"/>
                </a:moveTo>
                <a:lnTo>
                  <a:pt x="5088222" y="5856876"/>
                </a:lnTo>
                <a:lnTo>
                  <a:pt x="5135409" y="5856876"/>
                </a:lnTo>
                <a:lnTo>
                  <a:pt x="5135409" y="5843137"/>
                </a:lnTo>
                <a:lnTo>
                  <a:pt x="5106741" y="5843137"/>
                </a:lnTo>
                <a:lnTo>
                  <a:pt x="5106741" y="5787389"/>
                </a:lnTo>
                <a:close/>
                <a:moveTo>
                  <a:pt x="5516700" y="5786200"/>
                </a:moveTo>
                <a:cubicBezTo>
                  <a:pt x="5502760" y="5786200"/>
                  <a:pt x="5486436" y="5790780"/>
                  <a:pt x="5486436" y="5807503"/>
                </a:cubicBezTo>
                <a:cubicBezTo>
                  <a:pt x="5486436" y="5832788"/>
                  <a:pt x="5519285" y="5824626"/>
                  <a:pt x="5519285" y="5837567"/>
                </a:cubicBezTo>
                <a:cubicBezTo>
                  <a:pt x="5519285" y="5843136"/>
                  <a:pt x="5513716" y="5844333"/>
                  <a:pt x="5507839" y="5844333"/>
                </a:cubicBezTo>
                <a:cubicBezTo>
                  <a:pt x="5500167" y="5844333"/>
                  <a:pt x="5493501" y="5842338"/>
                  <a:pt x="5488722" y="5839753"/>
                </a:cubicBezTo>
                <a:lnTo>
                  <a:pt x="5488730" y="5839762"/>
                </a:lnTo>
                <a:lnTo>
                  <a:pt x="5487134" y="5855089"/>
                </a:lnTo>
                <a:cubicBezTo>
                  <a:pt x="5493302" y="5857075"/>
                  <a:pt x="5501364" y="5858073"/>
                  <a:pt x="5507839" y="5858073"/>
                </a:cubicBezTo>
                <a:cubicBezTo>
                  <a:pt x="5523266" y="5858073"/>
                  <a:pt x="5538402" y="5853194"/>
                  <a:pt x="5538402" y="5835174"/>
                </a:cubicBezTo>
                <a:cubicBezTo>
                  <a:pt x="5538402" y="5810088"/>
                  <a:pt x="5505553" y="5817652"/>
                  <a:pt x="5505553" y="5806406"/>
                </a:cubicBezTo>
                <a:cubicBezTo>
                  <a:pt x="5505553" y="5800339"/>
                  <a:pt x="5513317" y="5799940"/>
                  <a:pt x="5517996" y="5799940"/>
                </a:cubicBezTo>
                <a:cubicBezTo>
                  <a:pt x="5523266" y="5799940"/>
                  <a:pt x="5528644" y="5800937"/>
                  <a:pt x="5533423" y="5803123"/>
                </a:cubicBezTo>
                <a:lnTo>
                  <a:pt x="5534620" y="5788785"/>
                </a:lnTo>
                <a:cubicBezTo>
                  <a:pt x="5529940" y="5787197"/>
                  <a:pt x="5523366" y="5786200"/>
                  <a:pt x="5516700" y="5786200"/>
                </a:cubicBezTo>
                <a:close/>
                <a:moveTo>
                  <a:pt x="5231577" y="5786200"/>
                </a:moveTo>
                <a:cubicBezTo>
                  <a:pt x="5217638" y="5786200"/>
                  <a:pt x="5201313" y="5790780"/>
                  <a:pt x="5201313" y="5807503"/>
                </a:cubicBezTo>
                <a:cubicBezTo>
                  <a:pt x="5201313" y="5832788"/>
                  <a:pt x="5234162" y="5824626"/>
                  <a:pt x="5234162" y="5837567"/>
                </a:cubicBezTo>
                <a:cubicBezTo>
                  <a:pt x="5234162" y="5843136"/>
                  <a:pt x="5228593" y="5844333"/>
                  <a:pt x="5222716" y="5844333"/>
                </a:cubicBezTo>
                <a:cubicBezTo>
                  <a:pt x="5215044" y="5844333"/>
                  <a:pt x="5208378" y="5842338"/>
                  <a:pt x="5203599" y="5839753"/>
                </a:cubicBezTo>
                <a:lnTo>
                  <a:pt x="5203607" y="5839762"/>
                </a:lnTo>
                <a:lnTo>
                  <a:pt x="5202011" y="5855089"/>
                </a:lnTo>
                <a:cubicBezTo>
                  <a:pt x="5208179" y="5857075"/>
                  <a:pt x="5216241" y="5858073"/>
                  <a:pt x="5222716" y="5858073"/>
                </a:cubicBezTo>
                <a:cubicBezTo>
                  <a:pt x="5238143" y="5858073"/>
                  <a:pt x="5253279" y="5853194"/>
                  <a:pt x="5253279" y="5835174"/>
                </a:cubicBezTo>
                <a:cubicBezTo>
                  <a:pt x="5253279" y="5810088"/>
                  <a:pt x="5220430" y="5817652"/>
                  <a:pt x="5220430" y="5806406"/>
                </a:cubicBezTo>
                <a:cubicBezTo>
                  <a:pt x="5220430" y="5800339"/>
                  <a:pt x="5228194" y="5799940"/>
                  <a:pt x="5232873" y="5799940"/>
                </a:cubicBezTo>
                <a:cubicBezTo>
                  <a:pt x="5238143" y="5799940"/>
                  <a:pt x="5243521" y="5800937"/>
                  <a:pt x="5248300" y="5803123"/>
                </a:cubicBezTo>
                <a:lnTo>
                  <a:pt x="5249497" y="5788785"/>
                </a:lnTo>
                <a:cubicBezTo>
                  <a:pt x="5244817" y="5787197"/>
                  <a:pt x="5238243" y="5786200"/>
                  <a:pt x="5231577" y="5786200"/>
                </a:cubicBezTo>
                <a:close/>
                <a:moveTo>
                  <a:pt x="4701137" y="5785161"/>
                </a:moveTo>
                <a:lnTo>
                  <a:pt x="4701137" y="5887131"/>
                </a:lnTo>
                <a:lnTo>
                  <a:pt x="4701137" y="5887713"/>
                </a:lnTo>
                <a:lnTo>
                  <a:pt x="4701137" y="6084713"/>
                </a:lnTo>
                <a:cubicBezTo>
                  <a:pt x="4701137" y="6097945"/>
                  <a:pt x="4716381" y="6108676"/>
                  <a:pt x="4735199" y="6108684"/>
                </a:cubicBezTo>
                <a:lnTo>
                  <a:pt x="4815658" y="6108717"/>
                </a:lnTo>
                <a:cubicBezTo>
                  <a:pt x="4834734" y="6108717"/>
                  <a:pt x="4851175" y="6116106"/>
                  <a:pt x="4851175" y="6129023"/>
                </a:cubicBezTo>
                <a:lnTo>
                  <a:pt x="4855555" y="6129023"/>
                </a:lnTo>
                <a:cubicBezTo>
                  <a:pt x="4855555" y="6116115"/>
                  <a:pt x="4871996" y="6108717"/>
                  <a:pt x="4891064" y="6108717"/>
                </a:cubicBezTo>
                <a:lnTo>
                  <a:pt x="4971523" y="6108684"/>
                </a:lnTo>
                <a:cubicBezTo>
                  <a:pt x="4990332" y="6108684"/>
                  <a:pt x="5005585" y="6097945"/>
                  <a:pt x="5005585" y="6084713"/>
                </a:cubicBezTo>
                <a:lnTo>
                  <a:pt x="5005585" y="5887713"/>
                </a:lnTo>
                <a:lnTo>
                  <a:pt x="5005585" y="5887131"/>
                </a:lnTo>
                <a:lnTo>
                  <a:pt x="5005585" y="5785161"/>
                </a:lnTo>
                <a:lnTo>
                  <a:pt x="5005576" y="5785161"/>
                </a:lnTo>
                <a:close/>
                <a:moveTo>
                  <a:pt x="4715376" y="5766044"/>
                </a:moveTo>
                <a:lnTo>
                  <a:pt x="4715376" y="5778512"/>
                </a:lnTo>
                <a:lnTo>
                  <a:pt x="4991330" y="5778512"/>
                </a:lnTo>
                <a:lnTo>
                  <a:pt x="4991330" y="5766044"/>
                </a:lnTo>
                <a:close/>
                <a:moveTo>
                  <a:pt x="4901562" y="5746927"/>
                </a:moveTo>
                <a:lnTo>
                  <a:pt x="4901562" y="5759395"/>
                </a:lnTo>
                <a:lnTo>
                  <a:pt x="4984681" y="5759395"/>
                </a:lnTo>
                <a:lnTo>
                  <a:pt x="4984681" y="5746927"/>
                </a:lnTo>
                <a:close/>
                <a:moveTo>
                  <a:pt x="4811793" y="5746927"/>
                </a:moveTo>
                <a:lnTo>
                  <a:pt x="4811793" y="5759395"/>
                </a:lnTo>
                <a:lnTo>
                  <a:pt x="4894912" y="5759395"/>
                </a:lnTo>
                <a:lnTo>
                  <a:pt x="4894912" y="5746927"/>
                </a:lnTo>
                <a:close/>
                <a:moveTo>
                  <a:pt x="4722025" y="5746927"/>
                </a:moveTo>
                <a:lnTo>
                  <a:pt x="4722025" y="5759395"/>
                </a:lnTo>
                <a:lnTo>
                  <a:pt x="4805144" y="5759395"/>
                </a:lnTo>
                <a:lnTo>
                  <a:pt x="4805144" y="5746927"/>
                </a:lnTo>
                <a:close/>
                <a:moveTo>
                  <a:pt x="4946446" y="5727851"/>
                </a:moveTo>
                <a:lnTo>
                  <a:pt x="4946446" y="5740319"/>
                </a:lnTo>
                <a:lnTo>
                  <a:pt x="4984681" y="5740319"/>
                </a:lnTo>
                <a:lnTo>
                  <a:pt x="4984681" y="5727851"/>
                </a:lnTo>
                <a:close/>
                <a:moveTo>
                  <a:pt x="4766909" y="5727851"/>
                </a:moveTo>
                <a:lnTo>
                  <a:pt x="4766909" y="5740319"/>
                </a:lnTo>
                <a:lnTo>
                  <a:pt x="4850028" y="5740319"/>
                </a:lnTo>
                <a:lnTo>
                  <a:pt x="4850028" y="5727851"/>
                </a:lnTo>
                <a:close/>
                <a:moveTo>
                  <a:pt x="4722025" y="5727851"/>
                </a:moveTo>
                <a:lnTo>
                  <a:pt x="4722025" y="5740319"/>
                </a:lnTo>
                <a:lnTo>
                  <a:pt x="4760260" y="5740319"/>
                </a:lnTo>
                <a:lnTo>
                  <a:pt x="4760260" y="5727851"/>
                </a:lnTo>
                <a:close/>
                <a:moveTo>
                  <a:pt x="4856678" y="5727810"/>
                </a:moveTo>
                <a:lnTo>
                  <a:pt x="4856678" y="5740278"/>
                </a:lnTo>
                <a:lnTo>
                  <a:pt x="4939797" y="5740278"/>
                </a:lnTo>
                <a:lnTo>
                  <a:pt x="4939797" y="5727810"/>
                </a:lnTo>
                <a:close/>
                <a:moveTo>
                  <a:pt x="4901562" y="5708734"/>
                </a:moveTo>
                <a:lnTo>
                  <a:pt x="4901562" y="5721202"/>
                </a:lnTo>
                <a:lnTo>
                  <a:pt x="4984681" y="5721202"/>
                </a:lnTo>
                <a:lnTo>
                  <a:pt x="4984681" y="5708734"/>
                </a:lnTo>
                <a:close/>
                <a:moveTo>
                  <a:pt x="4811793" y="5708734"/>
                </a:moveTo>
                <a:lnTo>
                  <a:pt x="4811793" y="5721202"/>
                </a:lnTo>
                <a:lnTo>
                  <a:pt x="4894912" y="5721202"/>
                </a:lnTo>
                <a:lnTo>
                  <a:pt x="4894912" y="5708734"/>
                </a:lnTo>
                <a:close/>
                <a:moveTo>
                  <a:pt x="4722025" y="5708734"/>
                </a:moveTo>
                <a:lnTo>
                  <a:pt x="4722025" y="5721202"/>
                </a:lnTo>
                <a:lnTo>
                  <a:pt x="4805144" y="5721202"/>
                </a:lnTo>
                <a:lnTo>
                  <a:pt x="4805144" y="5708734"/>
                </a:lnTo>
                <a:close/>
                <a:moveTo>
                  <a:pt x="4941459" y="5686292"/>
                </a:moveTo>
                <a:lnTo>
                  <a:pt x="4925666" y="5702085"/>
                </a:lnTo>
                <a:lnTo>
                  <a:pt x="4978031" y="5702085"/>
                </a:lnTo>
                <a:lnTo>
                  <a:pt x="4962238" y="5686292"/>
                </a:lnTo>
                <a:close/>
                <a:moveTo>
                  <a:pt x="4875795" y="5686292"/>
                </a:moveTo>
                <a:lnTo>
                  <a:pt x="4860002" y="5702085"/>
                </a:lnTo>
                <a:lnTo>
                  <a:pt x="4912367" y="5702085"/>
                </a:lnTo>
                <a:lnTo>
                  <a:pt x="4896574" y="5686292"/>
                </a:lnTo>
                <a:close/>
                <a:moveTo>
                  <a:pt x="4810131" y="5686292"/>
                </a:moveTo>
                <a:lnTo>
                  <a:pt x="4794338" y="5702085"/>
                </a:lnTo>
                <a:lnTo>
                  <a:pt x="4846703" y="5702085"/>
                </a:lnTo>
                <a:lnTo>
                  <a:pt x="4830910" y="5686292"/>
                </a:lnTo>
                <a:close/>
                <a:moveTo>
                  <a:pt x="4744468" y="5686292"/>
                </a:moveTo>
                <a:lnTo>
                  <a:pt x="4728675" y="5702085"/>
                </a:lnTo>
                <a:lnTo>
                  <a:pt x="4781040" y="5702085"/>
                </a:lnTo>
                <a:lnTo>
                  <a:pt x="4765247" y="5686292"/>
                </a:lnTo>
                <a:close/>
                <a:moveTo>
                  <a:pt x="4959961" y="5649720"/>
                </a:moveTo>
                <a:lnTo>
                  <a:pt x="4959961" y="5662188"/>
                </a:lnTo>
                <a:lnTo>
                  <a:pt x="4966602" y="5668837"/>
                </a:lnTo>
                <a:lnTo>
                  <a:pt x="4966602" y="5682086"/>
                </a:lnTo>
                <a:lnTo>
                  <a:pt x="4984681" y="5700165"/>
                </a:lnTo>
                <a:lnTo>
                  <a:pt x="5002759" y="5682086"/>
                </a:lnTo>
                <a:lnTo>
                  <a:pt x="5002759" y="5668837"/>
                </a:lnTo>
                <a:lnTo>
                  <a:pt x="5009408" y="5662188"/>
                </a:lnTo>
                <a:lnTo>
                  <a:pt x="5009408" y="5649720"/>
                </a:lnTo>
                <a:lnTo>
                  <a:pt x="4997364" y="5649720"/>
                </a:lnTo>
                <a:lnTo>
                  <a:pt x="4997364" y="5658863"/>
                </a:lnTo>
                <a:lnTo>
                  <a:pt x="4990707" y="5658863"/>
                </a:lnTo>
                <a:lnTo>
                  <a:pt x="4990707" y="5649720"/>
                </a:lnTo>
                <a:lnTo>
                  <a:pt x="4978654" y="5649720"/>
                </a:lnTo>
                <a:lnTo>
                  <a:pt x="4978654" y="5658863"/>
                </a:lnTo>
                <a:lnTo>
                  <a:pt x="4972005" y="5658863"/>
                </a:lnTo>
                <a:lnTo>
                  <a:pt x="4972005" y="5649720"/>
                </a:lnTo>
                <a:close/>
                <a:moveTo>
                  <a:pt x="4893981" y="5649720"/>
                </a:moveTo>
                <a:lnTo>
                  <a:pt x="4893981" y="5662188"/>
                </a:lnTo>
                <a:lnTo>
                  <a:pt x="4900622" y="5668837"/>
                </a:lnTo>
                <a:lnTo>
                  <a:pt x="4900622" y="5682086"/>
                </a:lnTo>
                <a:lnTo>
                  <a:pt x="4918701" y="5700165"/>
                </a:lnTo>
                <a:lnTo>
                  <a:pt x="4936779" y="5682086"/>
                </a:lnTo>
                <a:lnTo>
                  <a:pt x="4936779" y="5668837"/>
                </a:lnTo>
                <a:lnTo>
                  <a:pt x="4943428" y="5662188"/>
                </a:lnTo>
                <a:lnTo>
                  <a:pt x="4943428" y="5649720"/>
                </a:lnTo>
                <a:lnTo>
                  <a:pt x="4931384" y="5649720"/>
                </a:lnTo>
                <a:lnTo>
                  <a:pt x="4931384" y="5658863"/>
                </a:lnTo>
                <a:lnTo>
                  <a:pt x="4924727" y="5658863"/>
                </a:lnTo>
                <a:lnTo>
                  <a:pt x="4924727" y="5649720"/>
                </a:lnTo>
                <a:lnTo>
                  <a:pt x="4912683" y="5649720"/>
                </a:lnTo>
                <a:lnTo>
                  <a:pt x="4912683" y="5658863"/>
                </a:lnTo>
                <a:lnTo>
                  <a:pt x="4906033" y="5658863"/>
                </a:lnTo>
                <a:lnTo>
                  <a:pt x="4906033" y="5649720"/>
                </a:lnTo>
                <a:close/>
                <a:moveTo>
                  <a:pt x="4828633" y="5649720"/>
                </a:moveTo>
                <a:lnTo>
                  <a:pt x="4828633" y="5662188"/>
                </a:lnTo>
                <a:lnTo>
                  <a:pt x="4835274" y="5668837"/>
                </a:lnTo>
                <a:lnTo>
                  <a:pt x="4835274" y="5682086"/>
                </a:lnTo>
                <a:lnTo>
                  <a:pt x="4853353" y="5700165"/>
                </a:lnTo>
                <a:lnTo>
                  <a:pt x="4871431" y="5682086"/>
                </a:lnTo>
                <a:lnTo>
                  <a:pt x="4871431" y="5668837"/>
                </a:lnTo>
                <a:lnTo>
                  <a:pt x="4878080" y="5662188"/>
                </a:lnTo>
                <a:lnTo>
                  <a:pt x="4878080" y="5649720"/>
                </a:lnTo>
                <a:lnTo>
                  <a:pt x="4866036" y="5649720"/>
                </a:lnTo>
                <a:lnTo>
                  <a:pt x="4866036" y="5658863"/>
                </a:lnTo>
                <a:lnTo>
                  <a:pt x="4859379" y="5658863"/>
                </a:lnTo>
                <a:lnTo>
                  <a:pt x="4859379" y="5649720"/>
                </a:lnTo>
                <a:lnTo>
                  <a:pt x="4847326" y="5649720"/>
                </a:lnTo>
                <a:lnTo>
                  <a:pt x="4847326" y="5658863"/>
                </a:lnTo>
                <a:lnTo>
                  <a:pt x="4840677" y="5658863"/>
                </a:lnTo>
                <a:lnTo>
                  <a:pt x="4840677" y="5649720"/>
                </a:lnTo>
                <a:close/>
                <a:moveTo>
                  <a:pt x="4763285" y="5649720"/>
                </a:moveTo>
                <a:lnTo>
                  <a:pt x="4763285" y="5662188"/>
                </a:lnTo>
                <a:lnTo>
                  <a:pt x="4769918" y="5668837"/>
                </a:lnTo>
                <a:lnTo>
                  <a:pt x="4769918" y="5682086"/>
                </a:lnTo>
                <a:lnTo>
                  <a:pt x="4787996" y="5700165"/>
                </a:lnTo>
                <a:lnTo>
                  <a:pt x="4806083" y="5682086"/>
                </a:lnTo>
                <a:lnTo>
                  <a:pt x="4806083" y="5668837"/>
                </a:lnTo>
                <a:lnTo>
                  <a:pt x="4812724" y="5662188"/>
                </a:lnTo>
                <a:lnTo>
                  <a:pt x="4812724" y="5649720"/>
                </a:lnTo>
                <a:lnTo>
                  <a:pt x="4800680" y="5649720"/>
                </a:lnTo>
                <a:lnTo>
                  <a:pt x="4800680" y="5658863"/>
                </a:lnTo>
                <a:lnTo>
                  <a:pt x="4794022" y="5658863"/>
                </a:lnTo>
                <a:lnTo>
                  <a:pt x="4794022" y="5649720"/>
                </a:lnTo>
                <a:lnTo>
                  <a:pt x="4781978" y="5649720"/>
                </a:lnTo>
                <a:lnTo>
                  <a:pt x="4781978" y="5658863"/>
                </a:lnTo>
                <a:lnTo>
                  <a:pt x="4775329" y="5658863"/>
                </a:lnTo>
                <a:lnTo>
                  <a:pt x="4775329" y="5649720"/>
                </a:lnTo>
                <a:close/>
                <a:moveTo>
                  <a:pt x="4697306" y="5649720"/>
                </a:moveTo>
                <a:lnTo>
                  <a:pt x="4697306" y="5662188"/>
                </a:lnTo>
                <a:lnTo>
                  <a:pt x="4703947" y="5668837"/>
                </a:lnTo>
                <a:lnTo>
                  <a:pt x="4703947" y="5682086"/>
                </a:lnTo>
                <a:lnTo>
                  <a:pt x="4722026" y="5700165"/>
                </a:lnTo>
                <a:lnTo>
                  <a:pt x="4740104" y="5682086"/>
                </a:lnTo>
                <a:lnTo>
                  <a:pt x="4740104" y="5668837"/>
                </a:lnTo>
                <a:lnTo>
                  <a:pt x="4746753" y="5662188"/>
                </a:lnTo>
                <a:lnTo>
                  <a:pt x="4746753" y="5649720"/>
                </a:lnTo>
                <a:lnTo>
                  <a:pt x="4734709" y="5649720"/>
                </a:lnTo>
                <a:lnTo>
                  <a:pt x="4734709" y="5658863"/>
                </a:lnTo>
                <a:lnTo>
                  <a:pt x="4728052" y="5658863"/>
                </a:lnTo>
                <a:lnTo>
                  <a:pt x="4728052" y="5649720"/>
                </a:lnTo>
                <a:lnTo>
                  <a:pt x="4715999" y="5649720"/>
                </a:lnTo>
                <a:lnTo>
                  <a:pt x="4715999" y="5658863"/>
                </a:lnTo>
                <a:lnTo>
                  <a:pt x="4709350" y="5658863"/>
                </a:lnTo>
                <a:lnTo>
                  <a:pt x="4709350" y="5649720"/>
                </a:lnTo>
                <a:close/>
                <a:moveTo>
                  <a:pt x="0" y="0"/>
                </a:moveTo>
                <a:lnTo>
                  <a:pt x="5856288" y="0"/>
                </a:lnTo>
                <a:lnTo>
                  <a:pt x="5856288" y="6352726"/>
                </a:lnTo>
                <a:lnTo>
                  <a:pt x="0" y="63527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egen bild här</a:t>
            </a:r>
          </a:p>
        </p:txBody>
      </p:sp>
      <p:sp>
        <p:nvSpPr>
          <p:cNvPr id="2" name="Platshållare för text 11">
            <a:extLst>
              <a:ext uri="{FF2B5EF4-FFF2-40B4-BE49-F238E27FC236}">
                <a16:creationId xmlns:a16="http://schemas.microsoft.com/office/drawing/2014/main" id="{E01F1261-C8DF-3C3A-F433-CF83E4F2C0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24B12DF4-B081-CF95-E772-DDBA9DFD85F9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FCF999E9-D63A-1A4D-CA7E-9A54965E685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938BE19A-7817-64F8-6622-D3636719DC4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78E1942C-A570-66EA-41A8-D195ED524FE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1E4C1BFD-3495-33A9-FD0C-B9B19A92D3D9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07CD0003-6841-CDEC-DD18-136FAD0CA8B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9271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14">
            <a:extLst>
              <a:ext uri="{FF2B5EF4-FFF2-40B4-BE49-F238E27FC236}">
                <a16:creationId xmlns:a16="http://schemas.microsoft.com/office/drawing/2014/main" id="{5CA63DDD-0440-33C4-1564-3FAE52AEB9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15" name="Platshållare för bild 914">
            <a:extLst>
              <a:ext uri="{FF2B5EF4-FFF2-40B4-BE49-F238E27FC236}">
                <a16:creationId xmlns:a16="http://schemas.microsoft.com/office/drawing/2014/main" id="{1B9A9402-211E-C5B6-DE08-291A954AF2A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242"/>
            <a:ext cx="5856288" cy="6352726"/>
          </a:xfrm>
          <a:custGeom>
            <a:avLst/>
            <a:gdLst>
              <a:gd name="connsiteX0" fmla="*/ 4900664 w 5856288"/>
              <a:gd name="connsiteY0" fmla="*/ 6045057 h 6352726"/>
              <a:gd name="connsiteX1" fmla="*/ 4903523 w 5856288"/>
              <a:gd name="connsiteY1" fmla="*/ 6048622 h 6352726"/>
              <a:gd name="connsiteX2" fmla="*/ 4901636 w 5856288"/>
              <a:gd name="connsiteY2" fmla="*/ 6050800 h 6352726"/>
              <a:gd name="connsiteX3" fmla="*/ 4901628 w 5856288"/>
              <a:gd name="connsiteY3" fmla="*/ 6050800 h 6352726"/>
              <a:gd name="connsiteX4" fmla="*/ 4900140 w 5856288"/>
              <a:gd name="connsiteY4" fmla="*/ 6053227 h 6352726"/>
              <a:gd name="connsiteX5" fmla="*/ 4897630 w 5856288"/>
              <a:gd name="connsiteY5" fmla="*/ 6050218 h 6352726"/>
              <a:gd name="connsiteX6" fmla="*/ 4900664 w 5856288"/>
              <a:gd name="connsiteY6" fmla="*/ 6045057 h 6352726"/>
              <a:gd name="connsiteX7" fmla="*/ 4806025 w 5856288"/>
              <a:gd name="connsiteY7" fmla="*/ 6045057 h 6352726"/>
              <a:gd name="connsiteX8" fmla="*/ 4809058 w 5856288"/>
              <a:gd name="connsiteY8" fmla="*/ 6050218 h 6352726"/>
              <a:gd name="connsiteX9" fmla="*/ 4806548 w 5856288"/>
              <a:gd name="connsiteY9" fmla="*/ 6053227 h 6352726"/>
              <a:gd name="connsiteX10" fmla="*/ 4806540 w 5856288"/>
              <a:gd name="connsiteY10" fmla="*/ 6053227 h 6352726"/>
              <a:gd name="connsiteX11" fmla="*/ 4805052 w 5856288"/>
              <a:gd name="connsiteY11" fmla="*/ 6050800 h 6352726"/>
              <a:gd name="connsiteX12" fmla="*/ 4803165 w 5856288"/>
              <a:gd name="connsiteY12" fmla="*/ 6048622 h 6352726"/>
              <a:gd name="connsiteX13" fmla="*/ 4806025 w 5856288"/>
              <a:gd name="connsiteY13" fmla="*/ 6045057 h 6352726"/>
              <a:gd name="connsiteX14" fmla="*/ 4891633 w 5856288"/>
              <a:gd name="connsiteY14" fmla="*/ 6042191 h 6352726"/>
              <a:gd name="connsiteX15" fmla="*/ 4891637 w 5856288"/>
              <a:gd name="connsiteY15" fmla="*/ 6042197 h 6352726"/>
              <a:gd name="connsiteX16" fmla="*/ 4891629 w 5856288"/>
              <a:gd name="connsiteY16" fmla="*/ 6042197 h 6352726"/>
              <a:gd name="connsiteX17" fmla="*/ 4815030 w 5856288"/>
              <a:gd name="connsiteY17" fmla="*/ 6042190 h 6352726"/>
              <a:gd name="connsiteX18" fmla="*/ 4815035 w 5856288"/>
              <a:gd name="connsiteY18" fmla="*/ 6042197 h 6352726"/>
              <a:gd name="connsiteX19" fmla="*/ 4815026 w 5856288"/>
              <a:gd name="connsiteY19" fmla="*/ 6042197 h 6352726"/>
              <a:gd name="connsiteX20" fmla="*/ 4896574 w 5856288"/>
              <a:gd name="connsiteY20" fmla="*/ 6039604 h 6352726"/>
              <a:gd name="connsiteX21" fmla="*/ 4899134 w 5856288"/>
              <a:gd name="connsiteY21" fmla="*/ 6043070 h 6352726"/>
              <a:gd name="connsiteX22" fmla="*/ 4897115 w 5856288"/>
              <a:gd name="connsiteY22" fmla="*/ 6045655 h 6352726"/>
              <a:gd name="connsiteX23" fmla="*/ 4895693 w 5856288"/>
              <a:gd name="connsiteY23" fmla="*/ 6047833 h 6352726"/>
              <a:gd name="connsiteX24" fmla="*/ 4893341 w 5856288"/>
              <a:gd name="connsiteY24" fmla="*/ 6044649 h 6352726"/>
              <a:gd name="connsiteX25" fmla="*/ 4896574 w 5856288"/>
              <a:gd name="connsiteY25" fmla="*/ 6039604 h 6352726"/>
              <a:gd name="connsiteX26" fmla="*/ 4810097 w 5856288"/>
              <a:gd name="connsiteY26" fmla="*/ 6039604 h 6352726"/>
              <a:gd name="connsiteX27" fmla="*/ 4813331 w 5856288"/>
              <a:gd name="connsiteY27" fmla="*/ 6044649 h 6352726"/>
              <a:gd name="connsiteX28" fmla="*/ 4810979 w 5856288"/>
              <a:gd name="connsiteY28" fmla="*/ 6047833 h 6352726"/>
              <a:gd name="connsiteX29" fmla="*/ 4809557 w 5856288"/>
              <a:gd name="connsiteY29" fmla="*/ 6045655 h 6352726"/>
              <a:gd name="connsiteX30" fmla="*/ 4807537 w 5856288"/>
              <a:gd name="connsiteY30" fmla="*/ 6043070 h 6352726"/>
              <a:gd name="connsiteX31" fmla="*/ 4810097 w 5856288"/>
              <a:gd name="connsiteY31" fmla="*/ 6039604 h 6352726"/>
              <a:gd name="connsiteX32" fmla="*/ 4927362 w 5856288"/>
              <a:gd name="connsiteY32" fmla="*/ 6034285 h 6352726"/>
              <a:gd name="connsiteX33" fmla="*/ 4930844 w 5856288"/>
              <a:gd name="connsiteY33" fmla="*/ 6039704 h 6352726"/>
              <a:gd name="connsiteX34" fmla="*/ 4925774 w 5856288"/>
              <a:gd name="connsiteY34" fmla="*/ 6040094 h 6352726"/>
              <a:gd name="connsiteX35" fmla="*/ 4922765 w 5856288"/>
              <a:gd name="connsiteY35" fmla="*/ 6034609 h 6352726"/>
              <a:gd name="connsiteX36" fmla="*/ 4779319 w 5856288"/>
              <a:gd name="connsiteY36" fmla="*/ 6034285 h 6352726"/>
              <a:gd name="connsiteX37" fmla="*/ 4783915 w 5856288"/>
              <a:gd name="connsiteY37" fmla="*/ 6034609 h 6352726"/>
              <a:gd name="connsiteX38" fmla="*/ 4780906 w 5856288"/>
              <a:gd name="connsiteY38" fmla="*/ 6040094 h 6352726"/>
              <a:gd name="connsiteX39" fmla="*/ 4775836 w 5856288"/>
              <a:gd name="connsiteY39" fmla="*/ 6039704 h 6352726"/>
              <a:gd name="connsiteX40" fmla="*/ 4927362 w 5856288"/>
              <a:gd name="connsiteY40" fmla="*/ 6034284 h 6352726"/>
              <a:gd name="connsiteX41" fmla="*/ 4927370 w 5856288"/>
              <a:gd name="connsiteY41" fmla="*/ 6034284 h 6352726"/>
              <a:gd name="connsiteX42" fmla="*/ 4927362 w 5856288"/>
              <a:gd name="connsiteY42" fmla="*/ 6034285 h 6352726"/>
              <a:gd name="connsiteX43" fmla="*/ 4779310 w 5856288"/>
              <a:gd name="connsiteY43" fmla="*/ 6034284 h 6352726"/>
              <a:gd name="connsiteX44" fmla="*/ 4779319 w 5856288"/>
              <a:gd name="connsiteY44" fmla="*/ 6034284 h 6352726"/>
              <a:gd name="connsiteX45" fmla="*/ 4779319 w 5856288"/>
              <a:gd name="connsiteY45" fmla="*/ 6034285 h 6352726"/>
              <a:gd name="connsiteX46" fmla="*/ 4892767 w 5856288"/>
              <a:gd name="connsiteY46" fmla="*/ 6033520 h 6352726"/>
              <a:gd name="connsiteX47" fmla="*/ 4895211 w 5856288"/>
              <a:gd name="connsiteY47" fmla="*/ 6037426 h 6352726"/>
              <a:gd name="connsiteX48" fmla="*/ 4893117 w 5856288"/>
              <a:gd name="connsiteY48" fmla="*/ 6039945 h 6352726"/>
              <a:gd name="connsiteX49" fmla="*/ 4891633 w 5856288"/>
              <a:gd name="connsiteY49" fmla="*/ 6042191 h 6352726"/>
              <a:gd name="connsiteX50" fmla="*/ 4889534 w 5856288"/>
              <a:gd name="connsiteY50" fmla="*/ 6038773 h 6352726"/>
              <a:gd name="connsiteX51" fmla="*/ 4892767 w 5856288"/>
              <a:gd name="connsiteY51" fmla="*/ 6033520 h 6352726"/>
              <a:gd name="connsiteX52" fmla="*/ 4813896 w 5856288"/>
              <a:gd name="connsiteY52" fmla="*/ 6033520 h 6352726"/>
              <a:gd name="connsiteX53" fmla="*/ 4817129 w 5856288"/>
              <a:gd name="connsiteY53" fmla="*/ 6038773 h 6352726"/>
              <a:gd name="connsiteX54" fmla="*/ 4815030 w 5856288"/>
              <a:gd name="connsiteY54" fmla="*/ 6042190 h 6352726"/>
              <a:gd name="connsiteX55" fmla="*/ 4813547 w 5856288"/>
              <a:gd name="connsiteY55" fmla="*/ 6039945 h 6352726"/>
              <a:gd name="connsiteX56" fmla="*/ 4811452 w 5856288"/>
              <a:gd name="connsiteY56" fmla="*/ 6037426 h 6352726"/>
              <a:gd name="connsiteX57" fmla="*/ 4813896 w 5856288"/>
              <a:gd name="connsiteY57" fmla="*/ 6033520 h 6352726"/>
              <a:gd name="connsiteX58" fmla="*/ 4924145 w 5856288"/>
              <a:gd name="connsiteY58" fmla="*/ 6027610 h 6352726"/>
              <a:gd name="connsiteX59" fmla="*/ 4924153 w 5856288"/>
              <a:gd name="connsiteY59" fmla="*/ 6027610 h 6352726"/>
              <a:gd name="connsiteX60" fmla="*/ 4926464 w 5856288"/>
              <a:gd name="connsiteY60" fmla="*/ 6032323 h 6352726"/>
              <a:gd name="connsiteX61" fmla="*/ 4922083 w 5856288"/>
              <a:gd name="connsiteY61" fmla="*/ 6032614 h 6352726"/>
              <a:gd name="connsiteX62" fmla="*/ 4920404 w 5856288"/>
              <a:gd name="connsiteY62" fmla="*/ 6027685 h 6352726"/>
              <a:gd name="connsiteX63" fmla="*/ 4782510 w 5856288"/>
              <a:gd name="connsiteY63" fmla="*/ 6027610 h 6352726"/>
              <a:gd name="connsiteX64" fmla="*/ 4786251 w 5856288"/>
              <a:gd name="connsiteY64" fmla="*/ 6027685 h 6352726"/>
              <a:gd name="connsiteX65" fmla="*/ 4786259 w 5856288"/>
              <a:gd name="connsiteY65" fmla="*/ 6027685 h 6352726"/>
              <a:gd name="connsiteX66" fmla="*/ 4784580 w 5856288"/>
              <a:gd name="connsiteY66" fmla="*/ 6032614 h 6352726"/>
              <a:gd name="connsiteX67" fmla="*/ 4780200 w 5856288"/>
              <a:gd name="connsiteY67" fmla="*/ 6032323 h 6352726"/>
              <a:gd name="connsiteX68" fmla="*/ 4782510 w 5856288"/>
              <a:gd name="connsiteY68" fmla="*/ 6027610 h 6352726"/>
              <a:gd name="connsiteX69" fmla="*/ 4921643 w 5856288"/>
              <a:gd name="connsiteY69" fmla="*/ 6020437 h 6352726"/>
              <a:gd name="connsiteX70" fmla="*/ 4923280 w 5856288"/>
              <a:gd name="connsiteY70" fmla="*/ 6025507 h 6352726"/>
              <a:gd name="connsiteX71" fmla="*/ 4919914 w 5856288"/>
              <a:gd name="connsiteY71" fmla="*/ 6025441 h 6352726"/>
              <a:gd name="connsiteX72" fmla="*/ 4918850 w 5856288"/>
              <a:gd name="connsiteY72" fmla="*/ 6020611 h 6352726"/>
              <a:gd name="connsiteX73" fmla="*/ 4785029 w 5856288"/>
              <a:gd name="connsiteY73" fmla="*/ 6020437 h 6352726"/>
              <a:gd name="connsiteX74" fmla="*/ 4787822 w 5856288"/>
              <a:gd name="connsiteY74" fmla="*/ 6020611 h 6352726"/>
              <a:gd name="connsiteX75" fmla="*/ 4786758 w 5856288"/>
              <a:gd name="connsiteY75" fmla="*/ 6025441 h 6352726"/>
              <a:gd name="connsiteX76" fmla="*/ 4783391 w 5856288"/>
              <a:gd name="connsiteY76" fmla="*/ 6025507 h 6352726"/>
              <a:gd name="connsiteX77" fmla="*/ 4785029 w 5856288"/>
              <a:gd name="connsiteY77" fmla="*/ 6020437 h 6352726"/>
              <a:gd name="connsiteX78" fmla="*/ 4871265 w 5856288"/>
              <a:gd name="connsiteY78" fmla="*/ 5979218 h 6352726"/>
              <a:gd name="connsiteX79" fmla="*/ 4880408 w 5856288"/>
              <a:gd name="connsiteY79" fmla="*/ 5980116 h 6352726"/>
              <a:gd name="connsiteX80" fmla="*/ 4880740 w 5856288"/>
              <a:gd name="connsiteY80" fmla="*/ 5980432 h 6352726"/>
              <a:gd name="connsiteX81" fmla="*/ 4880965 w 5856288"/>
              <a:gd name="connsiteY81" fmla="*/ 5990813 h 6352726"/>
              <a:gd name="connsiteX82" fmla="*/ 4879485 w 5856288"/>
              <a:gd name="connsiteY82" fmla="*/ 5993057 h 6352726"/>
              <a:gd name="connsiteX83" fmla="*/ 4872112 w 5856288"/>
              <a:gd name="connsiteY83" fmla="*/ 5994953 h 6352726"/>
              <a:gd name="connsiteX84" fmla="*/ 4871713 w 5856288"/>
              <a:gd name="connsiteY84" fmla="*/ 5994662 h 6352726"/>
              <a:gd name="connsiteX85" fmla="*/ 4871265 w 5856288"/>
              <a:gd name="connsiteY85" fmla="*/ 5979218 h 6352726"/>
              <a:gd name="connsiteX86" fmla="*/ 4835407 w 5856288"/>
              <a:gd name="connsiteY86" fmla="*/ 5979210 h 6352726"/>
              <a:gd name="connsiteX87" fmla="*/ 4834958 w 5856288"/>
              <a:gd name="connsiteY87" fmla="*/ 5994653 h 6352726"/>
              <a:gd name="connsiteX88" fmla="*/ 4834559 w 5856288"/>
              <a:gd name="connsiteY88" fmla="*/ 5994944 h 6352726"/>
              <a:gd name="connsiteX89" fmla="*/ 4827187 w 5856288"/>
              <a:gd name="connsiteY89" fmla="*/ 5993049 h 6352726"/>
              <a:gd name="connsiteX90" fmla="*/ 4825707 w 5856288"/>
              <a:gd name="connsiteY90" fmla="*/ 5990805 h 6352726"/>
              <a:gd name="connsiteX91" fmla="*/ 4825932 w 5856288"/>
              <a:gd name="connsiteY91" fmla="*/ 5980423 h 6352726"/>
              <a:gd name="connsiteX92" fmla="*/ 4826264 w 5856288"/>
              <a:gd name="connsiteY92" fmla="*/ 5980108 h 6352726"/>
              <a:gd name="connsiteX93" fmla="*/ 4835407 w 5856288"/>
              <a:gd name="connsiteY93" fmla="*/ 5979210 h 6352726"/>
              <a:gd name="connsiteX94" fmla="*/ 4923538 w 5856288"/>
              <a:gd name="connsiteY94" fmla="*/ 5966360 h 6352726"/>
              <a:gd name="connsiteX95" fmla="*/ 4924785 w 5856288"/>
              <a:gd name="connsiteY95" fmla="*/ 5966667 h 6352726"/>
              <a:gd name="connsiteX96" fmla="*/ 4928841 w 5856288"/>
              <a:gd name="connsiteY96" fmla="*/ 5971796 h 6352726"/>
              <a:gd name="connsiteX97" fmla="*/ 4929340 w 5856288"/>
              <a:gd name="connsiteY97" fmla="*/ 5978503 h 6352726"/>
              <a:gd name="connsiteX98" fmla="*/ 4928583 w 5856288"/>
              <a:gd name="connsiteY98" fmla="*/ 5979542 h 6352726"/>
              <a:gd name="connsiteX99" fmla="*/ 4927245 w 5856288"/>
              <a:gd name="connsiteY99" fmla="*/ 5979243 h 6352726"/>
              <a:gd name="connsiteX100" fmla="*/ 4923048 w 5856288"/>
              <a:gd name="connsiteY100" fmla="*/ 5974971 h 6352726"/>
              <a:gd name="connsiteX101" fmla="*/ 4923056 w 5856288"/>
              <a:gd name="connsiteY101" fmla="*/ 5974963 h 6352726"/>
              <a:gd name="connsiteX102" fmla="*/ 4920180 w 5856288"/>
              <a:gd name="connsiteY102" fmla="*/ 5971979 h 6352726"/>
              <a:gd name="connsiteX103" fmla="*/ 4919989 w 5856288"/>
              <a:gd name="connsiteY103" fmla="*/ 5970574 h 6352726"/>
              <a:gd name="connsiteX104" fmla="*/ 4920504 w 5856288"/>
              <a:gd name="connsiteY104" fmla="*/ 5969676 h 6352726"/>
              <a:gd name="connsiteX105" fmla="*/ 4922981 w 5856288"/>
              <a:gd name="connsiteY105" fmla="*/ 5966825 h 6352726"/>
              <a:gd name="connsiteX106" fmla="*/ 4923538 w 5856288"/>
              <a:gd name="connsiteY106" fmla="*/ 5966360 h 6352726"/>
              <a:gd name="connsiteX107" fmla="*/ 4783125 w 5856288"/>
              <a:gd name="connsiteY107" fmla="*/ 5966351 h 6352726"/>
              <a:gd name="connsiteX108" fmla="*/ 4783682 w 5856288"/>
              <a:gd name="connsiteY108" fmla="*/ 5966817 h 6352726"/>
              <a:gd name="connsiteX109" fmla="*/ 4786159 w 5856288"/>
              <a:gd name="connsiteY109" fmla="*/ 5969668 h 6352726"/>
              <a:gd name="connsiteX110" fmla="*/ 4786675 w 5856288"/>
              <a:gd name="connsiteY110" fmla="*/ 5970566 h 6352726"/>
              <a:gd name="connsiteX111" fmla="*/ 4786483 w 5856288"/>
              <a:gd name="connsiteY111" fmla="*/ 5971970 h 6352726"/>
              <a:gd name="connsiteX112" fmla="*/ 4783607 w 5856288"/>
              <a:gd name="connsiteY112" fmla="*/ 5974954 h 6352726"/>
              <a:gd name="connsiteX113" fmla="*/ 4779410 w 5856288"/>
              <a:gd name="connsiteY113" fmla="*/ 5979227 h 6352726"/>
              <a:gd name="connsiteX114" fmla="*/ 4779418 w 5856288"/>
              <a:gd name="connsiteY114" fmla="*/ 5979235 h 6352726"/>
              <a:gd name="connsiteX115" fmla="*/ 4778080 w 5856288"/>
              <a:gd name="connsiteY115" fmla="*/ 5979534 h 6352726"/>
              <a:gd name="connsiteX116" fmla="*/ 4777324 w 5856288"/>
              <a:gd name="connsiteY116" fmla="*/ 5978495 h 6352726"/>
              <a:gd name="connsiteX117" fmla="*/ 4777822 w 5856288"/>
              <a:gd name="connsiteY117" fmla="*/ 5971787 h 6352726"/>
              <a:gd name="connsiteX118" fmla="*/ 4781879 w 5856288"/>
              <a:gd name="connsiteY118" fmla="*/ 5966659 h 6352726"/>
              <a:gd name="connsiteX119" fmla="*/ 4783125 w 5856288"/>
              <a:gd name="connsiteY119" fmla="*/ 5966351 h 6352726"/>
              <a:gd name="connsiteX120" fmla="*/ 4873850 w 5856288"/>
              <a:gd name="connsiteY120" fmla="*/ 5960724 h 6352726"/>
              <a:gd name="connsiteX121" fmla="*/ 4882419 w 5856288"/>
              <a:gd name="connsiteY121" fmla="*/ 5961597 h 6352726"/>
              <a:gd name="connsiteX122" fmla="*/ 4882710 w 5856288"/>
              <a:gd name="connsiteY122" fmla="*/ 5961921 h 6352726"/>
              <a:gd name="connsiteX123" fmla="*/ 4881696 w 5856288"/>
              <a:gd name="connsiteY123" fmla="*/ 5969044 h 6352726"/>
              <a:gd name="connsiteX124" fmla="*/ 4880948 w 5856288"/>
              <a:gd name="connsiteY124" fmla="*/ 5976342 h 6352726"/>
              <a:gd name="connsiteX125" fmla="*/ 4880956 w 5856288"/>
              <a:gd name="connsiteY125" fmla="*/ 5976342 h 6352726"/>
              <a:gd name="connsiteX126" fmla="*/ 4879892 w 5856288"/>
              <a:gd name="connsiteY126" fmla="*/ 5977348 h 6352726"/>
              <a:gd name="connsiteX127" fmla="*/ 4871464 w 5856288"/>
              <a:gd name="connsiteY127" fmla="*/ 5976484 h 6352726"/>
              <a:gd name="connsiteX128" fmla="*/ 4873850 w 5856288"/>
              <a:gd name="connsiteY128" fmla="*/ 5960724 h 6352726"/>
              <a:gd name="connsiteX129" fmla="*/ 4832814 w 5856288"/>
              <a:gd name="connsiteY129" fmla="*/ 5960724 h 6352726"/>
              <a:gd name="connsiteX130" fmla="*/ 4835199 w 5856288"/>
              <a:gd name="connsiteY130" fmla="*/ 5976484 h 6352726"/>
              <a:gd name="connsiteX131" fmla="*/ 4826771 w 5856288"/>
              <a:gd name="connsiteY131" fmla="*/ 5977348 h 6352726"/>
              <a:gd name="connsiteX132" fmla="*/ 4825707 w 5856288"/>
              <a:gd name="connsiteY132" fmla="*/ 5976342 h 6352726"/>
              <a:gd name="connsiteX133" fmla="*/ 4824959 w 5856288"/>
              <a:gd name="connsiteY133" fmla="*/ 5969044 h 6352726"/>
              <a:gd name="connsiteX134" fmla="*/ 4823945 w 5856288"/>
              <a:gd name="connsiteY134" fmla="*/ 5961921 h 6352726"/>
              <a:gd name="connsiteX135" fmla="*/ 4823953 w 5856288"/>
              <a:gd name="connsiteY135" fmla="*/ 5961921 h 6352726"/>
              <a:gd name="connsiteX136" fmla="*/ 4824244 w 5856288"/>
              <a:gd name="connsiteY136" fmla="*/ 5961597 h 6352726"/>
              <a:gd name="connsiteX137" fmla="*/ 4832814 w 5856288"/>
              <a:gd name="connsiteY137" fmla="*/ 5960724 h 6352726"/>
              <a:gd name="connsiteX138" fmla="*/ 4889692 w 5856288"/>
              <a:gd name="connsiteY138" fmla="*/ 5942097 h 6352726"/>
              <a:gd name="connsiteX139" fmla="*/ 4889950 w 5856288"/>
              <a:gd name="connsiteY139" fmla="*/ 5942413 h 6352726"/>
              <a:gd name="connsiteX140" fmla="*/ 4885295 w 5856288"/>
              <a:gd name="connsiteY140" fmla="*/ 5954407 h 6352726"/>
              <a:gd name="connsiteX141" fmla="*/ 4882062 w 5856288"/>
              <a:gd name="connsiteY141" fmla="*/ 5959178 h 6352726"/>
              <a:gd name="connsiteX142" fmla="*/ 4874747 w 5856288"/>
              <a:gd name="connsiteY142" fmla="*/ 5958173 h 6352726"/>
              <a:gd name="connsiteX143" fmla="*/ 4874756 w 5856288"/>
              <a:gd name="connsiteY143" fmla="*/ 5958173 h 6352726"/>
              <a:gd name="connsiteX144" fmla="*/ 4877839 w 5856288"/>
              <a:gd name="connsiteY144" fmla="*/ 5948647 h 6352726"/>
              <a:gd name="connsiteX145" fmla="*/ 4880067 w 5856288"/>
              <a:gd name="connsiteY145" fmla="*/ 5943477 h 6352726"/>
              <a:gd name="connsiteX146" fmla="*/ 4881995 w 5856288"/>
              <a:gd name="connsiteY146" fmla="*/ 5942430 h 6352726"/>
              <a:gd name="connsiteX147" fmla="*/ 4889692 w 5856288"/>
              <a:gd name="connsiteY147" fmla="*/ 5942097 h 6352726"/>
              <a:gd name="connsiteX148" fmla="*/ 4816963 w 5856288"/>
              <a:gd name="connsiteY148" fmla="*/ 5942097 h 6352726"/>
              <a:gd name="connsiteX149" fmla="*/ 4816971 w 5856288"/>
              <a:gd name="connsiteY149" fmla="*/ 5942097 h 6352726"/>
              <a:gd name="connsiteX150" fmla="*/ 4824668 w 5856288"/>
              <a:gd name="connsiteY150" fmla="*/ 5942430 h 6352726"/>
              <a:gd name="connsiteX151" fmla="*/ 4826597 w 5856288"/>
              <a:gd name="connsiteY151" fmla="*/ 5943477 h 6352726"/>
              <a:gd name="connsiteX152" fmla="*/ 4828824 w 5856288"/>
              <a:gd name="connsiteY152" fmla="*/ 5948647 h 6352726"/>
              <a:gd name="connsiteX153" fmla="*/ 4831908 w 5856288"/>
              <a:gd name="connsiteY153" fmla="*/ 5958173 h 6352726"/>
              <a:gd name="connsiteX154" fmla="*/ 4824593 w 5856288"/>
              <a:gd name="connsiteY154" fmla="*/ 5959178 h 6352726"/>
              <a:gd name="connsiteX155" fmla="*/ 4821360 w 5856288"/>
              <a:gd name="connsiteY155" fmla="*/ 5954407 h 6352726"/>
              <a:gd name="connsiteX156" fmla="*/ 4816705 w 5856288"/>
              <a:gd name="connsiteY156" fmla="*/ 5942413 h 6352726"/>
              <a:gd name="connsiteX157" fmla="*/ 4816963 w 5856288"/>
              <a:gd name="connsiteY157" fmla="*/ 5942097 h 6352726"/>
              <a:gd name="connsiteX158" fmla="*/ 4931310 w 5856288"/>
              <a:gd name="connsiteY158" fmla="*/ 5911643 h 6352726"/>
              <a:gd name="connsiteX159" fmla="*/ 4933546 w 5856288"/>
              <a:gd name="connsiteY159" fmla="*/ 5913879 h 6352726"/>
              <a:gd name="connsiteX160" fmla="*/ 4931310 w 5856288"/>
              <a:gd name="connsiteY160" fmla="*/ 5916115 h 6352726"/>
              <a:gd name="connsiteX161" fmla="*/ 4929074 w 5856288"/>
              <a:gd name="connsiteY161" fmla="*/ 5913879 h 6352726"/>
              <a:gd name="connsiteX162" fmla="*/ 4931310 w 5856288"/>
              <a:gd name="connsiteY162" fmla="*/ 5911643 h 6352726"/>
              <a:gd name="connsiteX163" fmla="*/ 4775362 w 5856288"/>
              <a:gd name="connsiteY163" fmla="*/ 5911643 h 6352726"/>
              <a:gd name="connsiteX164" fmla="*/ 4777598 w 5856288"/>
              <a:gd name="connsiteY164" fmla="*/ 5913879 h 6352726"/>
              <a:gd name="connsiteX165" fmla="*/ 4775362 w 5856288"/>
              <a:gd name="connsiteY165" fmla="*/ 5916115 h 6352726"/>
              <a:gd name="connsiteX166" fmla="*/ 4773126 w 5856288"/>
              <a:gd name="connsiteY166" fmla="*/ 5913879 h 6352726"/>
              <a:gd name="connsiteX167" fmla="*/ 4775362 w 5856288"/>
              <a:gd name="connsiteY167" fmla="*/ 5911643 h 6352726"/>
              <a:gd name="connsiteX168" fmla="*/ 4931310 w 5856288"/>
              <a:gd name="connsiteY168" fmla="*/ 5909715 h 6352726"/>
              <a:gd name="connsiteX169" fmla="*/ 4927146 w 5856288"/>
              <a:gd name="connsiteY169" fmla="*/ 5913879 h 6352726"/>
              <a:gd name="connsiteX170" fmla="*/ 4931310 w 5856288"/>
              <a:gd name="connsiteY170" fmla="*/ 5918044 h 6352726"/>
              <a:gd name="connsiteX171" fmla="*/ 4935475 w 5856288"/>
              <a:gd name="connsiteY171" fmla="*/ 5913879 h 6352726"/>
              <a:gd name="connsiteX172" fmla="*/ 4931310 w 5856288"/>
              <a:gd name="connsiteY172" fmla="*/ 5909715 h 6352726"/>
              <a:gd name="connsiteX173" fmla="*/ 4775362 w 5856288"/>
              <a:gd name="connsiteY173" fmla="*/ 5909715 h 6352726"/>
              <a:gd name="connsiteX174" fmla="*/ 4771198 w 5856288"/>
              <a:gd name="connsiteY174" fmla="*/ 5913879 h 6352726"/>
              <a:gd name="connsiteX175" fmla="*/ 4775362 w 5856288"/>
              <a:gd name="connsiteY175" fmla="*/ 5918044 h 6352726"/>
              <a:gd name="connsiteX176" fmla="*/ 4779527 w 5856288"/>
              <a:gd name="connsiteY176" fmla="*/ 5913879 h 6352726"/>
              <a:gd name="connsiteX177" fmla="*/ 4775362 w 5856288"/>
              <a:gd name="connsiteY177" fmla="*/ 5909715 h 6352726"/>
              <a:gd name="connsiteX178" fmla="*/ 4769045 w 5856288"/>
              <a:gd name="connsiteY178" fmla="*/ 5902558 h 6352726"/>
              <a:gd name="connsiteX179" fmla="*/ 4823089 w 5856288"/>
              <a:gd name="connsiteY179" fmla="*/ 5969069 h 6352726"/>
              <a:gd name="connsiteX180" fmla="*/ 4793989 w 5856288"/>
              <a:gd name="connsiteY180" fmla="*/ 6055471 h 6352726"/>
              <a:gd name="connsiteX181" fmla="*/ 4793997 w 5856288"/>
              <a:gd name="connsiteY181" fmla="*/ 6055455 h 6352726"/>
              <a:gd name="connsiteX182" fmla="*/ 4784904 w 5856288"/>
              <a:gd name="connsiteY182" fmla="*/ 6063550 h 6352726"/>
              <a:gd name="connsiteX183" fmla="*/ 4783641 w 5856288"/>
              <a:gd name="connsiteY183" fmla="*/ 6073442 h 6352726"/>
              <a:gd name="connsiteX184" fmla="*/ 4790282 w 5856288"/>
              <a:gd name="connsiteY184" fmla="*/ 6079135 h 6352726"/>
              <a:gd name="connsiteX185" fmla="*/ 4775146 w 5856288"/>
              <a:gd name="connsiteY185" fmla="*/ 6080706 h 6352726"/>
              <a:gd name="connsiteX186" fmla="*/ 4766992 w 5856288"/>
              <a:gd name="connsiteY186" fmla="*/ 6067025 h 6352726"/>
              <a:gd name="connsiteX187" fmla="*/ 4755164 w 5856288"/>
              <a:gd name="connsiteY187" fmla="*/ 6064839 h 6352726"/>
              <a:gd name="connsiteX188" fmla="*/ 4749687 w 5856288"/>
              <a:gd name="connsiteY188" fmla="*/ 6045580 h 6352726"/>
              <a:gd name="connsiteX189" fmla="*/ 4767923 w 5856288"/>
              <a:gd name="connsiteY189" fmla="*/ 6054233 h 6352726"/>
              <a:gd name="connsiteX190" fmla="*/ 4780707 w 5856288"/>
              <a:gd name="connsiteY190" fmla="*/ 6045190 h 6352726"/>
              <a:gd name="connsiteX191" fmla="*/ 4790681 w 5856288"/>
              <a:gd name="connsiteY191" fmla="*/ 6000289 h 6352726"/>
              <a:gd name="connsiteX192" fmla="*/ 4784655 w 5856288"/>
              <a:gd name="connsiteY192" fmla="*/ 5976500 h 6352726"/>
              <a:gd name="connsiteX193" fmla="*/ 4784771 w 5856288"/>
              <a:gd name="connsiteY193" fmla="*/ 5975935 h 6352726"/>
              <a:gd name="connsiteX194" fmla="*/ 4787040 w 5856288"/>
              <a:gd name="connsiteY194" fmla="*/ 5973633 h 6352726"/>
              <a:gd name="connsiteX195" fmla="*/ 4788229 w 5856288"/>
              <a:gd name="connsiteY195" fmla="*/ 5969718 h 6352726"/>
              <a:gd name="connsiteX196" fmla="*/ 4786982 w 5856288"/>
              <a:gd name="connsiteY196" fmla="*/ 5968188 h 6352726"/>
              <a:gd name="connsiteX197" fmla="*/ 4784181 w 5856288"/>
              <a:gd name="connsiteY197" fmla="*/ 5965171 h 6352726"/>
              <a:gd name="connsiteX198" fmla="*/ 4779925 w 5856288"/>
              <a:gd name="connsiteY198" fmla="*/ 5963783 h 6352726"/>
              <a:gd name="connsiteX199" fmla="*/ 4771214 w 5856288"/>
              <a:gd name="connsiteY199" fmla="*/ 5943028 h 6352726"/>
              <a:gd name="connsiteX200" fmla="*/ 4771713 w 5856288"/>
              <a:gd name="connsiteY200" fmla="*/ 5942555 h 6352726"/>
              <a:gd name="connsiteX201" fmla="*/ 4788212 w 5856288"/>
              <a:gd name="connsiteY201" fmla="*/ 5938823 h 6352726"/>
              <a:gd name="connsiteX202" fmla="*/ 4794114 w 5856288"/>
              <a:gd name="connsiteY202" fmla="*/ 5927078 h 6352726"/>
              <a:gd name="connsiteX203" fmla="*/ 4793199 w 5856288"/>
              <a:gd name="connsiteY203" fmla="*/ 5926887 h 6352726"/>
              <a:gd name="connsiteX204" fmla="*/ 4785220 w 5856288"/>
              <a:gd name="connsiteY204" fmla="*/ 5938141 h 6352726"/>
              <a:gd name="connsiteX205" fmla="*/ 4771838 w 5856288"/>
              <a:gd name="connsiteY205" fmla="*/ 5939720 h 6352726"/>
              <a:gd name="connsiteX206" fmla="*/ 4763626 w 5856288"/>
              <a:gd name="connsiteY206" fmla="*/ 5933802 h 6352726"/>
              <a:gd name="connsiteX207" fmla="*/ 4756045 w 5856288"/>
              <a:gd name="connsiteY207" fmla="*/ 5915873 h 6352726"/>
              <a:gd name="connsiteX208" fmla="*/ 4757167 w 5856288"/>
              <a:gd name="connsiteY208" fmla="*/ 5915117 h 6352726"/>
              <a:gd name="connsiteX209" fmla="*/ 4764033 w 5856288"/>
              <a:gd name="connsiteY209" fmla="*/ 5920079 h 6352726"/>
              <a:gd name="connsiteX210" fmla="*/ 4764673 w 5856288"/>
              <a:gd name="connsiteY210" fmla="*/ 5919098 h 6352726"/>
              <a:gd name="connsiteX211" fmla="*/ 4754799 w 5856288"/>
              <a:gd name="connsiteY211" fmla="*/ 5903830 h 6352726"/>
              <a:gd name="connsiteX212" fmla="*/ 4755364 w 5856288"/>
              <a:gd name="connsiteY212" fmla="*/ 5902982 h 6352726"/>
              <a:gd name="connsiteX213" fmla="*/ 4769045 w 5856288"/>
              <a:gd name="connsiteY213" fmla="*/ 5902558 h 6352726"/>
              <a:gd name="connsiteX214" fmla="*/ 4937610 w 5856288"/>
              <a:gd name="connsiteY214" fmla="*/ 5902525 h 6352726"/>
              <a:gd name="connsiteX215" fmla="*/ 4951291 w 5856288"/>
              <a:gd name="connsiteY215" fmla="*/ 5902948 h 6352726"/>
              <a:gd name="connsiteX216" fmla="*/ 4951857 w 5856288"/>
              <a:gd name="connsiteY216" fmla="*/ 5903796 h 6352726"/>
              <a:gd name="connsiteX217" fmla="*/ 4941982 w 5856288"/>
              <a:gd name="connsiteY217" fmla="*/ 5919065 h 6352726"/>
              <a:gd name="connsiteX218" fmla="*/ 4942622 w 5856288"/>
              <a:gd name="connsiteY218" fmla="*/ 5920046 h 6352726"/>
              <a:gd name="connsiteX219" fmla="*/ 4949488 w 5856288"/>
              <a:gd name="connsiteY219" fmla="*/ 5915084 h 6352726"/>
              <a:gd name="connsiteX220" fmla="*/ 4950610 w 5856288"/>
              <a:gd name="connsiteY220" fmla="*/ 5915840 h 6352726"/>
              <a:gd name="connsiteX221" fmla="*/ 4943029 w 5856288"/>
              <a:gd name="connsiteY221" fmla="*/ 5933769 h 6352726"/>
              <a:gd name="connsiteX222" fmla="*/ 4934817 w 5856288"/>
              <a:gd name="connsiteY222" fmla="*/ 5939687 h 6352726"/>
              <a:gd name="connsiteX223" fmla="*/ 4921435 w 5856288"/>
              <a:gd name="connsiteY223" fmla="*/ 5938108 h 6352726"/>
              <a:gd name="connsiteX224" fmla="*/ 4913456 w 5856288"/>
              <a:gd name="connsiteY224" fmla="*/ 5926853 h 6352726"/>
              <a:gd name="connsiteX225" fmla="*/ 4912541 w 5856288"/>
              <a:gd name="connsiteY225" fmla="*/ 5927045 h 6352726"/>
              <a:gd name="connsiteX226" fmla="*/ 4918443 w 5856288"/>
              <a:gd name="connsiteY226" fmla="*/ 5938789 h 6352726"/>
              <a:gd name="connsiteX227" fmla="*/ 4934942 w 5856288"/>
              <a:gd name="connsiteY227" fmla="*/ 5942521 h 6352726"/>
              <a:gd name="connsiteX228" fmla="*/ 4935441 w 5856288"/>
              <a:gd name="connsiteY228" fmla="*/ 5942995 h 6352726"/>
              <a:gd name="connsiteX229" fmla="*/ 4926730 w 5856288"/>
              <a:gd name="connsiteY229" fmla="*/ 5963750 h 6352726"/>
              <a:gd name="connsiteX230" fmla="*/ 4922474 w 5856288"/>
              <a:gd name="connsiteY230" fmla="*/ 5965138 h 6352726"/>
              <a:gd name="connsiteX231" fmla="*/ 4919673 w 5856288"/>
              <a:gd name="connsiteY231" fmla="*/ 5968155 h 6352726"/>
              <a:gd name="connsiteX232" fmla="*/ 4918426 w 5856288"/>
              <a:gd name="connsiteY232" fmla="*/ 5969685 h 6352726"/>
              <a:gd name="connsiteX233" fmla="*/ 4919615 w 5856288"/>
              <a:gd name="connsiteY233" fmla="*/ 5973599 h 6352726"/>
              <a:gd name="connsiteX234" fmla="*/ 4921884 w 5856288"/>
              <a:gd name="connsiteY234" fmla="*/ 5975902 h 6352726"/>
              <a:gd name="connsiteX235" fmla="*/ 4922000 w 5856288"/>
              <a:gd name="connsiteY235" fmla="*/ 5976467 h 6352726"/>
              <a:gd name="connsiteX236" fmla="*/ 4915974 w 5856288"/>
              <a:gd name="connsiteY236" fmla="*/ 6000256 h 6352726"/>
              <a:gd name="connsiteX237" fmla="*/ 4925948 w 5856288"/>
              <a:gd name="connsiteY237" fmla="*/ 6045156 h 6352726"/>
              <a:gd name="connsiteX238" fmla="*/ 4938732 w 5856288"/>
              <a:gd name="connsiteY238" fmla="*/ 6054200 h 6352726"/>
              <a:gd name="connsiteX239" fmla="*/ 4956968 w 5856288"/>
              <a:gd name="connsiteY239" fmla="*/ 6045547 h 6352726"/>
              <a:gd name="connsiteX240" fmla="*/ 4951491 w 5856288"/>
              <a:gd name="connsiteY240" fmla="*/ 6064806 h 6352726"/>
              <a:gd name="connsiteX241" fmla="*/ 4951499 w 5856288"/>
              <a:gd name="connsiteY241" fmla="*/ 6064822 h 6352726"/>
              <a:gd name="connsiteX242" fmla="*/ 4939671 w 5856288"/>
              <a:gd name="connsiteY242" fmla="*/ 6067008 h 6352726"/>
              <a:gd name="connsiteX243" fmla="*/ 4931517 w 5856288"/>
              <a:gd name="connsiteY243" fmla="*/ 6080690 h 6352726"/>
              <a:gd name="connsiteX244" fmla="*/ 4916382 w 5856288"/>
              <a:gd name="connsiteY244" fmla="*/ 6079119 h 6352726"/>
              <a:gd name="connsiteX245" fmla="*/ 4923023 w 5856288"/>
              <a:gd name="connsiteY245" fmla="*/ 6073425 h 6352726"/>
              <a:gd name="connsiteX246" fmla="*/ 4921759 w 5856288"/>
              <a:gd name="connsiteY246" fmla="*/ 6063534 h 6352726"/>
              <a:gd name="connsiteX247" fmla="*/ 4912666 w 5856288"/>
              <a:gd name="connsiteY247" fmla="*/ 6055438 h 6352726"/>
              <a:gd name="connsiteX248" fmla="*/ 4883566 w 5856288"/>
              <a:gd name="connsiteY248" fmla="*/ 5969036 h 6352726"/>
              <a:gd name="connsiteX249" fmla="*/ 4937610 w 5856288"/>
              <a:gd name="connsiteY249" fmla="*/ 5902525 h 6352726"/>
              <a:gd name="connsiteX250" fmla="*/ 5188371 w 5856288"/>
              <a:gd name="connsiteY250" fmla="*/ 5899674 h 6352726"/>
              <a:gd name="connsiteX251" fmla="*/ 5204097 w 5856288"/>
              <a:gd name="connsiteY251" fmla="*/ 5921875 h 6352726"/>
              <a:gd name="connsiteX252" fmla="*/ 5188371 w 5856288"/>
              <a:gd name="connsiteY252" fmla="*/ 5944076 h 6352726"/>
              <a:gd name="connsiteX253" fmla="*/ 5172645 w 5856288"/>
              <a:gd name="connsiteY253" fmla="*/ 5921875 h 6352726"/>
              <a:gd name="connsiteX254" fmla="*/ 5188371 w 5856288"/>
              <a:gd name="connsiteY254" fmla="*/ 5899674 h 6352726"/>
              <a:gd name="connsiteX255" fmla="*/ 5507830 w 5856288"/>
              <a:gd name="connsiteY255" fmla="*/ 5887131 h 6352726"/>
              <a:gd name="connsiteX256" fmla="*/ 5507830 w 5856288"/>
              <a:gd name="connsiteY256" fmla="*/ 5956618 h 6352726"/>
              <a:gd name="connsiteX257" fmla="*/ 5524853 w 5856288"/>
              <a:gd name="connsiteY257" fmla="*/ 5956618 h 6352726"/>
              <a:gd name="connsiteX258" fmla="*/ 5524254 w 5856288"/>
              <a:gd name="connsiteY258" fmla="*/ 5909133 h 6352726"/>
              <a:gd name="connsiteX259" fmla="*/ 5524454 w 5856288"/>
              <a:gd name="connsiteY259" fmla="*/ 5909133 h 6352726"/>
              <a:gd name="connsiteX260" fmla="*/ 5548741 w 5856288"/>
              <a:gd name="connsiteY260" fmla="*/ 5956618 h 6352726"/>
              <a:gd name="connsiteX261" fmla="*/ 5571740 w 5856288"/>
              <a:gd name="connsiteY261" fmla="*/ 5956618 h 6352726"/>
              <a:gd name="connsiteX262" fmla="*/ 5571740 w 5856288"/>
              <a:gd name="connsiteY262" fmla="*/ 5887131 h 6352726"/>
              <a:gd name="connsiteX263" fmla="*/ 5554817 w 5856288"/>
              <a:gd name="connsiteY263" fmla="*/ 5887131 h 6352726"/>
              <a:gd name="connsiteX264" fmla="*/ 5555116 w 5856288"/>
              <a:gd name="connsiteY264" fmla="*/ 5934317 h 6352726"/>
              <a:gd name="connsiteX265" fmla="*/ 5554917 w 5856288"/>
              <a:gd name="connsiteY265" fmla="*/ 5934317 h 6352726"/>
              <a:gd name="connsiteX266" fmla="*/ 5531419 w 5856288"/>
              <a:gd name="connsiteY266" fmla="*/ 5887131 h 6352726"/>
              <a:gd name="connsiteX267" fmla="*/ 5434661 w 5856288"/>
              <a:gd name="connsiteY267" fmla="*/ 5887131 h 6352726"/>
              <a:gd name="connsiteX268" fmla="*/ 5434661 w 5856288"/>
              <a:gd name="connsiteY268" fmla="*/ 5930236 h 6352726"/>
              <a:gd name="connsiteX269" fmla="*/ 5465124 w 5856288"/>
              <a:gd name="connsiteY269" fmla="*/ 5957815 h 6352726"/>
              <a:gd name="connsiteX270" fmla="*/ 5495587 w 5856288"/>
              <a:gd name="connsiteY270" fmla="*/ 5930236 h 6352726"/>
              <a:gd name="connsiteX271" fmla="*/ 5495587 w 5856288"/>
              <a:gd name="connsiteY271" fmla="*/ 5887131 h 6352726"/>
              <a:gd name="connsiteX272" fmla="*/ 5477068 w 5856288"/>
              <a:gd name="connsiteY272" fmla="*/ 5887131 h 6352726"/>
              <a:gd name="connsiteX273" fmla="*/ 5477068 w 5856288"/>
              <a:gd name="connsiteY273" fmla="*/ 5927153 h 6352726"/>
              <a:gd name="connsiteX274" fmla="*/ 5465124 w 5856288"/>
              <a:gd name="connsiteY274" fmla="*/ 5944076 h 6352726"/>
              <a:gd name="connsiteX275" fmla="*/ 5453180 w 5856288"/>
              <a:gd name="connsiteY275" fmla="*/ 5927153 h 6352726"/>
              <a:gd name="connsiteX276" fmla="*/ 5453180 w 5856288"/>
              <a:gd name="connsiteY276" fmla="*/ 5887131 h 6352726"/>
              <a:gd name="connsiteX277" fmla="*/ 5334602 w 5856288"/>
              <a:gd name="connsiteY277" fmla="*/ 5887131 h 6352726"/>
              <a:gd name="connsiteX278" fmla="*/ 5334602 w 5856288"/>
              <a:gd name="connsiteY278" fmla="*/ 5956618 h 6352726"/>
              <a:gd name="connsiteX279" fmla="*/ 5352722 w 5856288"/>
              <a:gd name="connsiteY279" fmla="*/ 5956618 h 6352726"/>
              <a:gd name="connsiteX280" fmla="*/ 5352323 w 5856288"/>
              <a:gd name="connsiteY280" fmla="*/ 5903264 h 6352726"/>
              <a:gd name="connsiteX281" fmla="*/ 5352522 w 5856288"/>
              <a:gd name="connsiteY281" fmla="*/ 5903264 h 6352726"/>
              <a:gd name="connsiteX282" fmla="*/ 5369445 w 5856288"/>
              <a:gd name="connsiteY282" fmla="*/ 5956618 h 6352726"/>
              <a:gd name="connsiteX283" fmla="*/ 5386468 w 5856288"/>
              <a:gd name="connsiteY283" fmla="*/ 5956618 h 6352726"/>
              <a:gd name="connsiteX284" fmla="*/ 5404189 w 5856288"/>
              <a:gd name="connsiteY284" fmla="*/ 5903264 h 6352726"/>
              <a:gd name="connsiteX285" fmla="*/ 5404389 w 5856288"/>
              <a:gd name="connsiteY285" fmla="*/ 5903264 h 6352726"/>
              <a:gd name="connsiteX286" fmla="*/ 5404089 w 5856288"/>
              <a:gd name="connsiteY286" fmla="*/ 5956618 h 6352726"/>
              <a:gd name="connsiteX287" fmla="*/ 5422209 w 5856288"/>
              <a:gd name="connsiteY287" fmla="*/ 5956618 h 6352726"/>
              <a:gd name="connsiteX288" fmla="*/ 5422209 w 5856288"/>
              <a:gd name="connsiteY288" fmla="*/ 5887131 h 6352726"/>
              <a:gd name="connsiteX289" fmla="*/ 5394140 w 5856288"/>
              <a:gd name="connsiteY289" fmla="*/ 5887131 h 6352726"/>
              <a:gd name="connsiteX290" fmla="*/ 5378713 w 5856288"/>
              <a:gd name="connsiteY290" fmla="*/ 5933320 h 6352726"/>
              <a:gd name="connsiteX291" fmla="*/ 5378514 w 5856288"/>
              <a:gd name="connsiteY291" fmla="*/ 5933320 h 6352726"/>
              <a:gd name="connsiteX292" fmla="*/ 5363777 w 5856288"/>
              <a:gd name="connsiteY292" fmla="*/ 5887131 h 6352726"/>
              <a:gd name="connsiteX293" fmla="*/ 5334610 w 5856288"/>
              <a:gd name="connsiteY293" fmla="*/ 5887131 h 6352726"/>
              <a:gd name="connsiteX294" fmla="*/ 5233064 w 5856288"/>
              <a:gd name="connsiteY294" fmla="*/ 5887131 h 6352726"/>
              <a:gd name="connsiteX295" fmla="*/ 5233064 w 5856288"/>
              <a:gd name="connsiteY295" fmla="*/ 5956618 h 6352726"/>
              <a:gd name="connsiteX296" fmla="*/ 5251184 w 5856288"/>
              <a:gd name="connsiteY296" fmla="*/ 5956618 h 6352726"/>
              <a:gd name="connsiteX297" fmla="*/ 5250785 w 5856288"/>
              <a:gd name="connsiteY297" fmla="*/ 5903264 h 6352726"/>
              <a:gd name="connsiteX298" fmla="*/ 5250984 w 5856288"/>
              <a:gd name="connsiteY298" fmla="*/ 5903264 h 6352726"/>
              <a:gd name="connsiteX299" fmla="*/ 5267907 w 5856288"/>
              <a:gd name="connsiteY299" fmla="*/ 5956618 h 6352726"/>
              <a:gd name="connsiteX300" fmla="*/ 5284930 w 5856288"/>
              <a:gd name="connsiteY300" fmla="*/ 5956618 h 6352726"/>
              <a:gd name="connsiteX301" fmla="*/ 5302651 w 5856288"/>
              <a:gd name="connsiteY301" fmla="*/ 5903264 h 6352726"/>
              <a:gd name="connsiteX302" fmla="*/ 5302851 w 5856288"/>
              <a:gd name="connsiteY302" fmla="*/ 5903264 h 6352726"/>
              <a:gd name="connsiteX303" fmla="*/ 5302551 w 5856288"/>
              <a:gd name="connsiteY303" fmla="*/ 5956618 h 6352726"/>
              <a:gd name="connsiteX304" fmla="*/ 5320671 w 5856288"/>
              <a:gd name="connsiteY304" fmla="*/ 5956618 h 6352726"/>
              <a:gd name="connsiteX305" fmla="*/ 5320671 w 5856288"/>
              <a:gd name="connsiteY305" fmla="*/ 5887131 h 6352726"/>
              <a:gd name="connsiteX306" fmla="*/ 5292602 w 5856288"/>
              <a:gd name="connsiteY306" fmla="*/ 5887131 h 6352726"/>
              <a:gd name="connsiteX307" fmla="*/ 5277175 w 5856288"/>
              <a:gd name="connsiteY307" fmla="*/ 5933320 h 6352726"/>
              <a:gd name="connsiteX308" fmla="*/ 5276976 w 5856288"/>
              <a:gd name="connsiteY308" fmla="*/ 5933320 h 6352726"/>
              <a:gd name="connsiteX309" fmla="*/ 5262239 w 5856288"/>
              <a:gd name="connsiteY309" fmla="*/ 5887131 h 6352726"/>
              <a:gd name="connsiteX310" fmla="*/ 5233072 w 5856288"/>
              <a:gd name="connsiteY310" fmla="*/ 5887131 h 6352726"/>
              <a:gd name="connsiteX311" fmla="*/ 5088222 w 5856288"/>
              <a:gd name="connsiteY311" fmla="*/ 5887131 h 6352726"/>
              <a:gd name="connsiteX312" fmla="*/ 5088222 w 5856288"/>
              <a:gd name="connsiteY312" fmla="*/ 5956610 h 6352726"/>
              <a:gd name="connsiteX313" fmla="*/ 5106741 w 5856288"/>
              <a:gd name="connsiteY313" fmla="*/ 5956610 h 6352726"/>
              <a:gd name="connsiteX314" fmla="*/ 5106741 w 5856288"/>
              <a:gd name="connsiteY314" fmla="*/ 5925050 h 6352726"/>
              <a:gd name="connsiteX315" fmla="*/ 5106940 w 5856288"/>
              <a:gd name="connsiteY315" fmla="*/ 5925050 h 6352726"/>
              <a:gd name="connsiteX316" fmla="*/ 5128543 w 5856288"/>
              <a:gd name="connsiteY316" fmla="*/ 5956610 h 6352726"/>
              <a:gd name="connsiteX317" fmla="*/ 5152132 w 5856288"/>
              <a:gd name="connsiteY317" fmla="*/ 5956610 h 6352726"/>
              <a:gd name="connsiteX318" fmla="*/ 5124462 w 5856288"/>
              <a:gd name="connsiteY318" fmla="*/ 5919481 h 6352726"/>
              <a:gd name="connsiteX319" fmla="*/ 5150146 w 5856288"/>
              <a:gd name="connsiteY319" fmla="*/ 5887131 h 6352726"/>
              <a:gd name="connsiteX320" fmla="*/ 5127845 w 5856288"/>
              <a:gd name="connsiteY320" fmla="*/ 5887131 h 6352726"/>
              <a:gd name="connsiteX321" fmla="*/ 5106940 w 5856288"/>
              <a:gd name="connsiteY321" fmla="*/ 5915500 h 6352726"/>
              <a:gd name="connsiteX322" fmla="*/ 5106741 w 5856288"/>
              <a:gd name="connsiteY322" fmla="*/ 5915500 h 6352726"/>
              <a:gd name="connsiteX323" fmla="*/ 5106741 w 5856288"/>
              <a:gd name="connsiteY323" fmla="*/ 5887131 h 6352726"/>
              <a:gd name="connsiteX324" fmla="*/ 5188371 w 5856288"/>
              <a:gd name="connsiteY324" fmla="*/ 5885943 h 6352726"/>
              <a:gd name="connsiteX325" fmla="*/ 5153528 w 5856288"/>
              <a:gd name="connsiteY325" fmla="*/ 5921884 h 6352726"/>
              <a:gd name="connsiteX326" fmla="*/ 5188371 w 5856288"/>
              <a:gd name="connsiteY326" fmla="*/ 5957824 h 6352726"/>
              <a:gd name="connsiteX327" fmla="*/ 5223215 w 5856288"/>
              <a:gd name="connsiteY327" fmla="*/ 5921884 h 6352726"/>
              <a:gd name="connsiteX328" fmla="*/ 5188371 w 5856288"/>
              <a:gd name="connsiteY328" fmla="*/ 5885943 h 6352726"/>
              <a:gd name="connsiteX329" fmla="*/ 4946413 w 5856288"/>
              <a:gd name="connsiteY329" fmla="*/ 5798909 h 6352726"/>
              <a:gd name="connsiteX330" fmla="*/ 4938758 w 5856288"/>
              <a:gd name="connsiteY330" fmla="*/ 5822107 h 6352726"/>
              <a:gd name="connsiteX331" fmla="*/ 4914836 w 5856288"/>
              <a:gd name="connsiteY331" fmla="*/ 5817137 h 6352726"/>
              <a:gd name="connsiteX332" fmla="*/ 4931102 w 5856288"/>
              <a:gd name="connsiteY332" fmla="*/ 5835365 h 6352726"/>
              <a:gd name="connsiteX333" fmla="*/ 4914836 w 5856288"/>
              <a:gd name="connsiteY333" fmla="*/ 5853593 h 6352726"/>
              <a:gd name="connsiteX334" fmla="*/ 4938758 w 5856288"/>
              <a:gd name="connsiteY334" fmla="*/ 5848622 h 6352726"/>
              <a:gd name="connsiteX335" fmla="*/ 4946413 w 5856288"/>
              <a:gd name="connsiteY335" fmla="*/ 5871821 h 6352726"/>
              <a:gd name="connsiteX336" fmla="*/ 4954068 w 5856288"/>
              <a:gd name="connsiteY336" fmla="*/ 5848622 h 6352726"/>
              <a:gd name="connsiteX337" fmla="*/ 4977990 w 5856288"/>
              <a:gd name="connsiteY337" fmla="*/ 5853593 h 6352726"/>
              <a:gd name="connsiteX338" fmla="*/ 4961723 w 5856288"/>
              <a:gd name="connsiteY338" fmla="*/ 5835365 h 6352726"/>
              <a:gd name="connsiteX339" fmla="*/ 4977990 w 5856288"/>
              <a:gd name="connsiteY339" fmla="*/ 5817137 h 6352726"/>
              <a:gd name="connsiteX340" fmla="*/ 4954068 w 5856288"/>
              <a:gd name="connsiteY340" fmla="*/ 5822107 h 6352726"/>
              <a:gd name="connsiteX341" fmla="*/ 4852638 w 5856288"/>
              <a:gd name="connsiteY341" fmla="*/ 5798909 h 6352726"/>
              <a:gd name="connsiteX342" fmla="*/ 4844983 w 5856288"/>
              <a:gd name="connsiteY342" fmla="*/ 5822107 h 6352726"/>
              <a:gd name="connsiteX343" fmla="*/ 4821061 w 5856288"/>
              <a:gd name="connsiteY343" fmla="*/ 5817137 h 6352726"/>
              <a:gd name="connsiteX344" fmla="*/ 4837327 w 5856288"/>
              <a:gd name="connsiteY344" fmla="*/ 5835365 h 6352726"/>
              <a:gd name="connsiteX345" fmla="*/ 4821061 w 5856288"/>
              <a:gd name="connsiteY345" fmla="*/ 5853593 h 6352726"/>
              <a:gd name="connsiteX346" fmla="*/ 4844983 w 5856288"/>
              <a:gd name="connsiteY346" fmla="*/ 5848622 h 6352726"/>
              <a:gd name="connsiteX347" fmla="*/ 4852638 w 5856288"/>
              <a:gd name="connsiteY347" fmla="*/ 5871821 h 6352726"/>
              <a:gd name="connsiteX348" fmla="*/ 4860293 w 5856288"/>
              <a:gd name="connsiteY348" fmla="*/ 5848622 h 6352726"/>
              <a:gd name="connsiteX349" fmla="*/ 4884215 w 5856288"/>
              <a:gd name="connsiteY349" fmla="*/ 5853593 h 6352726"/>
              <a:gd name="connsiteX350" fmla="*/ 4867948 w 5856288"/>
              <a:gd name="connsiteY350" fmla="*/ 5835365 h 6352726"/>
              <a:gd name="connsiteX351" fmla="*/ 4884215 w 5856288"/>
              <a:gd name="connsiteY351" fmla="*/ 5817137 h 6352726"/>
              <a:gd name="connsiteX352" fmla="*/ 4860293 w 5856288"/>
              <a:gd name="connsiteY352" fmla="*/ 5822107 h 6352726"/>
              <a:gd name="connsiteX353" fmla="*/ 4758863 w 5856288"/>
              <a:gd name="connsiteY353" fmla="*/ 5798909 h 6352726"/>
              <a:gd name="connsiteX354" fmla="*/ 4751208 w 5856288"/>
              <a:gd name="connsiteY354" fmla="*/ 5822107 h 6352726"/>
              <a:gd name="connsiteX355" fmla="*/ 4727286 w 5856288"/>
              <a:gd name="connsiteY355" fmla="*/ 5817137 h 6352726"/>
              <a:gd name="connsiteX356" fmla="*/ 4743552 w 5856288"/>
              <a:gd name="connsiteY356" fmla="*/ 5835365 h 6352726"/>
              <a:gd name="connsiteX357" fmla="*/ 4727286 w 5856288"/>
              <a:gd name="connsiteY357" fmla="*/ 5853593 h 6352726"/>
              <a:gd name="connsiteX358" fmla="*/ 4751208 w 5856288"/>
              <a:gd name="connsiteY358" fmla="*/ 5848622 h 6352726"/>
              <a:gd name="connsiteX359" fmla="*/ 4758863 w 5856288"/>
              <a:gd name="connsiteY359" fmla="*/ 5871821 h 6352726"/>
              <a:gd name="connsiteX360" fmla="*/ 4766518 w 5856288"/>
              <a:gd name="connsiteY360" fmla="*/ 5848622 h 6352726"/>
              <a:gd name="connsiteX361" fmla="*/ 4790440 w 5856288"/>
              <a:gd name="connsiteY361" fmla="*/ 5853593 h 6352726"/>
              <a:gd name="connsiteX362" fmla="*/ 4774173 w 5856288"/>
              <a:gd name="connsiteY362" fmla="*/ 5835365 h 6352726"/>
              <a:gd name="connsiteX363" fmla="*/ 4790440 w 5856288"/>
              <a:gd name="connsiteY363" fmla="*/ 5817137 h 6352726"/>
              <a:gd name="connsiteX364" fmla="*/ 4766518 w 5856288"/>
              <a:gd name="connsiteY364" fmla="*/ 5822107 h 6352726"/>
              <a:gd name="connsiteX365" fmla="*/ 4705293 w 5856288"/>
              <a:gd name="connsiteY365" fmla="*/ 5789317 h 6352726"/>
              <a:gd name="connsiteX366" fmla="*/ 5001420 w 5856288"/>
              <a:gd name="connsiteY366" fmla="*/ 5789317 h 6352726"/>
              <a:gd name="connsiteX367" fmla="*/ 5001420 w 5856288"/>
              <a:gd name="connsiteY367" fmla="*/ 5883557 h 6352726"/>
              <a:gd name="connsiteX368" fmla="*/ 4705293 w 5856288"/>
              <a:gd name="connsiteY368" fmla="*/ 5883557 h 6352726"/>
              <a:gd name="connsiteX369" fmla="*/ 5431178 w 5856288"/>
              <a:gd name="connsiteY369" fmla="*/ 5787389 h 6352726"/>
              <a:gd name="connsiteX370" fmla="*/ 5431178 w 5856288"/>
              <a:gd name="connsiteY370" fmla="*/ 5856876 h 6352726"/>
              <a:gd name="connsiteX371" fmla="*/ 5478365 w 5856288"/>
              <a:gd name="connsiteY371" fmla="*/ 5856876 h 6352726"/>
              <a:gd name="connsiteX372" fmla="*/ 5478365 w 5856288"/>
              <a:gd name="connsiteY372" fmla="*/ 5843137 h 6352726"/>
              <a:gd name="connsiteX373" fmla="*/ 5449697 w 5856288"/>
              <a:gd name="connsiteY373" fmla="*/ 5843137 h 6352726"/>
              <a:gd name="connsiteX374" fmla="*/ 5449697 w 5856288"/>
              <a:gd name="connsiteY374" fmla="*/ 5787389 h 6352726"/>
              <a:gd name="connsiteX375" fmla="*/ 5397823 w 5856288"/>
              <a:gd name="connsiteY375" fmla="*/ 5787389 h 6352726"/>
              <a:gd name="connsiteX376" fmla="*/ 5397823 w 5856288"/>
              <a:gd name="connsiteY376" fmla="*/ 5856876 h 6352726"/>
              <a:gd name="connsiteX377" fmla="*/ 5416342 w 5856288"/>
              <a:gd name="connsiteY377" fmla="*/ 5856876 h 6352726"/>
              <a:gd name="connsiteX378" fmla="*/ 5416342 w 5856288"/>
              <a:gd name="connsiteY378" fmla="*/ 5787389 h 6352726"/>
              <a:gd name="connsiteX379" fmla="*/ 5326050 w 5856288"/>
              <a:gd name="connsiteY379" fmla="*/ 5787389 h 6352726"/>
              <a:gd name="connsiteX380" fmla="*/ 5326050 w 5856288"/>
              <a:gd name="connsiteY380" fmla="*/ 5856868 h 6352726"/>
              <a:gd name="connsiteX381" fmla="*/ 5344569 w 5856288"/>
              <a:gd name="connsiteY381" fmla="*/ 5856868 h 6352726"/>
              <a:gd name="connsiteX382" fmla="*/ 5344569 w 5856288"/>
              <a:gd name="connsiteY382" fmla="*/ 5825308 h 6352726"/>
              <a:gd name="connsiteX383" fmla="*/ 5344768 w 5856288"/>
              <a:gd name="connsiteY383" fmla="*/ 5825308 h 6352726"/>
              <a:gd name="connsiteX384" fmla="*/ 5366371 w 5856288"/>
              <a:gd name="connsiteY384" fmla="*/ 5856868 h 6352726"/>
              <a:gd name="connsiteX385" fmla="*/ 5389960 w 5856288"/>
              <a:gd name="connsiteY385" fmla="*/ 5856868 h 6352726"/>
              <a:gd name="connsiteX386" fmla="*/ 5362290 w 5856288"/>
              <a:gd name="connsiteY386" fmla="*/ 5819739 h 6352726"/>
              <a:gd name="connsiteX387" fmla="*/ 5387974 w 5856288"/>
              <a:gd name="connsiteY387" fmla="*/ 5787389 h 6352726"/>
              <a:gd name="connsiteX388" fmla="*/ 5365673 w 5856288"/>
              <a:gd name="connsiteY388" fmla="*/ 5787389 h 6352726"/>
              <a:gd name="connsiteX389" fmla="*/ 5344768 w 5856288"/>
              <a:gd name="connsiteY389" fmla="*/ 5815758 h 6352726"/>
              <a:gd name="connsiteX390" fmla="*/ 5344569 w 5856288"/>
              <a:gd name="connsiteY390" fmla="*/ 5815758 h 6352726"/>
              <a:gd name="connsiteX391" fmla="*/ 5344569 w 5856288"/>
              <a:gd name="connsiteY391" fmla="*/ 5787389 h 6352726"/>
              <a:gd name="connsiteX392" fmla="*/ 5264732 w 5856288"/>
              <a:gd name="connsiteY392" fmla="*/ 5787389 h 6352726"/>
              <a:gd name="connsiteX393" fmla="*/ 5264732 w 5856288"/>
              <a:gd name="connsiteY393" fmla="*/ 5856876 h 6352726"/>
              <a:gd name="connsiteX394" fmla="*/ 5314803 w 5856288"/>
              <a:gd name="connsiteY394" fmla="*/ 5856876 h 6352726"/>
              <a:gd name="connsiteX395" fmla="*/ 5314803 w 5856288"/>
              <a:gd name="connsiteY395" fmla="*/ 5843735 h 6352726"/>
              <a:gd name="connsiteX396" fmla="*/ 5283243 w 5856288"/>
              <a:gd name="connsiteY396" fmla="*/ 5843735 h 6352726"/>
              <a:gd name="connsiteX397" fmla="*/ 5283243 w 5856288"/>
              <a:gd name="connsiteY397" fmla="*/ 5828009 h 6352726"/>
              <a:gd name="connsiteX398" fmla="*/ 5312010 w 5856288"/>
              <a:gd name="connsiteY398" fmla="*/ 5828009 h 6352726"/>
              <a:gd name="connsiteX399" fmla="*/ 5312010 w 5856288"/>
              <a:gd name="connsiteY399" fmla="*/ 5814868 h 6352726"/>
              <a:gd name="connsiteX400" fmla="*/ 5283243 w 5856288"/>
              <a:gd name="connsiteY400" fmla="*/ 5814868 h 6352726"/>
              <a:gd name="connsiteX401" fmla="*/ 5283243 w 5856288"/>
              <a:gd name="connsiteY401" fmla="*/ 5800530 h 6352726"/>
              <a:gd name="connsiteX402" fmla="*/ 5313706 w 5856288"/>
              <a:gd name="connsiteY402" fmla="*/ 5800530 h 6352726"/>
              <a:gd name="connsiteX403" fmla="*/ 5313706 w 5856288"/>
              <a:gd name="connsiteY403" fmla="*/ 5787389 h 6352726"/>
              <a:gd name="connsiteX404" fmla="*/ 5131128 w 5856288"/>
              <a:gd name="connsiteY404" fmla="*/ 5787389 h 6352726"/>
              <a:gd name="connsiteX405" fmla="*/ 5156812 w 5856288"/>
              <a:gd name="connsiteY405" fmla="*/ 5830694 h 6352726"/>
              <a:gd name="connsiteX406" fmla="*/ 5156812 w 5856288"/>
              <a:gd name="connsiteY406" fmla="*/ 5856876 h 6352726"/>
              <a:gd name="connsiteX407" fmla="*/ 5175331 w 5856288"/>
              <a:gd name="connsiteY407" fmla="*/ 5856876 h 6352726"/>
              <a:gd name="connsiteX408" fmla="*/ 5175331 w 5856288"/>
              <a:gd name="connsiteY408" fmla="*/ 5830694 h 6352726"/>
              <a:gd name="connsiteX409" fmla="*/ 5200815 w 5856288"/>
              <a:gd name="connsiteY409" fmla="*/ 5787389 h 6352726"/>
              <a:gd name="connsiteX410" fmla="*/ 5179511 w 5856288"/>
              <a:gd name="connsiteY410" fmla="*/ 5787389 h 6352726"/>
              <a:gd name="connsiteX411" fmla="*/ 5166071 w 5856288"/>
              <a:gd name="connsiteY411" fmla="*/ 5815259 h 6352726"/>
              <a:gd name="connsiteX412" fmla="*/ 5152431 w 5856288"/>
              <a:gd name="connsiteY412" fmla="*/ 5787389 h 6352726"/>
              <a:gd name="connsiteX413" fmla="*/ 5088222 w 5856288"/>
              <a:gd name="connsiteY413" fmla="*/ 5787389 h 6352726"/>
              <a:gd name="connsiteX414" fmla="*/ 5088222 w 5856288"/>
              <a:gd name="connsiteY414" fmla="*/ 5856876 h 6352726"/>
              <a:gd name="connsiteX415" fmla="*/ 5135409 w 5856288"/>
              <a:gd name="connsiteY415" fmla="*/ 5856876 h 6352726"/>
              <a:gd name="connsiteX416" fmla="*/ 5135409 w 5856288"/>
              <a:gd name="connsiteY416" fmla="*/ 5843137 h 6352726"/>
              <a:gd name="connsiteX417" fmla="*/ 5106741 w 5856288"/>
              <a:gd name="connsiteY417" fmla="*/ 5843137 h 6352726"/>
              <a:gd name="connsiteX418" fmla="*/ 5106741 w 5856288"/>
              <a:gd name="connsiteY418" fmla="*/ 5787389 h 6352726"/>
              <a:gd name="connsiteX419" fmla="*/ 5516700 w 5856288"/>
              <a:gd name="connsiteY419" fmla="*/ 5786200 h 6352726"/>
              <a:gd name="connsiteX420" fmla="*/ 5486436 w 5856288"/>
              <a:gd name="connsiteY420" fmla="*/ 5807503 h 6352726"/>
              <a:gd name="connsiteX421" fmla="*/ 5519285 w 5856288"/>
              <a:gd name="connsiteY421" fmla="*/ 5837567 h 6352726"/>
              <a:gd name="connsiteX422" fmla="*/ 5507839 w 5856288"/>
              <a:gd name="connsiteY422" fmla="*/ 5844333 h 6352726"/>
              <a:gd name="connsiteX423" fmla="*/ 5488722 w 5856288"/>
              <a:gd name="connsiteY423" fmla="*/ 5839753 h 6352726"/>
              <a:gd name="connsiteX424" fmla="*/ 5488730 w 5856288"/>
              <a:gd name="connsiteY424" fmla="*/ 5839762 h 6352726"/>
              <a:gd name="connsiteX425" fmla="*/ 5487134 w 5856288"/>
              <a:gd name="connsiteY425" fmla="*/ 5855089 h 6352726"/>
              <a:gd name="connsiteX426" fmla="*/ 5507839 w 5856288"/>
              <a:gd name="connsiteY426" fmla="*/ 5858073 h 6352726"/>
              <a:gd name="connsiteX427" fmla="*/ 5538402 w 5856288"/>
              <a:gd name="connsiteY427" fmla="*/ 5835174 h 6352726"/>
              <a:gd name="connsiteX428" fmla="*/ 5505553 w 5856288"/>
              <a:gd name="connsiteY428" fmla="*/ 5806406 h 6352726"/>
              <a:gd name="connsiteX429" fmla="*/ 5517996 w 5856288"/>
              <a:gd name="connsiteY429" fmla="*/ 5799940 h 6352726"/>
              <a:gd name="connsiteX430" fmla="*/ 5533423 w 5856288"/>
              <a:gd name="connsiteY430" fmla="*/ 5803123 h 6352726"/>
              <a:gd name="connsiteX431" fmla="*/ 5534620 w 5856288"/>
              <a:gd name="connsiteY431" fmla="*/ 5788785 h 6352726"/>
              <a:gd name="connsiteX432" fmla="*/ 5516700 w 5856288"/>
              <a:gd name="connsiteY432" fmla="*/ 5786200 h 6352726"/>
              <a:gd name="connsiteX433" fmla="*/ 5231577 w 5856288"/>
              <a:gd name="connsiteY433" fmla="*/ 5786200 h 6352726"/>
              <a:gd name="connsiteX434" fmla="*/ 5201313 w 5856288"/>
              <a:gd name="connsiteY434" fmla="*/ 5807503 h 6352726"/>
              <a:gd name="connsiteX435" fmla="*/ 5234162 w 5856288"/>
              <a:gd name="connsiteY435" fmla="*/ 5837567 h 6352726"/>
              <a:gd name="connsiteX436" fmla="*/ 5222716 w 5856288"/>
              <a:gd name="connsiteY436" fmla="*/ 5844333 h 6352726"/>
              <a:gd name="connsiteX437" fmla="*/ 5203599 w 5856288"/>
              <a:gd name="connsiteY437" fmla="*/ 5839753 h 6352726"/>
              <a:gd name="connsiteX438" fmla="*/ 5203607 w 5856288"/>
              <a:gd name="connsiteY438" fmla="*/ 5839762 h 6352726"/>
              <a:gd name="connsiteX439" fmla="*/ 5202011 w 5856288"/>
              <a:gd name="connsiteY439" fmla="*/ 5855089 h 6352726"/>
              <a:gd name="connsiteX440" fmla="*/ 5222716 w 5856288"/>
              <a:gd name="connsiteY440" fmla="*/ 5858073 h 6352726"/>
              <a:gd name="connsiteX441" fmla="*/ 5253279 w 5856288"/>
              <a:gd name="connsiteY441" fmla="*/ 5835174 h 6352726"/>
              <a:gd name="connsiteX442" fmla="*/ 5220430 w 5856288"/>
              <a:gd name="connsiteY442" fmla="*/ 5806406 h 6352726"/>
              <a:gd name="connsiteX443" fmla="*/ 5232873 w 5856288"/>
              <a:gd name="connsiteY443" fmla="*/ 5799940 h 6352726"/>
              <a:gd name="connsiteX444" fmla="*/ 5248300 w 5856288"/>
              <a:gd name="connsiteY444" fmla="*/ 5803123 h 6352726"/>
              <a:gd name="connsiteX445" fmla="*/ 5249497 w 5856288"/>
              <a:gd name="connsiteY445" fmla="*/ 5788785 h 6352726"/>
              <a:gd name="connsiteX446" fmla="*/ 5231577 w 5856288"/>
              <a:gd name="connsiteY446" fmla="*/ 5786200 h 6352726"/>
              <a:gd name="connsiteX447" fmla="*/ 4701137 w 5856288"/>
              <a:gd name="connsiteY447" fmla="*/ 5785161 h 6352726"/>
              <a:gd name="connsiteX448" fmla="*/ 4701137 w 5856288"/>
              <a:gd name="connsiteY448" fmla="*/ 5887131 h 6352726"/>
              <a:gd name="connsiteX449" fmla="*/ 4701137 w 5856288"/>
              <a:gd name="connsiteY449" fmla="*/ 5887713 h 6352726"/>
              <a:gd name="connsiteX450" fmla="*/ 4701137 w 5856288"/>
              <a:gd name="connsiteY450" fmla="*/ 6084713 h 6352726"/>
              <a:gd name="connsiteX451" fmla="*/ 4735199 w 5856288"/>
              <a:gd name="connsiteY451" fmla="*/ 6108684 h 6352726"/>
              <a:gd name="connsiteX452" fmla="*/ 4815658 w 5856288"/>
              <a:gd name="connsiteY452" fmla="*/ 6108717 h 6352726"/>
              <a:gd name="connsiteX453" fmla="*/ 4851175 w 5856288"/>
              <a:gd name="connsiteY453" fmla="*/ 6129023 h 6352726"/>
              <a:gd name="connsiteX454" fmla="*/ 4855555 w 5856288"/>
              <a:gd name="connsiteY454" fmla="*/ 6129023 h 6352726"/>
              <a:gd name="connsiteX455" fmla="*/ 4891064 w 5856288"/>
              <a:gd name="connsiteY455" fmla="*/ 6108717 h 6352726"/>
              <a:gd name="connsiteX456" fmla="*/ 4971523 w 5856288"/>
              <a:gd name="connsiteY456" fmla="*/ 6108684 h 6352726"/>
              <a:gd name="connsiteX457" fmla="*/ 5005585 w 5856288"/>
              <a:gd name="connsiteY457" fmla="*/ 6084713 h 6352726"/>
              <a:gd name="connsiteX458" fmla="*/ 5005585 w 5856288"/>
              <a:gd name="connsiteY458" fmla="*/ 5887713 h 6352726"/>
              <a:gd name="connsiteX459" fmla="*/ 5005585 w 5856288"/>
              <a:gd name="connsiteY459" fmla="*/ 5887131 h 6352726"/>
              <a:gd name="connsiteX460" fmla="*/ 5005585 w 5856288"/>
              <a:gd name="connsiteY460" fmla="*/ 5785161 h 6352726"/>
              <a:gd name="connsiteX461" fmla="*/ 5005576 w 5856288"/>
              <a:gd name="connsiteY461" fmla="*/ 5785161 h 6352726"/>
              <a:gd name="connsiteX462" fmla="*/ 4715376 w 5856288"/>
              <a:gd name="connsiteY462" fmla="*/ 5766044 h 6352726"/>
              <a:gd name="connsiteX463" fmla="*/ 4715376 w 5856288"/>
              <a:gd name="connsiteY463" fmla="*/ 5778512 h 6352726"/>
              <a:gd name="connsiteX464" fmla="*/ 4991330 w 5856288"/>
              <a:gd name="connsiteY464" fmla="*/ 5778512 h 6352726"/>
              <a:gd name="connsiteX465" fmla="*/ 4991330 w 5856288"/>
              <a:gd name="connsiteY465" fmla="*/ 5766044 h 6352726"/>
              <a:gd name="connsiteX466" fmla="*/ 4901562 w 5856288"/>
              <a:gd name="connsiteY466" fmla="*/ 5746927 h 6352726"/>
              <a:gd name="connsiteX467" fmla="*/ 4901562 w 5856288"/>
              <a:gd name="connsiteY467" fmla="*/ 5759395 h 6352726"/>
              <a:gd name="connsiteX468" fmla="*/ 4984681 w 5856288"/>
              <a:gd name="connsiteY468" fmla="*/ 5759395 h 6352726"/>
              <a:gd name="connsiteX469" fmla="*/ 4984681 w 5856288"/>
              <a:gd name="connsiteY469" fmla="*/ 5746927 h 6352726"/>
              <a:gd name="connsiteX470" fmla="*/ 4811793 w 5856288"/>
              <a:gd name="connsiteY470" fmla="*/ 5746927 h 6352726"/>
              <a:gd name="connsiteX471" fmla="*/ 4811793 w 5856288"/>
              <a:gd name="connsiteY471" fmla="*/ 5759395 h 6352726"/>
              <a:gd name="connsiteX472" fmla="*/ 4894912 w 5856288"/>
              <a:gd name="connsiteY472" fmla="*/ 5759395 h 6352726"/>
              <a:gd name="connsiteX473" fmla="*/ 4894912 w 5856288"/>
              <a:gd name="connsiteY473" fmla="*/ 5746927 h 6352726"/>
              <a:gd name="connsiteX474" fmla="*/ 4722025 w 5856288"/>
              <a:gd name="connsiteY474" fmla="*/ 5746927 h 6352726"/>
              <a:gd name="connsiteX475" fmla="*/ 4722025 w 5856288"/>
              <a:gd name="connsiteY475" fmla="*/ 5759395 h 6352726"/>
              <a:gd name="connsiteX476" fmla="*/ 4805144 w 5856288"/>
              <a:gd name="connsiteY476" fmla="*/ 5759395 h 6352726"/>
              <a:gd name="connsiteX477" fmla="*/ 4805144 w 5856288"/>
              <a:gd name="connsiteY477" fmla="*/ 5746927 h 6352726"/>
              <a:gd name="connsiteX478" fmla="*/ 4946446 w 5856288"/>
              <a:gd name="connsiteY478" fmla="*/ 5727851 h 6352726"/>
              <a:gd name="connsiteX479" fmla="*/ 4946446 w 5856288"/>
              <a:gd name="connsiteY479" fmla="*/ 5740319 h 6352726"/>
              <a:gd name="connsiteX480" fmla="*/ 4984681 w 5856288"/>
              <a:gd name="connsiteY480" fmla="*/ 5740319 h 6352726"/>
              <a:gd name="connsiteX481" fmla="*/ 4984681 w 5856288"/>
              <a:gd name="connsiteY481" fmla="*/ 5727851 h 6352726"/>
              <a:gd name="connsiteX482" fmla="*/ 4766909 w 5856288"/>
              <a:gd name="connsiteY482" fmla="*/ 5727851 h 6352726"/>
              <a:gd name="connsiteX483" fmla="*/ 4766909 w 5856288"/>
              <a:gd name="connsiteY483" fmla="*/ 5740319 h 6352726"/>
              <a:gd name="connsiteX484" fmla="*/ 4850028 w 5856288"/>
              <a:gd name="connsiteY484" fmla="*/ 5740319 h 6352726"/>
              <a:gd name="connsiteX485" fmla="*/ 4850028 w 5856288"/>
              <a:gd name="connsiteY485" fmla="*/ 5727851 h 6352726"/>
              <a:gd name="connsiteX486" fmla="*/ 4722025 w 5856288"/>
              <a:gd name="connsiteY486" fmla="*/ 5727851 h 6352726"/>
              <a:gd name="connsiteX487" fmla="*/ 4722025 w 5856288"/>
              <a:gd name="connsiteY487" fmla="*/ 5740319 h 6352726"/>
              <a:gd name="connsiteX488" fmla="*/ 4760260 w 5856288"/>
              <a:gd name="connsiteY488" fmla="*/ 5740319 h 6352726"/>
              <a:gd name="connsiteX489" fmla="*/ 4760260 w 5856288"/>
              <a:gd name="connsiteY489" fmla="*/ 5727851 h 6352726"/>
              <a:gd name="connsiteX490" fmla="*/ 4856678 w 5856288"/>
              <a:gd name="connsiteY490" fmla="*/ 5727810 h 6352726"/>
              <a:gd name="connsiteX491" fmla="*/ 4856678 w 5856288"/>
              <a:gd name="connsiteY491" fmla="*/ 5740278 h 6352726"/>
              <a:gd name="connsiteX492" fmla="*/ 4939797 w 5856288"/>
              <a:gd name="connsiteY492" fmla="*/ 5740278 h 6352726"/>
              <a:gd name="connsiteX493" fmla="*/ 4939797 w 5856288"/>
              <a:gd name="connsiteY493" fmla="*/ 5727810 h 6352726"/>
              <a:gd name="connsiteX494" fmla="*/ 4901562 w 5856288"/>
              <a:gd name="connsiteY494" fmla="*/ 5708734 h 6352726"/>
              <a:gd name="connsiteX495" fmla="*/ 4901562 w 5856288"/>
              <a:gd name="connsiteY495" fmla="*/ 5721202 h 6352726"/>
              <a:gd name="connsiteX496" fmla="*/ 4984681 w 5856288"/>
              <a:gd name="connsiteY496" fmla="*/ 5721202 h 6352726"/>
              <a:gd name="connsiteX497" fmla="*/ 4984681 w 5856288"/>
              <a:gd name="connsiteY497" fmla="*/ 5708734 h 6352726"/>
              <a:gd name="connsiteX498" fmla="*/ 4811793 w 5856288"/>
              <a:gd name="connsiteY498" fmla="*/ 5708734 h 6352726"/>
              <a:gd name="connsiteX499" fmla="*/ 4811793 w 5856288"/>
              <a:gd name="connsiteY499" fmla="*/ 5721202 h 6352726"/>
              <a:gd name="connsiteX500" fmla="*/ 4894912 w 5856288"/>
              <a:gd name="connsiteY500" fmla="*/ 5721202 h 6352726"/>
              <a:gd name="connsiteX501" fmla="*/ 4894912 w 5856288"/>
              <a:gd name="connsiteY501" fmla="*/ 5708734 h 6352726"/>
              <a:gd name="connsiteX502" fmla="*/ 4722025 w 5856288"/>
              <a:gd name="connsiteY502" fmla="*/ 5708734 h 6352726"/>
              <a:gd name="connsiteX503" fmla="*/ 4722025 w 5856288"/>
              <a:gd name="connsiteY503" fmla="*/ 5721202 h 6352726"/>
              <a:gd name="connsiteX504" fmla="*/ 4805144 w 5856288"/>
              <a:gd name="connsiteY504" fmla="*/ 5721202 h 6352726"/>
              <a:gd name="connsiteX505" fmla="*/ 4805144 w 5856288"/>
              <a:gd name="connsiteY505" fmla="*/ 5708734 h 6352726"/>
              <a:gd name="connsiteX506" fmla="*/ 4941459 w 5856288"/>
              <a:gd name="connsiteY506" fmla="*/ 5686292 h 6352726"/>
              <a:gd name="connsiteX507" fmla="*/ 4925666 w 5856288"/>
              <a:gd name="connsiteY507" fmla="*/ 5702085 h 6352726"/>
              <a:gd name="connsiteX508" fmla="*/ 4978031 w 5856288"/>
              <a:gd name="connsiteY508" fmla="*/ 5702085 h 6352726"/>
              <a:gd name="connsiteX509" fmla="*/ 4962238 w 5856288"/>
              <a:gd name="connsiteY509" fmla="*/ 5686292 h 6352726"/>
              <a:gd name="connsiteX510" fmla="*/ 4875795 w 5856288"/>
              <a:gd name="connsiteY510" fmla="*/ 5686292 h 6352726"/>
              <a:gd name="connsiteX511" fmla="*/ 4860002 w 5856288"/>
              <a:gd name="connsiteY511" fmla="*/ 5702085 h 6352726"/>
              <a:gd name="connsiteX512" fmla="*/ 4912367 w 5856288"/>
              <a:gd name="connsiteY512" fmla="*/ 5702085 h 6352726"/>
              <a:gd name="connsiteX513" fmla="*/ 4896574 w 5856288"/>
              <a:gd name="connsiteY513" fmla="*/ 5686292 h 6352726"/>
              <a:gd name="connsiteX514" fmla="*/ 4810131 w 5856288"/>
              <a:gd name="connsiteY514" fmla="*/ 5686292 h 6352726"/>
              <a:gd name="connsiteX515" fmla="*/ 4794338 w 5856288"/>
              <a:gd name="connsiteY515" fmla="*/ 5702085 h 6352726"/>
              <a:gd name="connsiteX516" fmla="*/ 4846703 w 5856288"/>
              <a:gd name="connsiteY516" fmla="*/ 5702085 h 6352726"/>
              <a:gd name="connsiteX517" fmla="*/ 4830910 w 5856288"/>
              <a:gd name="connsiteY517" fmla="*/ 5686292 h 6352726"/>
              <a:gd name="connsiteX518" fmla="*/ 4744468 w 5856288"/>
              <a:gd name="connsiteY518" fmla="*/ 5686292 h 6352726"/>
              <a:gd name="connsiteX519" fmla="*/ 4728675 w 5856288"/>
              <a:gd name="connsiteY519" fmla="*/ 5702085 h 6352726"/>
              <a:gd name="connsiteX520" fmla="*/ 4781040 w 5856288"/>
              <a:gd name="connsiteY520" fmla="*/ 5702085 h 6352726"/>
              <a:gd name="connsiteX521" fmla="*/ 4765247 w 5856288"/>
              <a:gd name="connsiteY521" fmla="*/ 5686292 h 6352726"/>
              <a:gd name="connsiteX522" fmla="*/ 4959961 w 5856288"/>
              <a:gd name="connsiteY522" fmla="*/ 5649720 h 6352726"/>
              <a:gd name="connsiteX523" fmla="*/ 4959961 w 5856288"/>
              <a:gd name="connsiteY523" fmla="*/ 5662188 h 6352726"/>
              <a:gd name="connsiteX524" fmla="*/ 4966602 w 5856288"/>
              <a:gd name="connsiteY524" fmla="*/ 5668837 h 6352726"/>
              <a:gd name="connsiteX525" fmla="*/ 4966602 w 5856288"/>
              <a:gd name="connsiteY525" fmla="*/ 5682086 h 6352726"/>
              <a:gd name="connsiteX526" fmla="*/ 4984681 w 5856288"/>
              <a:gd name="connsiteY526" fmla="*/ 5700165 h 6352726"/>
              <a:gd name="connsiteX527" fmla="*/ 5002759 w 5856288"/>
              <a:gd name="connsiteY527" fmla="*/ 5682086 h 6352726"/>
              <a:gd name="connsiteX528" fmla="*/ 5002759 w 5856288"/>
              <a:gd name="connsiteY528" fmla="*/ 5668837 h 6352726"/>
              <a:gd name="connsiteX529" fmla="*/ 5009408 w 5856288"/>
              <a:gd name="connsiteY529" fmla="*/ 5662188 h 6352726"/>
              <a:gd name="connsiteX530" fmla="*/ 5009408 w 5856288"/>
              <a:gd name="connsiteY530" fmla="*/ 5649720 h 6352726"/>
              <a:gd name="connsiteX531" fmla="*/ 4997364 w 5856288"/>
              <a:gd name="connsiteY531" fmla="*/ 5649720 h 6352726"/>
              <a:gd name="connsiteX532" fmla="*/ 4997364 w 5856288"/>
              <a:gd name="connsiteY532" fmla="*/ 5658863 h 6352726"/>
              <a:gd name="connsiteX533" fmla="*/ 4990707 w 5856288"/>
              <a:gd name="connsiteY533" fmla="*/ 5658863 h 6352726"/>
              <a:gd name="connsiteX534" fmla="*/ 4990707 w 5856288"/>
              <a:gd name="connsiteY534" fmla="*/ 5649720 h 6352726"/>
              <a:gd name="connsiteX535" fmla="*/ 4978654 w 5856288"/>
              <a:gd name="connsiteY535" fmla="*/ 5649720 h 6352726"/>
              <a:gd name="connsiteX536" fmla="*/ 4978654 w 5856288"/>
              <a:gd name="connsiteY536" fmla="*/ 5658863 h 6352726"/>
              <a:gd name="connsiteX537" fmla="*/ 4972005 w 5856288"/>
              <a:gd name="connsiteY537" fmla="*/ 5658863 h 6352726"/>
              <a:gd name="connsiteX538" fmla="*/ 4972005 w 5856288"/>
              <a:gd name="connsiteY538" fmla="*/ 5649720 h 6352726"/>
              <a:gd name="connsiteX539" fmla="*/ 4893981 w 5856288"/>
              <a:gd name="connsiteY539" fmla="*/ 5649720 h 6352726"/>
              <a:gd name="connsiteX540" fmla="*/ 4893981 w 5856288"/>
              <a:gd name="connsiteY540" fmla="*/ 5662188 h 6352726"/>
              <a:gd name="connsiteX541" fmla="*/ 4900622 w 5856288"/>
              <a:gd name="connsiteY541" fmla="*/ 5668837 h 6352726"/>
              <a:gd name="connsiteX542" fmla="*/ 4900622 w 5856288"/>
              <a:gd name="connsiteY542" fmla="*/ 5682086 h 6352726"/>
              <a:gd name="connsiteX543" fmla="*/ 4918701 w 5856288"/>
              <a:gd name="connsiteY543" fmla="*/ 5700165 h 6352726"/>
              <a:gd name="connsiteX544" fmla="*/ 4936779 w 5856288"/>
              <a:gd name="connsiteY544" fmla="*/ 5682086 h 6352726"/>
              <a:gd name="connsiteX545" fmla="*/ 4936779 w 5856288"/>
              <a:gd name="connsiteY545" fmla="*/ 5668837 h 6352726"/>
              <a:gd name="connsiteX546" fmla="*/ 4943428 w 5856288"/>
              <a:gd name="connsiteY546" fmla="*/ 5662188 h 6352726"/>
              <a:gd name="connsiteX547" fmla="*/ 4943428 w 5856288"/>
              <a:gd name="connsiteY547" fmla="*/ 5649720 h 6352726"/>
              <a:gd name="connsiteX548" fmla="*/ 4931384 w 5856288"/>
              <a:gd name="connsiteY548" fmla="*/ 5649720 h 6352726"/>
              <a:gd name="connsiteX549" fmla="*/ 4931384 w 5856288"/>
              <a:gd name="connsiteY549" fmla="*/ 5658863 h 6352726"/>
              <a:gd name="connsiteX550" fmla="*/ 4924727 w 5856288"/>
              <a:gd name="connsiteY550" fmla="*/ 5658863 h 6352726"/>
              <a:gd name="connsiteX551" fmla="*/ 4924727 w 5856288"/>
              <a:gd name="connsiteY551" fmla="*/ 5649720 h 6352726"/>
              <a:gd name="connsiteX552" fmla="*/ 4912683 w 5856288"/>
              <a:gd name="connsiteY552" fmla="*/ 5649720 h 6352726"/>
              <a:gd name="connsiteX553" fmla="*/ 4912683 w 5856288"/>
              <a:gd name="connsiteY553" fmla="*/ 5658863 h 6352726"/>
              <a:gd name="connsiteX554" fmla="*/ 4906033 w 5856288"/>
              <a:gd name="connsiteY554" fmla="*/ 5658863 h 6352726"/>
              <a:gd name="connsiteX555" fmla="*/ 4906033 w 5856288"/>
              <a:gd name="connsiteY555" fmla="*/ 5649720 h 6352726"/>
              <a:gd name="connsiteX556" fmla="*/ 4828633 w 5856288"/>
              <a:gd name="connsiteY556" fmla="*/ 5649720 h 6352726"/>
              <a:gd name="connsiteX557" fmla="*/ 4828633 w 5856288"/>
              <a:gd name="connsiteY557" fmla="*/ 5662188 h 6352726"/>
              <a:gd name="connsiteX558" fmla="*/ 4835274 w 5856288"/>
              <a:gd name="connsiteY558" fmla="*/ 5668837 h 6352726"/>
              <a:gd name="connsiteX559" fmla="*/ 4835274 w 5856288"/>
              <a:gd name="connsiteY559" fmla="*/ 5682086 h 6352726"/>
              <a:gd name="connsiteX560" fmla="*/ 4853353 w 5856288"/>
              <a:gd name="connsiteY560" fmla="*/ 5700165 h 6352726"/>
              <a:gd name="connsiteX561" fmla="*/ 4871431 w 5856288"/>
              <a:gd name="connsiteY561" fmla="*/ 5682086 h 6352726"/>
              <a:gd name="connsiteX562" fmla="*/ 4871431 w 5856288"/>
              <a:gd name="connsiteY562" fmla="*/ 5668837 h 6352726"/>
              <a:gd name="connsiteX563" fmla="*/ 4878080 w 5856288"/>
              <a:gd name="connsiteY563" fmla="*/ 5662188 h 6352726"/>
              <a:gd name="connsiteX564" fmla="*/ 4878080 w 5856288"/>
              <a:gd name="connsiteY564" fmla="*/ 5649720 h 6352726"/>
              <a:gd name="connsiteX565" fmla="*/ 4866036 w 5856288"/>
              <a:gd name="connsiteY565" fmla="*/ 5649720 h 6352726"/>
              <a:gd name="connsiteX566" fmla="*/ 4866036 w 5856288"/>
              <a:gd name="connsiteY566" fmla="*/ 5658863 h 6352726"/>
              <a:gd name="connsiteX567" fmla="*/ 4859379 w 5856288"/>
              <a:gd name="connsiteY567" fmla="*/ 5658863 h 6352726"/>
              <a:gd name="connsiteX568" fmla="*/ 4859379 w 5856288"/>
              <a:gd name="connsiteY568" fmla="*/ 5649720 h 6352726"/>
              <a:gd name="connsiteX569" fmla="*/ 4847326 w 5856288"/>
              <a:gd name="connsiteY569" fmla="*/ 5649720 h 6352726"/>
              <a:gd name="connsiteX570" fmla="*/ 4847326 w 5856288"/>
              <a:gd name="connsiteY570" fmla="*/ 5658863 h 6352726"/>
              <a:gd name="connsiteX571" fmla="*/ 4840677 w 5856288"/>
              <a:gd name="connsiteY571" fmla="*/ 5658863 h 6352726"/>
              <a:gd name="connsiteX572" fmla="*/ 4840677 w 5856288"/>
              <a:gd name="connsiteY572" fmla="*/ 5649720 h 6352726"/>
              <a:gd name="connsiteX573" fmla="*/ 4763285 w 5856288"/>
              <a:gd name="connsiteY573" fmla="*/ 5649720 h 6352726"/>
              <a:gd name="connsiteX574" fmla="*/ 4763285 w 5856288"/>
              <a:gd name="connsiteY574" fmla="*/ 5662188 h 6352726"/>
              <a:gd name="connsiteX575" fmla="*/ 4769918 w 5856288"/>
              <a:gd name="connsiteY575" fmla="*/ 5668837 h 6352726"/>
              <a:gd name="connsiteX576" fmla="*/ 4769918 w 5856288"/>
              <a:gd name="connsiteY576" fmla="*/ 5682086 h 6352726"/>
              <a:gd name="connsiteX577" fmla="*/ 4787996 w 5856288"/>
              <a:gd name="connsiteY577" fmla="*/ 5700165 h 6352726"/>
              <a:gd name="connsiteX578" fmla="*/ 4806083 w 5856288"/>
              <a:gd name="connsiteY578" fmla="*/ 5682086 h 6352726"/>
              <a:gd name="connsiteX579" fmla="*/ 4806083 w 5856288"/>
              <a:gd name="connsiteY579" fmla="*/ 5668837 h 6352726"/>
              <a:gd name="connsiteX580" fmla="*/ 4812724 w 5856288"/>
              <a:gd name="connsiteY580" fmla="*/ 5662188 h 6352726"/>
              <a:gd name="connsiteX581" fmla="*/ 4812724 w 5856288"/>
              <a:gd name="connsiteY581" fmla="*/ 5649720 h 6352726"/>
              <a:gd name="connsiteX582" fmla="*/ 4800680 w 5856288"/>
              <a:gd name="connsiteY582" fmla="*/ 5649720 h 6352726"/>
              <a:gd name="connsiteX583" fmla="*/ 4800680 w 5856288"/>
              <a:gd name="connsiteY583" fmla="*/ 5658863 h 6352726"/>
              <a:gd name="connsiteX584" fmla="*/ 4794022 w 5856288"/>
              <a:gd name="connsiteY584" fmla="*/ 5658863 h 6352726"/>
              <a:gd name="connsiteX585" fmla="*/ 4794022 w 5856288"/>
              <a:gd name="connsiteY585" fmla="*/ 5649720 h 6352726"/>
              <a:gd name="connsiteX586" fmla="*/ 4781978 w 5856288"/>
              <a:gd name="connsiteY586" fmla="*/ 5649720 h 6352726"/>
              <a:gd name="connsiteX587" fmla="*/ 4781978 w 5856288"/>
              <a:gd name="connsiteY587" fmla="*/ 5658863 h 6352726"/>
              <a:gd name="connsiteX588" fmla="*/ 4775329 w 5856288"/>
              <a:gd name="connsiteY588" fmla="*/ 5658863 h 6352726"/>
              <a:gd name="connsiteX589" fmla="*/ 4775329 w 5856288"/>
              <a:gd name="connsiteY589" fmla="*/ 5649720 h 6352726"/>
              <a:gd name="connsiteX590" fmla="*/ 4697306 w 5856288"/>
              <a:gd name="connsiteY590" fmla="*/ 5649720 h 6352726"/>
              <a:gd name="connsiteX591" fmla="*/ 4697306 w 5856288"/>
              <a:gd name="connsiteY591" fmla="*/ 5662188 h 6352726"/>
              <a:gd name="connsiteX592" fmla="*/ 4703947 w 5856288"/>
              <a:gd name="connsiteY592" fmla="*/ 5668837 h 6352726"/>
              <a:gd name="connsiteX593" fmla="*/ 4703947 w 5856288"/>
              <a:gd name="connsiteY593" fmla="*/ 5682086 h 6352726"/>
              <a:gd name="connsiteX594" fmla="*/ 4722026 w 5856288"/>
              <a:gd name="connsiteY594" fmla="*/ 5700165 h 6352726"/>
              <a:gd name="connsiteX595" fmla="*/ 4740104 w 5856288"/>
              <a:gd name="connsiteY595" fmla="*/ 5682086 h 6352726"/>
              <a:gd name="connsiteX596" fmla="*/ 4740104 w 5856288"/>
              <a:gd name="connsiteY596" fmla="*/ 5668837 h 6352726"/>
              <a:gd name="connsiteX597" fmla="*/ 4746753 w 5856288"/>
              <a:gd name="connsiteY597" fmla="*/ 5662188 h 6352726"/>
              <a:gd name="connsiteX598" fmla="*/ 4746753 w 5856288"/>
              <a:gd name="connsiteY598" fmla="*/ 5649720 h 6352726"/>
              <a:gd name="connsiteX599" fmla="*/ 4734709 w 5856288"/>
              <a:gd name="connsiteY599" fmla="*/ 5649720 h 6352726"/>
              <a:gd name="connsiteX600" fmla="*/ 4734709 w 5856288"/>
              <a:gd name="connsiteY600" fmla="*/ 5658863 h 6352726"/>
              <a:gd name="connsiteX601" fmla="*/ 4728052 w 5856288"/>
              <a:gd name="connsiteY601" fmla="*/ 5658863 h 6352726"/>
              <a:gd name="connsiteX602" fmla="*/ 4728052 w 5856288"/>
              <a:gd name="connsiteY602" fmla="*/ 5649720 h 6352726"/>
              <a:gd name="connsiteX603" fmla="*/ 4715999 w 5856288"/>
              <a:gd name="connsiteY603" fmla="*/ 5649720 h 6352726"/>
              <a:gd name="connsiteX604" fmla="*/ 4715999 w 5856288"/>
              <a:gd name="connsiteY604" fmla="*/ 5658863 h 6352726"/>
              <a:gd name="connsiteX605" fmla="*/ 4709350 w 5856288"/>
              <a:gd name="connsiteY605" fmla="*/ 5658863 h 6352726"/>
              <a:gd name="connsiteX606" fmla="*/ 4709350 w 5856288"/>
              <a:gd name="connsiteY606" fmla="*/ 5649720 h 6352726"/>
              <a:gd name="connsiteX607" fmla="*/ 0 w 5856288"/>
              <a:gd name="connsiteY607" fmla="*/ 0 h 6352726"/>
              <a:gd name="connsiteX608" fmla="*/ 5856288 w 5856288"/>
              <a:gd name="connsiteY608" fmla="*/ 0 h 6352726"/>
              <a:gd name="connsiteX609" fmla="*/ 5856288 w 5856288"/>
              <a:gd name="connsiteY609" fmla="*/ 6352726 h 6352726"/>
              <a:gd name="connsiteX610" fmla="*/ 0 w 5856288"/>
              <a:gd name="connsiteY610" fmla="*/ 6352726 h 635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6288" h="6352726">
                <a:moveTo>
                  <a:pt x="4900664" y="6045057"/>
                </a:moveTo>
                <a:cubicBezTo>
                  <a:pt x="4901395" y="6046046"/>
                  <a:pt x="4902526" y="6047467"/>
                  <a:pt x="4903523" y="6048622"/>
                </a:cubicBezTo>
                <a:cubicBezTo>
                  <a:pt x="4903523" y="6048622"/>
                  <a:pt x="4902276" y="6049778"/>
                  <a:pt x="4901636" y="6050800"/>
                </a:cubicBezTo>
                <a:lnTo>
                  <a:pt x="4901628" y="6050800"/>
                </a:lnTo>
                <a:cubicBezTo>
                  <a:pt x="4901196" y="6051482"/>
                  <a:pt x="4900348" y="6052853"/>
                  <a:pt x="4900140" y="6053227"/>
                </a:cubicBezTo>
                <a:cubicBezTo>
                  <a:pt x="4899334" y="6052329"/>
                  <a:pt x="4898420" y="6051182"/>
                  <a:pt x="4897630" y="6050218"/>
                </a:cubicBezTo>
                <a:cubicBezTo>
                  <a:pt x="4898328" y="6048847"/>
                  <a:pt x="4899824" y="6046237"/>
                  <a:pt x="4900664" y="6045057"/>
                </a:cubicBezTo>
                <a:close/>
                <a:moveTo>
                  <a:pt x="4806025" y="6045057"/>
                </a:moveTo>
                <a:cubicBezTo>
                  <a:pt x="4806864" y="6046237"/>
                  <a:pt x="4808360" y="6048847"/>
                  <a:pt x="4809058" y="6050218"/>
                </a:cubicBezTo>
                <a:cubicBezTo>
                  <a:pt x="4808269" y="6051182"/>
                  <a:pt x="4807346" y="6052338"/>
                  <a:pt x="4806548" y="6053227"/>
                </a:cubicBezTo>
                <a:lnTo>
                  <a:pt x="4806540" y="6053227"/>
                </a:lnTo>
                <a:cubicBezTo>
                  <a:pt x="4806332" y="6052853"/>
                  <a:pt x="4805476" y="6051482"/>
                  <a:pt x="4805052" y="6050800"/>
                </a:cubicBezTo>
                <a:cubicBezTo>
                  <a:pt x="4804404" y="6049778"/>
                  <a:pt x="4803165" y="6048622"/>
                  <a:pt x="4803165" y="6048622"/>
                </a:cubicBezTo>
                <a:cubicBezTo>
                  <a:pt x="4804163" y="6047467"/>
                  <a:pt x="4805293" y="6046046"/>
                  <a:pt x="4806025" y="6045057"/>
                </a:cubicBezTo>
                <a:close/>
                <a:moveTo>
                  <a:pt x="4891633" y="6042191"/>
                </a:moveTo>
                <a:lnTo>
                  <a:pt x="4891637" y="6042197"/>
                </a:lnTo>
                <a:lnTo>
                  <a:pt x="4891629" y="6042197"/>
                </a:lnTo>
                <a:close/>
                <a:moveTo>
                  <a:pt x="4815030" y="6042190"/>
                </a:moveTo>
                <a:lnTo>
                  <a:pt x="4815035" y="6042197"/>
                </a:lnTo>
                <a:lnTo>
                  <a:pt x="4815026" y="6042197"/>
                </a:lnTo>
                <a:close/>
                <a:moveTo>
                  <a:pt x="4896574" y="6039604"/>
                </a:moveTo>
                <a:cubicBezTo>
                  <a:pt x="4897422" y="6040851"/>
                  <a:pt x="4898328" y="6041998"/>
                  <a:pt x="4899134" y="6043070"/>
                </a:cubicBezTo>
                <a:cubicBezTo>
                  <a:pt x="4899134" y="6043070"/>
                  <a:pt x="4897971" y="6044225"/>
                  <a:pt x="4897115" y="6045655"/>
                </a:cubicBezTo>
                <a:cubicBezTo>
                  <a:pt x="4896957" y="6045913"/>
                  <a:pt x="4895893" y="6047484"/>
                  <a:pt x="4895693" y="6047833"/>
                </a:cubicBezTo>
                <a:cubicBezTo>
                  <a:pt x="4894879" y="6046777"/>
                  <a:pt x="4894097" y="6045713"/>
                  <a:pt x="4893341" y="6044649"/>
                </a:cubicBezTo>
                <a:cubicBezTo>
                  <a:pt x="4894047" y="6043261"/>
                  <a:pt x="4895718" y="6040793"/>
                  <a:pt x="4896574" y="6039604"/>
                </a:cubicBezTo>
                <a:close/>
                <a:moveTo>
                  <a:pt x="4810097" y="6039604"/>
                </a:moveTo>
                <a:cubicBezTo>
                  <a:pt x="4810954" y="6040793"/>
                  <a:pt x="4812616" y="6043261"/>
                  <a:pt x="4813331" y="6044649"/>
                </a:cubicBezTo>
                <a:cubicBezTo>
                  <a:pt x="4812583" y="6045713"/>
                  <a:pt x="4811793" y="6046777"/>
                  <a:pt x="4810979" y="6047833"/>
                </a:cubicBezTo>
                <a:cubicBezTo>
                  <a:pt x="4810779" y="6047484"/>
                  <a:pt x="4809715" y="6045913"/>
                  <a:pt x="4809557" y="6045655"/>
                </a:cubicBezTo>
                <a:cubicBezTo>
                  <a:pt x="4808693" y="6044217"/>
                  <a:pt x="4807537" y="6043070"/>
                  <a:pt x="4807537" y="6043070"/>
                </a:cubicBezTo>
                <a:cubicBezTo>
                  <a:pt x="4808344" y="6041998"/>
                  <a:pt x="4809250" y="6040851"/>
                  <a:pt x="4810097" y="6039604"/>
                </a:cubicBezTo>
                <a:close/>
                <a:moveTo>
                  <a:pt x="4927362" y="6034285"/>
                </a:moveTo>
                <a:lnTo>
                  <a:pt x="4930844" y="6039704"/>
                </a:lnTo>
                <a:lnTo>
                  <a:pt x="4925774" y="6040094"/>
                </a:lnTo>
                <a:cubicBezTo>
                  <a:pt x="4924718" y="6038507"/>
                  <a:pt x="4923463" y="6036312"/>
                  <a:pt x="4922765" y="6034609"/>
                </a:cubicBezTo>
                <a:close/>
                <a:moveTo>
                  <a:pt x="4779319" y="6034285"/>
                </a:moveTo>
                <a:lnTo>
                  <a:pt x="4783915" y="6034609"/>
                </a:lnTo>
                <a:cubicBezTo>
                  <a:pt x="4783217" y="6036312"/>
                  <a:pt x="4781962" y="6038507"/>
                  <a:pt x="4780906" y="6040094"/>
                </a:cubicBezTo>
                <a:lnTo>
                  <a:pt x="4775836" y="6039704"/>
                </a:lnTo>
                <a:close/>
                <a:moveTo>
                  <a:pt x="4927362" y="6034284"/>
                </a:moveTo>
                <a:lnTo>
                  <a:pt x="4927370" y="6034284"/>
                </a:lnTo>
                <a:lnTo>
                  <a:pt x="4927362" y="6034285"/>
                </a:lnTo>
                <a:close/>
                <a:moveTo>
                  <a:pt x="4779310" y="6034284"/>
                </a:moveTo>
                <a:lnTo>
                  <a:pt x="4779319" y="6034284"/>
                </a:lnTo>
                <a:lnTo>
                  <a:pt x="4779319" y="6034285"/>
                </a:lnTo>
                <a:close/>
                <a:moveTo>
                  <a:pt x="4892767" y="6033520"/>
                </a:moveTo>
                <a:cubicBezTo>
                  <a:pt x="4893524" y="6034850"/>
                  <a:pt x="4894305" y="6036022"/>
                  <a:pt x="4895211" y="6037426"/>
                </a:cubicBezTo>
                <a:cubicBezTo>
                  <a:pt x="4895211" y="6037426"/>
                  <a:pt x="4893898" y="6038756"/>
                  <a:pt x="4893117" y="6039945"/>
                </a:cubicBezTo>
                <a:lnTo>
                  <a:pt x="4891633" y="6042191"/>
                </a:lnTo>
                <a:lnTo>
                  <a:pt x="4889534" y="6038773"/>
                </a:lnTo>
                <a:cubicBezTo>
                  <a:pt x="4890241" y="6037318"/>
                  <a:pt x="4891920" y="6034708"/>
                  <a:pt x="4892767" y="6033520"/>
                </a:cubicBezTo>
                <a:close/>
                <a:moveTo>
                  <a:pt x="4813896" y="6033520"/>
                </a:moveTo>
                <a:cubicBezTo>
                  <a:pt x="4814752" y="6034708"/>
                  <a:pt x="4816423" y="6037318"/>
                  <a:pt x="4817129" y="6038773"/>
                </a:cubicBezTo>
                <a:lnTo>
                  <a:pt x="4815030" y="6042190"/>
                </a:lnTo>
                <a:lnTo>
                  <a:pt x="4813547" y="6039945"/>
                </a:lnTo>
                <a:cubicBezTo>
                  <a:pt x="4812766" y="6038756"/>
                  <a:pt x="4811452" y="6037426"/>
                  <a:pt x="4811452" y="6037426"/>
                </a:cubicBezTo>
                <a:cubicBezTo>
                  <a:pt x="4812358" y="6036022"/>
                  <a:pt x="4813140" y="6034850"/>
                  <a:pt x="4813896" y="6033520"/>
                </a:cubicBezTo>
                <a:close/>
                <a:moveTo>
                  <a:pt x="4924145" y="6027610"/>
                </a:moveTo>
                <a:lnTo>
                  <a:pt x="4924153" y="6027610"/>
                </a:lnTo>
                <a:cubicBezTo>
                  <a:pt x="4924718" y="6028915"/>
                  <a:pt x="4925541" y="6030561"/>
                  <a:pt x="4926464" y="6032323"/>
                </a:cubicBezTo>
                <a:lnTo>
                  <a:pt x="4922083" y="6032614"/>
                </a:lnTo>
                <a:cubicBezTo>
                  <a:pt x="4921635" y="6031475"/>
                  <a:pt x="4920870" y="6029347"/>
                  <a:pt x="4920404" y="6027685"/>
                </a:cubicBezTo>
                <a:close/>
                <a:moveTo>
                  <a:pt x="4782510" y="6027610"/>
                </a:moveTo>
                <a:lnTo>
                  <a:pt x="4786251" y="6027685"/>
                </a:lnTo>
                <a:lnTo>
                  <a:pt x="4786259" y="6027685"/>
                </a:lnTo>
                <a:cubicBezTo>
                  <a:pt x="4785794" y="6029347"/>
                  <a:pt x="4785029" y="6031475"/>
                  <a:pt x="4784580" y="6032614"/>
                </a:cubicBezTo>
                <a:lnTo>
                  <a:pt x="4780200" y="6032323"/>
                </a:lnTo>
                <a:cubicBezTo>
                  <a:pt x="4781122" y="6030561"/>
                  <a:pt x="4781953" y="6028915"/>
                  <a:pt x="4782510" y="6027610"/>
                </a:cubicBezTo>
                <a:close/>
                <a:moveTo>
                  <a:pt x="4921643" y="6020437"/>
                </a:moveTo>
                <a:cubicBezTo>
                  <a:pt x="4922042" y="6022107"/>
                  <a:pt x="4922507" y="6023662"/>
                  <a:pt x="4923280" y="6025507"/>
                </a:cubicBezTo>
                <a:lnTo>
                  <a:pt x="4919914" y="6025441"/>
                </a:lnTo>
                <a:cubicBezTo>
                  <a:pt x="4919498" y="6024077"/>
                  <a:pt x="4919058" y="6022465"/>
                  <a:pt x="4918850" y="6020611"/>
                </a:cubicBezTo>
                <a:close/>
                <a:moveTo>
                  <a:pt x="4785029" y="6020437"/>
                </a:moveTo>
                <a:lnTo>
                  <a:pt x="4787822" y="6020611"/>
                </a:lnTo>
                <a:cubicBezTo>
                  <a:pt x="4787614" y="6022465"/>
                  <a:pt x="4787182" y="6024077"/>
                  <a:pt x="4786758" y="6025441"/>
                </a:cubicBezTo>
                <a:lnTo>
                  <a:pt x="4783391" y="6025507"/>
                </a:lnTo>
                <a:cubicBezTo>
                  <a:pt x="4784164" y="6023662"/>
                  <a:pt x="4784630" y="6022107"/>
                  <a:pt x="4785029" y="6020437"/>
                </a:cubicBezTo>
                <a:close/>
                <a:moveTo>
                  <a:pt x="4871265" y="5979218"/>
                </a:moveTo>
                <a:cubicBezTo>
                  <a:pt x="4873409" y="5980091"/>
                  <a:pt x="4877390" y="5980340"/>
                  <a:pt x="4880408" y="5980116"/>
                </a:cubicBezTo>
                <a:cubicBezTo>
                  <a:pt x="4880591" y="5980099"/>
                  <a:pt x="4880740" y="5980249"/>
                  <a:pt x="4880740" y="5980432"/>
                </a:cubicBezTo>
                <a:cubicBezTo>
                  <a:pt x="4880740" y="5984014"/>
                  <a:pt x="4880649" y="5987031"/>
                  <a:pt x="4880965" y="5990813"/>
                </a:cubicBezTo>
                <a:cubicBezTo>
                  <a:pt x="4881048" y="5991811"/>
                  <a:pt x="4880441" y="5992758"/>
                  <a:pt x="4879485" y="5993057"/>
                </a:cubicBezTo>
                <a:cubicBezTo>
                  <a:pt x="4876318" y="5994063"/>
                  <a:pt x="4873151" y="5994736"/>
                  <a:pt x="4872112" y="5994953"/>
                </a:cubicBezTo>
                <a:cubicBezTo>
                  <a:pt x="4871921" y="5994994"/>
                  <a:pt x="4871738" y="5994853"/>
                  <a:pt x="4871713" y="5994662"/>
                </a:cubicBezTo>
                <a:cubicBezTo>
                  <a:pt x="4871157" y="5989134"/>
                  <a:pt x="4871215" y="5983108"/>
                  <a:pt x="4871265" y="5979218"/>
                </a:cubicBezTo>
                <a:close/>
                <a:moveTo>
                  <a:pt x="4835407" y="5979210"/>
                </a:moveTo>
                <a:cubicBezTo>
                  <a:pt x="4835457" y="5983100"/>
                  <a:pt x="4835515" y="5989126"/>
                  <a:pt x="4834958" y="5994653"/>
                </a:cubicBezTo>
                <a:cubicBezTo>
                  <a:pt x="4834942" y="5994853"/>
                  <a:pt x="4834759" y="5994986"/>
                  <a:pt x="4834559" y="5994944"/>
                </a:cubicBezTo>
                <a:cubicBezTo>
                  <a:pt x="4833512" y="5994728"/>
                  <a:pt x="4830354" y="5994055"/>
                  <a:pt x="4827187" y="5993049"/>
                </a:cubicBezTo>
                <a:cubicBezTo>
                  <a:pt x="4826231" y="5992750"/>
                  <a:pt x="4825616" y="5991802"/>
                  <a:pt x="4825707" y="5990805"/>
                </a:cubicBezTo>
                <a:cubicBezTo>
                  <a:pt x="4826031" y="5987023"/>
                  <a:pt x="4825940" y="5984006"/>
                  <a:pt x="4825932" y="5980423"/>
                </a:cubicBezTo>
                <a:cubicBezTo>
                  <a:pt x="4825932" y="5980241"/>
                  <a:pt x="4826081" y="5980091"/>
                  <a:pt x="4826264" y="5980108"/>
                </a:cubicBezTo>
                <a:cubicBezTo>
                  <a:pt x="4829281" y="5980324"/>
                  <a:pt x="4833263" y="5980074"/>
                  <a:pt x="4835407" y="5979210"/>
                </a:cubicBezTo>
                <a:close/>
                <a:moveTo>
                  <a:pt x="4923538" y="5966360"/>
                </a:moveTo>
                <a:cubicBezTo>
                  <a:pt x="4923954" y="5966202"/>
                  <a:pt x="4924411" y="5966426"/>
                  <a:pt x="4924785" y="5966667"/>
                </a:cubicBezTo>
                <a:cubicBezTo>
                  <a:pt x="4926638" y="5967881"/>
                  <a:pt x="4928076" y="5969718"/>
                  <a:pt x="4928841" y="5971796"/>
                </a:cubicBezTo>
                <a:cubicBezTo>
                  <a:pt x="4929639" y="5973965"/>
                  <a:pt x="4930071" y="5976243"/>
                  <a:pt x="4929340" y="5978503"/>
                </a:cubicBezTo>
                <a:cubicBezTo>
                  <a:pt x="4929207" y="5978927"/>
                  <a:pt x="4928991" y="5979376"/>
                  <a:pt x="4928583" y="5979542"/>
                </a:cubicBezTo>
                <a:cubicBezTo>
                  <a:pt x="4928143" y="5979717"/>
                  <a:pt x="4927652" y="5979493"/>
                  <a:pt x="4927245" y="5979243"/>
                </a:cubicBezTo>
                <a:cubicBezTo>
                  <a:pt x="4925450" y="5978138"/>
                  <a:pt x="4924469" y="5976442"/>
                  <a:pt x="4923048" y="5974971"/>
                </a:cubicBezTo>
                <a:lnTo>
                  <a:pt x="4923056" y="5974963"/>
                </a:lnTo>
                <a:cubicBezTo>
                  <a:pt x="4922100" y="5973965"/>
                  <a:pt x="4921136" y="5972968"/>
                  <a:pt x="4920180" y="5971979"/>
                </a:cubicBezTo>
                <a:cubicBezTo>
                  <a:pt x="4919806" y="5971571"/>
                  <a:pt x="4919814" y="5971056"/>
                  <a:pt x="4919989" y="5970574"/>
                </a:cubicBezTo>
                <a:cubicBezTo>
                  <a:pt x="4920105" y="5970241"/>
                  <a:pt x="4920305" y="5969926"/>
                  <a:pt x="4920504" y="5969676"/>
                </a:cubicBezTo>
                <a:cubicBezTo>
                  <a:pt x="4921294" y="5968704"/>
                  <a:pt x="4922158" y="5967773"/>
                  <a:pt x="4922981" y="5966825"/>
                </a:cubicBezTo>
                <a:cubicBezTo>
                  <a:pt x="4923139" y="5966642"/>
                  <a:pt x="4923314" y="5966443"/>
                  <a:pt x="4923538" y="5966360"/>
                </a:cubicBezTo>
                <a:close/>
                <a:moveTo>
                  <a:pt x="4783125" y="5966351"/>
                </a:moveTo>
                <a:cubicBezTo>
                  <a:pt x="4783358" y="5966443"/>
                  <a:pt x="4783524" y="5966634"/>
                  <a:pt x="4783682" y="5966817"/>
                </a:cubicBezTo>
                <a:cubicBezTo>
                  <a:pt x="4784505" y="5967764"/>
                  <a:pt x="4785361" y="5968695"/>
                  <a:pt x="4786159" y="5969668"/>
                </a:cubicBezTo>
                <a:cubicBezTo>
                  <a:pt x="4786359" y="5969917"/>
                  <a:pt x="4786558" y="5970233"/>
                  <a:pt x="4786675" y="5970566"/>
                </a:cubicBezTo>
                <a:cubicBezTo>
                  <a:pt x="4786849" y="5971048"/>
                  <a:pt x="4786849" y="5971563"/>
                  <a:pt x="4786483" y="5971970"/>
                </a:cubicBezTo>
                <a:cubicBezTo>
                  <a:pt x="4785528" y="5972968"/>
                  <a:pt x="4784563" y="5973965"/>
                  <a:pt x="4783607" y="5974954"/>
                </a:cubicBezTo>
                <a:cubicBezTo>
                  <a:pt x="4782194" y="5976425"/>
                  <a:pt x="4781205" y="5978121"/>
                  <a:pt x="4779410" y="5979227"/>
                </a:cubicBezTo>
                <a:lnTo>
                  <a:pt x="4779418" y="5979235"/>
                </a:lnTo>
                <a:cubicBezTo>
                  <a:pt x="4779011" y="5979484"/>
                  <a:pt x="4778521" y="5979709"/>
                  <a:pt x="4778080" y="5979534"/>
                </a:cubicBezTo>
                <a:cubicBezTo>
                  <a:pt x="4777665" y="5979368"/>
                  <a:pt x="4777457" y="5978919"/>
                  <a:pt x="4777324" y="5978495"/>
                </a:cubicBezTo>
                <a:cubicBezTo>
                  <a:pt x="4776592" y="5976234"/>
                  <a:pt x="4777033" y="5973957"/>
                  <a:pt x="4777822" y="5971787"/>
                </a:cubicBezTo>
                <a:cubicBezTo>
                  <a:pt x="4778587" y="5969709"/>
                  <a:pt x="4780017" y="5967873"/>
                  <a:pt x="4781879" y="5966659"/>
                </a:cubicBezTo>
                <a:cubicBezTo>
                  <a:pt x="4782253" y="5966418"/>
                  <a:pt x="4782710" y="5966185"/>
                  <a:pt x="4783125" y="5966351"/>
                </a:cubicBezTo>
                <a:close/>
                <a:moveTo>
                  <a:pt x="4873850" y="5960724"/>
                </a:moveTo>
                <a:cubicBezTo>
                  <a:pt x="4876983" y="5961348"/>
                  <a:pt x="4879202" y="5961888"/>
                  <a:pt x="4882419" y="5961597"/>
                </a:cubicBezTo>
                <a:cubicBezTo>
                  <a:pt x="4882602" y="5961580"/>
                  <a:pt x="4882752" y="5961738"/>
                  <a:pt x="4882710" y="5961921"/>
                </a:cubicBezTo>
                <a:cubicBezTo>
                  <a:pt x="4882452" y="5963093"/>
                  <a:pt x="4882062" y="5966559"/>
                  <a:pt x="4881696" y="5969044"/>
                </a:cubicBezTo>
                <a:cubicBezTo>
                  <a:pt x="4881397" y="5971089"/>
                  <a:pt x="4881098" y="5974555"/>
                  <a:pt x="4880948" y="5976342"/>
                </a:cubicBezTo>
                <a:lnTo>
                  <a:pt x="4880956" y="5976342"/>
                </a:lnTo>
                <a:cubicBezTo>
                  <a:pt x="4880906" y="5976899"/>
                  <a:pt x="4880449" y="5977323"/>
                  <a:pt x="4879892" y="5977348"/>
                </a:cubicBezTo>
                <a:cubicBezTo>
                  <a:pt x="4876501" y="5977514"/>
                  <a:pt x="4873675" y="5977016"/>
                  <a:pt x="4871464" y="5976484"/>
                </a:cubicBezTo>
                <a:cubicBezTo>
                  <a:pt x="4871822" y="5971189"/>
                  <a:pt x="4872935" y="5964847"/>
                  <a:pt x="4873850" y="5960724"/>
                </a:cubicBezTo>
                <a:close/>
                <a:moveTo>
                  <a:pt x="4832814" y="5960724"/>
                </a:moveTo>
                <a:cubicBezTo>
                  <a:pt x="4833728" y="5964847"/>
                  <a:pt x="4834842" y="5971189"/>
                  <a:pt x="4835199" y="5976484"/>
                </a:cubicBezTo>
                <a:cubicBezTo>
                  <a:pt x="4832988" y="5977024"/>
                  <a:pt x="4830154" y="5977523"/>
                  <a:pt x="4826771" y="5977348"/>
                </a:cubicBezTo>
                <a:cubicBezTo>
                  <a:pt x="4826214" y="5977323"/>
                  <a:pt x="4825757" y="5976899"/>
                  <a:pt x="4825707" y="5976342"/>
                </a:cubicBezTo>
                <a:cubicBezTo>
                  <a:pt x="4825558" y="5974564"/>
                  <a:pt x="4825258" y="5971089"/>
                  <a:pt x="4824959" y="5969044"/>
                </a:cubicBezTo>
                <a:cubicBezTo>
                  <a:pt x="4824593" y="5966551"/>
                  <a:pt x="4824203" y="5963085"/>
                  <a:pt x="4823945" y="5961921"/>
                </a:cubicBezTo>
                <a:lnTo>
                  <a:pt x="4823953" y="5961921"/>
                </a:lnTo>
                <a:cubicBezTo>
                  <a:pt x="4823912" y="5961747"/>
                  <a:pt x="4824061" y="5961580"/>
                  <a:pt x="4824244" y="5961597"/>
                </a:cubicBezTo>
                <a:cubicBezTo>
                  <a:pt x="4827461" y="5961880"/>
                  <a:pt x="4829680" y="5961339"/>
                  <a:pt x="4832814" y="5960724"/>
                </a:cubicBezTo>
                <a:close/>
                <a:moveTo>
                  <a:pt x="4889692" y="5942097"/>
                </a:moveTo>
                <a:cubicBezTo>
                  <a:pt x="4889875" y="5942056"/>
                  <a:pt x="4890033" y="5942239"/>
                  <a:pt x="4889950" y="5942413"/>
                </a:cubicBezTo>
                <a:cubicBezTo>
                  <a:pt x="4888853" y="5944716"/>
                  <a:pt x="4886583" y="5950467"/>
                  <a:pt x="4885295" y="5954407"/>
                </a:cubicBezTo>
                <a:cubicBezTo>
                  <a:pt x="4884073" y="5958131"/>
                  <a:pt x="4884231" y="5959162"/>
                  <a:pt x="4882062" y="5959178"/>
                </a:cubicBezTo>
                <a:cubicBezTo>
                  <a:pt x="4879468" y="5959203"/>
                  <a:pt x="4874747" y="5958173"/>
                  <a:pt x="4874747" y="5958173"/>
                </a:cubicBezTo>
                <a:lnTo>
                  <a:pt x="4874756" y="5958173"/>
                </a:lnTo>
                <a:cubicBezTo>
                  <a:pt x="4874756" y="5958173"/>
                  <a:pt x="4876717" y="5951315"/>
                  <a:pt x="4877839" y="5948647"/>
                </a:cubicBezTo>
                <a:cubicBezTo>
                  <a:pt x="4878612" y="5946802"/>
                  <a:pt x="4879502" y="5944766"/>
                  <a:pt x="4880067" y="5943477"/>
                </a:cubicBezTo>
                <a:cubicBezTo>
                  <a:pt x="4880399" y="5942729"/>
                  <a:pt x="4881189" y="5942305"/>
                  <a:pt x="4881995" y="5942430"/>
                </a:cubicBezTo>
                <a:cubicBezTo>
                  <a:pt x="4884830" y="5942870"/>
                  <a:pt x="4887082" y="5942654"/>
                  <a:pt x="4889692" y="5942097"/>
                </a:cubicBezTo>
                <a:close/>
                <a:moveTo>
                  <a:pt x="4816963" y="5942097"/>
                </a:moveTo>
                <a:lnTo>
                  <a:pt x="4816971" y="5942097"/>
                </a:lnTo>
                <a:cubicBezTo>
                  <a:pt x="4819581" y="5942654"/>
                  <a:pt x="4821834" y="5942862"/>
                  <a:pt x="4824668" y="5942430"/>
                </a:cubicBezTo>
                <a:cubicBezTo>
                  <a:pt x="4825474" y="5942305"/>
                  <a:pt x="4826272" y="5942729"/>
                  <a:pt x="4826597" y="5943477"/>
                </a:cubicBezTo>
                <a:cubicBezTo>
                  <a:pt x="4827162" y="5944766"/>
                  <a:pt x="4828051" y="5946802"/>
                  <a:pt x="4828824" y="5948647"/>
                </a:cubicBezTo>
                <a:cubicBezTo>
                  <a:pt x="4829946" y="5951315"/>
                  <a:pt x="4831908" y="5958173"/>
                  <a:pt x="4831908" y="5958173"/>
                </a:cubicBezTo>
                <a:cubicBezTo>
                  <a:pt x="4831908" y="5958173"/>
                  <a:pt x="4827187" y="5959203"/>
                  <a:pt x="4824593" y="5959178"/>
                </a:cubicBezTo>
                <a:cubicBezTo>
                  <a:pt x="4822424" y="5959162"/>
                  <a:pt x="4822582" y="5958123"/>
                  <a:pt x="4821360" y="5954407"/>
                </a:cubicBezTo>
                <a:cubicBezTo>
                  <a:pt x="4820072" y="5950467"/>
                  <a:pt x="4817803" y="5944724"/>
                  <a:pt x="4816705" y="5942413"/>
                </a:cubicBezTo>
                <a:cubicBezTo>
                  <a:pt x="4816622" y="5942239"/>
                  <a:pt x="4816780" y="5942056"/>
                  <a:pt x="4816963" y="5942097"/>
                </a:cubicBezTo>
                <a:close/>
                <a:moveTo>
                  <a:pt x="4931310" y="5911643"/>
                </a:moveTo>
                <a:cubicBezTo>
                  <a:pt x="4932549" y="5911643"/>
                  <a:pt x="4933546" y="5912641"/>
                  <a:pt x="4933546" y="5913879"/>
                </a:cubicBezTo>
                <a:cubicBezTo>
                  <a:pt x="4933546" y="5915118"/>
                  <a:pt x="4932549" y="5916115"/>
                  <a:pt x="4931310" y="5916115"/>
                </a:cubicBezTo>
                <a:cubicBezTo>
                  <a:pt x="4930072" y="5916115"/>
                  <a:pt x="4929074" y="5915118"/>
                  <a:pt x="4929074" y="5913879"/>
                </a:cubicBezTo>
                <a:cubicBezTo>
                  <a:pt x="4929074" y="5912641"/>
                  <a:pt x="4930072" y="5911643"/>
                  <a:pt x="4931310" y="5911643"/>
                </a:cubicBezTo>
                <a:close/>
                <a:moveTo>
                  <a:pt x="4775362" y="5911643"/>
                </a:moveTo>
                <a:cubicBezTo>
                  <a:pt x="4776601" y="5911643"/>
                  <a:pt x="4777598" y="5912641"/>
                  <a:pt x="4777598" y="5913879"/>
                </a:cubicBezTo>
                <a:cubicBezTo>
                  <a:pt x="4777598" y="5915118"/>
                  <a:pt x="4776601" y="5916115"/>
                  <a:pt x="4775362" y="5916115"/>
                </a:cubicBezTo>
                <a:cubicBezTo>
                  <a:pt x="4774124" y="5916115"/>
                  <a:pt x="4773126" y="5915118"/>
                  <a:pt x="4773126" y="5913879"/>
                </a:cubicBezTo>
                <a:cubicBezTo>
                  <a:pt x="4773126" y="5912641"/>
                  <a:pt x="4774124" y="5911643"/>
                  <a:pt x="4775362" y="5911643"/>
                </a:cubicBezTo>
                <a:close/>
                <a:moveTo>
                  <a:pt x="4931310" y="5909715"/>
                </a:moveTo>
                <a:cubicBezTo>
                  <a:pt x="4929008" y="5909715"/>
                  <a:pt x="4927146" y="5911577"/>
                  <a:pt x="4927146" y="5913879"/>
                </a:cubicBezTo>
                <a:cubicBezTo>
                  <a:pt x="4927146" y="5916182"/>
                  <a:pt x="4929008" y="5918044"/>
                  <a:pt x="4931310" y="5918044"/>
                </a:cubicBezTo>
                <a:cubicBezTo>
                  <a:pt x="4933613" y="5918044"/>
                  <a:pt x="4935475" y="5916182"/>
                  <a:pt x="4935475" y="5913879"/>
                </a:cubicBezTo>
                <a:cubicBezTo>
                  <a:pt x="4935475" y="5911577"/>
                  <a:pt x="4933613" y="5909715"/>
                  <a:pt x="4931310" y="5909715"/>
                </a:cubicBezTo>
                <a:close/>
                <a:moveTo>
                  <a:pt x="4775362" y="5909715"/>
                </a:moveTo>
                <a:cubicBezTo>
                  <a:pt x="4773060" y="5909715"/>
                  <a:pt x="4771198" y="5911577"/>
                  <a:pt x="4771198" y="5913879"/>
                </a:cubicBezTo>
                <a:cubicBezTo>
                  <a:pt x="4771198" y="5916182"/>
                  <a:pt x="4773060" y="5918044"/>
                  <a:pt x="4775362" y="5918044"/>
                </a:cubicBezTo>
                <a:cubicBezTo>
                  <a:pt x="4777665" y="5918044"/>
                  <a:pt x="4779527" y="5916182"/>
                  <a:pt x="4779527" y="5913879"/>
                </a:cubicBezTo>
                <a:cubicBezTo>
                  <a:pt x="4779527" y="5911577"/>
                  <a:pt x="4777665" y="5909715"/>
                  <a:pt x="4775362" y="5909715"/>
                </a:cubicBezTo>
                <a:close/>
                <a:moveTo>
                  <a:pt x="4769045" y="5902558"/>
                </a:moveTo>
                <a:cubicBezTo>
                  <a:pt x="4788071" y="5905666"/>
                  <a:pt x="4815509" y="5925798"/>
                  <a:pt x="4823089" y="5969069"/>
                </a:cubicBezTo>
                <a:cubicBezTo>
                  <a:pt x="4827403" y="6007637"/>
                  <a:pt x="4815999" y="6034850"/>
                  <a:pt x="4793989" y="6055471"/>
                </a:cubicBezTo>
                <a:lnTo>
                  <a:pt x="4793997" y="6055455"/>
                </a:lnTo>
                <a:cubicBezTo>
                  <a:pt x="4793997" y="6055455"/>
                  <a:pt x="4788927" y="6060035"/>
                  <a:pt x="4784904" y="6063550"/>
                </a:cubicBezTo>
                <a:cubicBezTo>
                  <a:pt x="4780881" y="6067066"/>
                  <a:pt x="4781654" y="6070948"/>
                  <a:pt x="4783641" y="6073442"/>
                </a:cubicBezTo>
                <a:cubicBezTo>
                  <a:pt x="4785910" y="6076293"/>
                  <a:pt x="4790282" y="6079135"/>
                  <a:pt x="4790282" y="6079135"/>
                </a:cubicBezTo>
                <a:cubicBezTo>
                  <a:pt x="4790282" y="6079135"/>
                  <a:pt x="4783425" y="6083474"/>
                  <a:pt x="4775146" y="6080706"/>
                </a:cubicBezTo>
                <a:cubicBezTo>
                  <a:pt x="4764266" y="6077057"/>
                  <a:pt x="4766992" y="6067025"/>
                  <a:pt x="4766992" y="6067025"/>
                </a:cubicBezTo>
                <a:cubicBezTo>
                  <a:pt x="4766992" y="6067025"/>
                  <a:pt x="4761564" y="6069360"/>
                  <a:pt x="4755164" y="6064839"/>
                </a:cubicBezTo>
                <a:cubicBezTo>
                  <a:pt x="4749354" y="6060733"/>
                  <a:pt x="4748257" y="6053477"/>
                  <a:pt x="4749687" y="6045580"/>
                </a:cubicBezTo>
                <a:cubicBezTo>
                  <a:pt x="4749687" y="6045580"/>
                  <a:pt x="4758123" y="6054333"/>
                  <a:pt x="4767923" y="6054233"/>
                </a:cubicBezTo>
                <a:cubicBezTo>
                  <a:pt x="4773592" y="6054175"/>
                  <a:pt x="4776950" y="6051731"/>
                  <a:pt x="4780707" y="6045190"/>
                </a:cubicBezTo>
                <a:cubicBezTo>
                  <a:pt x="4785037" y="6037659"/>
                  <a:pt x="4793058" y="6020179"/>
                  <a:pt x="4790681" y="6000289"/>
                </a:cubicBezTo>
                <a:cubicBezTo>
                  <a:pt x="4789010" y="5986283"/>
                  <a:pt x="4785270" y="5978038"/>
                  <a:pt x="4784655" y="5976500"/>
                </a:cubicBezTo>
                <a:cubicBezTo>
                  <a:pt x="4784572" y="5976301"/>
                  <a:pt x="4784622" y="5976085"/>
                  <a:pt x="4784771" y="5975935"/>
                </a:cubicBezTo>
                <a:cubicBezTo>
                  <a:pt x="4785095" y="5975611"/>
                  <a:pt x="4785777" y="5974929"/>
                  <a:pt x="4787040" y="5973633"/>
                </a:cubicBezTo>
                <a:cubicBezTo>
                  <a:pt x="4788104" y="5972544"/>
                  <a:pt x="4789127" y="5971114"/>
                  <a:pt x="4788229" y="5969718"/>
                </a:cubicBezTo>
                <a:cubicBezTo>
                  <a:pt x="4787813" y="5969069"/>
                  <a:pt x="4787331" y="5968513"/>
                  <a:pt x="4786982" y="5968188"/>
                </a:cubicBezTo>
                <a:cubicBezTo>
                  <a:pt x="4786550" y="5967781"/>
                  <a:pt x="4784530" y="5965470"/>
                  <a:pt x="4784181" y="5965171"/>
                </a:cubicBezTo>
                <a:cubicBezTo>
                  <a:pt x="4782718" y="5963492"/>
                  <a:pt x="4780989" y="5966002"/>
                  <a:pt x="4779925" y="5963783"/>
                </a:cubicBezTo>
                <a:cubicBezTo>
                  <a:pt x="4778969" y="5961705"/>
                  <a:pt x="4772869" y="5947001"/>
                  <a:pt x="4771214" y="5943028"/>
                </a:cubicBezTo>
                <a:cubicBezTo>
                  <a:pt x="4771081" y="5942712"/>
                  <a:pt x="4771406" y="5942413"/>
                  <a:pt x="4771713" y="5942555"/>
                </a:cubicBezTo>
                <a:cubicBezTo>
                  <a:pt x="4776177" y="5944574"/>
                  <a:pt x="4784605" y="5942089"/>
                  <a:pt x="4788212" y="5938823"/>
                </a:cubicBezTo>
                <a:cubicBezTo>
                  <a:pt x="4792385" y="5935032"/>
                  <a:pt x="4793549" y="5930918"/>
                  <a:pt x="4794114" y="5927078"/>
                </a:cubicBezTo>
                <a:lnTo>
                  <a:pt x="4793199" y="5926887"/>
                </a:lnTo>
                <a:cubicBezTo>
                  <a:pt x="4790847" y="5932796"/>
                  <a:pt x="4788013" y="5936221"/>
                  <a:pt x="4785220" y="5938141"/>
                </a:cubicBezTo>
                <a:cubicBezTo>
                  <a:pt x="4780482" y="5941250"/>
                  <a:pt x="4774614" y="5940452"/>
                  <a:pt x="4771838" y="5939720"/>
                </a:cubicBezTo>
                <a:cubicBezTo>
                  <a:pt x="4767175" y="5938490"/>
                  <a:pt x="4765022" y="5935598"/>
                  <a:pt x="4763626" y="5933802"/>
                </a:cubicBezTo>
                <a:cubicBezTo>
                  <a:pt x="4760293" y="5929497"/>
                  <a:pt x="4757176" y="5922689"/>
                  <a:pt x="4756045" y="5915873"/>
                </a:cubicBezTo>
                <a:lnTo>
                  <a:pt x="4757167" y="5915117"/>
                </a:lnTo>
                <a:cubicBezTo>
                  <a:pt x="4758680" y="5917461"/>
                  <a:pt x="4761057" y="5919281"/>
                  <a:pt x="4764033" y="5920079"/>
                </a:cubicBezTo>
                <a:lnTo>
                  <a:pt x="4764673" y="5919098"/>
                </a:lnTo>
                <a:cubicBezTo>
                  <a:pt x="4757309" y="5914618"/>
                  <a:pt x="4755380" y="5908567"/>
                  <a:pt x="4754799" y="5903830"/>
                </a:cubicBezTo>
                <a:cubicBezTo>
                  <a:pt x="4754749" y="5903447"/>
                  <a:pt x="4754990" y="5903081"/>
                  <a:pt x="4755364" y="5902982"/>
                </a:cubicBezTo>
                <a:cubicBezTo>
                  <a:pt x="4760110" y="5901627"/>
                  <a:pt x="4763834" y="5901710"/>
                  <a:pt x="4769045" y="5902558"/>
                </a:cubicBezTo>
                <a:close/>
                <a:moveTo>
                  <a:pt x="4937610" y="5902525"/>
                </a:moveTo>
                <a:cubicBezTo>
                  <a:pt x="4942822" y="5901677"/>
                  <a:pt x="4946545" y="5901594"/>
                  <a:pt x="4951291" y="5902948"/>
                </a:cubicBezTo>
                <a:cubicBezTo>
                  <a:pt x="4951657" y="5903057"/>
                  <a:pt x="4951898" y="5903422"/>
                  <a:pt x="4951857" y="5903796"/>
                </a:cubicBezTo>
                <a:cubicBezTo>
                  <a:pt x="4951266" y="5908542"/>
                  <a:pt x="4949346" y="5914593"/>
                  <a:pt x="4941982" y="5919065"/>
                </a:cubicBezTo>
                <a:lnTo>
                  <a:pt x="4942622" y="5920046"/>
                </a:lnTo>
                <a:cubicBezTo>
                  <a:pt x="4945598" y="5919248"/>
                  <a:pt x="4947975" y="5917428"/>
                  <a:pt x="4949488" y="5915084"/>
                </a:cubicBezTo>
                <a:lnTo>
                  <a:pt x="4950610" y="5915840"/>
                </a:lnTo>
                <a:cubicBezTo>
                  <a:pt x="4949479" y="5922664"/>
                  <a:pt x="4946362" y="5929463"/>
                  <a:pt x="4943029" y="5933769"/>
                </a:cubicBezTo>
                <a:cubicBezTo>
                  <a:pt x="4941633" y="5935573"/>
                  <a:pt x="4939480" y="5938457"/>
                  <a:pt x="4934817" y="5939687"/>
                </a:cubicBezTo>
                <a:cubicBezTo>
                  <a:pt x="4932041" y="5940418"/>
                  <a:pt x="4926173" y="5941208"/>
                  <a:pt x="4921435" y="5938108"/>
                </a:cubicBezTo>
                <a:cubicBezTo>
                  <a:pt x="4918651" y="5936196"/>
                  <a:pt x="4915808" y="5932771"/>
                  <a:pt x="4913456" y="5926853"/>
                </a:cubicBezTo>
                <a:lnTo>
                  <a:pt x="4912541" y="5927045"/>
                </a:lnTo>
                <a:cubicBezTo>
                  <a:pt x="4913107" y="5930885"/>
                  <a:pt x="4914270" y="5934999"/>
                  <a:pt x="4918443" y="5938789"/>
                </a:cubicBezTo>
                <a:cubicBezTo>
                  <a:pt x="4922050" y="5942064"/>
                  <a:pt x="4930478" y="5944541"/>
                  <a:pt x="4934942" y="5942521"/>
                </a:cubicBezTo>
                <a:cubicBezTo>
                  <a:pt x="4935249" y="5942380"/>
                  <a:pt x="4935574" y="5942688"/>
                  <a:pt x="4935441" y="5942995"/>
                </a:cubicBezTo>
                <a:cubicBezTo>
                  <a:pt x="4933778" y="5946960"/>
                  <a:pt x="4927686" y="5961672"/>
                  <a:pt x="4926730" y="5963750"/>
                </a:cubicBezTo>
                <a:cubicBezTo>
                  <a:pt x="4925674" y="5965969"/>
                  <a:pt x="4923945" y="5963451"/>
                  <a:pt x="4922474" y="5965138"/>
                </a:cubicBezTo>
                <a:cubicBezTo>
                  <a:pt x="4922125" y="5965429"/>
                  <a:pt x="4920105" y="5967740"/>
                  <a:pt x="4919673" y="5968155"/>
                </a:cubicBezTo>
                <a:cubicBezTo>
                  <a:pt x="4919332" y="5968479"/>
                  <a:pt x="4918850" y="5969036"/>
                  <a:pt x="4918426" y="5969685"/>
                </a:cubicBezTo>
                <a:cubicBezTo>
                  <a:pt x="4917520" y="5971081"/>
                  <a:pt x="4918551" y="5972511"/>
                  <a:pt x="4919615" y="5973599"/>
                </a:cubicBezTo>
                <a:cubicBezTo>
                  <a:pt x="4920878" y="5974888"/>
                  <a:pt x="4921560" y="5975578"/>
                  <a:pt x="4921884" y="5975902"/>
                </a:cubicBezTo>
                <a:cubicBezTo>
                  <a:pt x="4922034" y="5976051"/>
                  <a:pt x="4922083" y="5976268"/>
                  <a:pt x="4922000" y="5976467"/>
                </a:cubicBezTo>
                <a:cubicBezTo>
                  <a:pt x="4921377" y="5978005"/>
                  <a:pt x="4917645" y="5986250"/>
                  <a:pt x="4915974" y="6000256"/>
                </a:cubicBezTo>
                <a:cubicBezTo>
                  <a:pt x="4913605" y="6020146"/>
                  <a:pt x="4921618" y="6037626"/>
                  <a:pt x="4925948" y="6045156"/>
                </a:cubicBezTo>
                <a:cubicBezTo>
                  <a:pt x="4929714" y="6051698"/>
                  <a:pt x="4933072" y="6054141"/>
                  <a:pt x="4938732" y="6054200"/>
                </a:cubicBezTo>
                <a:cubicBezTo>
                  <a:pt x="4948540" y="6054299"/>
                  <a:pt x="4956968" y="6045547"/>
                  <a:pt x="4956968" y="6045547"/>
                </a:cubicBezTo>
                <a:cubicBezTo>
                  <a:pt x="4958398" y="6053443"/>
                  <a:pt x="4957301" y="6060700"/>
                  <a:pt x="4951491" y="6064806"/>
                </a:cubicBezTo>
                <a:lnTo>
                  <a:pt x="4951499" y="6064822"/>
                </a:lnTo>
                <a:cubicBezTo>
                  <a:pt x="4945099" y="6069344"/>
                  <a:pt x="4939671" y="6067008"/>
                  <a:pt x="4939671" y="6067008"/>
                </a:cubicBezTo>
                <a:cubicBezTo>
                  <a:pt x="4939671" y="6067008"/>
                  <a:pt x="4942398" y="6077041"/>
                  <a:pt x="4931517" y="6080690"/>
                </a:cubicBezTo>
                <a:cubicBezTo>
                  <a:pt x="4923247" y="6083457"/>
                  <a:pt x="4916382" y="6079119"/>
                  <a:pt x="4916382" y="6079119"/>
                </a:cubicBezTo>
                <a:cubicBezTo>
                  <a:pt x="4916382" y="6079119"/>
                  <a:pt x="4920754" y="6076284"/>
                  <a:pt x="4923023" y="6073425"/>
                </a:cubicBezTo>
                <a:cubicBezTo>
                  <a:pt x="4925009" y="6070931"/>
                  <a:pt x="4925782" y="6067050"/>
                  <a:pt x="4921759" y="6063534"/>
                </a:cubicBezTo>
                <a:cubicBezTo>
                  <a:pt x="4917736" y="6060018"/>
                  <a:pt x="4912666" y="6055438"/>
                  <a:pt x="4912666" y="6055438"/>
                </a:cubicBezTo>
                <a:cubicBezTo>
                  <a:pt x="4890656" y="6034816"/>
                  <a:pt x="4879252" y="6007603"/>
                  <a:pt x="4883566" y="5969036"/>
                </a:cubicBezTo>
                <a:cubicBezTo>
                  <a:pt x="4891138" y="5925765"/>
                  <a:pt x="4918584" y="5905633"/>
                  <a:pt x="4937610" y="5902525"/>
                </a:cubicBezTo>
                <a:close/>
                <a:moveTo>
                  <a:pt x="5188371" y="5899674"/>
                </a:moveTo>
                <a:cubicBezTo>
                  <a:pt x="5199617" y="5899674"/>
                  <a:pt x="5204097" y="5909831"/>
                  <a:pt x="5204097" y="5921875"/>
                </a:cubicBezTo>
                <a:cubicBezTo>
                  <a:pt x="5204097" y="5933329"/>
                  <a:pt x="5199617" y="5944076"/>
                  <a:pt x="5188371" y="5944076"/>
                </a:cubicBezTo>
                <a:cubicBezTo>
                  <a:pt x="5177125" y="5944076"/>
                  <a:pt x="5172645" y="5933919"/>
                  <a:pt x="5172645" y="5921875"/>
                </a:cubicBezTo>
                <a:cubicBezTo>
                  <a:pt x="5172645" y="5909831"/>
                  <a:pt x="5177125" y="5899674"/>
                  <a:pt x="5188371" y="5899674"/>
                </a:cubicBezTo>
                <a:close/>
                <a:moveTo>
                  <a:pt x="5507830" y="5887131"/>
                </a:moveTo>
                <a:lnTo>
                  <a:pt x="5507830" y="5956618"/>
                </a:lnTo>
                <a:lnTo>
                  <a:pt x="5524853" y="5956618"/>
                </a:lnTo>
                <a:lnTo>
                  <a:pt x="5524254" y="5909133"/>
                </a:lnTo>
                <a:lnTo>
                  <a:pt x="5524454" y="5909133"/>
                </a:lnTo>
                <a:lnTo>
                  <a:pt x="5548741" y="5956618"/>
                </a:lnTo>
                <a:lnTo>
                  <a:pt x="5571740" y="5956618"/>
                </a:lnTo>
                <a:lnTo>
                  <a:pt x="5571740" y="5887131"/>
                </a:lnTo>
                <a:lnTo>
                  <a:pt x="5554817" y="5887131"/>
                </a:lnTo>
                <a:lnTo>
                  <a:pt x="5555116" y="5934317"/>
                </a:lnTo>
                <a:lnTo>
                  <a:pt x="5554917" y="5934317"/>
                </a:lnTo>
                <a:lnTo>
                  <a:pt x="5531419" y="5887131"/>
                </a:lnTo>
                <a:close/>
                <a:moveTo>
                  <a:pt x="5434661" y="5887131"/>
                </a:moveTo>
                <a:lnTo>
                  <a:pt x="5434661" y="5930236"/>
                </a:lnTo>
                <a:cubicBezTo>
                  <a:pt x="5434661" y="5949254"/>
                  <a:pt x="5447004" y="5957815"/>
                  <a:pt x="5465124" y="5957815"/>
                </a:cubicBezTo>
                <a:cubicBezTo>
                  <a:pt x="5483244" y="5957815"/>
                  <a:pt x="5495587" y="5949254"/>
                  <a:pt x="5495587" y="5930236"/>
                </a:cubicBezTo>
                <a:lnTo>
                  <a:pt x="5495587" y="5887131"/>
                </a:lnTo>
                <a:lnTo>
                  <a:pt x="5477068" y="5887131"/>
                </a:lnTo>
                <a:lnTo>
                  <a:pt x="5477068" y="5927153"/>
                </a:lnTo>
                <a:cubicBezTo>
                  <a:pt x="5477068" y="5936312"/>
                  <a:pt x="5474583" y="5944076"/>
                  <a:pt x="5465124" y="5944076"/>
                </a:cubicBezTo>
                <a:cubicBezTo>
                  <a:pt x="5455665" y="5944076"/>
                  <a:pt x="5453180" y="5936312"/>
                  <a:pt x="5453180" y="5927153"/>
                </a:cubicBezTo>
                <a:lnTo>
                  <a:pt x="5453180" y="5887131"/>
                </a:lnTo>
                <a:close/>
                <a:moveTo>
                  <a:pt x="5334602" y="5887131"/>
                </a:moveTo>
                <a:lnTo>
                  <a:pt x="5334602" y="5956618"/>
                </a:lnTo>
                <a:lnTo>
                  <a:pt x="5352722" y="5956618"/>
                </a:lnTo>
                <a:lnTo>
                  <a:pt x="5352323" y="5903264"/>
                </a:lnTo>
                <a:lnTo>
                  <a:pt x="5352522" y="5903264"/>
                </a:lnTo>
                <a:lnTo>
                  <a:pt x="5369445" y="5956618"/>
                </a:lnTo>
                <a:lnTo>
                  <a:pt x="5386468" y="5956618"/>
                </a:lnTo>
                <a:lnTo>
                  <a:pt x="5404189" y="5903264"/>
                </a:lnTo>
                <a:lnTo>
                  <a:pt x="5404389" y="5903264"/>
                </a:lnTo>
                <a:lnTo>
                  <a:pt x="5404089" y="5956618"/>
                </a:lnTo>
                <a:lnTo>
                  <a:pt x="5422209" y="5956618"/>
                </a:lnTo>
                <a:lnTo>
                  <a:pt x="5422209" y="5887131"/>
                </a:lnTo>
                <a:lnTo>
                  <a:pt x="5394140" y="5887131"/>
                </a:lnTo>
                <a:lnTo>
                  <a:pt x="5378713" y="5933320"/>
                </a:lnTo>
                <a:lnTo>
                  <a:pt x="5378514" y="5933320"/>
                </a:lnTo>
                <a:lnTo>
                  <a:pt x="5363777" y="5887131"/>
                </a:lnTo>
                <a:lnTo>
                  <a:pt x="5334610" y="5887131"/>
                </a:lnTo>
                <a:close/>
                <a:moveTo>
                  <a:pt x="5233064" y="5887131"/>
                </a:moveTo>
                <a:lnTo>
                  <a:pt x="5233064" y="5956618"/>
                </a:lnTo>
                <a:lnTo>
                  <a:pt x="5251184" y="5956618"/>
                </a:lnTo>
                <a:lnTo>
                  <a:pt x="5250785" y="5903264"/>
                </a:lnTo>
                <a:lnTo>
                  <a:pt x="5250984" y="5903264"/>
                </a:lnTo>
                <a:lnTo>
                  <a:pt x="5267907" y="5956618"/>
                </a:lnTo>
                <a:lnTo>
                  <a:pt x="5284930" y="5956618"/>
                </a:lnTo>
                <a:lnTo>
                  <a:pt x="5302651" y="5903264"/>
                </a:lnTo>
                <a:lnTo>
                  <a:pt x="5302851" y="5903264"/>
                </a:lnTo>
                <a:lnTo>
                  <a:pt x="5302551" y="5956618"/>
                </a:lnTo>
                <a:lnTo>
                  <a:pt x="5320671" y="5956618"/>
                </a:lnTo>
                <a:lnTo>
                  <a:pt x="5320671" y="5887131"/>
                </a:lnTo>
                <a:lnTo>
                  <a:pt x="5292602" y="5887131"/>
                </a:lnTo>
                <a:lnTo>
                  <a:pt x="5277175" y="5933320"/>
                </a:lnTo>
                <a:lnTo>
                  <a:pt x="5276976" y="5933320"/>
                </a:lnTo>
                <a:lnTo>
                  <a:pt x="5262239" y="5887131"/>
                </a:lnTo>
                <a:lnTo>
                  <a:pt x="5233072" y="5887131"/>
                </a:lnTo>
                <a:close/>
                <a:moveTo>
                  <a:pt x="5088222" y="5887131"/>
                </a:moveTo>
                <a:lnTo>
                  <a:pt x="5088222" y="5956610"/>
                </a:lnTo>
                <a:lnTo>
                  <a:pt x="5106741" y="5956610"/>
                </a:lnTo>
                <a:lnTo>
                  <a:pt x="5106741" y="5925050"/>
                </a:lnTo>
                <a:lnTo>
                  <a:pt x="5106940" y="5925050"/>
                </a:lnTo>
                <a:lnTo>
                  <a:pt x="5128543" y="5956610"/>
                </a:lnTo>
                <a:lnTo>
                  <a:pt x="5152132" y="5956610"/>
                </a:lnTo>
                <a:lnTo>
                  <a:pt x="5124462" y="5919481"/>
                </a:lnTo>
                <a:lnTo>
                  <a:pt x="5150146" y="5887131"/>
                </a:lnTo>
                <a:lnTo>
                  <a:pt x="5127845" y="5887131"/>
                </a:lnTo>
                <a:lnTo>
                  <a:pt x="5106940" y="5915500"/>
                </a:lnTo>
                <a:lnTo>
                  <a:pt x="5106741" y="5915500"/>
                </a:lnTo>
                <a:lnTo>
                  <a:pt x="5106741" y="5887131"/>
                </a:lnTo>
                <a:close/>
                <a:moveTo>
                  <a:pt x="5188371" y="5885943"/>
                </a:moveTo>
                <a:cubicBezTo>
                  <a:pt x="5165472" y="5885943"/>
                  <a:pt x="5153528" y="5899782"/>
                  <a:pt x="5153528" y="5921884"/>
                </a:cubicBezTo>
                <a:cubicBezTo>
                  <a:pt x="5153528" y="5943985"/>
                  <a:pt x="5165672" y="5957824"/>
                  <a:pt x="5188371" y="5957824"/>
                </a:cubicBezTo>
                <a:cubicBezTo>
                  <a:pt x="5211071" y="5957824"/>
                  <a:pt x="5223215" y="5944184"/>
                  <a:pt x="5223215" y="5921884"/>
                </a:cubicBezTo>
                <a:cubicBezTo>
                  <a:pt x="5223215" y="5899583"/>
                  <a:pt x="5211271" y="5885943"/>
                  <a:pt x="5188371" y="5885943"/>
                </a:cubicBezTo>
                <a:close/>
                <a:moveTo>
                  <a:pt x="4946413" y="5798909"/>
                </a:moveTo>
                <a:lnTo>
                  <a:pt x="4938758" y="5822107"/>
                </a:lnTo>
                <a:lnTo>
                  <a:pt x="4914836" y="5817137"/>
                </a:lnTo>
                <a:lnTo>
                  <a:pt x="4931102" y="5835365"/>
                </a:lnTo>
                <a:lnTo>
                  <a:pt x="4914836" y="5853593"/>
                </a:lnTo>
                <a:lnTo>
                  <a:pt x="4938758" y="5848622"/>
                </a:lnTo>
                <a:lnTo>
                  <a:pt x="4946413" y="5871821"/>
                </a:lnTo>
                <a:lnTo>
                  <a:pt x="4954068" y="5848622"/>
                </a:lnTo>
                <a:lnTo>
                  <a:pt x="4977990" y="5853593"/>
                </a:lnTo>
                <a:lnTo>
                  <a:pt x="4961723" y="5835365"/>
                </a:lnTo>
                <a:lnTo>
                  <a:pt x="4977990" y="5817137"/>
                </a:lnTo>
                <a:lnTo>
                  <a:pt x="4954068" y="5822107"/>
                </a:lnTo>
                <a:close/>
                <a:moveTo>
                  <a:pt x="4852638" y="5798909"/>
                </a:moveTo>
                <a:lnTo>
                  <a:pt x="4844983" y="5822107"/>
                </a:lnTo>
                <a:lnTo>
                  <a:pt x="4821061" y="5817137"/>
                </a:lnTo>
                <a:lnTo>
                  <a:pt x="4837327" y="5835365"/>
                </a:lnTo>
                <a:lnTo>
                  <a:pt x="4821061" y="5853593"/>
                </a:lnTo>
                <a:lnTo>
                  <a:pt x="4844983" y="5848622"/>
                </a:lnTo>
                <a:lnTo>
                  <a:pt x="4852638" y="5871821"/>
                </a:lnTo>
                <a:lnTo>
                  <a:pt x="4860293" y="5848622"/>
                </a:lnTo>
                <a:lnTo>
                  <a:pt x="4884215" y="5853593"/>
                </a:lnTo>
                <a:lnTo>
                  <a:pt x="4867948" y="5835365"/>
                </a:lnTo>
                <a:lnTo>
                  <a:pt x="4884215" y="5817137"/>
                </a:lnTo>
                <a:lnTo>
                  <a:pt x="4860293" y="5822107"/>
                </a:lnTo>
                <a:close/>
                <a:moveTo>
                  <a:pt x="4758863" y="5798909"/>
                </a:moveTo>
                <a:lnTo>
                  <a:pt x="4751208" y="5822107"/>
                </a:lnTo>
                <a:lnTo>
                  <a:pt x="4727286" y="5817137"/>
                </a:lnTo>
                <a:lnTo>
                  <a:pt x="4743552" y="5835365"/>
                </a:lnTo>
                <a:lnTo>
                  <a:pt x="4727286" y="5853593"/>
                </a:lnTo>
                <a:lnTo>
                  <a:pt x="4751208" y="5848622"/>
                </a:lnTo>
                <a:lnTo>
                  <a:pt x="4758863" y="5871821"/>
                </a:lnTo>
                <a:lnTo>
                  <a:pt x="4766518" y="5848622"/>
                </a:lnTo>
                <a:lnTo>
                  <a:pt x="4790440" y="5853593"/>
                </a:lnTo>
                <a:lnTo>
                  <a:pt x="4774173" y="5835365"/>
                </a:lnTo>
                <a:lnTo>
                  <a:pt x="4790440" y="5817137"/>
                </a:lnTo>
                <a:lnTo>
                  <a:pt x="4766518" y="5822107"/>
                </a:lnTo>
                <a:close/>
                <a:moveTo>
                  <a:pt x="4705293" y="5789317"/>
                </a:moveTo>
                <a:lnTo>
                  <a:pt x="5001420" y="5789317"/>
                </a:lnTo>
                <a:lnTo>
                  <a:pt x="5001420" y="5883557"/>
                </a:lnTo>
                <a:lnTo>
                  <a:pt x="4705293" y="5883557"/>
                </a:lnTo>
                <a:close/>
                <a:moveTo>
                  <a:pt x="5431178" y="5787389"/>
                </a:moveTo>
                <a:lnTo>
                  <a:pt x="5431178" y="5856876"/>
                </a:lnTo>
                <a:lnTo>
                  <a:pt x="5478365" y="5856876"/>
                </a:lnTo>
                <a:lnTo>
                  <a:pt x="5478365" y="5843137"/>
                </a:lnTo>
                <a:lnTo>
                  <a:pt x="5449697" y="5843137"/>
                </a:lnTo>
                <a:lnTo>
                  <a:pt x="5449697" y="5787389"/>
                </a:lnTo>
                <a:close/>
                <a:moveTo>
                  <a:pt x="5397823" y="5787389"/>
                </a:moveTo>
                <a:lnTo>
                  <a:pt x="5397823" y="5856876"/>
                </a:lnTo>
                <a:lnTo>
                  <a:pt x="5416342" y="5856876"/>
                </a:lnTo>
                <a:lnTo>
                  <a:pt x="5416342" y="5787389"/>
                </a:lnTo>
                <a:close/>
                <a:moveTo>
                  <a:pt x="5326050" y="5787389"/>
                </a:moveTo>
                <a:lnTo>
                  <a:pt x="5326050" y="5856868"/>
                </a:lnTo>
                <a:lnTo>
                  <a:pt x="5344569" y="5856868"/>
                </a:lnTo>
                <a:lnTo>
                  <a:pt x="5344569" y="5825308"/>
                </a:lnTo>
                <a:lnTo>
                  <a:pt x="5344768" y="5825308"/>
                </a:lnTo>
                <a:lnTo>
                  <a:pt x="5366371" y="5856868"/>
                </a:lnTo>
                <a:lnTo>
                  <a:pt x="5389960" y="5856868"/>
                </a:lnTo>
                <a:lnTo>
                  <a:pt x="5362290" y="5819739"/>
                </a:lnTo>
                <a:lnTo>
                  <a:pt x="5387974" y="5787389"/>
                </a:lnTo>
                <a:lnTo>
                  <a:pt x="5365673" y="5787389"/>
                </a:lnTo>
                <a:lnTo>
                  <a:pt x="5344768" y="5815758"/>
                </a:lnTo>
                <a:lnTo>
                  <a:pt x="5344569" y="5815758"/>
                </a:lnTo>
                <a:lnTo>
                  <a:pt x="5344569" y="5787389"/>
                </a:lnTo>
                <a:close/>
                <a:moveTo>
                  <a:pt x="5264732" y="5787389"/>
                </a:moveTo>
                <a:lnTo>
                  <a:pt x="5264732" y="5856876"/>
                </a:lnTo>
                <a:lnTo>
                  <a:pt x="5314803" y="5856876"/>
                </a:lnTo>
                <a:lnTo>
                  <a:pt x="5314803" y="5843735"/>
                </a:lnTo>
                <a:lnTo>
                  <a:pt x="5283243" y="5843735"/>
                </a:lnTo>
                <a:lnTo>
                  <a:pt x="5283243" y="5828009"/>
                </a:lnTo>
                <a:lnTo>
                  <a:pt x="5312010" y="5828009"/>
                </a:lnTo>
                <a:lnTo>
                  <a:pt x="5312010" y="5814868"/>
                </a:lnTo>
                <a:lnTo>
                  <a:pt x="5283243" y="5814868"/>
                </a:lnTo>
                <a:lnTo>
                  <a:pt x="5283243" y="5800530"/>
                </a:lnTo>
                <a:lnTo>
                  <a:pt x="5313706" y="5800530"/>
                </a:lnTo>
                <a:lnTo>
                  <a:pt x="5313706" y="5787389"/>
                </a:lnTo>
                <a:close/>
                <a:moveTo>
                  <a:pt x="5131128" y="5787389"/>
                </a:moveTo>
                <a:lnTo>
                  <a:pt x="5156812" y="5830694"/>
                </a:lnTo>
                <a:lnTo>
                  <a:pt x="5156812" y="5856876"/>
                </a:lnTo>
                <a:lnTo>
                  <a:pt x="5175331" y="5856876"/>
                </a:lnTo>
                <a:lnTo>
                  <a:pt x="5175331" y="5830694"/>
                </a:lnTo>
                <a:lnTo>
                  <a:pt x="5200815" y="5787389"/>
                </a:lnTo>
                <a:lnTo>
                  <a:pt x="5179511" y="5787389"/>
                </a:lnTo>
                <a:lnTo>
                  <a:pt x="5166071" y="5815259"/>
                </a:lnTo>
                <a:lnTo>
                  <a:pt x="5152431" y="5787389"/>
                </a:lnTo>
                <a:close/>
                <a:moveTo>
                  <a:pt x="5088222" y="5787389"/>
                </a:moveTo>
                <a:lnTo>
                  <a:pt x="5088222" y="5856876"/>
                </a:lnTo>
                <a:lnTo>
                  <a:pt x="5135409" y="5856876"/>
                </a:lnTo>
                <a:lnTo>
                  <a:pt x="5135409" y="5843137"/>
                </a:lnTo>
                <a:lnTo>
                  <a:pt x="5106741" y="5843137"/>
                </a:lnTo>
                <a:lnTo>
                  <a:pt x="5106741" y="5787389"/>
                </a:lnTo>
                <a:close/>
                <a:moveTo>
                  <a:pt x="5516700" y="5786200"/>
                </a:moveTo>
                <a:cubicBezTo>
                  <a:pt x="5502760" y="5786200"/>
                  <a:pt x="5486436" y="5790780"/>
                  <a:pt x="5486436" y="5807503"/>
                </a:cubicBezTo>
                <a:cubicBezTo>
                  <a:pt x="5486436" y="5832788"/>
                  <a:pt x="5519285" y="5824626"/>
                  <a:pt x="5519285" y="5837567"/>
                </a:cubicBezTo>
                <a:cubicBezTo>
                  <a:pt x="5519285" y="5843136"/>
                  <a:pt x="5513716" y="5844333"/>
                  <a:pt x="5507839" y="5844333"/>
                </a:cubicBezTo>
                <a:cubicBezTo>
                  <a:pt x="5500167" y="5844333"/>
                  <a:pt x="5493501" y="5842338"/>
                  <a:pt x="5488722" y="5839753"/>
                </a:cubicBezTo>
                <a:lnTo>
                  <a:pt x="5488730" y="5839762"/>
                </a:lnTo>
                <a:lnTo>
                  <a:pt x="5487134" y="5855089"/>
                </a:lnTo>
                <a:cubicBezTo>
                  <a:pt x="5493302" y="5857075"/>
                  <a:pt x="5501364" y="5858073"/>
                  <a:pt x="5507839" y="5858073"/>
                </a:cubicBezTo>
                <a:cubicBezTo>
                  <a:pt x="5523266" y="5858073"/>
                  <a:pt x="5538402" y="5853194"/>
                  <a:pt x="5538402" y="5835174"/>
                </a:cubicBezTo>
                <a:cubicBezTo>
                  <a:pt x="5538402" y="5810088"/>
                  <a:pt x="5505553" y="5817652"/>
                  <a:pt x="5505553" y="5806406"/>
                </a:cubicBezTo>
                <a:cubicBezTo>
                  <a:pt x="5505553" y="5800339"/>
                  <a:pt x="5513317" y="5799940"/>
                  <a:pt x="5517996" y="5799940"/>
                </a:cubicBezTo>
                <a:cubicBezTo>
                  <a:pt x="5523266" y="5799940"/>
                  <a:pt x="5528644" y="5800937"/>
                  <a:pt x="5533423" y="5803123"/>
                </a:cubicBezTo>
                <a:lnTo>
                  <a:pt x="5534620" y="5788785"/>
                </a:lnTo>
                <a:cubicBezTo>
                  <a:pt x="5529940" y="5787197"/>
                  <a:pt x="5523366" y="5786200"/>
                  <a:pt x="5516700" y="5786200"/>
                </a:cubicBezTo>
                <a:close/>
                <a:moveTo>
                  <a:pt x="5231577" y="5786200"/>
                </a:moveTo>
                <a:cubicBezTo>
                  <a:pt x="5217638" y="5786200"/>
                  <a:pt x="5201313" y="5790780"/>
                  <a:pt x="5201313" y="5807503"/>
                </a:cubicBezTo>
                <a:cubicBezTo>
                  <a:pt x="5201313" y="5832788"/>
                  <a:pt x="5234162" y="5824626"/>
                  <a:pt x="5234162" y="5837567"/>
                </a:cubicBezTo>
                <a:cubicBezTo>
                  <a:pt x="5234162" y="5843136"/>
                  <a:pt x="5228593" y="5844333"/>
                  <a:pt x="5222716" y="5844333"/>
                </a:cubicBezTo>
                <a:cubicBezTo>
                  <a:pt x="5215044" y="5844333"/>
                  <a:pt x="5208378" y="5842338"/>
                  <a:pt x="5203599" y="5839753"/>
                </a:cubicBezTo>
                <a:lnTo>
                  <a:pt x="5203607" y="5839762"/>
                </a:lnTo>
                <a:lnTo>
                  <a:pt x="5202011" y="5855089"/>
                </a:lnTo>
                <a:cubicBezTo>
                  <a:pt x="5208179" y="5857075"/>
                  <a:pt x="5216241" y="5858073"/>
                  <a:pt x="5222716" y="5858073"/>
                </a:cubicBezTo>
                <a:cubicBezTo>
                  <a:pt x="5238143" y="5858073"/>
                  <a:pt x="5253279" y="5853194"/>
                  <a:pt x="5253279" y="5835174"/>
                </a:cubicBezTo>
                <a:cubicBezTo>
                  <a:pt x="5253279" y="5810088"/>
                  <a:pt x="5220430" y="5817652"/>
                  <a:pt x="5220430" y="5806406"/>
                </a:cubicBezTo>
                <a:cubicBezTo>
                  <a:pt x="5220430" y="5800339"/>
                  <a:pt x="5228194" y="5799940"/>
                  <a:pt x="5232873" y="5799940"/>
                </a:cubicBezTo>
                <a:cubicBezTo>
                  <a:pt x="5238143" y="5799940"/>
                  <a:pt x="5243521" y="5800937"/>
                  <a:pt x="5248300" y="5803123"/>
                </a:cubicBezTo>
                <a:lnTo>
                  <a:pt x="5249497" y="5788785"/>
                </a:lnTo>
                <a:cubicBezTo>
                  <a:pt x="5244817" y="5787197"/>
                  <a:pt x="5238243" y="5786200"/>
                  <a:pt x="5231577" y="5786200"/>
                </a:cubicBezTo>
                <a:close/>
                <a:moveTo>
                  <a:pt x="4701137" y="5785161"/>
                </a:moveTo>
                <a:lnTo>
                  <a:pt x="4701137" y="5887131"/>
                </a:lnTo>
                <a:lnTo>
                  <a:pt x="4701137" y="5887713"/>
                </a:lnTo>
                <a:lnTo>
                  <a:pt x="4701137" y="6084713"/>
                </a:lnTo>
                <a:cubicBezTo>
                  <a:pt x="4701137" y="6097945"/>
                  <a:pt x="4716381" y="6108676"/>
                  <a:pt x="4735199" y="6108684"/>
                </a:cubicBezTo>
                <a:lnTo>
                  <a:pt x="4815658" y="6108717"/>
                </a:lnTo>
                <a:cubicBezTo>
                  <a:pt x="4834734" y="6108717"/>
                  <a:pt x="4851175" y="6116106"/>
                  <a:pt x="4851175" y="6129023"/>
                </a:cubicBezTo>
                <a:lnTo>
                  <a:pt x="4855555" y="6129023"/>
                </a:lnTo>
                <a:cubicBezTo>
                  <a:pt x="4855555" y="6116115"/>
                  <a:pt x="4871996" y="6108717"/>
                  <a:pt x="4891064" y="6108717"/>
                </a:cubicBezTo>
                <a:lnTo>
                  <a:pt x="4971523" y="6108684"/>
                </a:lnTo>
                <a:cubicBezTo>
                  <a:pt x="4990332" y="6108684"/>
                  <a:pt x="5005585" y="6097945"/>
                  <a:pt x="5005585" y="6084713"/>
                </a:cubicBezTo>
                <a:lnTo>
                  <a:pt x="5005585" y="5887713"/>
                </a:lnTo>
                <a:lnTo>
                  <a:pt x="5005585" y="5887131"/>
                </a:lnTo>
                <a:lnTo>
                  <a:pt x="5005585" y="5785161"/>
                </a:lnTo>
                <a:lnTo>
                  <a:pt x="5005576" y="5785161"/>
                </a:lnTo>
                <a:close/>
                <a:moveTo>
                  <a:pt x="4715376" y="5766044"/>
                </a:moveTo>
                <a:lnTo>
                  <a:pt x="4715376" y="5778512"/>
                </a:lnTo>
                <a:lnTo>
                  <a:pt x="4991330" y="5778512"/>
                </a:lnTo>
                <a:lnTo>
                  <a:pt x="4991330" y="5766044"/>
                </a:lnTo>
                <a:close/>
                <a:moveTo>
                  <a:pt x="4901562" y="5746927"/>
                </a:moveTo>
                <a:lnTo>
                  <a:pt x="4901562" y="5759395"/>
                </a:lnTo>
                <a:lnTo>
                  <a:pt x="4984681" y="5759395"/>
                </a:lnTo>
                <a:lnTo>
                  <a:pt x="4984681" y="5746927"/>
                </a:lnTo>
                <a:close/>
                <a:moveTo>
                  <a:pt x="4811793" y="5746927"/>
                </a:moveTo>
                <a:lnTo>
                  <a:pt x="4811793" y="5759395"/>
                </a:lnTo>
                <a:lnTo>
                  <a:pt x="4894912" y="5759395"/>
                </a:lnTo>
                <a:lnTo>
                  <a:pt x="4894912" y="5746927"/>
                </a:lnTo>
                <a:close/>
                <a:moveTo>
                  <a:pt x="4722025" y="5746927"/>
                </a:moveTo>
                <a:lnTo>
                  <a:pt x="4722025" y="5759395"/>
                </a:lnTo>
                <a:lnTo>
                  <a:pt x="4805144" y="5759395"/>
                </a:lnTo>
                <a:lnTo>
                  <a:pt x="4805144" y="5746927"/>
                </a:lnTo>
                <a:close/>
                <a:moveTo>
                  <a:pt x="4946446" y="5727851"/>
                </a:moveTo>
                <a:lnTo>
                  <a:pt x="4946446" y="5740319"/>
                </a:lnTo>
                <a:lnTo>
                  <a:pt x="4984681" y="5740319"/>
                </a:lnTo>
                <a:lnTo>
                  <a:pt x="4984681" y="5727851"/>
                </a:lnTo>
                <a:close/>
                <a:moveTo>
                  <a:pt x="4766909" y="5727851"/>
                </a:moveTo>
                <a:lnTo>
                  <a:pt x="4766909" y="5740319"/>
                </a:lnTo>
                <a:lnTo>
                  <a:pt x="4850028" y="5740319"/>
                </a:lnTo>
                <a:lnTo>
                  <a:pt x="4850028" y="5727851"/>
                </a:lnTo>
                <a:close/>
                <a:moveTo>
                  <a:pt x="4722025" y="5727851"/>
                </a:moveTo>
                <a:lnTo>
                  <a:pt x="4722025" y="5740319"/>
                </a:lnTo>
                <a:lnTo>
                  <a:pt x="4760260" y="5740319"/>
                </a:lnTo>
                <a:lnTo>
                  <a:pt x="4760260" y="5727851"/>
                </a:lnTo>
                <a:close/>
                <a:moveTo>
                  <a:pt x="4856678" y="5727810"/>
                </a:moveTo>
                <a:lnTo>
                  <a:pt x="4856678" y="5740278"/>
                </a:lnTo>
                <a:lnTo>
                  <a:pt x="4939797" y="5740278"/>
                </a:lnTo>
                <a:lnTo>
                  <a:pt x="4939797" y="5727810"/>
                </a:lnTo>
                <a:close/>
                <a:moveTo>
                  <a:pt x="4901562" y="5708734"/>
                </a:moveTo>
                <a:lnTo>
                  <a:pt x="4901562" y="5721202"/>
                </a:lnTo>
                <a:lnTo>
                  <a:pt x="4984681" y="5721202"/>
                </a:lnTo>
                <a:lnTo>
                  <a:pt x="4984681" y="5708734"/>
                </a:lnTo>
                <a:close/>
                <a:moveTo>
                  <a:pt x="4811793" y="5708734"/>
                </a:moveTo>
                <a:lnTo>
                  <a:pt x="4811793" y="5721202"/>
                </a:lnTo>
                <a:lnTo>
                  <a:pt x="4894912" y="5721202"/>
                </a:lnTo>
                <a:lnTo>
                  <a:pt x="4894912" y="5708734"/>
                </a:lnTo>
                <a:close/>
                <a:moveTo>
                  <a:pt x="4722025" y="5708734"/>
                </a:moveTo>
                <a:lnTo>
                  <a:pt x="4722025" y="5721202"/>
                </a:lnTo>
                <a:lnTo>
                  <a:pt x="4805144" y="5721202"/>
                </a:lnTo>
                <a:lnTo>
                  <a:pt x="4805144" y="5708734"/>
                </a:lnTo>
                <a:close/>
                <a:moveTo>
                  <a:pt x="4941459" y="5686292"/>
                </a:moveTo>
                <a:lnTo>
                  <a:pt x="4925666" y="5702085"/>
                </a:lnTo>
                <a:lnTo>
                  <a:pt x="4978031" y="5702085"/>
                </a:lnTo>
                <a:lnTo>
                  <a:pt x="4962238" y="5686292"/>
                </a:lnTo>
                <a:close/>
                <a:moveTo>
                  <a:pt x="4875795" y="5686292"/>
                </a:moveTo>
                <a:lnTo>
                  <a:pt x="4860002" y="5702085"/>
                </a:lnTo>
                <a:lnTo>
                  <a:pt x="4912367" y="5702085"/>
                </a:lnTo>
                <a:lnTo>
                  <a:pt x="4896574" y="5686292"/>
                </a:lnTo>
                <a:close/>
                <a:moveTo>
                  <a:pt x="4810131" y="5686292"/>
                </a:moveTo>
                <a:lnTo>
                  <a:pt x="4794338" y="5702085"/>
                </a:lnTo>
                <a:lnTo>
                  <a:pt x="4846703" y="5702085"/>
                </a:lnTo>
                <a:lnTo>
                  <a:pt x="4830910" y="5686292"/>
                </a:lnTo>
                <a:close/>
                <a:moveTo>
                  <a:pt x="4744468" y="5686292"/>
                </a:moveTo>
                <a:lnTo>
                  <a:pt x="4728675" y="5702085"/>
                </a:lnTo>
                <a:lnTo>
                  <a:pt x="4781040" y="5702085"/>
                </a:lnTo>
                <a:lnTo>
                  <a:pt x="4765247" y="5686292"/>
                </a:lnTo>
                <a:close/>
                <a:moveTo>
                  <a:pt x="4959961" y="5649720"/>
                </a:moveTo>
                <a:lnTo>
                  <a:pt x="4959961" y="5662188"/>
                </a:lnTo>
                <a:lnTo>
                  <a:pt x="4966602" y="5668837"/>
                </a:lnTo>
                <a:lnTo>
                  <a:pt x="4966602" y="5682086"/>
                </a:lnTo>
                <a:lnTo>
                  <a:pt x="4984681" y="5700165"/>
                </a:lnTo>
                <a:lnTo>
                  <a:pt x="5002759" y="5682086"/>
                </a:lnTo>
                <a:lnTo>
                  <a:pt x="5002759" y="5668837"/>
                </a:lnTo>
                <a:lnTo>
                  <a:pt x="5009408" y="5662188"/>
                </a:lnTo>
                <a:lnTo>
                  <a:pt x="5009408" y="5649720"/>
                </a:lnTo>
                <a:lnTo>
                  <a:pt x="4997364" y="5649720"/>
                </a:lnTo>
                <a:lnTo>
                  <a:pt x="4997364" y="5658863"/>
                </a:lnTo>
                <a:lnTo>
                  <a:pt x="4990707" y="5658863"/>
                </a:lnTo>
                <a:lnTo>
                  <a:pt x="4990707" y="5649720"/>
                </a:lnTo>
                <a:lnTo>
                  <a:pt x="4978654" y="5649720"/>
                </a:lnTo>
                <a:lnTo>
                  <a:pt x="4978654" y="5658863"/>
                </a:lnTo>
                <a:lnTo>
                  <a:pt x="4972005" y="5658863"/>
                </a:lnTo>
                <a:lnTo>
                  <a:pt x="4972005" y="5649720"/>
                </a:lnTo>
                <a:close/>
                <a:moveTo>
                  <a:pt x="4893981" y="5649720"/>
                </a:moveTo>
                <a:lnTo>
                  <a:pt x="4893981" y="5662188"/>
                </a:lnTo>
                <a:lnTo>
                  <a:pt x="4900622" y="5668837"/>
                </a:lnTo>
                <a:lnTo>
                  <a:pt x="4900622" y="5682086"/>
                </a:lnTo>
                <a:lnTo>
                  <a:pt x="4918701" y="5700165"/>
                </a:lnTo>
                <a:lnTo>
                  <a:pt x="4936779" y="5682086"/>
                </a:lnTo>
                <a:lnTo>
                  <a:pt x="4936779" y="5668837"/>
                </a:lnTo>
                <a:lnTo>
                  <a:pt x="4943428" y="5662188"/>
                </a:lnTo>
                <a:lnTo>
                  <a:pt x="4943428" y="5649720"/>
                </a:lnTo>
                <a:lnTo>
                  <a:pt x="4931384" y="5649720"/>
                </a:lnTo>
                <a:lnTo>
                  <a:pt x="4931384" y="5658863"/>
                </a:lnTo>
                <a:lnTo>
                  <a:pt x="4924727" y="5658863"/>
                </a:lnTo>
                <a:lnTo>
                  <a:pt x="4924727" y="5649720"/>
                </a:lnTo>
                <a:lnTo>
                  <a:pt x="4912683" y="5649720"/>
                </a:lnTo>
                <a:lnTo>
                  <a:pt x="4912683" y="5658863"/>
                </a:lnTo>
                <a:lnTo>
                  <a:pt x="4906033" y="5658863"/>
                </a:lnTo>
                <a:lnTo>
                  <a:pt x="4906033" y="5649720"/>
                </a:lnTo>
                <a:close/>
                <a:moveTo>
                  <a:pt x="4828633" y="5649720"/>
                </a:moveTo>
                <a:lnTo>
                  <a:pt x="4828633" y="5662188"/>
                </a:lnTo>
                <a:lnTo>
                  <a:pt x="4835274" y="5668837"/>
                </a:lnTo>
                <a:lnTo>
                  <a:pt x="4835274" y="5682086"/>
                </a:lnTo>
                <a:lnTo>
                  <a:pt x="4853353" y="5700165"/>
                </a:lnTo>
                <a:lnTo>
                  <a:pt x="4871431" y="5682086"/>
                </a:lnTo>
                <a:lnTo>
                  <a:pt x="4871431" y="5668837"/>
                </a:lnTo>
                <a:lnTo>
                  <a:pt x="4878080" y="5662188"/>
                </a:lnTo>
                <a:lnTo>
                  <a:pt x="4878080" y="5649720"/>
                </a:lnTo>
                <a:lnTo>
                  <a:pt x="4866036" y="5649720"/>
                </a:lnTo>
                <a:lnTo>
                  <a:pt x="4866036" y="5658863"/>
                </a:lnTo>
                <a:lnTo>
                  <a:pt x="4859379" y="5658863"/>
                </a:lnTo>
                <a:lnTo>
                  <a:pt x="4859379" y="5649720"/>
                </a:lnTo>
                <a:lnTo>
                  <a:pt x="4847326" y="5649720"/>
                </a:lnTo>
                <a:lnTo>
                  <a:pt x="4847326" y="5658863"/>
                </a:lnTo>
                <a:lnTo>
                  <a:pt x="4840677" y="5658863"/>
                </a:lnTo>
                <a:lnTo>
                  <a:pt x="4840677" y="5649720"/>
                </a:lnTo>
                <a:close/>
                <a:moveTo>
                  <a:pt x="4763285" y="5649720"/>
                </a:moveTo>
                <a:lnTo>
                  <a:pt x="4763285" y="5662188"/>
                </a:lnTo>
                <a:lnTo>
                  <a:pt x="4769918" y="5668837"/>
                </a:lnTo>
                <a:lnTo>
                  <a:pt x="4769918" y="5682086"/>
                </a:lnTo>
                <a:lnTo>
                  <a:pt x="4787996" y="5700165"/>
                </a:lnTo>
                <a:lnTo>
                  <a:pt x="4806083" y="5682086"/>
                </a:lnTo>
                <a:lnTo>
                  <a:pt x="4806083" y="5668837"/>
                </a:lnTo>
                <a:lnTo>
                  <a:pt x="4812724" y="5662188"/>
                </a:lnTo>
                <a:lnTo>
                  <a:pt x="4812724" y="5649720"/>
                </a:lnTo>
                <a:lnTo>
                  <a:pt x="4800680" y="5649720"/>
                </a:lnTo>
                <a:lnTo>
                  <a:pt x="4800680" y="5658863"/>
                </a:lnTo>
                <a:lnTo>
                  <a:pt x="4794022" y="5658863"/>
                </a:lnTo>
                <a:lnTo>
                  <a:pt x="4794022" y="5649720"/>
                </a:lnTo>
                <a:lnTo>
                  <a:pt x="4781978" y="5649720"/>
                </a:lnTo>
                <a:lnTo>
                  <a:pt x="4781978" y="5658863"/>
                </a:lnTo>
                <a:lnTo>
                  <a:pt x="4775329" y="5658863"/>
                </a:lnTo>
                <a:lnTo>
                  <a:pt x="4775329" y="5649720"/>
                </a:lnTo>
                <a:close/>
                <a:moveTo>
                  <a:pt x="4697306" y="5649720"/>
                </a:moveTo>
                <a:lnTo>
                  <a:pt x="4697306" y="5662188"/>
                </a:lnTo>
                <a:lnTo>
                  <a:pt x="4703947" y="5668837"/>
                </a:lnTo>
                <a:lnTo>
                  <a:pt x="4703947" y="5682086"/>
                </a:lnTo>
                <a:lnTo>
                  <a:pt x="4722026" y="5700165"/>
                </a:lnTo>
                <a:lnTo>
                  <a:pt x="4740104" y="5682086"/>
                </a:lnTo>
                <a:lnTo>
                  <a:pt x="4740104" y="5668837"/>
                </a:lnTo>
                <a:lnTo>
                  <a:pt x="4746753" y="5662188"/>
                </a:lnTo>
                <a:lnTo>
                  <a:pt x="4746753" y="5649720"/>
                </a:lnTo>
                <a:lnTo>
                  <a:pt x="4734709" y="5649720"/>
                </a:lnTo>
                <a:lnTo>
                  <a:pt x="4734709" y="5658863"/>
                </a:lnTo>
                <a:lnTo>
                  <a:pt x="4728052" y="5658863"/>
                </a:lnTo>
                <a:lnTo>
                  <a:pt x="4728052" y="5649720"/>
                </a:lnTo>
                <a:lnTo>
                  <a:pt x="4715999" y="5649720"/>
                </a:lnTo>
                <a:lnTo>
                  <a:pt x="4715999" y="5658863"/>
                </a:lnTo>
                <a:lnTo>
                  <a:pt x="4709350" y="5658863"/>
                </a:lnTo>
                <a:lnTo>
                  <a:pt x="4709350" y="5649720"/>
                </a:lnTo>
                <a:close/>
                <a:moveTo>
                  <a:pt x="0" y="0"/>
                </a:moveTo>
                <a:lnTo>
                  <a:pt x="5856288" y="0"/>
                </a:lnTo>
                <a:lnTo>
                  <a:pt x="5856288" y="6352726"/>
                </a:lnTo>
                <a:lnTo>
                  <a:pt x="0" y="635272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egen bild här</a:t>
            </a:r>
          </a:p>
        </p:txBody>
      </p:sp>
      <p:sp>
        <p:nvSpPr>
          <p:cNvPr id="2" name="Platshållare för text 11">
            <a:extLst>
              <a:ext uri="{FF2B5EF4-FFF2-40B4-BE49-F238E27FC236}">
                <a16:creationId xmlns:a16="http://schemas.microsoft.com/office/drawing/2014/main" id="{E01F1261-C8DF-3C3A-F433-CF83E4F2C0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13924094-3E57-307D-DE0E-F3F35134F5A1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ED024AED-1A6C-FAC4-E6AF-F246DB85FD4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B2E18590-0169-36DB-7A88-A26AE282E483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471C3F7E-D1EB-7579-B4DC-413C51D26689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B8A5A144-082F-9344-0952-81F3460B597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1E110CA0-352D-D4FB-683E-B65AEFB3A8D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577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4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D29288CD-6B54-8B20-466A-D2476D6761B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AAFE18A-606D-2538-CC8C-77B2DF038F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6" name="Platshållare för bild 54">
            <a:extLst>
              <a:ext uri="{FF2B5EF4-FFF2-40B4-BE49-F238E27FC236}">
                <a16:creationId xmlns:a16="http://schemas.microsoft.com/office/drawing/2014/main" id="{C708FE2E-B19C-66B9-4377-397C2E34D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bild 4">
            <a:extLst>
              <a:ext uri="{FF2B5EF4-FFF2-40B4-BE49-F238E27FC236}">
                <a16:creationId xmlns:a16="http://schemas.microsoft.com/office/drawing/2014/main" id="{E2FDB714-AD9E-FA93-2208-EA6B2561B6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236901" y="244474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40FADA11-AD16-37CA-812D-D171EDA657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824569BF-4ACA-A3DF-61D6-E2F60B0140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AE6DC739-E0D5-22CC-FA66-3746120F34C2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2FC9E0A6-AAF1-4D7F-95DC-DF02ED68E5C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05CE67CD-861C-BE8C-8E22-E60EF178276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FE50D9B6-06E7-A329-B4F6-416702C7779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32CEAEA5-F74D-124C-8453-FE27115E50A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CBFC5D5D-A06F-430B-5541-CF195A4B448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3927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4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D29288CD-6B54-8B20-466A-D2476D6761B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AAFE18A-606D-2538-CC8C-77B2DF038F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6" name="Platshållare för bild 54">
            <a:extLst>
              <a:ext uri="{FF2B5EF4-FFF2-40B4-BE49-F238E27FC236}">
                <a16:creationId xmlns:a16="http://schemas.microsoft.com/office/drawing/2014/main" id="{C708FE2E-B19C-66B9-4377-397C2E34D7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bild 4">
            <a:extLst>
              <a:ext uri="{FF2B5EF4-FFF2-40B4-BE49-F238E27FC236}">
                <a16:creationId xmlns:a16="http://schemas.microsoft.com/office/drawing/2014/main" id="{E2FDB714-AD9E-FA93-2208-EA6B2561B62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236901" y="244474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40FADA11-AD16-37CA-812D-D171EDA657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824569BF-4ACA-A3DF-61D6-E2F60B0140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BAAE39AB-6E56-69C7-DB2C-F770DCA28685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D6E182FA-6459-6F79-D740-915B698D68E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FAC6B274-1D6E-7E90-1FA3-C31F06F3D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3366677F-55B8-700E-EC30-7AFFFD2C2CD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A167BF73-8C60-81A8-6561-F40DBFFCE012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346D09E9-A66D-F6D2-A585-6112253264C0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5561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3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B642769C-4A47-AA3D-C5FE-2C4FA40137A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61AC1F6D-A1F4-9D97-6B40-692AB70B70A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4403AA5F-A9E9-BDC8-2986-46ADF26ED3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bild 1">
            <a:extLst>
              <a:ext uri="{FF2B5EF4-FFF2-40B4-BE49-F238E27FC236}">
                <a16:creationId xmlns:a16="http://schemas.microsoft.com/office/drawing/2014/main" id="{4C6896FE-29EA-8AFC-6871-D84A121B5B6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07D0A029-A401-1C1F-A05F-1D9CD5B6C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1A5184E-6F45-1FC7-1A83-412C9B825D92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987" y="6215076"/>
            <a:ext cx="1886077" cy="16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3051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3 egna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B642769C-4A47-AA3D-C5FE-2C4FA40137A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4">
            <a:extLst>
              <a:ext uri="{FF2B5EF4-FFF2-40B4-BE49-F238E27FC236}">
                <a16:creationId xmlns:a16="http://schemas.microsoft.com/office/drawing/2014/main" id="{61AC1F6D-A1F4-9D97-6B40-692AB70B70A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271272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4403AA5F-A9E9-BDC8-2986-46ADF26ED3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bild 1">
            <a:extLst>
              <a:ext uri="{FF2B5EF4-FFF2-40B4-BE49-F238E27FC236}">
                <a16:creationId xmlns:a16="http://schemas.microsoft.com/office/drawing/2014/main" id="{4C6896FE-29EA-8AFC-6871-D84A121B5B6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36896" y="3548063"/>
            <a:ext cx="2712720" cy="3065462"/>
          </a:xfrm>
          <a:custGeom>
            <a:avLst/>
            <a:gdLst>
              <a:gd name="connsiteX0" fmla="*/ 1759991 w 2712720"/>
              <a:gd name="connsiteY0" fmla="*/ 2746088 h 3065462"/>
              <a:gd name="connsiteX1" fmla="*/ 1762848 w 2712720"/>
              <a:gd name="connsiteY1" fmla="*/ 2749650 h 3065462"/>
              <a:gd name="connsiteX2" fmla="*/ 1760963 w 2712720"/>
              <a:gd name="connsiteY2" fmla="*/ 2751826 h 3065462"/>
              <a:gd name="connsiteX3" fmla="*/ 1760954 w 2712720"/>
              <a:gd name="connsiteY3" fmla="*/ 2751826 h 3065462"/>
              <a:gd name="connsiteX4" fmla="*/ 1759468 w 2712720"/>
              <a:gd name="connsiteY4" fmla="*/ 2754251 h 3065462"/>
              <a:gd name="connsiteX5" fmla="*/ 1756960 w 2712720"/>
              <a:gd name="connsiteY5" fmla="*/ 2751245 h 3065462"/>
              <a:gd name="connsiteX6" fmla="*/ 1759991 w 2712720"/>
              <a:gd name="connsiteY6" fmla="*/ 2746088 h 3065462"/>
              <a:gd name="connsiteX7" fmla="*/ 1665442 w 2712720"/>
              <a:gd name="connsiteY7" fmla="*/ 2746088 h 3065462"/>
              <a:gd name="connsiteX8" fmla="*/ 1668473 w 2712720"/>
              <a:gd name="connsiteY8" fmla="*/ 2751245 h 3065462"/>
              <a:gd name="connsiteX9" fmla="*/ 1665965 w 2712720"/>
              <a:gd name="connsiteY9" fmla="*/ 2754251 h 3065462"/>
              <a:gd name="connsiteX10" fmla="*/ 1665957 w 2712720"/>
              <a:gd name="connsiteY10" fmla="*/ 2754251 h 3065462"/>
              <a:gd name="connsiteX11" fmla="*/ 1664470 w 2712720"/>
              <a:gd name="connsiteY11" fmla="*/ 2751826 h 3065462"/>
              <a:gd name="connsiteX12" fmla="*/ 1662585 w 2712720"/>
              <a:gd name="connsiteY12" fmla="*/ 2749650 h 3065462"/>
              <a:gd name="connsiteX13" fmla="*/ 1665442 w 2712720"/>
              <a:gd name="connsiteY13" fmla="*/ 2746088 h 3065462"/>
              <a:gd name="connsiteX14" fmla="*/ 1750969 w 2712720"/>
              <a:gd name="connsiteY14" fmla="*/ 2743225 h 3065462"/>
              <a:gd name="connsiteX15" fmla="*/ 1750973 w 2712720"/>
              <a:gd name="connsiteY15" fmla="*/ 2743231 h 3065462"/>
              <a:gd name="connsiteX16" fmla="*/ 1750965 w 2712720"/>
              <a:gd name="connsiteY16" fmla="*/ 2743231 h 3065462"/>
              <a:gd name="connsiteX17" fmla="*/ 1674439 w 2712720"/>
              <a:gd name="connsiteY17" fmla="*/ 2743225 h 3065462"/>
              <a:gd name="connsiteX18" fmla="*/ 1674443 w 2712720"/>
              <a:gd name="connsiteY18" fmla="*/ 2743231 h 3065462"/>
              <a:gd name="connsiteX19" fmla="*/ 1674435 w 2712720"/>
              <a:gd name="connsiteY19" fmla="*/ 2743231 h 3065462"/>
              <a:gd name="connsiteX20" fmla="*/ 1755906 w 2712720"/>
              <a:gd name="connsiteY20" fmla="*/ 2740640 h 3065462"/>
              <a:gd name="connsiteX21" fmla="*/ 1758463 w 2712720"/>
              <a:gd name="connsiteY21" fmla="*/ 2744103 h 3065462"/>
              <a:gd name="connsiteX22" fmla="*/ 1756445 w 2712720"/>
              <a:gd name="connsiteY22" fmla="*/ 2746686 h 3065462"/>
              <a:gd name="connsiteX23" fmla="*/ 1755025 w 2712720"/>
              <a:gd name="connsiteY23" fmla="*/ 2748861 h 3065462"/>
              <a:gd name="connsiteX24" fmla="*/ 1752675 w 2712720"/>
              <a:gd name="connsiteY24" fmla="*/ 2745681 h 3065462"/>
              <a:gd name="connsiteX25" fmla="*/ 1755906 w 2712720"/>
              <a:gd name="connsiteY25" fmla="*/ 2740640 h 3065462"/>
              <a:gd name="connsiteX26" fmla="*/ 1669511 w 2712720"/>
              <a:gd name="connsiteY26" fmla="*/ 2740640 h 3065462"/>
              <a:gd name="connsiteX27" fmla="*/ 1672741 w 2712720"/>
              <a:gd name="connsiteY27" fmla="*/ 2745681 h 3065462"/>
              <a:gd name="connsiteX28" fmla="*/ 1670391 w 2712720"/>
              <a:gd name="connsiteY28" fmla="*/ 2748861 h 3065462"/>
              <a:gd name="connsiteX29" fmla="*/ 1668971 w 2712720"/>
              <a:gd name="connsiteY29" fmla="*/ 2746686 h 3065462"/>
              <a:gd name="connsiteX30" fmla="*/ 1666953 w 2712720"/>
              <a:gd name="connsiteY30" fmla="*/ 2744103 h 3065462"/>
              <a:gd name="connsiteX31" fmla="*/ 1669511 w 2712720"/>
              <a:gd name="connsiteY31" fmla="*/ 2740640 h 3065462"/>
              <a:gd name="connsiteX32" fmla="*/ 1786664 w 2712720"/>
              <a:gd name="connsiteY32" fmla="*/ 2735327 h 3065462"/>
              <a:gd name="connsiteX33" fmla="*/ 1790143 w 2712720"/>
              <a:gd name="connsiteY33" fmla="*/ 2740740 h 3065462"/>
              <a:gd name="connsiteX34" fmla="*/ 1785077 w 2712720"/>
              <a:gd name="connsiteY34" fmla="*/ 2741130 h 3065462"/>
              <a:gd name="connsiteX35" fmla="*/ 1782071 w 2712720"/>
              <a:gd name="connsiteY35" fmla="*/ 2735650 h 3065462"/>
              <a:gd name="connsiteX36" fmla="*/ 1638761 w 2712720"/>
              <a:gd name="connsiteY36" fmla="*/ 2735327 h 3065462"/>
              <a:gd name="connsiteX37" fmla="*/ 1643353 w 2712720"/>
              <a:gd name="connsiteY37" fmla="*/ 2735650 h 3065462"/>
              <a:gd name="connsiteX38" fmla="*/ 1640347 w 2712720"/>
              <a:gd name="connsiteY38" fmla="*/ 2741130 h 3065462"/>
              <a:gd name="connsiteX39" fmla="*/ 1635282 w 2712720"/>
              <a:gd name="connsiteY39" fmla="*/ 2740740 h 3065462"/>
              <a:gd name="connsiteX40" fmla="*/ 1786664 w 2712720"/>
              <a:gd name="connsiteY40" fmla="*/ 2735326 h 3065462"/>
              <a:gd name="connsiteX41" fmla="*/ 1786672 w 2712720"/>
              <a:gd name="connsiteY41" fmla="*/ 2735326 h 3065462"/>
              <a:gd name="connsiteX42" fmla="*/ 1786664 w 2712720"/>
              <a:gd name="connsiteY42" fmla="*/ 2735327 h 3065462"/>
              <a:gd name="connsiteX43" fmla="*/ 1638753 w 2712720"/>
              <a:gd name="connsiteY43" fmla="*/ 2735326 h 3065462"/>
              <a:gd name="connsiteX44" fmla="*/ 1638761 w 2712720"/>
              <a:gd name="connsiteY44" fmla="*/ 2735326 h 3065462"/>
              <a:gd name="connsiteX45" fmla="*/ 1638761 w 2712720"/>
              <a:gd name="connsiteY45" fmla="*/ 2735327 h 3065462"/>
              <a:gd name="connsiteX46" fmla="*/ 1752102 w 2712720"/>
              <a:gd name="connsiteY46" fmla="*/ 2734562 h 3065462"/>
              <a:gd name="connsiteX47" fmla="*/ 1754544 w 2712720"/>
              <a:gd name="connsiteY47" fmla="*/ 2738465 h 3065462"/>
              <a:gd name="connsiteX48" fmla="*/ 1752451 w 2712720"/>
              <a:gd name="connsiteY48" fmla="*/ 2740981 h 3065462"/>
              <a:gd name="connsiteX49" fmla="*/ 1750969 w 2712720"/>
              <a:gd name="connsiteY49" fmla="*/ 2743225 h 3065462"/>
              <a:gd name="connsiteX50" fmla="*/ 1748872 w 2712720"/>
              <a:gd name="connsiteY50" fmla="*/ 2739810 h 3065462"/>
              <a:gd name="connsiteX51" fmla="*/ 1752102 w 2712720"/>
              <a:gd name="connsiteY51" fmla="*/ 2734562 h 3065462"/>
              <a:gd name="connsiteX52" fmla="*/ 1673306 w 2712720"/>
              <a:gd name="connsiteY52" fmla="*/ 2734562 h 3065462"/>
              <a:gd name="connsiteX53" fmla="*/ 1676536 w 2712720"/>
              <a:gd name="connsiteY53" fmla="*/ 2739810 h 3065462"/>
              <a:gd name="connsiteX54" fmla="*/ 1674439 w 2712720"/>
              <a:gd name="connsiteY54" fmla="*/ 2743225 h 3065462"/>
              <a:gd name="connsiteX55" fmla="*/ 1672957 w 2712720"/>
              <a:gd name="connsiteY55" fmla="*/ 2740981 h 3065462"/>
              <a:gd name="connsiteX56" fmla="*/ 1670864 w 2712720"/>
              <a:gd name="connsiteY56" fmla="*/ 2738465 h 3065462"/>
              <a:gd name="connsiteX57" fmla="*/ 1673306 w 2712720"/>
              <a:gd name="connsiteY57" fmla="*/ 2734562 h 3065462"/>
              <a:gd name="connsiteX58" fmla="*/ 1783450 w 2712720"/>
              <a:gd name="connsiteY58" fmla="*/ 2728658 h 3065462"/>
              <a:gd name="connsiteX59" fmla="*/ 1783458 w 2712720"/>
              <a:gd name="connsiteY59" fmla="*/ 2728658 h 3065462"/>
              <a:gd name="connsiteX60" fmla="*/ 1785767 w 2712720"/>
              <a:gd name="connsiteY60" fmla="*/ 2733366 h 3065462"/>
              <a:gd name="connsiteX61" fmla="*/ 1781390 w 2712720"/>
              <a:gd name="connsiteY61" fmla="*/ 2733657 h 3065462"/>
              <a:gd name="connsiteX62" fmla="*/ 1779713 w 2712720"/>
              <a:gd name="connsiteY62" fmla="*/ 2728732 h 3065462"/>
              <a:gd name="connsiteX63" fmla="*/ 1641950 w 2712720"/>
              <a:gd name="connsiteY63" fmla="*/ 2728658 h 3065462"/>
              <a:gd name="connsiteX64" fmla="*/ 1645687 w 2712720"/>
              <a:gd name="connsiteY64" fmla="*/ 2728732 h 3065462"/>
              <a:gd name="connsiteX65" fmla="*/ 1645695 w 2712720"/>
              <a:gd name="connsiteY65" fmla="*/ 2728732 h 3065462"/>
              <a:gd name="connsiteX66" fmla="*/ 1644018 w 2712720"/>
              <a:gd name="connsiteY66" fmla="*/ 2733657 h 3065462"/>
              <a:gd name="connsiteX67" fmla="*/ 1639641 w 2712720"/>
              <a:gd name="connsiteY67" fmla="*/ 2733366 h 3065462"/>
              <a:gd name="connsiteX68" fmla="*/ 1641950 w 2712720"/>
              <a:gd name="connsiteY68" fmla="*/ 2728658 h 3065462"/>
              <a:gd name="connsiteX69" fmla="*/ 1780950 w 2712720"/>
              <a:gd name="connsiteY69" fmla="*/ 2721491 h 3065462"/>
              <a:gd name="connsiteX70" fmla="*/ 1782586 w 2712720"/>
              <a:gd name="connsiteY70" fmla="*/ 2726557 h 3065462"/>
              <a:gd name="connsiteX71" fmla="*/ 1779223 w 2712720"/>
              <a:gd name="connsiteY71" fmla="*/ 2726490 h 3065462"/>
              <a:gd name="connsiteX72" fmla="*/ 1778160 w 2712720"/>
              <a:gd name="connsiteY72" fmla="*/ 2721666 h 3065462"/>
              <a:gd name="connsiteX73" fmla="*/ 1644466 w 2712720"/>
              <a:gd name="connsiteY73" fmla="*/ 2721491 h 3065462"/>
              <a:gd name="connsiteX74" fmla="*/ 1647256 w 2712720"/>
              <a:gd name="connsiteY74" fmla="*/ 2721666 h 3065462"/>
              <a:gd name="connsiteX75" fmla="*/ 1646193 w 2712720"/>
              <a:gd name="connsiteY75" fmla="*/ 2726490 h 3065462"/>
              <a:gd name="connsiteX76" fmla="*/ 1642830 w 2712720"/>
              <a:gd name="connsiteY76" fmla="*/ 2726557 h 3065462"/>
              <a:gd name="connsiteX77" fmla="*/ 1644466 w 2712720"/>
              <a:gd name="connsiteY77" fmla="*/ 2721491 h 3065462"/>
              <a:gd name="connsiteX78" fmla="*/ 1730620 w 2712720"/>
              <a:gd name="connsiteY78" fmla="*/ 2680312 h 3065462"/>
              <a:gd name="connsiteX79" fmla="*/ 1739754 w 2712720"/>
              <a:gd name="connsiteY79" fmla="*/ 2681209 h 3065462"/>
              <a:gd name="connsiteX80" fmla="*/ 1740086 w 2712720"/>
              <a:gd name="connsiteY80" fmla="*/ 2681524 h 3065462"/>
              <a:gd name="connsiteX81" fmla="*/ 1740311 w 2712720"/>
              <a:gd name="connsiteY81" fmla="*/ 2691896 h 3065462"/>
              <a:gd name="connsiteX82" fmla="*/ 1738833 w 2712720"/>
              <a:gd name="connsiteY82" fmla="*/ 2694138 h 3065462"/>
              <a:gd name="connsiteX83" fmla="*/ 1731467 w 2712720"/>
              <a:gd name="connsiteY83" fmla="*/ 2696031 h 3065462"/>
              <a:gd name="connsiteX84" fmla="*/ 1731068 w 2712720"/>
              <a:gd name="connsiteY84" fmla="*/ 2695741 h 3065462"/>
              <a:gd name="connsiteX85" fmla="*/ 1730620 w 2712720"/>
              <a:gd name="connsiteY85" fmla="*/ 2680312 h 3065462"/>
              <a:gd name="connsiteX86" fmla="*/ 1694797 w 2712720"/>
              <a:gd name="connsiteY86" fmla="*/ 2680304 h 3065462"/>
              <a:gd name="connsiteX87" fmla="*/ 1694348 w 2712720"/>
              <a:gd name="connsiteY87" fmla="*/ 2695732 h 3065462"/>
              <a:gd name="connsiteX88" fmla="*/ 1693950 w 2712720"/>
              <a:gd name="connsiteY88" fmla="*/ 2696023 h 3065462"/>
              <a:gd name="connsiteX89" fmla="*/ 1686584 w 2712720"/>
              <a:gd name="connsiteY89" fmla="*/ 2694130 h 3065462"/>
              <a:gd name="connsiteX90" fmla="*/ 1685106 w 2712720"/>
              <a:gd name="connsiteY90" fmla="*/ 2691888 h 3065462"/>
              <a:gd name="connsiteX91" fmla="*/ 1685330 w 2712720"/>
              <a:gd name="connsiteY91" fmla="*/ 2681516 h 3065462"/>
              <a:gd name="connsiteX92" fmla="*/ 1685662 w 2712720"/>
              <a:gd name="connsiteY92" fmla="*/ 2681200 h 3065462"/>
              <a:gd name="connsiteX93" fmla="*/ 1694797 w 2712720"/>
              <a:gd name="connsiteY93" fmla="*/ 2680304 h 3065462"/>
              <a:gd name="connsiteX94" fmla="*/ 1782844 w 2712720"/>
              <a:gd name="connsiteY94" fmla="*/ 2667466 h 3065462"/>
              <a:gd name="connsiteX95" fmla="*/ 1784089 w 2712720"/>
              <a:gd name="connsiteY95" fmla="*/ 2667773 h 3065462"/>
              <a:gd name="connsiteX96" fmla="*/ 1788142 w 2712720"/>
              <a:gd name="connsiteY96" fmla="*/ 2672896 h 3065462"/>
              <a:gd name="connsiteX97" fmla="*/ 1788640 w 2712720"/>
              <a:gd name="connsiteY97" fmla="*/ 2679598 h 3065462"/>
              <a:gd name="connsiteX98" fmla="*/ 1787884 w 2712720"/>
              <a:gd name="connsiteY98" fmla="*/ 2680636 h 3065462"/>
              <a:gd name="connsiteX99" fmla="*/ 1786547 w 2712720"/>
              <a:gd name="connsiteY99" fmla="*/ 2680337 h 3065462"/>
              <a:gd name="connsiteX100" fmla="*/ 1782354 w 2712720"/>
              <a:gd name="connsiteY100" fmla="*/ 2676069 h 3065462"/>
              <a:gd name="connsiteX101" fmla="*/ 1782362 w 2712720"/>
              <a:gd name="connsiteY101" fmla="*/ 2676060 h 3065462"/>
              <a:gd name="connsiteX102" fmla="*/ 1779489 w 2712720"/>
              <a:gd name="connsiteY102" fmla="*/ 2673079 h 3065462"/>
              <a:gd name="connsiteX103" fmla="*/ 1779298 w 2712720"/>
              <a:gd name="connsiteY103" fmla="*/ 2671676 h 3065462"/>
              <a:gd name="connsiteX104" fmla="*/ 1779813 w 2712720"/>
              <a:gd name="connsiteY104" fmla="*/ 2670779 h 3065462"/>
              <a:gd name="connsiteX105" fmla="*/ 1782287 w 2712720"/>
              <a:gd name="connsiteY105" fmla="*/ 2667931 h 3065462"/>
              <a:gd name="connsiteX106" fmla="*/ 1782844 w 2712720"/>
              <a:gd name="connsiteY106" fmla="*/ 2667466 h 3065462"/>
              <a:gd name="connsiteX107" fmla="*/ 1642564 w 2712720"/>
              <a:gd name="connsiteY107" fmla="*/ 2667457 h 3065462"/>
              <a:gd name="connsiteX108" fmla="*/ 1643121 w 2712720"/>
              <a:gd name="connsiteY108" fmla="*/ 2667922 h 3065462"/>
              <a:gd name="connsiteX109" fmla="*/ 1645595 w 2712720"/>
              <a:gd name="connsiteY109" fmla="*/ 2670771 h 3065462"/>
              <a:gd name="connsiteX110" fmla="*/ 1646110 w 2712720"/>
              <a:gd name="connsiteY110" fmla="*/ 2671667 h 3065462"/>
              <a:gd name="connsiteX111" fmla="*/ 1645919 w 2712720"/>
              <a:gd name="connsiteY111" fmla="*/ 2673071 h 3065462"/>
              <a:gd name="connsiteX112" fmla="*/ 1643046 w 2712720"/>
              <a:gd name="connsiteY112" fmla="*/ 2676052 h 3065462"/>
              <a:gd name="connsiteX113" fmla="*/ 1638853 w 2712720"/>
              <a:gd name="connsiteY113" fmla="*/ 2680320 h 3065462"/>
              <a:gd name="connsiteX114" fmla="*/ 1638861 w 2712720"/>
              <a:gd name="connsiteY114" fmla="*/ 2680328 h 3065462"/>
              <a:gd name="connsiteX115" fmla="*/ 1637524 w 2712720"/>
              <a:gd name="connsiteY115" fmla="*/ 2680627 h 3065462"/>
              <a:gd name="connsiteX116" fmla="*/ 1636768 w 2712720"/>
              <a:gd name="connsiteY116" fmla="*/ 2679589 h 3065462"/>
              <a:gd name="connsiteX117" fmla="*/ 1637267 w 2712720"/>
              <a:gd name="connsiteY117" fmla="*/ 2672888 h 3065462"/>
              <a:gd name="connsiteX118" fmla="*/ 1641319 w 2712720"/>
              <a:gd name="connsiteY118" fmla="*/ 2667765 h 3065462"/>
              <a:gd name="connsiteX119" fmla="*/ 1642564 w 2712720"/>
              <a:gd name="connsiteY119" fmla="*/ 2667457 h 3065462"/>
              <a:gd name="connsiteX120" fmla="*/ 1733202 w 2712720"/>
              <a:gd name="connsiteY120" fmla="*/ 2661836 h 3065462"/>
              <a:gd name="connsiteX121" fmla="*/ 1741764 w 2712720"/>
              <a:gd name="connsiteY121" fmla="*/ 2662707 h 3065462"/>
              <a:gd name="connsiteX122" fmla="*/ 1742055 w 2712720"/>
              <a:gd name="connsiteY122" fmla="*/ 2663031 h 3065462"/>
              <a:gd name="connsiteX123" fmla="*/ 1741041 w 2712720"/>
              <a:gd name="connsiteY123" fmla="*/ 2670148 h 3065462"/>
              <a:gd name="connsiteX124" fmla="*/ 1740294 w 2712720"/>
              <a:gd name="connsiteY124" fmla="*/ 2677439 h 3065462"/>
              <a:gd name="connsiteX125" fmla="*/ 1740302 w 2712720"/>
              <a:gd name="connsiteY125" fmla="*/ 2677439 h 3065462"/>
              <a:gd name="connsiteX126" fmla="*/ 1739239 w 2712720"/>
              <a:gd name="connsiteY126" fmla="*/ 2678443 h 3065462"/>
              <a:gd name="connsiteX127" fmla="*/ 1730819 w 2712720"/>
              <a:gd name="connsiteY127" fmla="*/ 2677580 h 3065462"/>
              <a:gd name="connsiteX128" fmla="*/ 1733202 w 2712720"/>
              <a:gd name="connsiteY128" fmla="*/ 2661836 h 3065462"/>
              <a:gd name="connsiteX129" fmla="*/ 1692206 w 2712720"/>
              <a:gd name="connsiteY129" fmla="*/ 2661836 h 3065462"/>
              <a:gd name="connsiteX130" fmla="*/ 1694589 w 2712720"/>
              <a:gd name="connsiteY130" fmla="*/ 2677580 h 3065462"/>
              <a:gd name="connsiteX131" fmla="*/ 1686169 w 2712720"/>
              <a:gd name="connsiteY131" fmla="*/ 2678443 h 3065462"/>
              <a:gd name="connsiteX132" fmla="*/ 1685106 w 2712720"/>
              <a:gd name="connsiteY132" fmla="*/ 2677439 h 3065462"/>
              <a:gd name="connsiteX133" fmla="*/ 1684358 w 2712720"/>
              <a:gd name="connsiteY133" fmla="*/ 2670148 h 3065462"/>
              <a:gd name="connsiteX134" fmla="*/ 1683345 w 2712720"/>
              <a:gd name="connsiteY134" fmla="*/ 2663031 h 3065462"/>
              <a:gd name="connsiteX135" fmla="*/ 1683354 w 2712720"/>
              <a:gd name="connsiteY135" fmla="*/ 2663031 h 3065462"/>
              <a:gd name="connsiteX136" fmla="*/ 1683644 w 2712720"/>
              <a:gd name="connsiteY136" fmla="*/ 2662707 h 3065462"/>
              <a:gd name="connsiteX137" fmla="*/ 1692206 w 2712720"/>
              <a:gd name="connsiteY137" fmla="*/ 2661836 h 3065462"/>
              <a:gd name="connsiteX138" fmla="*/ 1749030 w 2712720"/>
              <a:gd name="connsiteY138" fmla="*/ 2643226 h 3065462"/>
              <a:gd name="connsiteX139" fmla="*/ 1749287 w 2712720"/>
              <a:gd name="connsiteY139" fmla="*/ 2643542 h 3065462"/>
              <a:gd name="connsiteX140" fmla="*/ 1744637 w 2712720"/>
              <a:gd name="connsiteY140" fmla="*/ 2655524 h 3065462"/>
              <a:gd name="connsiteX141" fmla="*/ 1741407 w 2712720"/>
              <a:gd name="connsiteY141" fmla="*/ 2660291 h 3065462"/>
              <a:gd name="connsiteX142" fmla="*/ 1734099 w 2712720"/>
              <a:gd name="connsiteY142" fmla="*/ 2659286 h 3065462"/>
              <a:gd name="connsiteX143" fmla="*/ 1734108 w 2712720"/>
              <a:gd name="connsiteY143" fmla="*/ 2659286 h 3065462"/>
              <a:gd name="connsiteX144" fmla="*/ 1737188 w 2712720"/>
              <a:gd name="connsiteY144" fmla="*/ 2649770 h 3065462"/>
              <a:gd name="connsiteX145" fmla="*/ 1739414 w 2712720"/>
              <a:gd name="connsiteY145" fmla="*/ 2644605 h 3065462"/>
              <a:gd name="connsiteX146" fmla="*/ 1741340 w 2712720"/>
              <a:gd name="connsiteY146" fmla="*/ 2643558 h 3065462"/>
              <a:gd name="connsiteX147" fmla="*/ 1749030 w 2712720"/>
              <a:gd name="connsiteY147" fmla="*/ 2643226 h 3065462"/>
              <a:gd name="connsiteX148" fmla="*/ 1676370 w 2712720"/>
              <a:gd name="connsiteY148" fmla="*/ 2643226 h 3065462"/>
              <a:gd name="connsiteX149" fmla="*/ 1676378 w 2712720"/>
              <a:gd name="connsiteY149" fmla="*/ 2643226 h 3065462"/>
              <a:gd name="connsiteX150" fmla="*/ 1684068 w 2712720"/>
              <a:gd name="connsiteY150" fmla="*/ 2643558 h 3065462"/>
              <a:gd name="connsiteX151" fmla="*/ 1685994 w 2712720"/>
              <a:gd name="connsiteY151" fmla="*/ 2644605 h 3065462"/>
              <a:gd name="connsiteX152" fmla="*/ 1688220 w 2712720"/>
              <a:gd name="connsiteY152" fmla="*/ 2649770 h 3065462"/>
              <a:gd name="connsiteX153" fmla="*/ 1691301 w 2712720"/>
              <a:gd name="connsiteY153" fmla="*/ 2659286 h 3065462"/>
              <a:gd name="connsiteX154" fmla="*/ 1683993 w 2712720"/>
              <a:gd name="connsiteY154" fmla="*/ 2660291 h 3065462"/>
              <a:gd name="connsiteX155" fmla="*/ 1680763 w 2712720"/>
              <a:gd name="connsiteY155" fmla="*/ 2655524 h 3065462"/>
              <a:gd name="connsiteX156" fmla="*/ 1676113 w 2712720"/>
              <a:gd name="connsiteY156" fmla="*/ 2643542 h 3065462"/>
              <a:gd name="connsiteX157" fmla="*/ 1676370 w 2712720"/>
              <a:gd name="connsiteY157" fmla="*/ 2643226 h 3065462"/>
              <a:gd name="connsiteX158" fmla="*/ 1790607 w 2712720"/>
              <a:gd name="connsiteY158" fmla="*/ 2612801 h 3065462"/>
              <a:gd name="connsiteX159" fmla="*/ 1792841 w 2712720"/>
              <a:gd name="connsiteY159" fmla="*/ 2615034 h 3065462"/>
              <a:gd name="connsiteX160" fmla="*/ 1790607 w 2712720"/>
              <a:gd name="connsiteY160" fmla="*/ 2617268 h 3065462"/>
              <a:gd name="connsiteX161" fmla="*/ 1788374 w 2712720"/>
              <a:gd name="connsiteY161" fmla="*/ 2615034 h 3065462"/>
              <a:gd name="connsiteX162" fmla="*/ 1790607 w 2712720"/>
              <a:gd name="connsiteY162" fmla="*/ 2612801 h 3065462"/>
              <a:gd name="connsiteX163" fmla="*/ 1634808 w 2712720"/>
              <a:gd name="connsiteY163" fmla="*/ 2612801 h 3065462"/>
              <a:gd name="connsiteX164" fmla="*/ 1637042 w 2712720"/>
              <a:gd name="connsiteY164" fmla="*/ 2615034 h 3065462"/>
              <a:gd name="connsiteX165" fmla="*/ 1634808 w 2712720"/>
              <a:gd name="connsiteY165" fmla="*/ 2617268 h 3065462"/>
              <a:gd name="connsiteX166" fmla="*/ 1632575 w 2712720"/>
              <a:gd name="connsiteY166" fmla="*/ 2615034 h 3065462"/>
              <a:gd name="connsiteX167" fmla="*/ 1634808 w 2712720"/>
              <a:gd name="connsiteY167" fmla="*/ 2612801 h 3065462"/>
              <a:gd name="connsiteX168" fmla="*/ 1790607 w 2712720"/>
              <a:gd name="connsiteY168" fmla="*/ 2610874 h 3065462"/>
              <a:gd name="connsiteX169" fmla="*/ 1786447 w 2712720"/>
              <a:gd name="connsiteY169" fmla="*/ 2615034 h 3065462"/>
              <a:gd name="connsiteX170" fmla="*/ 1790607 w 2712720"/>
              <a:gd name="connsiteY170" fmla="*/ 2619195 h 3065462"/>
              <a:gd name="connsiteX171" fmla="*/ 1794768 w 2712720"/>
              <a:gd name="connsiteY171" fmla="*/ 2615034 h 3065462"/>
              <a:gd name="connsiteX172" fmla="*/ 1790607 w 2712720"/>
              <a:gd name="connsiteY172" fmla="*/ 2610874 h 3065462"/>
              <a:gd name="connsiteX173" fmla="*/ 1634808 w 2712720"/>
              <a:gd name="connsiteY173" fmla="*/ 2610874 h 3065462"/>
              <a:gd name="connsiteX174" fmla="*/ 1630648 w 2712720"/>
              <a:gd name="connsiteY174" fmla="*/ 2615034 h 3065462"/>
              <a:gd name="connsiteX175" fmla="*/ 1634808 w 2712720"/>
              <a:gd name="connsiteY175" fmla="*/ 2619195 h 3065462"/>
              <a:gd name="connsiteX176" fmla="*/ 1638969 w 2712720"/>
              <a:gd name="connsiteY176" fmla="*/ 2615034 h 3065462"/>
              <a:gd name="connsiteX177" fmla="*/ 1634808 w 2712720"/>
              <a:gd name="connsiteY177" fmla="*/ 2610874 h 3065462"/>
              <a:gd name="connsiteX178" fmla="*/ 1628498 w 2712720"/>
              <a:gd name="connsiteY178" fmla="*/ 2603724 h 3065462"/>
              <a:gd name="connsiteX179" fmla="*/ 1682490 w 2712720"/>
              <a:gd name="connsiteY179" fmla="*/ 2670173 h 3065462"/>
              <a:gd name="connsiteX180" fmla="*/ 1653418 w 2712720"/>
              <a:gd name="connsiteY180" fmla="*/ 2756493 h 3065462"/>
              <a:gd name="connsiteX181" fmla="*/ 1653426 w 2712720"/>
              <a:gd name="connsiteY181" fmla="*/ 2756476 h 3065462"/>
              <a:gd name="connsiteX182" fmla="*/ 1644342 w 2712720"/>
              <a:gd name="connsiteY182" fmla="*/ 2764564 h 3065462"/>
              <a:gd name="connsiteX183" fmla="*/ 1643079 w 2712720"/>
              <a:gd name="connsiteY183" fmla="*/ 2774446 h 3065462"/>
              <a:gd name="connsiteX184" fmla="*/ 1649714 w 2712720"/>
              <a:gd name="connsiteY184" fmla="*/ 2780134 h 3065462"/>
              <a:gd name="connsiteX185" fmla="*/ 1634593 w 2712720"/>
              <a:gd name="connsiteY185" fmla="*/ 2781704 h 3065462"/>
              <a:gd name="connsiteX186" fmla="*/ 1626446 w 2712720"/>
              <a:gd name="connsiteY186" fmla="*/ 2768035 h 3065462"/>
              <a:gd name="connsiteX187" fmla="*/ 1614630 w 2712720"/>
              <a:gd name="connsiteY187" fmla="*/ 2765851 h 3065462"/>
              <a:gd name="connsiteX188" fmla="*/ 1609158 w 2712720"/>
              <a:gd name="connsiteY188" fmla="*/ 2746611 h 3065462"/>
              <a:gd name="connsiteX189" fmla="*/ 1627377 w 2712720"/>
              <a:gd name="connsiteY189" fmla="*/ 2755255 h 3065462"/>
              <a:gd name="connsiteX190" fmla="*/ 1640148 w 2712720"/>
              <a:gd name="connsiteY190" fmla="*/ 2746221 h 3065462"/>
              <a:gd name="connsiteX191" fmla="*/ 1650113 w 2712720"/>
              <a:gd name="connsiteY191" fmla="*/ 2701362 h 3065462"/>
              <a:gd name="connsiteX192" fmla="*/ 1644092 w 2712720"/>
              <a:gd name="connsiteY192" fmla="*/ 2677596 h 3065462"/>
              <a:gd name="connsiteX193" fmla="*/ 1644209 w 2712720"/>
              <a:gd name="connsiteY193" fmla="*/ 2677032 h 3065462"/>
              <a:gd name="connsiteX194" fmla="*/ 1646476 w 2712720"/>
              <a:gd name="connsiteY194" fmla="*/ 2674732 h 3065462"/>
              <a:gd name="connsiteX195" fmla="*/ 1647663 w 2712720"/>
              <a:gd name="connsiteY195" fmla="*/ 2670820 h 3065462"/>
              <a:gd name="connsiteX196" fmla="*/ 1646418 w 2712720"/>
              <a:gd name="connsiteY196" fmla="*/ 2669292 h 3065462"/>
              <a:gd name="connsiteX197" fmla="*/ 1643619 w 2712720"/>
              <a:gd name="connsiteY197" fmla="*/ 2666278 h 3065462"/>
              <a:gd name="connsiteX198" fmla="*/ 1639367 w 2712720"/>
              <a:gd name="connsiteY198" fmla="*/ 2664891 h 3065462"/>
              <a:gd name="connsiteX199" fmla="*/ 1630665 w 2712720"/>
              <a:gd name="connsiteY199" fmla="*/ 2644156 h 3065462"/>
              <a:gd name="connsiteX200" fmla="*/ 1631163 w 2712720"/>
              <a:gd name="connsiteY200" fmla="*/ 2643683 h 3065462"/>
              <a:gd name="connsiteX201" fmla="*/ 1647647 w 2712720"/>
              <a:gd name="connsiteY201" fmla="*/ 2639954 h 3065462"/>
              <a:gd name="connsiteX202" fmla="*/ 1653542 w 2712720"/>
              <a:gd name="connsiteY202" fmla="*/ 2628221 h 3065462"/>
              <a:gd name="connsiteX203" fmla="*/ 1652629 w 2712720"/>
              <a:gd name="connsiteY203" fmla="*/ 2628030 h 3065462"/>
              <a:gd name="connsiteX204" fmla="*/ 1644657 w 2712720"/>
              <a:gd name="connsiteY204" fmla="*/ 2639274 h 3065462"/>
              <a:gd name="connsiteX205" fmla="*/ 1631288 w 2712720"/>
              <a:gd name="connsiteY205" fmla="*/ 2640851 h 3065462"/>
              <a:gd name="connsiteX206" fmla="*/ 1623083 w 2712720"/>
              <a:gd name="connsiteY206" fmla="*/ 2634939 h 3065462"/>
              <a:gd name="connsiteX207" fmla="*/ 1615510 w 2712720"/>
              <a:gd name="connsiteY207" fmla="*/ 2617027 h 3065462"/>
              <a:gd name="connsiteX208" fmla="*/ 1616631 w 2712720"/>
              <a:gd name="connsiteY208" fmla="*/ 2616272 h 3065462"/>
              <a:gd name="connsiteX209" fmla="*/ 1623490 w 2712720"/>
              <a:gd name="connsiteY209" fmla="*/ 2621229 h 3065462"/>
              <a:gd name="connsiteX210" fmla="*/ 1624130 w 2712720"/>
              <a:gd name="connsiteY210" fmla="*/ 2620249 h 3065462"/>
              <a:gd name="connsiteX211" fmla="*/ 1614265 w 2712720"/>
              <a:gd name="connsiteY211" fmla="*/ 2604995 h 3065462"/>
              <a:gd name="connsiteX212" fmla="*/ 1614829 w 2712720"/>
              <a:gd name="connsiteY212" fmla="*/ 2604148 h 3065462"/>
              <a:gd name="connsiteX213" fmla="*/ 1628498 w 2712720"/>
              <a:gd name="connsiteY213" fmla="*/ 2603724 h 3065462"/>
              <a:gd name="connsiteX214" fmla="*/ 1796902 w 2712720"/>
              <a:gd name="connsiteY214" fmla="*/ 2603691 h 3065462"/>
              <a:gd name="connsiteX215" fmla="*/ 1810571 w 2712720"/>
              <a:gd name="connsiteY215" fmla="*/ 2604114 h 3065462"/>
              <a:gd name="connsiteX216" fmla="*/ 1811135 w 2712720"/>
              <a:gd name="connsiteY216" fmla="*/ 2604961 h 3065462"/>
              <a:gd name="connsiteX217" fmla="*/ 1801270 w 2712720"/>
              <a:gd name="connsiteY217" fmla="*/ 2620216 h 3065462"/>
              <a:gd name="connsiteX218" fmla="*/ 1801910 w 2712720"/>
              <a:gd name="connsiteY218" fmla="*/ 2621196 h 3065462"/>
              <a:gd name="connsiteX219" fmla="*/ 1808769 w 2712720"/>
              <a:gd name="connsiteY219" fmla="*/ 2616238 h 3065462"/>
              <a:gd name="connsiteX220" fmla="*/ 1809890 w 2712720"/>
              <a:gd name="connsiteY220" fmla="*/ 2616994 h 3065462"/>
              <a:gd name="connsiteX221" fmla="*/ 1802317 w 2712720"/>
              <a:gd name="connsiteY221" fmla="*/ 2634906 h 3065462"/>
              <a:gd name="connsiteX222" fmla="*/ 1794112 w 2712720"/>
              <a:gd name="connsiteY222" fmla="*/ 2640818 h 3065462"/>
              <a:gd name="connsiteX223" fmla="*/ 1780743 w 2712720"/>
              <a:gd name="connsiteY223" fmla="*/ 2639240 h 3065462"/>
              <a:gd name="connsiteX224" fmla="*/ 1772771 w 2712720"/>
              <a:gd name="connsiteY224" fmla="*/ 2627997 h 3065462"/>
              <a:gd name="connsiteX225" fmla="*/ 1771858 w 2712720"/>
              <a:gd name="connsiteY225" fmla="*/ 2628188 h 3065462"/>
              <a:gd name="connsiteX226" fmla="*/ 1777753 w 2712720"/>
              <a:gd name="connsiteY226" fmla="*/ 2639921 h 3065462"/>
              <a:gd name="connsiteX227" fmla="*/ 1794237 w 2712720"/>
              <a:gd name="connsiteY227" fmla="*/ 2643650 h 3065462"/>
              <a:gd name="connsiteX228" fmla="*/ 1794735 w 2712720"/>
              <a:gd name="connsiteY228" fmla="*/ 2644123 h 3065462"/>
              <a:gd name="connsiteX229" fmla="*/ 1786032 w 2712720"/>
              <a:gd name="connsiteY229" fmla="*/ 2664858 h 3065462"/>
              <a:gd name="connsiteX230" fmla="*/ 1781781 w 2712720"/>
              <a:gd name="connsiteY230" fmla="*/ 2666245 h 3065462"/>
              <a:gd name="connsiteX231" fmla="*/ 1778982 w 2712720"/>
              <a:gd name="connsiteY231" fmla="*/ 2669259 h 3065462"/>
              <a:gd name="connsiteX232" fmla="*/ 1777737 w 2712720"/>
              <a:gd name="connsiteY232" fmla="*/ 2670787 h 3065462"/>
              <a:gd name="connsiteX233" fmla="*/ 1778924 w 2712720"/>
              <a:gd name="connsiteY233" fmla="*/ 2674698 h 3065462"/>
              <a:gd name="connsiteX234" fmla="*/ 1781191 w 2712720"/>
              <a:gd name="connsiteY234" fmla="*/ 2676999 h 3065462"/>
              <a:gd name="connsiteX235" fmla="*/ 1781307 w 2712720"/>
              <a:gd name="connsiteY235" fmla="*/ 2677563 h 3065462"/>
              <a:gd name="connsiteX236" fmla="*/ 1775287 w 2712720"/>
              <a:gd name="connsiteY236" fmla="*/ 2701329 h 3065462"/>
              <a:gd name="connsiteX237" fmla="*/ 1785252 w 2712720"/>
              <a:gd name="connsiteY237" fmla="*/ 2746187 h 3065462"/>
              <a:gd name="connsiteX238" fmla="*/ 1798023 w 2712720"/>
              <a:gd name="connsiteY238" fmla="*/ 2755222 h 3065462"/>
              <a:gd name="connsiteX239" fmla="*/ 1816242 w 2712720"/>
              <a:gd name="connsiteY239" fmla="*/ 2746578 h 3065462"/>
              <a:gd name="connsiteX240" fmla="*/ 1810770 w 2712720"/>
              <a:gd name="connsiteY240" fmla="*/ 2765818 h 3065462"/>
              <a:gd name="connsiteX241" fmla="*/ 1810778 w 2712720"/>
              <a:gd name="connsiteY241" fmla="*/ 2765835 h 3065462"/>
              <a:gd name="connsiteX242" fmla="*/ 1798962 w 2712720"/>
              <a:gd name="connsiteY242" fmla="*/ 2768019 h 3065462"/>
              <a:gd name="connsiteX243" fmla="*/ 1790816 w 2712720"/>
              <a:gd name="connsiteY243" fmla="*/ 2781687 h 3065462"/>
              <a:gd name="connsiteX244" fmla="*/ 1775694 w 2712720"/>
              <a:gd name="connsiteY244" fmla="*/ 2780117 h 3065462"/>
              <a:gd name="connsiteX245" fmla="*/ 1782329 w 2712720"/>
              <a:gd name="connsiteY245" fmla="*/ 2774429 h 3065462"/>
              <a:gd name="connsiteX246" fmla="*/ 1781067 w 2712720"/>
              <a:gd name="connsiteY246" fmla="*/ 2764547 h 3065462"/>
              <a:gd name="connsiteX247" fmla="*/ 1771982 w 2712720"/>
              <a:gd name="connsiteY247" fmla="*/ 2756459 h 3065462"/>
              <a:gd name="connsiteX248" fmla="*/ 1742910 w 2712720"/>
              <a:gd name="connsiteY248" fmla="*/ 2670139 h 3065462"/>
              <a:gd name="connsiteX249" fmla="*/ 1796902 w 2712720"/>
              <a:gd name="connsiteY249" fmla="*/ 2603691 h 3065462"/>
              <a:gd name="connsiteX250" fmla="*/ 2047425 w 2712720"/>
              <a:gd name="connsiteY250" fmla="*/ 2600843 h 3065462"/>
              <a:gd name="connsiteX251" fmla="*/ 2063136 w 2712720"/>
              <a:gd name="connsiteY251" fmla="*/ 2623023 h 3065462"/>
              <a:gd name="connsiteX252" fmla="*/ 2047425 w 2712720"/>
              <a:gd name="connsiteY252" fmla="*/ 2645203 h 3065462"/>
              <a:gd name="connsiteX253" fmla="*/ 2031714 w 2712720"/>
              <a:gd name="connsiteY253" fmla="*/ 2623023 h 3065462"/>
              <a:gd name="connsiteX254" fmla="*/ 2047425 w 2712720"/>
              <a:gd name="connsiteY254" fmla="*/ 2600843 h 3065462"/>
              <a:gd name="connsiteX255" fmla="*/ 2366580 w 2712720"/>
              <a:gd name="connsiteY255" fmla="*/ 2588312 h 3065462"/>
              <a:gd name="connsiteX256" fmla="*/ 2366580 w 2712720"/>
              <a:gd name="connsiteY256" fmla="*/ 2657733 h 3065462"/>
              <a:gd name="connsiteX257" fmla="*/ 2383587 w 2712720"/>
              <a:gd name="connsiteY257" fmla="*/ 2657733 h 3065462"/>
              <a:gd name="connsiteX258" fmla="*/ 2382989 w 2712720"/>
              <a:gd name="connsiteY258" fmla="*/ 2610293 h 3065462"/>
              <a:gd name="connsiteX259" fmla="*/ 2383188 w 2712720"/>
              <a:gd name="connsiteY259" fmla="*/ 2610293 h 3065462"/>
              <a:gd name="connsiteX260" fmla="*/ 2407452 w 2712720"/>
              <a:gd name="connsiteY260" fmla="*/ 2657733 h 3065462"/>
              <a:gd name="connsiteX261" fmla="*/ 2430429 w 2712720"/>
              <a:gd name="connsiteY261" fmla="*/ 2657733 h 3065462"/>
              <a:gd name="connsiteX262" fmla="*/ 2430429 w 2712720"/>
              <a:gd name="connsiteY262" fmla="*/ 2588312 h 3065462"/>
              <a:gd name="connsiteX263" fmla="*/ 2413522 w 2712720"/>
              <a:gd name="connsiteY263" fmla="*/ 2588312 h 3065462"/>
              <a:gd name="connsiteX264" fmla="*/ 2413821 w 2712720"/>
              <a:gd name="connsiteY264" fmla="*/ 2635454 h 3065462"/>
              <a:gd name="connsiteX265" fmla="*/ 2413622 w 2712720"/>
              <a:gd name="connsiteY265" fmla="*/ 2635454 h 3065462"/>
              <a:gd name="connsiteX266" fmla="*/ 2390147 w 2712720"/>
              <a:gd name="connsiteY266" fmla="*/ 2588312 h 3065462"/>
              <a:gd name="connsiteX267" fmla="*/ 2293480 w 2712720"/>
              <a:gd name="connsiteY267" fmla="*/ 2588312 h 3065462"/>
              <a:gd name="connsiteX268" fmla="*/ 2293480 w 2712720"/>
              <a:gd name="connsiteY268" fmla="*/ 2631376 h 3065462"/>
              <a:gd name="connsiteX269" fmla="*/ 2323914 w 2712720"/>
              <a:gd name="connsiteY269" fmla="*/ 2658929 h 3065462"/>
              <a:gd name="connsiteX270" fmla="*/ 2354348 w 2712720"/>
              <a:gd name="connsiteY270" fmla="*/ 2631376 h 3065462"/>
              <a:gd name="connsiteX271" fmla="*/ 2354348 w 2712720"/>
              <a:gd name="connsiteY271" fmla="*/ 2588312 h 3065462"/>
              <a:gd name="connsiteX272" fmla="*/ 2335847 w 2712720"/>
              <a:gd name="connsiteY272" fmla="*/ 2588312 h 3065462"/>
              <a:gd name="connsiteX273" fmla="*/ 2335847 w 2712720"/>
              <a:gd name="connsiteY273" fmla="*/ 2628296 h 3065462"/>
              <a:gd name="connsiteX274" fmla="*/ 2323914 w 2712720"/>
              <a:gd name="connsiteY274" fmla="*/ 2645203 h 3065462"/>
              <a:gd name="connsiteX275" fmla="*/ 2311981 w 2712720"/>
              <a:gd name="connsiteY275" fmla="*/ 2628296 h 3065462"/>
              <a:gd name="connsiteX276" fmla="*/ 2311981 w 2712720"/>
              <a:gd name="connsiteY276" fmla="*/ 2588312 h 3065462"/>
              <a:gd name="connsiteX277" fmla="*/ 2193517 w 2712720"/>
              <a:gd name="connsiteY277" fmla="*/ 2588312 h 3065462"/>
              <a:gd name="connsiteX278" fmla="*/ 2193517 w 2712720"/>
              <a:gd name="connsiteY278" fmla="*/ 2657733 h 3065462"/>
              <a:gd name="connsiteX279" fmla="*/ 2211620 w 2712720"/>
              <a:gd name="connsiteY279" fmla="*/ 2657733 h 3065462"/>
              <a:gd name="connsiteX280" fmla="*/ 2211221 w 2712720"/>
              <a:gd name="connsiteY280" fmla="*/ 2604430 h 3065462"/>
              <a:gd name="connsiteX281" fmla="*/ 2211420 w 2712720"/>
              <a:gd name="connsiteY281" fmla="*/ 2604430 h 3065462"/>
              <a:gd name="connsiteX282" fmla="*/ 2228327 w 2712720"/>
              <a:gd name="connsiteY282" fmla="*/ 2657733 h 3065462"/>
              <a:gd name="connsiteX283" fmla="*/ 2245334 w 2712720"/>
              <a:gd name="connsiteY283" fmla="*/ 2657733 h 3065462"/>
              <a:gd name="connsiteX284" fmla="*/ 2263038 w 2712720"/>
              <a:gd name="connsiteY284" fmla="*/ 2604430 h 3065462"/>
              <a:gd name="connsiteX285" fmla="*/ 2263237 w 2712720"/>
              <a:gd name="connsiteY285" fmla="*/ 2604430 h 3065462"/>
              <a:gd name="connsiteX286" fmla="*/ 2262938 w 2712720"/>
              <a:gd name="connsiteY286" fmla="*/ 2657733 h 3065462"/>
              <a:gd name="connsiteX287" fmla="*/ 2281041 w 2712720"/>
              <a:gd name="connsiteY287" fmla="*/ 2657733 h 3065462"/>
              <a:gd name="connsiteX288" fmla="*/ 2281041 w 2712720"/>
              <a:gd name="connsiteY288" fmla="*/ 2588312 h 3065462"/>
              <a:gd name="connsiteX289" fmla="*/ 2252998 w 2712720"/>
              <a:gd name="connsiteY289" fmla="*/ 2588312 h 3065462"/>
              <a:gd name="connsiteX290" fmla="*/ 2237586 w 2712720"/>
              <a:gd name="connsiteY290" fmla="*/ 2634457 h 3065462"/>
              <a:gd name="connsiteX291" fmla="*/ 2237387 w 2712720"/>
              <a:gd name="connsiteY291" fmla="*/ 2634457 h 3065462"/>
              <a:gd name="connsiteX292" fmla="*/ 2222664 w 2712720"/>
              <a:gd name="connsiteY292" fmla="*/ 2588312 h 3065462"/>
              <a:gd name="connsiteX293" fmla="*/ 2193525 w 2712720"/>
              <a:gd name="connsiteY293" fmla="*/ 2588312 h 3065462"/>
              <a:gd name="connsiteX294" fmla="*/ 2092075 w 2712720"/>
              <a:gd name="connsiteY294" fmla="*/ 2588312 h 3065462"/>
              <a:gd name="connsiteX295" fmla="*/ 2092075 w 2712720"/>
              <a:gd name="connsiteY295" fmla="*/ 2657733 h 3065462"/>
              <a:gd name="connsiteX296" fmla="*/ 2110178 w 2712720"/>
              <a:gd name="connsiteY296" fmla="*/ 2657733 h 3065462"/>
              <a:gd name="connsiteX297" fmla="*/ 2109779 w 2712720"/>
              <a:gd name="connsiteY297" fmla="*/ 2604430 h 3065462"/>
              <a:gd name="connsiteX298" fmla="*/ 2109978 w 2712720"/>
              <a:gd name="connsiteY298" fmla="*/ 2604430 h 3065462"/>
              <a:gd name="connsiteX299" fmla="*/ 2126885 w 2712720"/>
              <a:gd name="connsiteY299" fmla="*/ 2657733 h 3065462"/>
              <a:gd name="connsiteX300" fmla="*/ 2143892 w 2712720"/>
              <a:gd name="connsiteY300" fmla="*/ 2657733 h 3065462"/>
              <a:gd name="connsiteX301" fmla="*/ 2161596 w 2712720"/>
              <a:gd name="connsiteY301" fmla="*/ 2604430 h 3065462"/>
              <a:gd name="connsiteX302" fmla="*/ 2161795 w 2712720"/>
              <a:gd name="connsiteY302" fmla="*/ 2604430 h 3065462"/>
              <a:gd name="connsiteX303" fmla="*/ 2161496 w 2712720"/>
              <a:gd name="connsiteY303" fmla="*/ 2657733 h 3065462"/>
              <a:gd name="connsiteX304" fmla="*/ 2179599 w 2712720"/>
              <a:gd name="connsiteY304" fmla="*/ 2657733 h 3065462"/>
              <a:gd name="connsiteX305" fmla="*/ 2179599 w 2712720"/>
              <a:gd name="connsiteY305" fmla="*/ 2588312 h 3065462"/>
              <a:gd name="connsiteX306" fmla="*/ 2151556 w 2712720"/>
              <a:gd name="connsiteY306" fmla="*/ 2588312 h 3065462"/>
              <a:gd name="connsiteX307" fmla="*/ 2136144 w 2712720"/>
              <a:gd name="connsiteY307" fmla="*/ 2634457 h 3065462"/>
              <a:gd name="connsiteX308" fmla="*/ 2135945 w 2712720"/>
              <a:gd name="connsiteY308" fmla="*/ 2634457 h 3065462"/>
              <a:gd name="connsiteX309" fmla="*/ 2121222 w 2712720"/>
              <a:gd name="connsiteY309" fmla="*/ 2588312 h 3065462"/>
              <a:gd name="connsiteX310" fmla="*/ 2092083 w 2712720"/>
              <a:gd name="connsiteY310" fmla="*/ 2588312 h 3065462"/>
              <a:gd name="connsiteX311" fmla="*/ 1947370 w 2712720"/>
              <a:gd name="connsiteY311" fmla="*/ 2588312 h 3065462"/>
              <a:gd name="connsiteX312" fmla="*/ 1947370 w 2712720"/>
              <a:gd name="connsiteY312" fmla="*/ 2657725 h 3065462"/>
              <a:gd name="connsiteX313" fmla="*/ 1965871 w 2712720"/>
              <a:gd name="connsiteY313" fmla="*/ 2657725 h 3065462"/>
              <a:gd name="connsiteX314" fmla="*/ 1965871 w 2712720"/>
              <a:gd name="connsiteY314" fmla="*/ 2626195 h 3065462"/>
              <a:gd name="connsiteX315" fmla="*/ 1966071 w 2712720"/>
              <a:gd name="connsiteY315" fmla="*/ 2626195 h 3065462"/>
              <a:gd name="connsiteX316" fmla="*/ 1987653 w 2712720"/>
              <a:gd name="connsiteY316" fmla="*/ 2657725 h 3065462"/>
              <a:gd name="connsiteX317" fmla="*/ 2011219 w 2712720"/>
              <a:gd name="connsiteY317" fmla="*/ 2657725 h 3065462"/>
              <a:gd name="connsiteX318" fmla="*/ 1983575 w 2712720"/>
              <a:gd name="connsiteY318" fmla="*/ 2620631 h 3065462"/>
              <a:gd name="connsiteX319" fmla="*/ 2009235 w 2712720"/>
              <a:gd name="connsiteY319" fmla="*/ 2588312 h 3065462"/>
              <a:gd name="connsiteX320" fmla="*/ 1986955 w 2712720"/>
              <a:gd name="connsiteY320" fmla="*/ 2588312 h 3065462"/>
              <a:gd name="connsiteX321" fmla="*/ 1966071 w 2712720"/>
              <a:gd name="connsiteY321" fmla="*/ 2616654 h 3065462"/>
              <a:gd name="connsiteX322" fmla="*/ 1965871 w 2712720"/>
              <a:gd name="connsiteY322" fmla="*/ 2616654 h 3065462"/>
              <a:gd name="connsiteX323" fmla="*/ 1965871 w 2712720"/>
              <a:gd name="connsiteY323" fmla="*/ 2588312 h 3065462"/>
              <a:gd name="connsiteX324" fmla="*/ 2047425 w 2712720"/>
              <a:gd name="connsiteY324" fmla="*/ 2587125 h 3065462"/>
              <a:gd name="connsiteX325" fmla="*/ 2012615 w 2712720"/>
              <a:gd name="connsiteY325" fmla="*/ 2623031 h 3065462"/>
              <a:gd name="connsiteX326" fmla="*/ 2047425 w 2712720"/>
              <a:gd name="connsiteY326" fmla="*/ 2658938 h 3065462"/>
              <a:gd name="connsiteX327" fmla="*/ 2082236 w 2712720"/>
              <a:gd name="connsiteY327" fmla="*/ 2623031 h 3065462"/>
              <a:gd name="connsiteX328" fmla="*/ 2047425 w 2712720"/>
              <a:gd name="connsiteY328" fmla="*/ 2587125 h 3065462"/>
              <a:gd name="connsiteX329" fmla="*/ 1805696 w 2712720"/>
              <a:gd name="connsiteY329" fmla="*/ 2500174 h 3065462"/>
              <a:gd name="connsiteX330" fmla="*/ 1798048 w 2712720"/>
              <a:gd name="connsiteY330" fmla="*/ 2523350 h 3065462"/>
              <a:gd name="connsiteX331" fmla="*/ 1774149 w 2712720"/>
              <a:gd name="connsiteY331" fmla="*/ 2518385 h 3065462"/>
              <a:gd name="connsiteX332" fmla="*/ 1790400 w 2712720"/>
              <a:gd name="connsiteY332" fmla="*/ 2536595 h 3065462"/>
              <a:gd name="connsiteX333" fmla="*/ 1774149 w 2712720"/>
              <a:gd name="connsiteY333" fmla="*/ 2554806 h 3065462"/>
              <a:gd name="connsiteX334" fmla="*/ 1798048 w 2712720"/>
              <a:gd name="connsiteY334" fmla="*/ 2549840 h 3065462"/>
              <a:gd name="connsiteX335" fmla="*/ 1805696 w 2712720"/>
              <a:gd name="connsiteY335" fmla="*/ 2573017 h 3065462"/>
              <a:gd name="connsiteX336" fmla="*/ 1813344 w 2712720"/>
              <a:gd name="connsiteY336" fmla="*/ 2549840 h 3065462"/>
              <a:gd name="connsiteX337" fmla="*/ 1837243 w 2712720"/>
              <a:gd name="connsiteY337" fmla="*/ 2554806 h 3065462"/>
              <a:gd name="connsiteX338" fmla="*/ 1820992 w 2712720"/>
              <a:gd name="connsiteY338" fmla="*/ 2536595 h 3065462"/>
              <a:gd name="connsiteX339" fmla="*/ 1837243 w 2712720"/>
              <a:gd name="connsiteY339" fmla="*/ 2518385 h 3065462"/>
              <a:gd name="connsiteX340" fmla="*/ 1813344 w 2712720"/>
              <a:gd name="connsiteY340" fmla="*/ 2523350 h 3065462"/>
              <a:gd name="connsiteX341" fmla="*/ 1712011 w 2712720"/>
              <a:gd name="connsiteY341" fmla="*/ 2500174 h 3065462"/>
              <a:gd name="connsiteX342" fmla="*/ 1704363 w 2712720"/>
              <a:gd name="connsiteY342" fmla="*/ 2523350 h 3065462"/>
              <a:gd name="connsiteX343" fmla="*/ 1680464 w 2712720"/>
              <a:gd name="connsiteY343" fmla="*/ 2518385 h 3065462"/>
              <a:gd name="connsiteX344" fmla="*/ 1696715 w 2712720"/>
              <a:gd name="connsiteY344" fmla="*/ 2536595 h 3065462"/>
              <a:gd name="connsiteX345" fmla="*/ 1680464 w 2712720"/>
              <a:gd name="connsiteY345" fmla="*/ 2554806 h 3065462"/>
              <a:gd name="connsiteX346" fmla="*/ 1704363 w 2712720"/>
              <a:gd name="connsiteY346" fmla="*/ 2549840 h 3065462"/>
              <a:gd name="connsiteX347" fmla="*/ 1712011 w 2712720"/>
              <a:gd name="connsiteY347" fmla="*/ 2573017 h 3065462"/>
              <a:gd name="connsiteX348" fmla="*/ 1719659 w 2712720"/>
              <a:gd name="connsiteY348" fmla="*/ 2549840 h 3065462"/>
              <a:gd name="connsiteX349" fmla="*/ 1743558 w 2712720"/>
              <a:gd name="connsiteY349" fmla="*/ 2554806 h 3065462"/>
              <a:gd name="connsiteX350" fmla="*/ 1727307 w 2712720"/>
              <a:gd name="connsiteY350" fmla="*/ 2536595 h 3065462"/>
              <a:gd name="connsiteX351" fmla="*/ 1743558 w 2712720"/>
              <a:gd name="connsiteY351" fmla="*/ 2518385 h 3065462"/>
              <a:gd name="connsiteX352" fmla="*/ 1719659 w 2712720"/>
              <a:gd name="connsiteY352" fmla="*/ 2523350 h 3065462"/>
              <a:gd name="connsiteX353" fmla="*/ 1618325 w 2712720"/>
              <a:gd name="connsiteY353" fmla="*/ 2500174 h 3065462"/>
              <a:gd name="connsiteX354" fmla="*/ 1610677 w 2712720"/>
              <a:gd name="connsiteY354" fmla="*/ 2523350 h 3065462"/>
              <a:gd name="connsiteX355" fmla="*/ 1586778 w 2712720"/>
              <a:gd name="connsiteY355" fmla="*/ 2518385 h 3065462"/>
              <a:gd name="connsiteX356" fmla="*/ 1603029 w 2712720"/>
              <a:gd name="connsiteY356" fmla="*/ 2536595 h 3065462"/>
              <a:gd name="connsiteX357" fmla="*/ 1586778 w 2712720"/>
              <a:gd name="connsiteY357" fmla="*/ 2554806 h 3065462"/>
              <a:gd name="connsiteX358" fmla="*/ 1610677 w 2712720"/>
              <a:gd name="connsiteY358" fmla="*/ 2549840 h 3065462"/>
              <a:gd name="connsiteX359" fmla="*/ 1618325 w 2712720"/>
              <a:gd name="connsiteY359" fmla="*/ 2573017 h 3065462"/>
              <a:gd name="connsiteX360" fmla="*/ 1625973 w 2712720"/>
              <a:gd name="connsiteY360" fmla="*/ 2549840 h 3065462"/>
              <a:gd name="connsiteX361" fmla="*/ 1649872 w 2712720"/>
              <a:gd name="connsiteY361" fmla="*/ 2554806 h 3065462"/>
              <a:gd name="connsiteX362" fmla="*/ 1633621 w 2712720"/>
              <a:gd name="connsiteY362" fmla="*/ 2536595 h 3065462"/>
              <a:gd name="connsiteX363" fmla="*/ 1649872 w 2712720"/>
              <a:gd name="connsiteY363" fmla="*/ 2518385 h 3065462"/>
              <a:gd name="connsiteX364" fmla="*/ 1625973 w 2712720"/>
              <a:gd name="connsiteY364" fmla="*/ 2523350 h 3065462"/>
              <a:gd name="connsiteX365" fmla="*/ 1564806 w 2712720"/>
              <a:gd name="connsiteY365" fmla="*/ 2490591 h 3065462"/>
              <a:gd name="connsiteX366" fmla="*/ 1860652 w 2712720"/>
              <a:gd name="connsiteY366" fmla="*/ 2490591 h 3065462"/>
              <a:gd name="connsiteX367" fmla="*/ 1860652 w 2712720"/>
              <a:gd name="connsiteY367" fmla="*/ 2584742 h 3065462"/>
              <a:gd name="connsiteX368" fmla="*/ 1564806 w 2712720"/>
              <a:gd name="connsiteY368" fmla="*/ 2584742 h 3065462"/>
              <a:gd name="connsiteX369" fmla="*/ 2290001 w 2712720"/>
              <a:gd name="connsiteY369" fmla="*/ 2488664 h 3065462"/>
              <a:gd name="connsiteX370" fmla="*/ 2290001 w 2712720"/>
              <a:gd name="connsiteY370" fmla="*/ 2558085 h 3065462"/>
              <a:gd name="connsiteX371" fmla="*/ 2337143 w 2712720"/>
              <a:gd name="connsiteY371" fmla="*/ 2558085 h 3065462"/>
              <a:gd name="connsiteX372" fmla="*/ 2337143 w 2712720"/>
              <a:gd name="connsiteY372" fmla="*/ 2544359 h 3065462"/>
              <a:gd name="connsiteX373" fmla="*/ 2308502 w 2712720"/>
              <a:gd name="connsiteY373" fmla="*/ 2544359 h 3065462"/>
              <a:gd name="connsiteX374" fmla="*/ 2308502 w 2712720"/>
              <a:gd name="connsiteY374" fmla="*/ 2488664 h 3065462"/>
              <a:gd name="connsiteX375" fmla="*/ 2256677 w 2712720"/>
              <a:gd name="connsiteY375" fmla="*/ 2488664 h 3065462"/>
              <a:gd name="connsiteX376" fmla="*/ 2256677 w 2712720"/>
              <a:gd name="connsiteY376" fmla="*/ 2558085 h 3065462"/>
              <a:gd name="connsiteX377" fmla="*/ 2275178 w 2712720"/>
              <a:gd name="connsiteY377" fmla="*/ 2558085 h 3065462"/>
              <a:gd name="connsiteX378" fmla="*/ 2275178 w 2712720"/>
              <a:gd name="connsiteY378" fmla="*/ 2488664 h 3065462"/>
              <a:gd name="connsiteX379" fmla="*/ 2184972 w 2712720"/>
              <a:gd name="connsiteY379" fmla="*/ 2488664 h 3065462"/>
              <a:gd name="connsiteX380" fmla="*/ 2184972 w 2712720"/>
              <a:gd name="connsiteY380" fmla="*/ 2558077 h 3065462"/>
              <a:gd name="connsiteX381" fmla="*/ 2203473 w 2712720"/>
              <a:gd name="connsiteY381" fmla="*/ 2558077 h 3065462"/>
              <a:gd name="connsiteX382" fmla="*/ 2203473 w 2712720"/>
              <a:gd name="connsiteY382" fmla="*/ 2526547 h 3065462"/>
              <a:gd name="connsiteX383" fmla="*/ 2203673 w 2712720"/>
              <a:gd name="connsiteY383" fmla="*/ 2526547 h 3065462"/>
              <a:gd name="connsiteX384" fmla="*/ 2225255 w 2712720"/>
              <a:gd name="connsiteY384" fmla="*/ 2558077 h 3065462"/>
              <a:gd name="connsiteX385" fmla="*/ 2248821 w 2712720"/>
              <a:gd name="connsiteY385" fmla="*/ 2558077 h 3065462"/>
              <a:gd name="connsiteX386" fmla="*/ 2221177 w 2712720"/>
              <a:gd name="connsiteY386" fmla="*/ 2520983 h 3065462"/>
              <a:gd name="connsiteX387" fmla="*/ 2246837 w 2712720"/>
              <a:gd name="connsiteY387" fmla="*/ 2488664 h 3065462"/>
              <a:gd name="connsiteX388" fmla="*/ 2224557 w 2712720"/>
              <a:gd name="connsiteY388" fmla="*/ 2488664 h 3065462"/>
              <a:gd name="connsiteX389" fmla="*/ 2203673 w 2712720"/>
              <a:gd name="connsiteY389" fmla="*/ 2517006 h 3065462"/>
              <a:gd name="connsiteX390" fmla="*/ 2203473 w 2712720"/>
              <a:gd name="connsiteY390" fmla="*/ 2517006 h 3065462"/>
              <a:gd name="connsiteX391" fmla="*/ 2203473 w 2712720"/>
              <a:gd name="connsiteY391" fmla="*/ 2488664 h 3065462"/>
              <a:gd name="connsiteX392" fmla="*/ 2123713 w 2712720"/>
              <a:gd name="connsiteY392" fmla="*/ 2488664 h 3065462"/>
              <a:gd name="connsiteX393" fmla="*/ 2123713 w 2712720"/>
              <a:gd name="connsiteY393" fmla="*/ 2558085 h 3065462"/>
              <a:gd name="connsiteX394" fmla="*/ 2173736 w 2712720"/>
              <a:gd name="connsiteY394" fmla="*/ 2558085 h 3065462"/>
              <a:gd name="connsiteX395" fmla="*/ 2173736 w 2712720"/>
              <a:gd name="connsiteY395" fmla="*/ 2544957 h 3065462"/>
              <a:gd name="connsiteX396" fmla="*/ 2142206 w 2712720"/>
              <a:gd name="connsiteY396" fmla="*/ 2544957 h 3065462"/>
              <a:gd name="connsiteX397" fmla="*/ 2142206 w 2712720"/>
              <a:gd name="connsiteY397" fmla="*/ 2529246 h 3065462"/>
              <a:gd name="connsiteX398" fmla="*/ 2170946 w 2712720"/>
              <a:gd name="connsiteY398" fmla="*/ 2529246 h 3065462"/>
              <a:gd name="connsiteX399" fmla="*/ 2170946 w 2712720"/>
              <a:gd name="connsiteY399" fmla="*/ 2516117 h 3065462"/>
              <a:gd name="connsiteX400" fmla="*/ 2142206 w 2712720"/>
              <a:gd name="connsiteY400" fmla="*/ 2516117 h 3065462"/>
              <a:gd name="connsiteX401" fmla="*/ 2142206 w 2712720"/>
              <a:gd name="connsiteY401" fmla="*/ 2501793 h 3065462"/>
              <a:gd name="connsiteX402" fmla="*/ 2172640 w 2712720"/>
              <a:gd name="connsiteY402" fmla="*/ 2501793 h 3065462"/>
              <a:gd name="connsiteX403" fmla="*/ 2172640 w 2712720"/>
              <a:gd name="connsiteY403" fmla="*/ 2488664 h 3065462"/>
              <a:gd name="connsiteX404" fmla="*/ 1990235 w 2712720"/>
              <a:gd name="connsiteY404" fmla="*/ 2488664 h 3065462"/>
              <a:gd name="connsiteX405" fmla="*/ 2015894 w 2712720"/>
              <a:gd name="connsiteY405" fmla="*/ 2531928 h 3065462"/>
              <a:gd name="connsiteX406" fmla="*/ 2015894 w 2712720"/>
              <a:gd name="connsiteY406" fmla="*/ 2558085 h 3065462"/>
              <a:gd name="connsiteX407" fmla="*/ 2034396 w 2712720"/>
              <a:gd name="connsiteY407" fmla="*/ 2558085 h 3065462"/>
              <a:gd name="connsiteX408" fmla="*/ 2034396 w 2712720"/>
              <a:gd name="connsiteY408" fmla="*/ 2531928 h 3065462"/>
              <a:gd name="connsiteX409" fmla="*/ 2059856 w 2712720"/>
              <a:gd name="connsiteY409" fmla="*/ 2488664 h 3065462"/>
              <a:gd name="connsiteX410" fmla="*/ 2038573 w 2712720"/>
              <a:gd name="connsiteY410" fmla="*/ 2488664 h 3065462"/>
              <a:gd name="connsiteX411" fmla="*/ 2025145 w 2712720"/>
              <a:gd name="connsiteY411" fmla="*/ 2516507 h 3065462"/>
              <a:gd name="connsiteX412" fmla="*/ 2011518 w 2712720"/>
              <a:gd name="connsiteY412" fmla="*/ 2488664 h 3065462"/>
              <a:gd name="connsiteX413" fmla="*/ 1947370 w 2712720"/>
              <a:gd name="connsiteY413" fmla="*/ 2488664 h 3065462"/>
              <a:gd name="connsiteX414" fmla="*/ 1947370 w 2712720"/>
              <a:gd name="connsiteY414" fmla="*/ 2558085 h 3065462"/>
              <a:gd name="connsiteX415" fmla="*/ 1994512 w 2712720"/>
              <a:gd name="connsiteY415" fmla="*/ 2558085 h 3065462"/>
              <a:gd name="connsiteX416" fmla="*/ 1994512 w 2712720"/>
              <a:gd name="connsiteY416" fmla="*/ 2544359 h 3065462"/>
              <a:gd name="connsiteX417" fmla="*/ 1965871 w 2712720"/>
              <a:gd name="connsiteY417" fmla="*/ 2544359 h 3065462"/>
              <a:gd name="connsiteX418" fmla="*/ 1965871 w 2712720"/>
              <a:gd name="connsiteY418" fmla="*/ 2488664 h 3065462"/>
              <a:gd name="connsiteX419" fmla="*/ 2375441 w 2712720"/>
              <a:gd name="connsiteY419" fmla="*/ 2487477 h 3065462"/>
              <a:gd name="connsiteX420" fmla="*/ 2345206 w 2712720"/>
              <a:gd name="connsiteY420" fmla="*/ 2508760 h 3065462"/>
              <a:gd name="connsiteX421" fmla="*/ 2378023 w 2712720"/>
              <a:gd name="connsiteY421" fmla="*/ 2538796 h 3065462"/>
              <a:gd name="connsiteX422" fmla="*/ 2366589 w 2712720"/>
              <a:gd name="connsiteY422" fmla="*/ 2545555 h 3065462"/>
              <a:gd name="connsiteX423" fmla="*/ 2347490 w 2712720"/>
              <a:gd name="connsiteY423" fmla="*/ 2540980 h 3065462"/>
              <a:gd name="connsiteX424" fmla="*/ 2347498 w 2712720"/>
              <a:gd name="connsiteY424" fmla="*/ 2540988 h 3065462"/>
              <a:gd name="connsiteX425" fmla="*/ 2345904 w 2712720"/>
              <a:gd name="connsiteY425" fmla="*/ 2556300 h 3065462"/>
              <a:gd name="connsiteX426" fmla="*/ 2366589 w 2712720"/>
              <a:gd name="connsiteY426" fmla="*/ 2559282 h 3065462"/>
              <a:gd name="connsiteX427" fmla="*/ 2397122 w 2712720"/>
              <a:gd name="connsiteY427" fmla="*/ 2536404 h 3065462"/>
              <a:gd name="connsiteX428" fmla="*/ 2364305 w 2712720"/>
              <a:gd name="connsiteY428" fmla="*/ 2507664 h 3065462"/>
              <a:gd name="connsiteX429" fmla="*/ 2376736 w 2712720"/>
              <a:gd name="connsiteY429" fmla="*/ 2501203 h 3065462"/>
              <a:gd name="connsiteX430" fmla="*/ 2392148 w 2712720"/>
              <a:gd name="connsiteY430" fmla="*/ 2504384 h 3065462"/>
              <a:gd name="connsiteX431" fmla="*/ 2393344 w 2712720"/>
              <a:gd name="connsiteY431" fmla="*/ 2490060 h 3065462"/>
              <a:gd name="connsiteX432" fmla="*/ 2375441 w 2712720"/>
              <a:gd name="connsiteY432" fmla="*/ 2487477 h 3065462"/>
              <a:gd name="connsiteX433" fmla="*/ 2090589 w 2712720"/>
              <a:gd name="connsiteY433" fmla="*/ 2487477 h 3065462"/>
              <a:gd name="connsiteX434" fmla="*/ 2060354 w 2712720"/>
              <a:gd name="connsiteY434" fmla="*/ 2508760 h 3065462"/>
              <a:gd name="connsiteX435" fmla="*/ 2093171 w 2712720"/>
              <a:gd name="connsiteY435" fmla="*/ 2538796 h 3065462"/>
              <a:gd name="connsiteX436" fmla="*/ 2081737 w 2712720"/>
              <a:gd name="connsiteY436" fmla="*/ 2545555 h 3065462"/>
              <a:gd name="connsiteX437" fmla="*/ 2062638 w 2712720"/>
              <a:gd name="connsiteY437" fmla="*/ 2540980 h 3065462"/>
              <a:gd name="connsiteX438" fmla="*/ 2062646 w 2712720"/>
              <a:gd name="connsiteY438" fmla="*/ 2540988 h 3065462"/>
              <a:gd name="connsiteX439" fmla="*/ 2061052 w 2712720"/>
              <a:gd name="connsiteY439" fmla="*/ 2556300 h 3065462"/>
              <a:gd name="connsiteX440" fmla="*/ 2081737 w 2712720"/>
              <a:gd name="connsiteY440" fmla="*/ 2559282 h 3065462"/>
              <a:gd name="connsiteX441" fmla="*/ 2112271 w 2712720"/>
              <a:gd name="connsiteY441" fmla="*/ 2536404 h 3065462"/>
              <a:gd name="connsiteX442" fmla="*/ 2079453 w 2712720"/>
              <a:gd name="connsiteY442" fmla="*/ 2507664 h 3065462"/>
              <a:gd name="connsiteX443" fmla="*/ 2091884 w 2712720"/>
              <a:gd name="connsiteY443" fmla="*/ 2501203 h 3065462"/>
              <a:gd name="connsiteX444" fmla="*/ 2107296 w 2712720"/>
              <a:gd name="connsiteY444" fmla="*/ 2504384 h 3065462"/>
              <a:gd name="connsiteX445" fmla="*/ 2108492 w 2712720"/>
              <a:gd name="connsiteY445" fmla="*/ 2490060 h 3065462"/>
              <a:gd name="connsiteX446" fmla="*/ 2090589 w 2712720"/>
              <a:gd name="connsiteY446" fmla="*/ 2487477 h 3065462"/>
              <a:gd name="connsiteX447" fmla="*/ 1560654 w 2712720"/>
              <a:gd name="connsiteY447" fmla="*/ 2486439 h 3065462"/>
              <a:gd name="connsiteX448" fmla="*/ 1560654 w 2712720"/>
              <a:gd name="connsiteY448" fmla="*/ 2588312 h 3065462"/>
              <a:gd name="connsiteX449" fmla="*/ 1560654 w 2712720"/>
              <a:gd name="connsiteY449" fmla="*/ 2588894 h 3065462"/>
              <a:gd name="connsiteX450" fmla="*/ 1560654 w 2712720"/>
              <a:gd name="connsiteY450" fmla="*/ 2785706 h 3065462"/>
              <a:gd name="connsiteX451" fmla="*/ 1594684 w 2712720"/>
              <a:gd name="connsiteY451" fmla="*/ 2809655 h 3065462"/>
              <a:gd name="connsiteX452" fmla="*/ 1675066 w 2712720"/>
              <a:gd name="connsiteY452" fmla="*/ 2809688 h 3065462"/>
              <a:gd name="connsiteX453" fmla="*/ 1710549 w 2712720"/>
              <a:gd name="connsiteY453" fmla="*/ 2829975 h 3065462"/>
              <a:gd name="connsiteX454" fmla="*/ 1714925 w 2712720"/>
              <a:gd name="connsiteY454" fmla="*/ 2829975 h 3065462"/>
              <a:gd name="connsiteX455" fmla="*/ 1750400 w 2712720"/>
              <a:gd name="connsiteY455" fmla="*/ 2809688 h 3065462"/>
              <a:gd name="connsiteX456" fmla="*/ 1830783 w 2712720"/>
              <a:gd name="connsiteY456" fmla="*/ 2809655 h 3065462"/>
              <a:gd name="connsiteX457" fmla="*/ 1864812 w 2712720"/>
              <a:gd name="connsiteY457" fmla="*/ 2785706 h 3065462"/>
              <a:gd name="connsiteX458" fmla="*/ 1864812 w 2712720"/>
              <a:gd name="connsiteY458" fmla="*/ 2588894 h 3065462"/>
              <a:gd name="connsiteX459" fmla="*/ 1864812 w 2712720"/>
              <a:gd name="connsiteY459" fmla="*/ 2588312 h 3065462"/>
              <a:gd name="connsiteX460" fmla="*/ 1864812 w 2712720"/>
              <a:gd name="connsiteY460" fmla="*/ 2486439 h 3065462"/>
              <a:gd name="connsiteX461" fmla="*/ 1864804 w 2712720"/>
              <a:gd name="connsiteY461" fmla="*/ 2486439 h 3065462"/>
              <a:gd name="connsiteX462" fmla="*/ 1574878 w 2712720"/>
              <a:gd name="connsiteY462" fmla="*/ 2467340 h 3065462"/>
              <a:gd name="connsiteX463" fmla="*/ 1574878 w 2712720"/>
              <a:gd name="connsiteY463" fmla="*/ 2479796 h 3065462"/>
              <a:gd name="connsiteX464" fmla="*/ 1850570 w 2712720"/>
              <a:gd name="connsiteY464" fmla="*/ 2479796 h 3065462"/>
              <a:gd name="connsiteX465" fmla="*/ 1850570 w 2712720"/>
              <a:gd name="connsiteY465" fmla="*/ 2467340 h 3065462"/>
              <a:gd name="connsiteX466" fmla="*/ 1760888 w 2712720"/>
              <a:gd name="connsiteY466" fmla="*/ 2448241 h 3065462"/>
              <a:gd name="connsiteX467" fmla="*/ 1760888 w 2712720"/>
              <a:gd name="connsiteY467" fmla="*/ 2460697 h 3065462"/>
              <a:gd name="connsiteX468" fmla="*/ 1843928 w 2712720"/>
              <a:gd name="connsiteY468" fmla="*/ 2460697 h 3065462"/>
              <a:gd name="connsiteX469" fmla="*/ 1843928 w 2712720"/>
              <a:gd name="connsiteY469" fmla="*/ 2448241 h 3065462"/>
              <a:gd name="connsiteX470" fmla="*/ 1671205 w 2712720"/>
              <a:gd name="connsiteY470" fmla="*/ 2448241 h 3065462"/>
              <a:gd name="connsiteX471" fmla="*/ 1671205 w 2712720"/>
              <a:gd name="connsiteY471" fmla="*/ 2460697 h 3065462"/>
              <a:gd name="connsiteX472" fmla="*/ 1754245 w 2712720"/>
              <a:gd name="connsiteY472" fmla="*/ 2460697 h 3065462"/>
              <a:gd name="connsiteX473" fmla="*/ 1754245 w 2712720"/>
              <a:gd name="connsiteY473" fmla="*/ 2448241 h 3065462"/>
              <a:gd name="connsiteX474" fmla="*/ 1581522 w 2712720"/>
              <a:gd name="connsiteY474" fmla="*/ 2448241 h 3065462"/>
              <a:gd name="connsiteX475" fmla="*/ 1581522 w 2712720"/>
              <a:gd name="connsiteY475" fmla="*/ 2460697 h 3065462"/>
              <a:gd name="connsiteX476" fmla="*/ 1664562 w 2712720"/>
              <a:gd name="connsiteY476" fmla="*/ 2460697 h 3065462"/>
              <a:gd name="connsiteX477" fmla="*/ 1664562 w 2712720"/>
              <a:gd name="connsiteY477" fmla="*/ 2448241 h 3065462"/>
              <a:gd name="connsiteX478" fmla="*/ 1805729 w 2712720"/>
              <a:gd name="connsiteY478" fmla="*/ 2429183 h 3065462"/>
              <a:gd name="connsiteX479" fmla="*/ 1805729 w 2712720"/>
              <a:gd name="connsiteY479" fmla="*/ 2441639 h 3065462"/>
              <a:gd name="connsiteX480" fmla="*/ 1843927 w 2712720"/>
              <a:gd name="connsiteY480" fmla="*/ 2441639 h 3065462"/>
              <a:gd name="connsiteX481" fmla="*/ 1843927 w 2712720"/>
              <a:gd name="connsiteY481" fmla="*/ 2429183 h 3065462"/>
              <a:gd name="connsiteX482" fmla="*/ 1626363 w 2712720"/>
              <a:gd name="connsiteY482" fmla="*/ 2429183 h 3065462"/>
              <a:gd name="connsiteX483" fmla="*/ 1626363 w 2712720"/>
              <a:gd name="connsiteY483" fmla="*/ 2441639 h 3065462"/>
              <a:gd name="connsiteX484" fmla="*/ 1709403 w 2712720"/>
              <a:gd name="connsiteY484" fmla="*/ 2441639 h 3065462"/>
              <a:gd name="connsiteX485" fmla="*/ 1709403 w 2712720"/>
              <a:gd name="connsiteY485" fmla="*/ 2429183 h 3065462"/>
              <a:gd name="connsiteX486" fmla="*/ 1581522 w 2712720"/>
              <a:gd name="connsiteY486" fmla="*/ 2429183 h 3065462"/>
              <a:gd name="connsiteX487" fmla="*/ 1581522 w 2712720"/>
              <a:gd name="connsiteY487" fmla="*/ 2441639 h 3065462"/>
              <a:gd name="connsiteX488" fmla="*/ 1619720 w 2712720"/>
              <a:gd name="connsiteY488" fmla="*/ 2441639 h 3065462"/>
              <a:gd name="connsiteX489" fmla="*/ 1619720 w 2712720"/>
              <a:gd name="connsiteY489" fmla="*/ 2429183 h 3065462"/>
              <a:gd name="connsiteX490" fmla="*/ 1716046 w 2712720"/>
              <a:gd name="connsiteY490" fmla="*/ 2429141 h 3065462"/>
              <a:gd name="connsiteX491" fmla="*/ 1716046 w 2712720"/>
              <a:gd name="connsiteY491" fmla="*/ 2441597 h 3065462"/>
              <a:gd name="connsiteX492" fmla="*/ 1799086 w 2712720"/>
              <a:gd name="connsiteY492" fmla="*/ 2441597 h 3065462"/>
              <a:gd name="connsiteX493" fmla="*/ 1799086 w 2712720"/>
              <a:gd name="connsiteY493" fmla="*/ 2429141 h 3065462"/>
              <a:gd name="connsiteX494" fmla="*/ 1760888 w 2712720"/>
              <a:gd name="connsiteY494" fmla="*/ 2410084 h 3065462"/>
              <a:gd name="connsiteX495" fmla="*/ 1760888 w 2712720"/>
              <a:gd name="connsiteY495" fmla="*/ 2422540 h 3065462"/>
              <a:gd name="connsiteX496" fmla="*/ 1843928 w 2712720"/>
              <a:gd name="connsiteY496" fmla="*/ 2422540 h 3065462"/>
              <a:gd name="connsiteX497" fmla="*/ 1843928 w 2712720"/>
              <a:gd name="connsiteY497" fmla="*/ 2410084 h 3065462"/>
              <a:gd name="connsiteX498" fmla="*/ 1671205 w 2712720"/>
              <a:gd name="connsiteY498" fmla="*/ 2410084 h 3065462"/>
              <a:gd name="connsiteX499" fmla="*/ 1671205 w 2712720"/>
              <a:gd name="connsiteY499" fmla="*/ 2422540 h 3065462"/>
              <a:gd name="connsiteX500" fmla="*/ 1754245 w 2712720"/>
              <a:gd name="connsiteY500" fmla="*/ 2422540 h 3065462"/>
              <a:gd name="connsiteX501" fmla="*/ 1754245 w 2712720"/>
              <a:gd name="connsiteY501" fmla="*/ 2410084 h 3065462"/>
              <a:gd name="connsiteX502" fmla="*/ 1581522 w 2712720"/>
              <a:gd name="connsiteY502" fmla="*/ 2410084 h 3065462"/>
              <a:gd name="connsiteX503" fmla="*/ 1581522 w 2712720"/>
              <a:gd name="connsiteY503" fmla="*/ 2422540 h 3065462"/>
              <a:gd name="connsiteX504" fmla="*/ 1664562 w 2712720"/>
              <a:gd name="connsiteY504" fmla="*/ 2422540 h 3065462"/>
              <a:gd name="connsiteX505" fmla="*/ 1664562 w 2712720"/>
              <a:gd name="connsiteY505" fmla="*/ 2410084 h 3065462"/>
              <a:gd name="connsiteX506" fmla="*/ 1800747 w 2712720"/>
              <a:gd name="connsiteY506" fmla="*/ 2387663 h 3065462"/>
              <a:gd name="connsiteX507" fmla="*/ 1784969 w 2712720"/>
              <a:gd name="connsiteY507" fmla="*/ 2403441 h 3065462"/>
              <a:gd name="connsiteX508" fmla="*/ 1837284 w 2712720"/>
              <a:gd name="connsiteY508" fmla="*/ 2403441 h 3065462"/>
              <a:gd name="connsiteX509" fmla="*/ 1821507 w 2712720"/>
              <a:gd name="connsiteY509" fmla="*/ 2387663 h 3065462"/>
              <a:gd name="connsiteX510" fmla="*/ 1735146 w 2712720"/>
              <a:gd name="connsiteY510" fmla="*/ 2387663 h 3065462"/>
              <a:gd name="connsiteX511" fmla="*/ 1719368 w 2712720"/>
              <a:gd name="connsiteY511" fmla="*/ 2403441 h 3065462"/>
              <a:gd name="connsiteX512" fmla="*/ 1771683 w 2712720"/>
              <a:gd name="connsiteY512" fmla="*/ 2403441 h 3065462"/>
              <a:gd name="connsiteX513" fmla="*/ 1755906 w 2712720"/>
              <a:gd name="connsiteY513" fmla="*/ 2387663 h 3065462"/>
              <a:gd name="connsiteX514" fmla="*/ 1669544 w 2712720"/>
              <a:gd name="connsiteY514" fmla="*/ 2387663 h 3065462"/>
              <a:gd name="connsiteX515" fmla="*/ 1653766 w 2712720"/>
              <a:gd name="connsiteY515" fmla="*/ 2403441 h 3065462"/>
              <a:gd name="connsiteX516" fmla="*/ 1706081 w 2712720"/>
              <a:gd name="connsiteY516" fmla="*/ 2403441 h 3065462"/>
              <a:gd name="connsiteX517" fmla="*/ 1690304 w 2712720"/>
              <a:gd name="connsiteY517" fmla="*/ 2387663 h 3065462"/>
              <a:gd name="connsiteX518" fmla="*/ 1603943 w 2712720"/>
              <a:gd name="connsiteY518" fmla="*/ 2387663 h 3065462"/>
              <a:gd name="connsiteX519" fmla="*/ 1588165 w 2712720"/>
              <a:gd name="connsiteY519" fmla="*/ 2403441 h 3065462"/>
              <a:gd name="connsiteX520" fmla="*/ 1640480 w 2712720"/>
              <a:gd name="connsiteY520" fmla="*/ 2403441 h 3065462"/>
              <a:gd name="connsiteX521" fmla="*/ 1624703 w 2712720"/>
              <a:gd name="connsiteY521" fmla="*/ 2387663 h 3065462"/>
              <a:gd name="connsiteX522" fmla="*/ 1819231 w 2712720"/>
              <a:gd name="connsiteY522" fmla="*/ 2351126 h 3065462"/>
              <a:gd name="connsiteX523" fmla="*/ 1819231 w 2712720"/>
              <a:gd name="connsiteY523" fmla="*/ 2363582 h 3065462"/>
              <a:gd name="connsiteX524" fmla="*/ 1825866 w 2712720"/>
              <a:gd name="connsiteY524" fmla="*/ 2370225 h 3065462"/>
              <a:gd name="connsiteX525" fmla="*/ 1825866 w 2712720"/>
              <a:gd name="connsiteY525" fmla="*/ 2383462 h 3065462"/>
              <a:gd name="connsiteX526" fmla="*/ 1843927 w 2712720"/>
              <a:gd name="connsiteY526" fmla="*/ 2401523 h 3065462"/>
              <a:gd name="connsiteX527" fmla="*/ 1861988 w 2712720"/>
              <a:gd name="connsiteY527" fmla="*/ 2383462 h 3065462"/>
              <a:gd name="connsiteX528" fmla="*/ 1861988 w 2712720"/>
              <a:gd name="connsiteY528" fmla="*/ 2370225 h 3065462"/>
              <a:gd name="connsiteX529" fmla="*/ 1868631 w 2712720"/>
              <a:gd name="connsiteY529" fmla="*/ 2363582 h 3065462"/>
              <a:gd name="connsiteX530" fmla="*/ 1868631 w 2712720"/>
              <a:gd name="connsiteY530" fmla="*/ 2351126 h 3065462"/>
              <a:gd name="connsiteX531" fmla="*/ 1856599 w 2712720"/>
              <a:gd name="connsiteY531" fmla="*/ 2351126 h 3065462"/>
              <a:gd name="connsiteX532" fmla="*/ 1856599 w 2712720"/>
              <a:gd name="connsiteY532" fmla="*/ 2360260 h 3065462"/>
              <a:gd name="connsiteX533" fmla="*/ 1849947 w 2712720"/>
              <a:gd name="connsiteY533" fmla="*/ 2360260 h 3065462"/>
              <a:gd name="connsiteX534" fmla="*/ 1849947 w 2712720"/>
              <a:gd name="connsiteY534" fmla="*/ 2351126 h 3065462"/>
              <a:gd name="connsiteX535" fmla="*/ 1837907 w 2712720"/>
              <a:gd name="connsiteY535" fmla="*/ 2351126 h 3065462"/>
              <a:gd name="connsiteX536" fmla="*/ 1837907 w 2712720"/>
              <a:gd name="connsiteY536" fmla="*/ 2360260 h 3065462"/>
              <a:gd name="connsiteX537" fmla="*/ 1831263 w 2712720"/>
              <a:gd name="connsiteY537" fmla="*/ 2360260 h 3065462"/>
              <a:gd name="connsiteX538" fmla="*/ 1831263 w 2712720"/>
              <a:gd name="connsiteY538" fmla="*/ 2351126 h 3065462"/>
              <a:gd name="connsiteX539" fmla="*/ 1753314 w 2712720"/>
              <a:gd name="connsiteY539" fmla="*/ 2351126 h 3065462"/>
              <a:gd name="connsiteX540" fmla="*/ 1753314 w 2712720"/>
              <a:gd name="connsiteY540" fmla="*/ 2363582 h 3065462"/>
              <a:gd name="connsiteX541" fmla="*/ 1759949 w 2712720"/>
              <a:gd name="connsiteY541" fmla="*/ 2370225 h 3065462"/>
              <a:gd name="connsiteX542" fmla="*/ 1759949 w 2712720"/>
              <a:gd name="connsiteY542" fmla="*/ 2383462 h 3065462"/>
              <a:gd name="connsiteX543" fmla="*/ 1778010 w 2712720"/>
              <a:gd name="connsiteY543" fmla="*/ 2401523 h 3065462"/>
              <a:gd name="connsiteX544" fmla="*/ 1796071 w 2712720"/>
              <a:gd name="connsiteY544" fmla="*/ 2383462 h 3065462"/>
              <a:gd name="connsiteX545" fmla="*/ 1796071 w 2712720"/>
              <a:gd name="connsiteY545" fmla="*/ 2370225 h 3065462"/>
              <a:gd name="connsiteX546" fmla="*/ 1802714 w 2712720"/>
              <a:gd name="connsiteY546" fmla="*/ 2363582 h 3065462"/>
              <a:gd name="connsiteX547" fmla="*/ 1802714 w 2712720"/>
              <a:gd name="connsiteY547" fmla="*/ 2351126 h 3065462"/>
              <a:gd name="connsiteX548" fmla="*/ 1790682 w 2712720"/>
              <a:gd name="connsiteY548" fmla="*/ 2351126 h 3065462"/>
              <a:gd name="connsiteX549" fmla="*/ 1790682 w 2712720"/>
              <a:gd name="connsiteY549" fmla="*/ 2360260 h 3065462"/>
              <a:gd name="connsiteX550" fmla="*/ 1784030 w 2712720"/>
              <a:gd name="connsiteY550" fmla="*/ 2360260 h 3065462"/>
              <a:gd name="connsiteX551" fmla="*/ 1784030 w 2712720"/>
              <a:gd name="connsiteY551" fmla="*/ 2351126 h 3065462"/>
              <a:gd name="connsiteX552" fmla="*/ 1771998 w 2712720"/>
              <a:gd name="connsiteY552" fmla="*/ 2351126 h 3065462"/>
              <a:gd name="connsiteX553" fmla="*/ 1771998 w 2712720"/>
              <a:gd name="connsiteY553" fmla="*/ 2360260 h 3065462"/>
              <a:gd name="connsiteX554" fmla="*/ 1765355 w 2712720"/>
              <a:gd name="connsiteY554" fmla="*/ 2360260 h 3065462"/>
              <a:gd name="connsiteX555" fmla="*/ 1765355 w 2712720"/>
              <a:gd name="connsiteY555" fmla="*/ 2351126 h 3065462"/>
              <a:gd name="connsiteX556" fmla="*/ 1688028 w 2712720"/>
              <a:gd name="connsiteY556" fmla="*/ 2351126 h 3065462"/>
              <a:gd name="connsiteX557" fmla="*/ 1688028 w 2712720"/>
              <a:gd name="connsiteY557" fmla="*/ 2363582 h 3065462"/>
              <a:gd name="connsiteX558" fmla="*/ 1694663 w 2712720"/>
              <a:gd name="connsiteY558" fmla="*/ 2370225 h 3065462"/>
              <a:gd name="connsiteX559" fmla="*/ 1694663 w 2712720"/>
              <a:gd name="connsiteY559" fmla="*/ 2383462 h 3065462"/>
              <a:gd name="connsiteX560" fmla="*/ 1712724 w 2712720"/>
              <a:gd name="connsiteY560" fmla="*/ 2401523 h 3065462"/>
              <a:gd name="connsiteX561" fmla="*/ 1730785 w 2712720"/>
              <a:gd name="connsiteY561" fmla="*/ 2383462 h 3065462"/>
              <a:gd name="connsiteX562" fmla="*/ 1730785 w 2712720"/>
              <a:gd name="connsiteY562" fmla="*/ 2370225 h 3065462"/>
              <a:gd name="connsiteX563" fmla="*/ 1737428 w 2712720"/>
              <a:gd name="connsiteY563" fmla="*/ 2363582 h 3065462"/>
              <a:gd name="connsiteX564" fmla="*/ 1737428 w 2712720"/>
              <a:gd name="connsiteY564" fmla="*/ 2351126 h 3065462"/>
              <a:gd name="connsiteX565" fmla="*/ 1725396 w 2712720"/>
              <a:gd name="connsiteY565" fmla="*/ 2351126 h 3065462"/>
              <a:gd name="connsiteX566" fmla="*/ 1725396 w 2712720"/>
              <a:gd name="connsiteY566" fmla="*/ 2360260 h 3065462"/>
              <a:gd name="connsiteX567" fmla="*/ 1718744 w 2712720"/>
              <a:gd name="connsiteY567" fmla="*/ 2360260 h 3065462"/>
              <a:gd name="connsiteX568" fmla="*/ 1718744 w 2712720"/>
              <a:gd name="connsiteY568" fmla="*/ 2351126 h 3065462"/>
              <a:gd name="connsiteX569" fmla="*/ 1706704 w 2712720"/>
              <a:gd name="connsiteY569" fmla="*/ 2351126 h 3065462"/>
              <a:gd name="connsiteX570" fmla="*/ 1706704 w 2712720"/>
              <a:gd name="connsiteY570" fmla="*/ 2360260 h 3065462"/>
              <a:gd name="connsiteX571" fmla="*/ 1700060 w 2712720"/>
              <a:gd name="connsiteY571" fmla="*/ 2360260 h 3065462"/>
              <a:gd name="connsiteX572" fmla="*/ 1700060 w 2712720"/>
              <a:gd name="connsiteY572" fmla="*/ 2351126 h 3065462"/>
              <a:gd name="connsiteX573" fmla="*/ 1622743 w 2712720"/>
              <a:gd name="connsiteY573" fmla="*/ 2351126 h 3065462"/>
              <a:gd name="connsiteX574" fmla="*/ 1622743 w 2712720"/>
              <a:gd name="connsiteY574" fmla="*/ 2363582 h 3065462"/>
              <a:gd name="connsiteX575" fmla="*/ 1629370 w 2712720"/>
              <a:gd name="connsiteY575" fmla="*/ 2370225 h 3065462"/>
              <a:gd name="connsiteX576" fmla="*/ 1629370 w 2712720"/>
              <a:gd name="connsiteY576" fmla="*/ 2383462 h 3065462"/>
              <a:gd name="connsiteX577" fmla="*/ 1647431 w 2712720"/>
              <a:gd name="connsiteY577" fmla="*/ 2401523 h 3065462"/>
              <a:gd name="connsiteX578" fmla="*/ 1665500 w 2712720"/>
              <a:gd name="connsiteY578" fmla="*/ 2383462 h 3065462"/>
              <a:gd name="connsiteX579" fmla="*/ 1665500 w 2712720"/>
              <a:gd name="connsiteY579" fmla="*/ 2370225 h 3065462"/>
              <a:gd name="connsiteX580" fmla="*/ 1672135 w 2712720"/>
              <a:gd name="connsiteY580" fmla="*/ 2363582 h 3065462"/>
              <a:gd name="connsiteX581" fmla="*/ 1672135 w 2712720"/>
              <a:gd name="connsiteY581" fmla="*/ 2351126 h 3065462"/>
              <a:gd name="connsiteX582" fmla="*/ 1660103 w 2712720"/>
              <a:gd name="connsiteY582" fmla="*/ 2351126 h 3065462"/>
              <a:gd name="connsiteX583" fmla="*/ 1660103 w 2712720"/>
              <a:gd name="connsiteY583" fmla="*/ 2360260 h 3065462"/>
              <a:gd name="connsiteX584" fmla="*/ 1653451 w 2712720"/>
              <a:gd name="connsiteY584" fmla="*/ 2360260 h 3065462"/>
              <a:gd name="connsiteX585" fmla="*/ 1653451 w 2712720"/>
              <a:gd name="connsiteY585" fmla="*/ 2351126 h 3065462"/>
              <a:gd name="connsiteX586" fmla="*/ 1641419 w 2712720"/>
              <a:gd name="connsiteY586" fmla="*/ 2351126 h 3065462"/>
              <a:gd name="connsiteX587" fmla="*/ 1641419 w 2712720"/>
              <a:gd name="connsiteY587" fmla="*/ 2360260 h 3065462"/>
              <a:gd name="connsiteX588" fmla="*/ 1634775 w 2712720"/>
              <a:gd name="connsiteY588" fmla="*/ 2360260 h 3065462"/>
              <a:gd name="connsiteX589" fmla="*/ 1634775 w 2712720"/>
              <a:gd name="connsiteY589" fmla="*/ 2351126 h 3065462"/>
              <a:gd name="connsiteX590" fmla="*/ 1556826 w 2712720"/>
              <a:gd name="connsiteY590" fmla="*/ 2351126 h 3065462"/>
              <a:gd name="connsiteX591" fmla="*/ 1556826 w 2712720"/>
              <a:gd name="connsiteY591" fmla="*/ 2363582 h 3065462"/>
              <a:gd name="connsiteX592" fmla="*/ 1563461 w 2712720"/>
              <a:gd name="connsiteY592" fmla="*/ 2370225 h 3065462"/>
              <a:gd name="connsiteX593" fmla="*/ 1563461 w 2712720"/>
              <a:gd name="connsiteY593" fmla="*/ 2383462 h 3065462"/>
              <a:gd name="connsiteX594" fmla="*/ 1581522 w 2712720"/>
              <a:gd name="connsiteY594" fmla="*/ 2401523 h 3065462"/>
              <a:gd name="connsiteX595" fmla="*/ 1599583 w 2712720"/>
              <a:gd name="connsiteY595" fmla="*/ 2383462 h 3065462"/>
              <a:gd name="connsiteX596" fmla="*/ 1599583 w 2712720"/>
              <a:gd name="connsiteY596" fmla="*/ 2370225 h 3065462"/>
              <a:gd name="connsiteX597" fmla="*/ 1606226 w 2712720"/>
              <a:gd name="connsiteY597" fmla="*/ 2363582 h 3065462"/>
              <a:gd name="connsiteX598" fmla="*/ 1606226 w 2712720"/>
              <a:gd name="connsiteY598" fmla="*/ 2351126 h 3065462"/>
              <a:gd name="connsiteX599" fmla="*/ 1594194 w 2712720"/>
              <a:gd name="connsiteY599" fmla="*/ 2351126 h 3065462"/>
              <a:gd name="connsiteX600" fmla="*/ 1594194 w 2712720"/>
              <a:gd name="connsiteY600" fmla="*/ 2360260 h 3065462"/>
              <a:gd name="connsiteX601" fmla="*/ 1587542 w 2712720"/>
              <a:gd name="connsiteY601" fmla="*/ 2360260 h 3065462"/>
              <a:gd name="connsiteX602" fmla="*/ 1587542 w 2712720"/>
              <a:gd name="connsiteY602" fmla="*/ 2351126 h 3065462"/>
              <a:gd name="connsiteX603" fmla="*/ 1575502 w 2712720"/>
              <a:gd name="connsiteY603" fmla="*/ 2351126 h 3065462"/>
              <a:gd name="connsiteX604" fmla="*/ 1575502 w 2712720"/>
              <a:gd name="connsiteY604" fmla="*/ 2360260 h 3065462"/>
              <a:gd name="connsiteX605" fmla="*/ 1568858 w 2712720"/>
              <a:gd name="connsiteY605" fmla="*/ 2360260 h 3065462"/>
              <a:gd name="connsiteX606" fmla="*/ 1568858 w 2712720"/>
              <a:gd name="connsiteY606" fmla="*/ 2351126 h 3065462"/>
              <a:gd name="connsiteX607" fmla="*/ 0 w 2712720"/>
              <a:gd name="connsiteY607" fmla="*/ 0 h 3065462"/>
              <a:gd name="connsiteX608" fmla="*/ 2712720 w 2712720"/>
              <a:gd name="connsiteY608" fmla="*/ 0 h 3065462"/>
              <a:gd name="connsiteX609" fmla="*/ 2712720 w 2712720"/>
              <a:gd name="connsiteY609" fmla="*/ 3065462 h 3065462"/>
              <a:gd name="connsiteX610" fmla="*/ 0 w 2712720"/>
              <a:gd name="connsiteY610" fmla="*/ 3065462 h 306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2712720" h="3065462">
                <a:moveTo>
                  <a:pt x="1759991" y="2746088"/>
                </a:moveTo>
                <a:cubicBezTo>
                  <a:pt x="1760722" y="2747076"/>
                  <a:pt x="1761851" y="2748496"/>
                  <a:pt x="1762848" y="2749650"/>
                </a:cubicBezTo>
                <a:cubicBezTo>
                  <a:pt x="1762848" y="2749650"/>
                  <a:pt x="1761602" y="2750804"/>
                  <a:pt x="1760963" y="2751826"/>
                </a:cubicBezTo>
                <a:lnTo>
                  <a:pt x="1760954" y="2751826"/>
                </a:lnTo>
                <a:cubicBezTo>
                  <a:pt x="1760523" y="2752507"/>
                  <a:pt x="1759676" y="2753877"/>
                  <a:pt x="1759468" y="2754251"/>
                </a:cubicBezTo>
                <a:cubicBezTo>
                  <a:pt x="1758662" y="2753354"/>
                  <a:pt x="1757749" y="2752208"/>
                  <a:pt x="1756960" y="2751245"/>
                </a:cubicBezTo>
                <a:cubicBezTo>
                  <a:pt x="1757658" y="2749874"/>
                  <a:pt x="1759152" y="2747267"/>
                  <a:pt x="1759991" y="2746088"/>
                </a:cubicBezTo>
                <a:close/>
                <a:moveTo>
                  <a:pt x="1665442" y="2746088"/>
                </a:moveTo>
                <a:cubicBezTo>
                  <a:pt x="1666281" y="2747267"/>
                  <a:pt x="1667775" y="2749874"/>
                  <a:pt x="1668473" y="2751245"/>
                </a:cubicBezTo>
                <a:cubicBezTo>
                  <a:pt x="1667684" y="2752208"/>
                  <a:pt x="1666762" y="2753362"/>
                  <a:pt x="1665965" y="2754251"/>
                </a:cubicBezTo>
                <a:lnTo>
                  <a:pt x="1665957" y="2754251"/>
                </a:lnTo>
                <a:cubicBezTo>
                  <a:pt x="1665749" y="2753877"/>
                  <a:pt x="1664894" y="2752507"/>
                  <a:pt x="1664470" y="2751826"/>
                </a:cubicBezTo>
                <a:cubicBezTo>
                  <a:pt x="1663823" y="2750804"/>
                  <a:pt x="1662585" y="2749650"/>
                  <a:pt x="1662585" y="2749650"/>
                </a:cubicBezTo>
                <a:cubicBezTo>
                  <a:pt x="1663582" y="2748496"/>
                  <a:pt x="1664711" y="2747076"/>
                  <a:pt x="1665442" y="2746088"/>
                </a:cubicBezTo>
                <a:close/>
                <a:moveTo>
                  <a:pt x="1750969" y="2743225"/>
                </a:moveTo>
                <a:lnTo>
                  <a:pt x="1750973" y="2743231"/>
                </a:lnTo>
                <a:lnTo>
                  <a:pt x="1750965" y="2743231"/>
                </a:lnTo>
                <a:close/>
                <a:moveTo>
                  <a:pt x="1674439" y="2743225"/>
                </a:moveTo>
                <a:lnTo>
                  <a:pt x="1674443" y="2743231"/>
                </a:lnTo>
                <a:lnTo>
                  <a:pt x="1674435" y="2743231"/>
                </a:lnTo>
                <a:close/>
                <a:moveTo>
                  <a:pt x="1755906" y="2740640"/>
                </a:moveTo>
                <a:cubicBezTo>
                  <a:pt x="1756753" y="2741886"/>
                  <a:pt x="1757658" y="2743032"/>
                  <a:pt x="1758463" y="2744103"/>
                </a:cubicBezTo>
                <a:cubicBezTo>
                  <a:pt x="1758463" y="2744103"/>
                  <a:pt x="1757301" y="2745257"/>
                  <a:pt x="1756445" y="2746686"/>
                </a:cubicBezTo>
                <a:cubicBezTo>
                  <a:pt x="1756288" y="2746943"/>
                  <a:pt x="1755225" y="2748512"/>
                  <a:pt x="1755025" y="2748861"/>
                </a:cubicBezTo>
                <a:cubicBezTo>
                  <a:pt x="1754212" y="2747807"/>
                  <a:pt x="1753431" y="2746744"/>
                  <a:pt x="1752675" y="2745681"/>
                </a:cubicBezTo>
                <a:cubicBezTo>
                  <a:pt x="1753381" y="2744294"/>
                  <a:pt x="1755050" y="2741828"/>
                  <a:pt x="1755906" y="2740640"/>
                </a:cubicBezTo>
                <a:close/>
                <a:moveTo>
                  <a:pt x="1669511" y="2740640"/>
                </a:moveTo>
                <a:cubicBezTo>
                  <a:pt x="1670366" y="2741828"/>
                  <a:pt x="1672027" y="2744294"/>
                  <a:pt x="1672741" y="2745681"/>
                </a:cubicBezTo>
                <a:cubicBezTo>
                  <a:pt x="1671994" y="2746744"/>
                  <a:pt x="1671205" y="2747807"/>
                  <a:pt x="1670391" y="2748861"/>
                </a:cubicBezTo>
                <a:cubicBezTo>
                  <a:pt x="1670192" y="2748512"/>
                  <a:pt x="1669129" y="2746943"/>
                  <a:pt x="1668971" y="2746686"/>
                </a:cubicBezTo>
                <a:cubicBezTo>
                  <a:pt x="1668108" y="2745249"/>
                  <a:pt x="1666953" y="2744103"/>
                  <a:pt x="1666953" y="2744103"/>
                </a:cubicBezTo>
                <a:cubicBezTo>
                  <a:pt x="1667759" y="2743032"/>
                  <a:pt x="1668664" y="2741886"/>
                  <a:pt x="1669511" y="2740640"/>
                </a:cubicBezTo>
                <a:close/>
                <a:moveTo>
                  <a:pt x="1786664" y="2735327"/>
                </a:moveTo>
                <a:lnTo>
                  <a:pt x="1790143" y="2740740"/>
                </a:lnTo>
                <a:lnTo>
                  <a:pt x="1785077" y="2741130"/>
                </a:lnTo>
                <a:cubicBezTo>
                  <a:pt x="1784023" y="2739544"/>
                  <a:pt x="1782769" y="2737352"/>
                  <a:pt x="1782071" y="2735650"/>
                </a:cubicBezTo>
                <a:close/>
                <a:moveTo>
                  <a:pt x="1638761" y="2735327"/>
                </a:moveTo>
                <a:lnTo>
                  <a:pt x="1643353" y="2735650"/>
                </a:lnTo>
                <a:cubicBezTo>
                  <a:pt x="1642656" y="2737352"/>
                  <a:pt x="1641402" y="2739544"/>
                  <a:pt x="1640347" y="2741130"/>
                </a:cubicBezTo>
                <a:lnTo>
                  <a:pt x="1635282" y="2740740"/>
                </a:lnTo>
                <a:close/>
                <a:moveTo>
                  <a:pt x="1786664" y="2735326"/>
                </a:moveTo>
                <a:lnTo>
                  <a:pt x="1786672" y="2735326"/>
                </a:lnTo>
                <a:lnTo>
                  <a:pt x="1786664" y="2735327"/>
                </a:lnTo>
                <a:close/>
                <a:moveTo>
                  <a:pt x="1638753" y="2735326"/>
                </a:moveTo>
                <a:lnTo>
                  <a:pt x="1638761" y="2735326"/>
                </a:lnTo>
                <a:lnTo>
                  <a:pt x="1638761" y="2735327"/>
                </a:lnTo>
                <a:close/>
                <a:moveTo>
                  <a:pt x="1752102" y="2734562"/>
                </a:moveTo>
                <a:cubicBezTo>
                  <a:pt x="1752858" y="2735890"/>
                  <a:pt x="1753639" y="2737061"/>
                  <a:pt x="1754544" y="2738465"/>
                </a:cubicBezTo>
                <a:cubicBezTo>
                  <a:pt x="1754544" y="2738465"/>
                  <a:pt x="1753232" y="2739793"/>
                  <a:pt x="1752451" y="2740981"/>
                </a:cubicBezTo>
                <a:lnTo>
                  <a:pt x="1750969" y="2743225"/>
                </a:lnTo>
                <a:lnTo>
                  <a:pt x="1748872" y="2739810"/>
                </a:lnTo>
                <a:cubicBezTo>
                  <a:pt x="1749578" y="2738357"/>
                  <a:pt x="1751255" y="2735749"/>
                  <a:pt x="1752102" y="2734562"/>
                </a:cubicBezTo>
                <a:close/>
                <a:moveTo>
                  <a:pt x="1673306" y="2734562"/>
                </a:moveTo>
                <a:cubicBezTo>
                  <a:pt x="1674161" y="2735749"/>
                  <a:pt x="1675830" y="2738357"/>
                  <a:pt x="1676536" y="2739810"/>
                </a:cubicBezTo>
                <a:lnTo>
                  <a:pt x="1674439" y="2743225"/>
                </a:lnTo>
                <a:lnTo>
                  <a:pt x="1672957" y="2740981"/>
                </a:lnTo>
                <a:cubicBezTo>
                  <a:pt x="1672176" y="2739793"/>
                  <a:pt x="1670864" y="2738465"/>
                  <a:pt x="1670864" y="2738465"/>
                </a:cubicBezTo>
                <a:cubicBezTo>
                  <a:pt x="1671770" y="2737061"/>
                  <a:pt x="1672550" y="2735890"/>
                  <a:pt x="1673306" y="2734562"/>
                </a:cubicBezTo>
                <a:close/>
                <a:moveTo>
                  <a:pt x="1783450" y="2728658"/>
                </a:moveTo>
                <a:lnTo>
                  <a:pt x="1783458" y="2728658"/>
                </a:lnTo>
                <a:cubicBezTo>
                  <a:pt x="1784023" y="2729961"/>
                  <a:pt x="1784845" y="2731606"/>
                  <a:pt x="1785767" y="2733366"/>
                </a:cubicBezTo>
                <a:lnTo>
                  <a:pt x="1781390" y="2733657"/>
                </a:lnTo>
                <a:cubicBezTo>
                  <a:pt x="1780942" y="2732519"/>
                  <a:pt x="1780178" y="2730393"/>
                  <a:pt x="1779713" y="2728732"/>
                </a:cubicBezTo>
                <a:close/>
                <a:moveTo>
                  <a:pt x="1641950" y="2728658"/>
                </a:moveTo>
                <a:lnTo>
                  <a:pt x="1645687" y="2728732"/>
                </a:lnTo>
                <a:lnTo>
                  <a:pt x="1645695" y="2728732"/>
                </a:lnTo>
                <a:cubicBezTo>
                  <a:pt x="1645230" y="2730393"/>
                  <a:pt x="1644466" y="2732519"/>
                  <a:pt x="1644018" y="2733657"/>
                </a:cubicBezTo>
                <a:lnTo>
                  <a:pt x="1639641" y="2733366"/>
                </a:lnTo>
                <a:cubicBezTo>
                  <a:pt x="1640563" y="2731606"/>
                  <a:pt x="1641394" y="2729961"/>
                  <a:pt x="1641950" y="2728658"/>
                </a:cubicBezTo>
                <a:close/>
                <a:moveTo>
                  <a:pt x="1780950" y="2721491"/>
                </a:moveTo>
                <a:cubicBezTo>
                  <a:pt x="1781349" y="2723160"/>
                  <a:pt x="1781814" y="2724713"/>
                  <a:pt x="1782586" y="2726557"/>
                </a:cubicBezTo>
                <a:lnTo>
                  <a:pt x="1779223" y="2726490"/>
                </a:lnTo>
                <a:cubicBezTo>
                  <a:pt x="1778808" y="2725128"/>
                  <a:pt x="1778368" y="2723518"/>
                  <a:pt x="1778160" y="2721666"/>
                </a:cubicBezTo>
                <a:close/>
                <a:moveTo>
                  <a:pt x="1644466" y="2721491"/>
                </a:moveTo>
                <a:lnTo>
                  <a:pt x="1647256" y="2721666"/>
                </a:lnTo>
                <a:cubicBezTo>
                  <a:pt x="1647049" y="2723518"/>
                  <a:pt x="1646617" y="2725128"/>
                  <a:pt x="1646193" y="2726490"/>
                </a:cubicBezTo>
                <a:lnTo>
                  <a:pt x="1642830" y="2726557"/>
                </a:lnTo>
                <a:cubicBezTo>
                  <a:pt x="1643602" y="2724713"/>
                  <a:pt x="1644068" y="2723160"/>
                  <a:pt x="1644466" y="2721491"/>
                </a:cubicBezTo>
                <a:close/>
                <a:moveTo>
                  <a:pt x="1730620" y="2680312"/>
                </a:moveTo>
                <a:cubicBezTo>
                  <a:pt x="1732762" y="2681184"/>
                  <a:pt x="1736740" y="2681433"/>
                  <a:pt x="1739754" y="2681209"/>
                </a:cubicBezTo>
                <a:cubicBezTo>
                  <a:pt x="1739937" y="2681192"/>
                  <a:pt x="1740086" y="2681342"/>
                  <a:pt x="1740086" y="2681524"/>
                </a:cubicBezTo>
                <a:cubicBezTo>
                  <a:pt x="1740086" y="2685103"/>
                  <a:pt x="1739995" y="2688118"/>
                  <a:pt x="1740311" y="2691896"/>
                </a:cubicBezTo>
                <a:cubicBezTo>
                  <a:pt x="1740394" y="2692892"/>
                  <a:pt x="1739788" y="2693839"/>
                  <a:pt x="1738833" y="2694138"/>
                </a:cubicBezTo>
                <a:cubicBezTo>
                  <a:pt x="1735669" y="2695143"/>
                  <a:pt x="1732505" y="2695815"/>
                  <a:pt x="1731467" y="2696031"/>
                </a:cubicBezTo>
                <a:cubicBezTo>
                  <a:pt x="1731276" y="2696073"/>
                  <a:pt x="1731093" y="2695932"/>
                  <a:pt x="1731068" y="2695741"/>
                </a:cubicBezTo>
                <a:cubicBezTo>
                  <a:pt x="1730512" y="2690219"/>
                  <a:pt x="1730570" y="2684198"/>
                  <a:pt x="1730620" y="2680312"/>
                </a:cubicBezTo>
                <a:close/>
                <a:moveTo>
                  <a:pt x="1694797" y="2680304"/>
                </a:moveTo>
                <a:cubicBezTo>
                  <a:pt x="1694846" y="2684190"/>
                  <a:pt x="1694904" y="2690210"/>
                  <a:pt x="1694348" y="2695732"/>
                </a:cubicBezTo>
                <a:cubicBezTo>
                  <a:pt x="1694332" y="2695932"/>
                  <a:pt x="1694149" y="2696065"/>
                  <a:pt x="1693950" y="2696023"/>
                </a:cubicBezTo>
                <a:cubicBezTo>
                  <a:pt x="1692903" y="2695807"/>
                  <a:pt x="1689748" y="2695134"/>
                  <a:pt x="1686584" y="2694130"/>
                </a:cubicBezTo>
                <a:cubicBezTo>
                  <a:pt x="1685629" y="2693831"/>
                  <a:pt x="1685014" y="2692884"/>
                  <a:pt x="1685106" y="2691888"/>
                </a:cubicBezTo>
                <a:cubicBezTo>
                  <a:pt x="1685430" y="2688109"/>
                  <a:pt x="1685338" y="2685095"/>
                  <a:pt x="1685330" y="2681516"/>
                </a:cubicBezTo>
                <a:cubicBezTo>
                  <a:pt x="1685330" y="2681333"/>
                  <a:pt x="1685479" y="2681184"/>
                  <a:pt x="1685662" y="2681200"/>
                </a:cubicBezTo>
                <a:cubicBezTo>
                  <a:pt x="1688677" y="2681416"/>
                  <a:pt x="1692654" y="2681167"/>
                  <a:pt x="1694797" y="2680304"/>
                </a:cubicBezTo>
                <a:close/>
                <a:moveTo>
                  <a:pt x="1782844" y="2667466"/>
                </a:moveTo>
                <a:cubicBezTo>
                  <a:pt x="1783259" y="2667308"/>
                  <a:pt x="1783716" y="2667532"/>
                  <a:pt x="1784089" y="2667773"/>
                </a:cubicBezTo>
                <a:cubicBezTo>
                  <a:pt x="1785941" y="2668985"/>
                  <a:pt x="1787378" y="2670820"/>
                  <a:pt x="1788142" y="2672896"/>
                </a:cubicBezTo>
                <a:cubicBezTo>
                  <a:pt x="1788939" y="2675064"/>
                  <a:pt x="1789371" y="2677339"/>
                  <a:pt x="1788640" y="2679598"/>
                </a:cubicBezTo>
                <a:cubicBezTo>
                  <a:pt x="1788507" y="2680021"/>
                  <a:pt x="1788291" y="2680470"/>
                  <a:pt x="1787884" y="2680636"/>
                </a:cubicBezTo>
                <a:cubicBezTo>
                  <a:pt x="1787444" y="2680810"/>
                  <a:pt x="1786954" y="2680586"/>
                  <a:pt x="1786547" y="2680337"/>
                </a:cubicBezTo>
                <a:cubicBezTo>
                  <a:pt x="1784754" y="2679232"/>
                  <a:pt x="1783774" y="2677538"/>
                  <a:pt x="1782354" y="2676069"/>
                </a:cubicBezTo>
                <a:lnTo>
                  <a:pt x="1782362" y="2676060"/>
                </a:lnTo>
                <a:cubicBezTo>
                  <a:pt x="1781407" y="2675064"/>
                  <a:pt x="1780444" y="2674067"/>
                  <a:pt x="1779489" y="2673079"/>
                </a:cubicBezTo>
                <a:cubicBezTo>
                  <a:pt x="1779115" y="2672672"/>
                  <a:pt x="1779124" y="2672157"/>
                  <a:pt x="1779298" y="2671676"/>
                </a:cubicBezTo>
                <a:cubicBezTo>
                  <a:pt x="1779414" y="2671344"/>
                  <a:pt x="1779613" y="2671028"/>
                  <a:pt x="1779813" y="2670779"/>
                </a:cubicBezTo>
                <a:cubicBezTo>
                  <a:pt x="1780602" y="2669807"/>
                  <a:pt x="1781465" y="2668877"/>
                  <a:pt x="1782287" y="2667931"/>
                </a:cubicBezTo>
                <a:cubicBezTo>
                  <a:pt x="1782445" y="2667748"/>
                  <a:pt x="1782619" y="2667549"/>
                  <a:pt x="1782844" y="2667466"/>
                </a:cubicBezTo>
                <a:close/>
                <a:moveTo>
                  <a:pt x="1642564" y="2667457"/>
                </a:moveTo>
                <a:cubicBezTo>
                  <a:pt x="1642797" y="2667549"/>
                  <a:pt x="1642963" y="2667740"/>
                  <a:pt x="1643121" y="2667922"/>
                </a:cubicBezTo>
                <a:cubicBezTo>
                  <a:pt x="1643943" y="2668869"/>
                  <a:pt x="1644798" y="2669799"/>
                  <a:pt x="1645595" y="2670771"/>
                </a:cubicBezTo>
                <a:cubicBezTo>
                  <a:pt x="1645795" y="2671020"/>
                  <a:pt x="1645994" y="2671335"/>
                  <a:pt x="1646110" y="2671667"/>
                </a:cubicBezTo>
                <a:cubicBezTo>
                  <a:pt x="1646285" y="2672149"/>
                  <a:pt x="1646285" y="2672664"/>
                  <a:pt x="1645919" y="2673071"/>
                </a:cubicBezTo>
                <a:cubicBezTo>
                  <a:pt x="1644964" y="2674067"/>
                  <a:pt x="1644001" y="2675064"/>
                  <a:pt x="1643046" y="2676052"/>
                </a:cubicBezTo>
                <a:cubicBezTo>
                  <a:pt x="1641634" y="2677522"/>
                  <a:pt x="1640646" y="2679216"/>
                  <a:pt x="1638853" y="2680320"/>
                </a:cubicBezTo>
                <a:lnTo>
                  <a:pt x="1638861" y="2680328"/>
                </a:lnTo>
                <a:cubicBezTo>
                  <a:pt x="1638454" y="2680578"/>
                  <a:pt x="1637964" y="2680802"/>
                  <a:pt x="1637524" y="2680627"/>
                </a:cubicBezTo>
                <a:cubicBezTo>
                  <a:pt x="1637109" y="2680461"/>
                  <a:pt x="1636901" y="2680013"/>
                  <a:pt x="1636768" y="2679589"/>
                </a:cubicBezTo>
                <a:cubicBezTo>
                  <a:pt x="1636038" y="2677331"/>
                  <a:pt x="1636478" y="2675055"/>
                  <a:pt x="1637267" y="2672888"/>
                </a:cubicBezTo>
                <a:cubicBezTo>
                  <a:pt x="1638031" y="2670812"/>
                  <a:pt x="1639459" y="2668977"/>
                  <a:pt x="1641319" y="2667765"/>
                </a:cubicBezTo>
                <a:cubicBezTo>
                  <a:pt x="1641693" y="2667524"/>
                  <a:pt x="1642149" y="2667291"/>
                  <a:pt x="1642564" y="2667457"/>
                </a:cubicBezTo>
                <a:close/>
                <a:moveTo>
                  <a:pt x="1733202" y="2661836"/>
                </a:moveTo>
                <a:cubicBezTo>
                  <a:pt x="1736333" y="2662458"/>
                  <a:pt x="1738550" y="2662998"/>
                  <a:pt x="1741764" y="2662707"/>
                </a:cubicBezTo>
                <a:cubicBezTo>
                  <a:pt x="1741947" y="2662691"/>
                  <a:pt x="1742096" y="2662849"/>
                  <a:pt x="1742055" y="2663031"/>
                </a:cubicBezTo>
                <a:cubicBezTo>
                  <a:pt x="1741797" y="2664202"/>
                  <a:pt x="1741407" y="2667665"/>
                  <a:pt x="1741041" y="2670148"/>
                </a:cubicBezTo>
                <a:cubicBezTo>
                  <a:pt x="1740742" y="2672191"/>
                  <a:pt x="1740444" y="2675653"/>
                  <a:pt x="1740294" y="2677439"/>
                </a:cubicBezTo>
                <a:lnTo>
                  <a:pt x="1740302" y="2677439"/>
                </a:lnTo>
                <a:cubicBezTo>
                  <a:pt x="1740253" y="2677995"/>
                  <a:pt x="1739796" y="2678419"/>
                  <a:pt x="1739239" y="2678443"/>
                </a:cubicBezTo>
                <a:cubicBezTo>
                  <a:pt x="1735851" y="2678610"/>
                  <a:pt x="1733028" y="2678111"/>
                  <a:pt x="1730819" y="2677580"/>
                </a:cubicBezTo>
                <a:cubicBezTo>
                  <a:pt x="1731176" y="2672290"/>
                  <a:pt x="1732289" y="2665954"/>
                  <a:pt x="1733202" y="2661836"/>
                </a:cubicBezTo>
                <a:close/>
                <a:moveTo>
                  <a:pt x="1692206" y="2661836"/>
                </a:moveTo>
                <a:cubicBezTo>
                  <a:pt x="1693119" y="2665954"/>
                  <a:pt x="1694232" y="2672290"/>
                  <a:pt x="1694589" y="2677580"/>
                </a:cubicBezTo>
                <a:cubicBezTo>
                  <a:pt x="1692380" y="2678120"/>
                  <a:pt x="1689548" y="2678618"/>
                  <a:pt x="1686169" y="2678443"/>
                </a:cubicBezTo>
                <a:cubicBezTo>
                  <a:pt x="1685612" y="2678419"/>
                  <a:pt x="1685156" y="2677995"/>
                  <a:pt x="1685106" y="2677439"/>
                </a:cubicBezTo>
                <a:cubicBezTo>
                  <a:pt x="1684956" y="2675662"/>
                  <a:pt x="1684657" y="2672191"/>
                  <a:pt x="1684358" y="2670148"/>
                </a:cubicBezTo>
                <a:cubicBezTo>
                  <a:pt x="1683993" y="2667657"/>
                  <a:pt x="1683603" y="2664194"/>
                  <a:pt x="1683345" y="2663031"/>
                </a:cubicBezTo>
                <a:lnTo>
                  <a:pt x="1683354" y="2663031"/>
                </a:lnTo>
                <a:cubicBezTo>
                  <a:pt x="1683312" y="2662857"/>
                  <a:pt x="1683462" y="2662691"/>
                  <a:pt x="1683644" y="2662707"/>
                </a:cubicBezTo>
                <a:cubicBezTo>
                  <a:pt x="1686858" y="2662990"/>
                  <a:pt x="1689075" y="2662450"/>
                  <a:pt x="1692206" y="2661836"/>
                </a:cubicBezTo>
                <a:close/>
                <a:moveTo>
                  <a:pt x="1749030" y="2643226"/>
                </a:moveTo>
                <a:cubicBezTo>
                  <a:pt x="1749213" y="2643185"/>
                  <a:pt x="1749370" y="2643367"/>
                  <a:pt x="1749287" y="2643542"/>
                </a:cubicBezTo>
                <a:cubicBezTo>
                  <a:pt x="1748191" y="2645842"/>
                  <a:pt x="1745924" y="2651588"/>
                  <a:pt x="1744637" y="2655524"/>
                </a:cubicBezTo>
                <a:cubicBezTo>
                  <a:pt x="1743416" y="2659245"/>
                  <a:pt x="1743574" y="2660274"/>
                  <a:pt x="1741407" y="2660291"/>
                </a:cubicBezTo>
                <a:cubicBezTo>
                  <a:pt x="1738816" y="2660316"/>
                  <a:pt x="1734099" y="2659286"/>
                  <a:pt x="1734099" y="2659286"/>
                </a:cubicBezTo>
                <a:lnTo>
                  <a:pt x="1734108" y="2659286"/>
                </a:lnTo>
                <a:cubicBezTo>
                  <a:pt x="1734108" y="2659286"/>
                  <a:pt x="1736067" y="2652435"/>
                  <a:pt x="1737188" y="2649770"/>
                </a:cubicBezTo>
                <a:cubicBezTo>
                  <a:pt x="1737961" y="2647926"/>
                  <a:pt x="1738849" y="2645892"/>
                  <a:pt x="1739414" y="2644605"/>
                </a:cubicBezTo>
                <a:cubicBezTo>
                  <a:pt x="1739746" y="2643857"/>
                  <a:pt x="1740535" y="2643434"/>
                  <a:pt x="1741340" y="2643558"/>
                </a:cubicBezTo>
                <a:cubicBezTo>
                  <a:pt x="1744172" y="2643999"/>
                  <a:pt x="1746422" y="2643783"/>
                  <a:pt x="1749030" y="2643226"/>
                </a:cubicBezTo>
                <a:close/>
                <a:moveTo>
                  <a:pt x="1676370" y="2643226"/>
                </a:moveTo>
                <a:lnTo>
                  <a:pt x="1676378" y="2643226"/>
                </a:lnTo>
                <a:cubicBezTo>
                  <a:pt x="1678986" y="2643783"/>
                  <a:pt x="1681236" y="2643990"/>
                  <a:pt x="1684068" y="2643558"/>
                </a:cubicBezTo>
                <a:cubicBezTo>
                  <a:pt x="1684873" y="2643434"/>
                  <a:pt x="1685670" y="2643857"/>
                  <a:pt x="1685994" y="2644605"/>
                </a:cubicBezTo>
                <a:cubicBezTo>
                  <a:pt x="1686559" y="2645892"/>
                  <a:pt x="1687448" y="2647926"/>
                  <a:pt x="1688220" y="2649770"/>
                </a:cubicBezTo>
                <a:cubicBezTo>
                  <a:pt x="1689341" y="2652435"/>
                  <a:pt x="1691301" y="2659286"/>
                  <a:pt x="1691301" y="2659286"/>
                </a:cubicBezTo>
                <a:cubicBezTo>
                  <a:pt x="1691301" y="2659286"/>
                  <a:pt x="1686584" y="2660316"/>
                  <a:pt x="1683993" y="2660291"/>
                </a:cubicBezTo>
                <a:cubicBezTo>
                  <a:pt x="1681826" y="2660274"/>
                  <a:pt x="1681983" y="2659236"/>
                  <a:pt x="1680763" y="2655524"/>
                </a:cubicBezTo>
                <a:cubicBezTo>
                  <a:pt x="1679476" y="2651588"/>
                  <a:pt x="1677209" y="2645850"/>
                  <a:pt x="1676113" y="2643542"/>
                </a:cubicBezTo>
                <a:cubicBezTo>
                  <a:pt x="1676030" y="2643367"/>
                  <a:pt x="1676187" y="2643185"/>
                  <a:pt x="1676370" y="2643226"/>
                </a:cubicBezTo>
                <a:close/>
                <a:moveTo>
                  <a:pt x="1790607" y="2612801"/>
                </a:moveTo>
                <a:cubicBezTo>
                  <a:pt x="1791845" y="2612801"/>
                  <a:pt x="1792841" y="2613797"/>
                  <a:pt x="1792841" y="2615034"/>
                </a:cubicBezTo>
                <a:cubicBezTo>
                  <a:pt x="1792841" y="2616272"/>
                  <a:pt x="1791845" y="2617268"/>
                  <a:pt x="1790607" y="2617268"/>
                </a:cubicBezTo>
                <a:cubicBezTo>
                  <a:pt x="1789370" y="2617268"/>
                  <a:pt x="1788374" y="2616272"/>
                  <a:pt x="1788374" y="2615034"/>
                </a:cubicBezTo>
                <a:cubicBezTo>
                  <a:pt x="1788374" y="2613797"/>
                  <a:pt x="1789370" y="2612801"/>
                  <a:pt x="1790607" y="2612801"/>
                </a:cubicBezTo>
                <a:close/>
                <a:moveTo>
                  <a:pt x="1634808" y="2612801"/>
                </a:moveTo>
                <a:cubicBezTo>
                  <a:pt x="1636046" y="2612801"/>
                  <a:pt x="1637042" y="2613797"/>
                  <a:pt x="1637042" y="2615034"/>
                </a:cubicBezTo>
                <a:cubicBezTo>
                  <a:pt x="1637042" y="2616272"/>
                  <a:pt x="1636046" y="2617268"/>
                  <a:pt x="1634808" y="2617268"/>
                </a:cubicBezTo>
                <a:cubicBezTo>
                  <a:pt x="1633571" y="2617268"/>
                  <a:pt x="1632575" y="2616272"/>
                  <a:pt x="1632575" y="2615034"/>
                </a:cubicBezTo>
                <a:cubicBezTo>
                  <a:pt x="1632575" y="2613797"/>
                  <a:pt x="1633571" y="2612801"/>
                  <a:pt x="1634808" y="2612801"/>
                </a:cubicBezTo>
                <a:close/>
                <a:moveTo>
                  <a:pt x="1790607" y="2610874"/>
                </a:moveTo>
                <a:cubicBezTo>
                  <a:pt x="1788307" y="2610874"/>
                  <a:pt x="1786447" y="2612734"/>
                  <a:pt x="1786447" y="2615034"/>
                </a:cubicBezTo>
                <a:cubicBezTo>
                  <a:pt x="1786447" y="2617335"/>
                  <a:pt x="1788307" y="2619195"/>
                  <a:pt x="1790607" y="2619195"/>
                </a:cubicBezTo>
                <a:cubicBezTo>
                  <a:pt x="1792907" y="2619195"/>
                  <a:pt x="1794768" y="2617335"/>
                  <a:pt x="1794768" y="2615034"/>
                </a:cubicBezTo>
                <a:cubicBezTo>
                  <a:pt x="1794768" y="2612734"/>
                  <a:pt x="1792907" y="2610874"/>
                  <a:pt x="1790607" y="2610874"/>
                </a:cubicBezTo>
                <a:close/>
                <a:moveTo>
                  <a:pt x="1634808" y="2610874"/>
                </a:moveTo>
                <a:cubicBezTo>
                  <a:pt x="1632508" y="2610874"/>
                  <a:pt x="1630648" y="2612734"/>
                  <a:pt x="1630648" y="2615034"/>
                </a:cubicBezTo>
                <a:cubicBezTo>
                  <a:pt x="1630648" y="2617335"/>
                  <a:pt x="1632508" y="2619195"/>
                  <a:pt x="1634808" y="2619195"/>
                </a:cubicBezTo>
                <a:cubicBezTo>
                  <a:pt x="1637108" y="2619195"/>
                  <a:pt x="1638969" y="2617335"/>
                  <a:pt x="1638969" y="2615034"/>
                </a:cubicBezTo>
                <a:cubicBezTo>
                  <a:pt x="1638969" y="2612734"/>
                  <a:pt x="1637108" y="2610874"/>
                  <a:pt x="1634808" y="2610874"/>
                </a:cubicBezTo>
                <a:close/>
                <a:moveTo>
                  <a:pt x="1628498" y="2603724"/>
                </a:moveTo>
                <a:cubicBezTo>
                  <a:pt x="1647505" y="2606830"/>
                  <a:pt x="1674917" y="2626942"/>
                  <a:pt x="1682490" y="2670173"/>
                </a:cubicBezTo>
                <a:cubicBezTo>
                  <a:pt x="1686800" y="2708703"/>
                  <a:pt x="1675407" y="2735890"/>
                  <a:pt x="1653418" y="2756493"/>
                </a:cubicBezTo>
                <a:lnTo>
                  <a:pt x="1653426" y="2756476"/>
                </a:lnTo>
                <a:cubicBezTo>
                  <a:pt x="1653426" y="2756476"/>
                  <a:pt x="1648361" y="2761052"/>
                  <a:pt x="1644342" y="2764564"/>
                </a:cubicBezTo>
                <a:cubicBezTo>
                  <a:pt x="1640322" y="2768077"/>
                  <a:pt x="1641095" y="2771955"/>
                  <a:pt x="1643079" y="2774446"/>
                </a:cubicBezTo>
                <a:cubicBezTo>
                  <a:pt x="1645346" y="2777294"/>
                  <a:pt x="1649714" y="2780134"/>
                  <a:pt x="1649714" y="2780134"/>
                </a:cubicBezTo>
                <a:cubicBezTo>
                  <a:pt x="1649714" y="2780134"/>
                  <a:pt x="1642863" y="2784469"/>
                  <a:pt x="1634593" y="2781704"/>
                </a:cubicBezTo>
                <a:cubicBezTo>
                  <a:pt x="1623723" y="2778058"/>
                  <a:pt x="1626446" y="2768035"/>
                  <a:pt x="1626446" y="2768035"/>
                </a:cubicBezTo>
                <a:cubicBezTo>
                  <a:pt x="1626446" y="2768035"/>
                  <a:pt x="1621024" y="2770369"/>
                  <a:pt x="1614630" y="2765851"/>
                </a:cubicBezTo>
                <a:cubicBezTo>
                  <a:pt x="1608825" y="2761749"/>
                  <a:pt x="1607729" y="2754500"/>
                  <a:pt x="1609158" y="2746611"/>
                </a:cubicBezTo>
                <a:cubicBezTo>
                  <a:pt x="1609158" y="2746611"/>
                  <a:pt x="1617586" y="2755355"/>
                  <a:pt x="1627377" y="2755255"/>
                </a:cubicBezTo>
                <a:cubicBezTo>
                  <a:pt x="1633040" y="2755197"/>
                  <a:pt x="1636395" y="2752756"/>
                  <a:pt x="1640148" y="2746221"/>
                </a:cubicBezTo>
                <a:cubicBezTo>
                  <a:pt x="1644474" y="2738697"/>
                  <a:pt x="1652488" y="2721234"/>
                  <a:pt x="1650113" y="2701362"/>
                </a:cubicBezTo>
                <a:cubicBezTo>
                  <a:pt x="1648444" y="2687370"/>
                  <a:pt x="1644707" y="2679133"/>
                  <a:pt x="1644092" y="2677596"/>
                </a:cubicBezTo>
                <a:cubicBezTo>
                  <a:pt x="1644009" y="2677397"/>
                  <a:pt x="1644059" y="2677181"/>
                  <a:pt x="1644209" y="2677032"/>
                </a:cubicBezTo>
                <a:cubicBezTo>
                  <a:pt x="1644533" y="2676708"/>
                  <a:pt x="1645213" y="2676027"/>
                  <a:pt x="1646476" y="2674732"/>
                </a:cubicBezTo>
                <a:cubicBezTo>
                  <a:pt x="1647539" y="2673644"/>
                  <a:pt x="1648560" y="2672215"/>
                  <a:pt x="1647663" y="2670820"/>
                </a:cubicBezTo>
                <a:cubicBezTo>
                  <a:pt x="1647248" y="2670173"/>
                  <a:pt x="1646766" y="2669616"/>
                  <a:pt x="1646418" y="2669292"/>
                </a:cubicBezTo>
                <a:cubicBezTo>
                  <a:pt x="1645986" y="2668886"/>
                  <a:pt x="1643968" y="2666577"/>
                  <a:pt x="1643619" y="2666278"/>
                </a:cubicBezTo>
                <a:cubicBezTo>
                  <a:pt x="1642158" y="2664601"/>
                  <a:pt x="1640430" y="2667109"/>
                  <a:pt x="1639367" y="2664891"/>
                </a:cubicBezTo>
                <a:cubicBezTo>
                  <a:pt x="1638412" y="2662815"/>
                  <a:pt x="1632317" y="2648126"/>
                  <a:pt x="1630665" y="2644156"/>
                </a:cubicBezTo>
                <a:cubicBezTo>
                  <a:pt x="1630532" y="2643841"/>
                  <a:pt x="1630856" y="2643542"/>
                  <a:pt x="1631163" y="2643683"/>
                </a:cubicBezTo>
                <a:cubicBezTo>
                  <a:pt x="1635622" y="2645701"/>
                  <a:pt x="1644043" y="2643218"/>
                  <a:pt x="1647647" y="2639954"/>
                </a:cubicBezTo>
                <a:cubicBezTo>
                  <a:pt x="1651815" y="2636168"/>
                  <a:pt x="1652978" y="2632057"/>
                  <a:pt x="1653542" y="2628221"/>
                </a:cubicBezTo>
                <a:lnTo>
                  <a:pt x="1652629" y="2628030"/>
                </a:lnTo>
                <a:cubicBezTo>
                  <a:pt x="1650279" y="2633934"/>
                  <a:pt x="1647447" y="2637355"/>
                  <a:pt x="1644657" y="2639274"/>
                </a:cubicBezTo>
                <a:cubicBezTo>
                  <a:pt x="1639924" y="2642379"/>
                  <a:pt x="1634061" y="2641582"/>
                  <a:pt x="1631288" y="2640851"/>
                </a:cubicBezTo>
                <a:cubicBezTo>
                  <a:pt x="1626629" y="2639622"/>
                  <a:pt x="1624478" y="2636733"/>
                  <a:pt x="1623083" y="2634939"/>
                </a:cubicBezTo>
                <a:cubicBezTo>
                  <a:pt x="1619753" y="2630637"/>
                  <a:pt x="1616639" y="2623836"/>
                  <a:pt x="1615510" y="2617027"/>
                </a:cubicBezTo>
                <a:lnTo>
                  <a:pt x="1616631" y="2616272"/>
                </a:lnTo>
                <a:cubicBezTo>
                  <a:pt x="1618142" y="2618613"/>
                  <a:pt x="1620517" y="2620432"/>
                  <a:pt x="1623490" y="2621229"/>
                </a:cubicBezTo>
                <a:lnTo>
                  <a:pt x="1624130" y="2620249"/>
                </a:lnTo>
                <a:cubicBezTo>
                  <a:pt x="1616772" y="2615773"/>
                  <a:pt x="1614846" y="2609728"/>
                  <a:pt x="1614265" y="2604995"/>
                </a:cubicBezTo>
                <a:cubicBezTo>
                  <a:pt x="1614215" y="2604613"/>
                  <a:pt x="1614456" y="2604247"/>
                  <a:pt x="1614829" y="2604148"/>
                </a:cubicBezTo>
                <a:cubicBezTo>
                  <a:pt x="1619571" y="2602794"/>
                  <a:pt x="1623291" y="2602877"/>
                  <a:pt x="1628498" y="2603724"/>
                </a:cubicBezTo>
                <a:close/>
                <a:moveTo>
                  <a:pt x="1796902" y="2603691"/>
                </a:moveTo>
                <a:cubicBezTo>
                  <a:pt x="1802109" y="2602844"/>
                  <a:pt x="1805829" y="2602761"/>
                  <a:pt x="1810571" y="2604114"/>
                </a:cubicBezTo>
                <a:cubicBezTo>
                  <a:pt x="1810936" y="2604222"/>
                  <a:pt x="1811177" y="2604588"/>
                  <a:pt x="1811135" y="2604961"/>
                </a:cubicBezTo>
                <a:cubicBezTo>
                  <a:pt x="1810546" y="2609703"/>
                  <a:pt x="1808628" y="2615748"/>
                  <a:pt x="1801270" y="2620216"/>
                </a:cubicBezTo>
                <a:lnTo>
                  <a:pt x="1801910" y="2621196"/>
                </a:lnTo>
                <a:cubicBezTo>
                  <a:pt x="1804882" y="2620399"/>
                  <a:pt x="1807257" y="2618580"/>
                  <a:pt x="1808769" y="2616238"/>
                </a:cubicBezTo>
                <a:lnTo>
                  <a:pt x="1809890" y="2616994"/>
                </a:lnTo>
                <a:cubicBezTo>
                  <a:pt x="1808760" y="2623812"/>
                  <a:pt x="1805646" y="2630604"/>
                  <a:pt x="1802317" y="2634906"/>
                </a:cubicBezTo>
                <a:cubicBezTo>
                  <a:pt x="1800921" y="2636708"/>
                  <a:pt x="1798771" y="2639589"/>
                  <a:pt x="1794112" y="2640818"/>
                </a:cubicBezTo>
                <a:cubicBezTo>
                  <a:pt x="1791339" y="2641549"/>
                  <a:pt x="1785476" y="2642338"/>
                  <a:pt x="1780743" y="2639240"/>
                </a:cubicBezTo>
                <a:cubicBezTo>
                  <a:pt x="1777961" y="2637330"/>
                  <a:pt x="1775121" y="2633909"/>
                  <a:pt x="1772771" y="2627997"/>
                </a:cubicBezTo>
                <a:lnTo>
                  <a:pt x="1771858" y="2628188"/>
                </a:lnTo>
                <a:cubicBezTo>
                  <a:pt x="1772422" y="2632024"/>
                  <a:pt x="1773585" y="2636135"/>
                  <a:pt x="1777753" y="2639921"/>
                </a:cubicBezTo>
                <a:cubicBezTo>
                  <a:pt x="1781357" y="2643193"/>
                  <a:pt x="1789778" y="2645668"/>
                  <a:pt x="1794237" y="2643650"/>
                </a:cubicBezTo>
                <a:cubicBezTo>
                  <a:pt x="1794544" y="2643509"/>
                  <a:pt x="1794868" y="2643816"/>
                  <a:pt x="1794735" y="2644123"/>
                </a:cubicBezTo>
                <a:cubicBezTo>
                  <a:pt x="1793074" y="2648084"/>
                  <a:pt x="1786987" y="2662782"/>
                  <a:pt x="1786032" y="2664858"/>
                </a:cubicBezTo>
                <a:cubicBezTo>
                  <a:pt x="1784978" y="2667075"/>
                  <a:pt x="1783251" y="2664559"/>
                  <a:pt x="1781781" y="2666245"/>
                </a:cubicBezTo>
                <a:cubicBezTo>
                  <a:pt x="1781432" y="2666536"/>
                  <a:pt x="1779414" y="2668844"/>
                  <a:pt x="1778982" y="2669259"/>
                </a:cubicBezTo>
                <a:cubicBezTo>
                  <a:pt x="1778642" y="2669583"/>
                  <a:pt x="1778160" y="2670139"/>
                  <a:pt x="1777737" y="2670787"/>
                </a:cubicBezTo>
                <a:cubicBezTo>
                  <a:pt x="1776832" y="2672182"/>
                  <a:pt x="1777861" y="2673611"/>
                  <a:pt x="1778924" y="2674698"/>
                </a:cubicBezTo>
                <a:cubicBezTo>
                  <a:pt x="1780186" y="2675985"/>
                  <a:pt x="1780867" y="2676675"/>
                  <a:pt x="1781191" y="2676999"/>
                </a:cubicBezTo>
                <a:cubicBezTo>
                  <a:pt x="1781341" y="2677148"/>
                  <a:pt x="1781390" y="2677364"/>
                  <a:pt x="1781307" y="2677563"/>
                </a:cubicBezTo>
                <a:cubicBezTo>
                  <a:pt x="1780685" y="2679099"/>
                  <a:pt x="1776956" y="2687337"/>
                  <a:pt x="1775287" y="2701329"/>
                </a:cubicBezTo>
                <a:cubicBezTo>
                  <a:pt x="1772920" y="2721201"/>
                  <a:pt x="1780925" y="2738664"/>
                  <a:pt x="1785252" y="2746187"/>
                </a:cubicBezTo>
                <a:cubicBezTo>
                  <a:pt x="1789014" y="2752723"/>
                  <a:pt x="1792368" y="2755164"/>
                  <a:pt x="1798023" y="2755222"/>
                </a:cubicBezTo>
                <a:cubicBezTo>
                  <a:pt x="1807822" y="2755322"/>
                  <a:pt x="1816242" y="2746578"/>
                  <a:pt x="1816242" y="2746578"/>
                </a:cubicBezTo>
                <a:cubicBezTo>
                  <a:pt x="1817671" y="2754466"/>
                  <a:pt x="1816574" y="2761716"/>
                  <a:pt x="1810770" y="2765818"/>
                </a:cubicBezTo>
                <a:lnTo>
                  <a:pt x="1810778" y="2765835"/>
                </a:lnTo>
                <a:cubicBezTo>
                  <a:pt x="1804384" y="2770352"/>
                  <a:pt x="1798962" y="2768019"/>
                  <a:pt x="1798962" y="2768019"/>
                </a:cubicBezTo>
                <a:cubicBezTo>
                  <a:pt x="1798962" y="2768019"/>
                  <a:pt x="1801685" y="2778041"/>
                  <a:pt x="1790816" y="2781687"/>
                </a:cubicBezTo>
                <a:cubicBezTo>
                  <a:pt x="1782553" y="2784452"/>
                  <a:pt x="1775694" y="2780117"/>
                  <a:pt x="1775694" y="2780117"/>
                </a:cubicBezTo>
                <a:cubicBezTo>
                  <a:pt x="1775694" y="2780117"/>
                  <a:pt x="1780062" y="2777286"/>
                  <a:pt x="1782329" y="2774429"/>
                </a:cubicBezTo>
                <a:cubicBezTo>
                  <a:pt x="1784313" y="2771938"/>
                  <a:pt x="1785086" y="2768060"/>
                  <a:pt x="1781067" y="2764547"/>
                </a:cubicBezTo>
                <a:cubicBezTo>
                  <a:pt x="1777048" y="2761035"/>
                  <a:pt x="1771982" y="2756459"/>
                  <a:pt x="1771982" y="2756459"/>
                </a:cubicBezTo>
                <a:cubicBezTo>
                  <a:pt x="1749993" y="2735857"/>
                  <a:pt x="1738600" y="2708670"/>
                  <a:pt x="1742910" y="2670139"/>
                </a:cubicBezTo>
                <a:cubicBezTo>
                  <a:pt x="1750475" y="2626909"/>
                  <a:pt x="1777895" y="2606797"/>
                  <a:pt x="1796902" y="2603691"/>
                </a:cubicBezTo>
                <a:close/>
                <a:moveTo>
                  <a:pt x="2047425" y="2600843"/>
                </a:moveTo>
                <a:cubicBezTo>
                  <a:pt x="2058661" y="2600843"/>
                  <a:pt x="2063136" y="2610991"/>
                  <a:pt x="2063136" y="2623023"/>
                </a:cubicBezTo>
                <a:cubicBezTo>
                  <a:pt x="2063136" y="2634466"/>
                  <a:pt x="2058661" y="2645203"/>
                  <a:pt x="2047425" y="2645203"/>
                </a:cubicBezTo>
                <a:cubicBezTo>
                  <a:pt x="2036190" y="2645203"/>
                  <a:pt x="2031714" y="2635056"/>
                  <a:pt x="2031714" y="2623023"/>
                </a:cubicBezTo>
                <a:cubicBezTo>
                  <a:pt x="2031714" y="2610991"/>
                  <a:pt x="2036190" y="2600843"/>
                  <a:pt x="2047425" y="2600843"/>
                </a:cubicBezTo>
                <a:close/>
                <a:moveTo>
                  <a:pt x="2366580" y="2588312"/>
                </a:moveTo>
                <a:lnTo>
                  <a:pt x="2366580" y="2657733"/>
                </a:lnTo>
                <a:lnTo>
                  <a:pt x="2383587" y="2657733"/>
                </a:lnTo>
                <a:lnTo>
                  <a:pt x="2382989" y="2610293"/>
                </a:lnTo>
                <a:lnTo>
                  <a:pt x="2383188" y="2610293"/>
                </a:lnTo>
                <a:lnTo>
                  <a:pt x="2407452" y="2657733"/>
                </a:lnTo>
                <a:lnTo>
                  <a:pt x="2430429" y="2657733"/>
                </a:lnTo>
                <a:lnTo>
                  <a:pt x="2430429" y="2588312"/>
                </a:lnTo>
                <a:lnTo>
                  <a:pt x="2413522" y="2588312"/>
                </a:lnTo>
                <a:lnTo>
                  <a:pt x="2413821" y="2635454"/>
                </a:lnTo>
                <a:lnTo>
                  <a:pt x="2413622" y="2635454"/>
                </a:lnTo>
                <a:lnTo>
                  <a:pt x="2390147" y="2588312"/>
                </a:lnTo>
                <a:close/>
                <a:moveTo>
                  <a:pt x="2293480" y="2588312"/>
                </a:moveTo>
                <a:lnTo>
                  <a:pt x="2293480" y="2631376"/>
                </a:lnTo>
                <a:cubicBezTo>
                  <a:pt x="2293480" y="2650376"/>
                  <a:pt x="2305811" y="2658929"/>
                  <a:pt x="2323914" y="2658929"/>
                </a:cubicBezTo>
                <a:cubicBezTo>
                  <a:pt x="2342017" y="2658929"/>
                  <a:pt x="2354348" y="2650376"/>
                  <a:pt x="2354348" y="2631376"/>
                </a:cubicBezTo>
                <a:lnTo>
                  <a:pt x="2354348" y="2588312"/>
                </a:lnTo>
                <a:lnTo>
                  <a:pt x="2335847" y="2588312"/>
                </a:lnTo>
                <a:lnTo>
                  <a:pt x="2335847" y="2628296"/>
                </a:lnTo>
                <a:cubicBezTo>
                  <a:pt x="2335847" y="2637447"/>
                  <a:pt x="2333364" y="2645203"/>
                  <a:pt x="2323914" y="2645203"/>
                </a:cubicBezTo>
                <a:cubicBezTo>
                  <a:pt x="2314464" y="2645203"/>
                  <a:pt x="2311981" y="2637447"/>
                  <a:pt x="2311981" y="2628296"/>
                </a:cubicBezTo>
                <a:lnTo>
                  <a:pt x="2311981" y="2588312"/>
                </a:lnTo>
                <a:close/>
                <a:moveTo>
                  <a:pt x="2193517" y="2588312"/>
                </a:moveTo>
                <a:lnTo>
                  <a:pt x="2193517" y="2657733"/>
                </a:lnTo>
                <a:lnTo>
                  <a:pt x="2211620" y="2657733"/>
                </a:lnTo>
                <a:lnTo>
                  <a:pt x="2211221" y="2604430"/>
                </a:lnTo>
                <a:lnTo>
                  <a:pt x="2211420" y="2604430"/>
                </a:lnTo>
                <a:lnTo>
                  <a:pt x="2228327" y="2657733"/>
                </a:lnTo>
                <a:lnTo>
                  <a:pt x="2245334" y="2657733"/>
                </a:lnTo>
                <a:lnTo>
                  <a:pt x="2263038" y="2604430"/>
                </a:lnTo>
                <a:lnTo>
                  <a:pt x="2263237" y="2604430"/>
                </a:lnTo>
                <a:lnTo>
                  <a:pt x="2262938" y="2657733"/>
                </a:lnTo>
                <a:lnTo>
                  <a:pt x="2281041" y="2657733"/>
                </a:lnTo>
                <a:lnTo>
                  <a:pt x="2281041" y="2588312"/>
                </a:lnTo>
                <a:lnTo>
                  <a:pt x="2252998" y="2588312"/>
                </a:lnTo>
                <a:lnTo>
                  <a:pt x="2237586" y="2634457"/>
                </a:lnTo>
                <a:lnTo>
                  <a:pt x="2237387" y="2634457"/>
                </a:lnTo>
                <a:lnTo>
                  <a:pt x="2222664" y="2588312"/>
                </a:lnTo>
                <a:lnTo>
                  <a:pt x="2193525" y="2588312"/>
                </a:lnTo>
                <a:close/>
                <a:moveTo>
                  <a:pt x="2092075" y="2588312"/>
                </a:moveTo>
                <a:lnTo>
                  <a:pt x="2092075" y="2657733"/>
                </a:lnTo>
                <a:lnTo>
                  <a:pt x="2110178" y="2657733"/>
                </a:lnTo>
                <a:lnTo>
                  <a:pt x="2109779" y="2604430"/>
                </a:lnTo>
                <a:lnTo>
                  <a:pt x="2109978" y="2604430"/>
                </a:lnTo>
                <a:lnTo>
                  <a:pt x="2126885" y="2657733"/>
                </a:lnTo>
                <a:lnTo>
                  <a:pt x="2143892" y="2657733"/>
                </a:lnTo>
                <a:lnTo>
                  <a:pt x="2161596" y="2604430"/>
                </a:lnTo>
                <a:lnTo>
                  <a:pt x="2161795" y="2604430"/>
                </a:lnTo>
                <a:lnTo>
                  <a:pt x="2161496" y="2657733"/>
                </a:lnTo>
                <a:lnTo>
                  <a:pt x="2179599" y="2657733"/>
                </a:lnTo>
                <a:lnTo>
                  <a:pt x="2179599" y="2588312"/>
                </a:lnTo>
                <a:lnTo>
                  <a:pt x="2151556" y="2588312"/>
                </a:lnTo>
                <a:lnTo>
                  <a:pt x="2136144" y="2634457"/>
                </a:lnTo>
                <a:lnTo>
                  <a:pt x="2135945" y="2634457"/>
                </a:lnTo>
                <a:lnTo>
                  <a:pt x="2121222" y="2588312"/>
                </a:lnTo>
                <a:lnTo>
                  <a:pt x="2092083" y="2588312"/>
                </a:lnTo>
                <a:close/>
                <a:moveTo>
                  <a:pt x="1947370" y="2588312"/>
                </a:moveTo>
                <a:lnTo>
                  <a:pt x="1947370" y="2657725"/>
                </a:lnTo>
                <a:lnTo>
                  <a:pt x="1965871" y="2657725"/>
                </a:lnTo>
                <a:lnTo>
                  <a:pt x="1965871" y="2626195"/>
                </a:lnTo>
                <a:lnTo>
                  <a:pt x="1966071" y="2626195"/>
                </a:lnTo>
                <a:lnTo>
                  <a:pt x="1987653" y="2657725"/>
                </a:lnTo>
                <a:lnTo>
                  <a:pt x="2011219" y="2657725"/>
                </a:lnTo>
                <a:lnTo>
                  <a:pt x="1983575" y="2620631"/>
                </a:lnTo>
                <a:lnTo>
                  <a:pt x="2009235" y="2588312"/>
                </a:lnTo>
                <a:lnTo>
                  <a:pt x="1986955" y="2588312"/>
                </a:lnTo>
                <a:lnTo>
                  <a:pt x="1966071" y="2616654"/>
                </a:lnTo>
                <a:lnTo>
                  <a:pt x="1965871" y="2616654"/>
                </a:lnTo>
                <a:lnTo>
                  <a:pt x="1965871" y="2588312"/>
                </a:lnTo>
                <a:close/>
                <a:moveTo>
                  <a:pt x="2047425" y="2587125"/>
                </a:moveTo>
                <a:cubicBezTo>
                  <a:pt x="2024548" y="2587125"/>
                  <a:pt x="2012615" y="2600951"/>
                  <a:pt x="2012615" y="2623031"/>
                </a:cubicBezTo>
                <a:cubicBezTo>
                  <a:pt x="2012615" y="2645112"/>
                  <a:pt x="2024747" y="2658938"/>
                  <a:pt x="2047425" y="2658938"/>
                </a:cubicBezTo>
                <a:cubicBezTo>
                  <a:pt x="2070103" y="2658938"/>
                  <a:pt x="2082236" y="2645311"/>
                  <a:pt x="2082236" y="2623031"/>
                </a:cubicBezTo>
                <a:cubicBezTo>
                  <a:pt x="2082236" y="2600752"/>
                  <a:pt x="2070303" y="2587125"/>
                  <a:pt x="2047425" y="2587125"/>
                </a:cubicBezTo>
                <a:close/>
                <a:moveTo>
                  <a:pt x="1805696" y="2500174"/>
                </a:moveTo>
                <a:lnTo>
                  <a:pt x="1798048" y="2523350"/>
                </a:lnTo>
                <a:lnTo>
                  <a:pt x="1774149" y="2518385"/>
                </a:lnTo>
                <a:lnTo>
                  <a:pt x="1790400" y="2536595"/>
                </a:lnTo>
                <a:lnTo>
                  <a:pt x="1774149" y="2554806"/>
                </a:lnTo>
                <a:lnTo>
                  <a:pt x="1798048" y="2549840"/>
                </a:lnTo>
                <a:lnTo>
                  <a:pt x="1805696" y="2573017"/>
                </a:lnTo>
                <a:lnTo>
                  <a:pt x="1813344" y="2549840"/>
                </a:lnTo>
                <a:lnTo>
                  <a:pt x="1837243" y="2554806"/>
                </a:lnTo>
                <a:lnTo>
                  <a:pt x="1820992" y="2536595"/>
                </a:lnTo>
                <a:lnTo>
                  <a:pt x="1837243" y="2518385"/>
                </a:lnTo>
                <a:lnTo>
                  <a:pt x="1813344" y="2523350"/>
                </a:lnTo>
                <a:close/>
                <a:moveTo>
                  <a:pt x="1712011" y="2500174"/>
                </a:moveTo>
                <a:lnTo>
                  <a:pt x="1704363" y="2523350"/>
                </a:lnTo>
                <a:lnTo>
                  <a:pt x="1680464" y="2518385"/>
                </a:lnTo>
                <a:lnTo>
                  <a:pt x="1696715" y="2536595"/>
                </a:lnTo>
                <a:lnTo>
                  <a:pt x="1680464" y="2554806"/>
                </a:lnTo>
                <a:lnTo>
                  <a:pt x="1704363" y="2549840"/>
                </a:lnTo>
                <a:lnTo>
                  <a:pt x="1712011" y="2573017"/>
                </a:lnTo>
                <a:lnTo>
                  <a:pt x="1719659" y="2549840"/>
                </a:lnTo>
                <a:lnTo>
                  <a:pt x="1743558" y="2554806"/>
                </a:lnTo>
                <a:lnTo>
                  <a:pt x="1727307" y="2536595"/>
                </a:lnTo>
                <a:lnTo>
                  <a:pt x="1743558" y="2518385"/>
                </a:lnTo>
                <a:lnTo>
                  <a:pt x="1719659" y="2523350"/>
                </a:lnTo>
                <a:close/>
                <a:moveTo>
                  <a:pt x="1618325" y="2500174"/>
                </a:moveTo>
                <a:lnTo>
                  <a:pt x="1610677" y="2523350"/>
                </a:lnTo>
                <a:lnTo>
                  <a:pt x="1586778" y="2518385"/>
                </a:lnTo>
                <a:lnTo>
                  <a:pt x="1603029" y="2536595"/>
                </a:lnTo>
                <a:lnTo>
                  <a:pt x="1586778" y="2554806"/>
                </a:lnTo>
                <a:lnTo>
                  <a:pt x="1610677" y="2549840"/>
                </a:lnTo>
                <a:lnTo>
                  <a:pt x="1618325" y="2573017"/>
                </a:lnTo>
                <a:lnTo>
                  <a:pt x="1625973" y="2549840"/>
                </a:lnTo>
                <a:lnTo>
                  <a:pt x="1649872" y="2554806"/>
                </a:lnTo>
                <a:lnTo>
                  <a:pt x="1633621" y="2536595"/>
                </a:lnTo>
                <a:lnTo>
                  <a:pt x="1649872" y="2518385"/>
                </a:lnTo>
                <a:lnTo>
                  <a:pt x="1625973" y="2523350"/>
                </a:lnTo>
                <a:close/>
                <a:moveTo>
                  <a:pt x="1564806" y="2490591"/>
                </a:moveTo>
                <a:lnTo>
                  <a:pt x="1860652" y="2490591"/>
                </a:lnTo>
                <a:lnTo>
                  <a:pt x="1860652" y="2584742"/>
                </a:lnTo>
                <a:lnTo>
                  <a:pt x="1564806" y="2584742"/>
                </a:lnTo>
                <a:close/>
                <a:moveTo>
                  <a:pt x="2290001" y="2488664"/>
                </a:moveTo>
                <a:lnTo>
                  <a:pt x="2290001" y="2558085"/>
                </a:lnTo>
                <a:lnTo>
                  <a:pt x="2337143" y="2558085"/>
                </a:lnTo>
                <a:lnTo>
                  <a:pt x="2337143" y="2544359"/>
                </a:lnTo>
                <a:lnTo>
                  <a:pt x="2308502" y="2544359"/>
                </a:lnTo>
                <a:lnTo>
                  <a:pt x="2308502" y="2488664"/>
                </a:lnTo>
                <a:close/>
                <a:moveTo>
                  <a:pt x="2256677" y="2488664"/>
                </a:moveTo>
                <a:lnTo>
                  <a:pt x="2256677" y="2558085"/>
                </a:lnTo>
                <a:lnTo>
                  <a:pt x="2275178" y="2558085"/>
                </a:lnTo>
                <a:lnTo>
                  <a:pt x="2275178" y="2488664"/>
                </a:lnTo>
                <a:close/>
                <a:moveTo>
                  <a:pt x="2184972" y="2488664"/>
                </a:moveTo>
                <a:lnTo>
                  <a:pt x="2184972" y="2558077"/>
                </a:lnTo>
                <a:lnTo>
                  <a:pt x="2203473" y="2558077"/>
                </a:lnTo>
                <a:lnTo>
                  <a:pt x="2203473" y="2526547"/>
                </a:lnTo>
                <a:lnTo>
                  <a:pt x="2203673" y="2526547"/>
                </a:lnTo>
                <a:lnTo>
                  <a:pt x="2225255" y="2558077"/>
                </a:lnTo>
                <a:lnTo>
                  <a:pt x="2248821" y="2558077"/>
                </a:lnTo>
                <a:lnTo>
                  <a:pt x="2221177" y="2520983"/>
                </a:lnTo>
                <a:lnTo>
                  <a:pt x="2246837" y="2488664"/>
                </a:lnTo>
                <a:lnTo>
                  <a:pt x="2224557" y="2488664"/>
                </a:lnTo>
                <a:lnTo>
                  <a:pt x="2203673" y="2517006"/>
                </a:lnTo>
                <a:lnTo>
                  <a:pt x="2203473" y="2517006"/>
                </a:lnTo>
                <a:lnTo>
                  <a:pt x="2203473" y="2488664"/>
                </a:lnTo>
                <a:close/>
                <a:moveTo>
                  <a:pt x="2123713" y="2488664"/>
                </a:moveTo>
                <a:lnTo>
                  <a:pt x="2123713" y="2558085"/>
                </a:lnTo>
                <a:lnTo>
                  <a:pt x="2173736" y="2558085"/>
                </a:lnTo>
                <a:lnTo>
                  <a:pt x="2173736" y="2544957"/>
                </a:lnTo>
                <a:lnTo>
                  <a:pt x="2142206" y="2544957"/>
                </a:lnTo>
                <a:lnTo>
                  <a:pt x="2142206" y="2529246"/>
                </a:lnTo>
                <a:lnTo>
                  <a:pt x="2170946" y="2529246"/>
                </a:lnTo>
                <a:lnTo>
                  <a:pt x="2170946" y="2516117"/>
                </a:lnTo>
                <a:lnTo>
                  <a:pt x="2142206" y="2516117"/>
                </a:lnTo>
                <a:lnTo>
                  <a:pt x="2142206" y="2501793"/>
                </a:lnTo>
                <a:lnTo>
                  <a:pt x="2172640" y="2501793"/>
                </a:lnTo>
                <a:lnTo>
                  <a:pt x="2172640" y="2488664"/>
                </a:lnTo>
                <a:close/>
                <a:moveTo>
                  <a:pt x="1990235" y="2488664"/>
                </a:moveTo>
                <a:lnTo>
                  <a:pt x="2015894" y="2531928"/>
                </a:lnTo>
                <a:lnTo>
                  <a:pt x="2015894" y="2558085"/>
                </a:lnTo>
                <a:lnTo>
                  <a:pt x="2034396" y="2558085"/>
                </a:lnTo>
                <a:lnTo>
                  <a:pt x="2034396" y="2531928"/>
                </a:lnTo>
                <a:lnTo>
                  <a:pt x="2059856" y="2488664"/>
                </a:lnTo>
                <a:lnTo>
                  <a:pt x="2038573" y="2488664"/>
                </a:lnTo>
                <a:lnTo>
                  <a:pt x="2025145" y="2516507"/>
                </a:lnTo>
                <a:lnTo>
                  <a:pt x="2011518" y="2488664"/>
                </a:lnTo>
                <a:close/>
                <a:moveTo>
                  <a:pt x="1947370" y="2488664"/>
                </a:moveTo>
                <a:lnTo>
                  <a:pt x="1947370" y="2558085"/>
                </a:lnTo>
                <a:lnTo>
                  <a:pt x="1994512" y="2558085"/>
                </a:lnTo>
                <a:lnTo>
                  <a:pt x="1994512" y="2544359"/>
                </a:lnTo>
                <a:lnTo>
                  <a:pt x="1965871" y="2544359"/>
                </a:lnTo>
                <a:lnTo>
                  <a:pt x="1965871" y="2488664"/>
                </a:lnTo>
                <a:close/>
                <a:moveTo>
                  <a:pt x="2375441" y="2487477"/>
                </a:moveTo>
                <a:cubicBezTo>
                  <a:pt x="2361515" y="2487477"/>
                  <a:pt x="2345206" y="2492053"/>
                  <a:pt x="2345206" y="2508760"/>
                </a:cubicBezTo>
                <a:cubicBezTo>
                  <a:pt x="2345206" y="2534021"/>
                  <a:pt x="2378023" y="2525866"/>
                  <a:pt x="2378023" y="2538796"/>
                </a:cubicBezTo>
                <a:cubicBezTo>
                  <a:pt x="2378023" y="2544359"/>
                  <a:pt x="2372460" y="2545555"/>
                  <a:pt x="2366589" y="2545555"/>
                </a:cubicBezTo>
                <a:cubicBezTo>
                  <a:pt x="2358924" y="2545555"/>
                  <a:pt x="2352264" y="2543562"/>
                  <a:pt x="2347490" y="2540980"/>
                </a:cubicBezTo>
                <a:lnTo>
                  <a:pt x="2347498" y="2540988"/>
                </a:lnTo>
                <a:lnTo>
                  <a:pt x="2345904" y="2556300"/>
                </a:lnTo>
                <a:cubicBezTo>
                  <a:pt x="2352065" y="2558285"/>
                  <a:pt x="2360120" y="2559282"/>
                  <a:pt x="2366589" y="2559282"/>
                </a:cubicBezTo>
                <a:cubicBezTo>
                  <a:pt x="2382001" y="2559282"/>
                  <a:pt x="2397122" y="2554407"/>
                  <a:pt x="2397122" y="2536404"/>
                </a:cubicBezTo>
                <a:cubicBezTo>
                  <a:pt x="2397122" y="2511343"/>
                  <a:pt x="2364305" y="2518899"/>
                  <a:pt x="2364305" y="2507664"/>
                </a:cubicBezTo>
                <a:cubicBezTo>
                  <a:pt x="2364305" y="2501602"/>
                  <a:pt x="2372061" y="2501203"/>
                  <a:pt x="2376736" y="2501203"/>
                </a:cubicBezTo>
                <a:cubicBezTo>
                  <a:pt x="2382001" y="2501203"/>
                  <a:pt x="2387374" y="2502200"/>
                  <a:pt x="2392148" y="2504384"/>
                </a:cubicBezTo>
                <a:lnTo>
                  <a:pt x="2393344" y="2490060"/>
                </a:lnTo>
                <a:cubicBezTo>
                  <a:pt x="2388669" y="2488473"/>
                  <a:pt x="2382101" y="2487477"/>
                  <a:pt x="2375441" y="2487477"/>
                </a:cubicBezTo>
                <a:close/>
                <a:moveTo>
                  <a:pt x="2090589" y="2487477"/>
                </a:moveTo>
                <a:cubicBezTo>
                  <a:pt x="2076663" y="2487477"/>
                  <a:pt x="2060354" y="2492053"/>
                  <a:pt x="2060354" y="2508760"/>
                </a:cubicBezTo>
                <a:cubicBezTo>
                  <a:pt x="2060354" y="2534021"/>
                  <a:pt x="2093171" y="2525866"/>
                  <a:pt x="2093171" y="2538796"/>
                </a:cubicBezTo>
                <a:cubicBezTo>
                  <a:pt x="2093171" y="2544359"/>
                  <a:pt x="2087608" y="2545555"/>
                  <a:pt x="2081737" y="2545555"/>
                </a:cubicBezTo>
                <a:cubicBezTo>
                  <a:pt x="2074072" y="2545555"/>
                  <a:pt x="2067412" y="2543562"/>
                  <a:pt x="2062638" y="2540980"/>
                </a:cubicBezTo>
                <a:lnTo>
                  <a:pt x="2062646" y="2540988"/>
                </a:lnTo>
                <a:lnTo>
                  <a:pt x="2061052" y="2556300"/>
                </a:lnTo>
                <a:cubicBezTo>
                  <a:pt x="2067213" y="2558285"/>
                  <a:pt x="2075268" y="2559282"/>
                  <a:pt x="2081737" y="2559282"/>
                </a:cubicBezTo>
                <a:cubicBezTo>
                  <a:pt x="2097149" y="2559282"/>
                  <a:pt x="2112271" y="2554407"/>
                  <a:pt x="2112271" y="2536404"/>
                </a:cubicBezTo>
                <a:cubicBezTo>
                  <a:pt x="2112271" y="2511343"/>
                  <a:pt x="2079453" y="2518899"/>
                  <a:pt x="2079453" y="2507664"/>
                </a:cubicBezTo>
                <a:cubicBezTo>
                  <a:pt x="2079453" y="2501602"/>
                  <a:pt x="2087209" y="2501203"/>
                  <a:pt x="2091884" y="2501203"/>
                </a:cubicBezTo>
                <a:cubicBezTo>
                  <a:pt x="2097149" y="2501203"/>
                  <a:pt x="2102522" y="2502200"/>
                  <a:pt x="2107296" y="2504384"/>
                </a:cubicBezTo>
                <a:lnTo>
                  <a:pt x="2108492" y="2490060"/>
                </a:lnTo>
                <a:cubicBezTo>
                  <a:pt x="2103817" y="2488473"/>
                  <a:pt x="2097249" y="2487477"/>
                  <a:pt x="2090589" y="2487477"/>
                </a:cubicBezTo>
                <a:close/>
                <a:moveTo>
                  <a:pt x="1560654" y="2486439"/>
                </a:moveTo>
                <a:lnTo>
                  <a:pt x="1560654" y="2588312"/>
                </a:lnTo>
                <a:lnTo>
                  <a:pt x="1560654" y="2588894"/>
                </a:lnTo>
                <a:lnTo>
                  <a:pt x="1560654" y="2785706"/>
                </a:lnTo>
                <a:cubicBezTo>
                  <a:pt x="1560654" y="2798926"/>
                  <a:pt x="1575884" y="2809646"/>
                  <a:pt x="1594684" y="2809655"/>
                </a:cubicBezTo>
                <a:lnTo>
                  <a:pt x="1675066" y="2809688"/>
                </a:lnTo>
                <a:cubicBezTo>
                  <a:pt x="1694124" y="2809688"/>
                  <a:pt x="1710549" y="2817070"/>
                  <a:pt x="1710549" y="2829975"/>
                </a:cubicBezTo>
                <a:lnTo>
                  <a:pt x="1714925" y="2829975"/>
                </a:lnTo>
                <a:cubicBezTo>
                  <a:pt x="1714925" y="2817079"/>
                  <a:pt x="1731351" y="2809688"/>
                  <a:pt x="1750400" y="2809688"/>
                </a:cubicBezTo>
                <a:lnTo>
                  <a:pt x="1830783" y="2809655"/>
                </a:lnTo>
                <a:cubicBezTo>
                  <a:pt x="1849574" y="2809655"/>
                  <a:pt x="1864812" y="2798926"/>
                  <a:pt x="1864812" y="2785706"/>
                </a:cubicBezTo>
                <a:lnTo>
                  <a:pt x="1864812" y="2588894"/>
                </a:lnTo>
                <a:lnTo>
                  <a:pt x="1864812" y="2588312"/>
                </a:lnTo>
                <a:lnTo>
                  <a:pt x="1864812" y="2486439"/>
                </a:lnTo>
                <a:lnTo>
                  <a:pt x="1864804" y="2486439"/>
                </a:lnTo>
                <a:close/>
                <a:moveTo>
                  <a:pt x="1574878" y="2467340"/>
                </a:moveTo>
                <a:lnTo>
                  <a:pt x="1574878" y="2479796"/>
                </a:lnTo>
                <a:lnTo>
                  <a:pt x="1850570" y="2479796"/>
                </a:lnTo>
                <a:lnTo>
                  <a:pt x="1850570" y="2467340"/>
                </a:lnTo>
                <a:close/>
                <a:moveTo>
                  <a:pt x="1760888" y="2448241"/>
                </a:moveTo>
                <a:lnTo>
                  <a:pt x="1760888" y="2460697"/>
                </a:lnTo>
                <a:lnTo>
                  <a:pt x="1843928" y="2460697"/>
                </a:lnTo>
                <a:lnTo>
                  <a:pt x="1843928" y="2448241"/>
                </a:lnTo>
                <a:close/>
                <a:moveTo>
                  <a:pt x="1671205" y="2448241"/>
                </a:moveTo>
                <a:lnTo>
                  <a:pt x="1671205" y="2460697"/>
                </a:lnTo>
                <a:lnTo>
                  <a:pt x="1754245" y="2460697"/>
                </a:lnTo>
                <a:lnTo>
                  <a:pt x="1754245" y="2448241"/>
                </a:lnTo>
                <a:close/>
                <a:moveTo>
                  <a:pt x="1581522" y="2448241"/>
                </a:moveTo>
                <a:lnTo>
                  <a:pt x="1581522" y="2460697"/>
                </a:lnTo>
                <a:lnTo>
                  <a:pt x="1664562" y="2460697"/>
                </a:lnTo>
                <a:lnTo>
                  <a:pt x="1664562" y="2448241"/>
                </a:lnTo>
                <a:close/>
                <a:moveTo>
                  <a:pt x="1805729" y="2429183"/>
                </a:moveTo>
                <a:lnTo>
                  <a:pt x="1805729" y="2441639"/>
                </a:lnTo>
                <a:lnTo>
                  <a:pt x="1843927" y="2441639"/>
                </a:lnTo>
                <a:lnTo>
                  <a:pt x="1843927" y="2429183"/>
                </a:lnTo>
                <a:close/>
                <a:moveTo>
                  <a:pt x="1626363" y="2429183"/>
                </a:moveTo>
                <a:lnTo>
                  <a:pt x="1626363" y="2441639"/>
                </a:lnTo>
                <a:lnTo>
                  <a:pt x="1709403" y="2441639"/>
                </a:lnTo>
                <a:lnTo>
                  <a:pt x="1709403" y="2429183"/>
                </a:lnTo>
                <a:close/>
                <a:moveTo>
                  <a:pt x="1581522" y="2429183"/>
                </a:moveTo>
                <a:lnTo>
                  <a:pt x="1581522" y="2441639"/>
                </a:lnTo>
                <a:lnTo>
                  <a:pt x="1619720" y="2441639"/>
                </a:lnTo>
                <a:lnTo>
                  <a:pt x="1619720" y="2429183"/>
                </a:lnTo>
                <a:close/>
                <a:moveTo>
                  <a:pt x="1716046" y="2429141"/>
                </a:moveTo>
                <a:lnTo>
                  <a:pt x="1716046" y="2441597"/>
                </a:lnTo>
                <a:lnTo>
                  <a:pt x="1799086" y="2441597"/>
                </a:lnTo>
                <a:lnTo>
                  <a:pt x="1799086" y="2429141"/>
                </a:lnTo>
                <a:close/>
                <a:moveTo>
                  <a:pt x="1760888" y="2410084"/>
                </a:moveTo>
                <a:lnTo>
                  <a:pt x="1760888" y="2422540"/>
                </a:lnTo>
                <a:lnTo>
                  <a:pt x="1843928" y="2422540"/>
                </a:lnTo>
                <a:lnTo>
                  <a:pt x="1843928" y="2410084"/>
                </a:lnTo>
                <a:close/>
                <a:moveTo>
                  <a:pt x="1671205" y="2410084"/>
                </a:moveTo>
                <a:lnTo>
                  <a:pt x="1671205" y="2422540"/>
                </a:lnTo>
                <a:lnTo>
                  <a:pt x="1754245" y="2422540"/>
                </a:lnTo>
                <a:lnTo>
                  <a:pt x="1754245" y="2410084"/>
                </a:lnTo>
                <a:close/>
                <a:moveTo>
                  <a:pt x="1581522" y="2410084"/>
                </a:moveTo>
                <a:lnTo>
                  <a:pt x="1581522" y="2422540"/>
                </a:lnTo>
                <a:lnTo>
                  <a:pt x="1664562" y="2422540"/>
                </a:lnTo>
                <a:lnTo>
                  <a:pt x="1664562" y="2410084"/>
                </a:lnTo>
                <a:close/>
                <a:moveTo>
                  <a:pt x="1800747" y="2387663"/>
                </a:moveTo>
                <a:lnTo>
                  <a:pt x="1784969" y="2403441"/>
                </a:lnTo>
                <a:lnTo>
                  <a:pt x="1837284" y="2403441"/>
                </a:lnTo>
                <a:lnTo>
                  <a:pt x="1821507" y="2387663"/>
                </a:lnTo>
                <a:close/>
                <a:moveTo>
                  <a:pt x="1735146" y="2387663"/>
                </a:moveTo>
                <a:lnTo>
                  <a:pt x="1719368" y="2403441"/>
                </a:lnTo>
                <a:lnTo>
                  <a:pt x="1771683" y="2403441"/>
                </a:lnTo>
                <a:lnTo>
                  <a:pt x="1755906" y="2387663"/>
                </a:lnTo>
                <a:close/>
                <a:moveTo>
                  <a:pt x="1669544" y="2387663"/>
                </a:moveTo>
                <a:lnTo>
                  <a:pt x="1653766" y="2403441"/>
                </a:lnTo>
                <a:lnTo>
                  <a:pt x="1706081" y="2403441"/>
                </a:lnTo>
                <a:lnTo>
                  <a:pt x="1690304" y="2387663"/>
                </a:lnTo>
                <a:close/>
                <a:moveTo>
                  <a:pt x="1603943" y="2387663"/>
                </a:moveTo>
                <a:lnTo>
                  <a:pt x="1588165" y="2403441"/>
                </a:lnTo>
                <a:lnTo>
                  <a:pt x="1640480" y="2403441"/>
                </a:lnTo>
                <a:lnTo>
                  <a:pt x="1624703" y="2387663"/>
                </a:lnTo>
                <a:close/>
                <a:moveTo>
                  <a:pt x="1819231" y="2351126"/>
                </a:moveTo>
                <a:lnTo>
                  <a:pt x="1819231" y="2363582"/>
                </a:lnTo>
                <a:lnTo>
                  <a:pt x="1825866" y="2370225"/>
                </a:lnTo>
                <a:lnTo>
                  <a:pt x="1825866" y="2383462"/>
                </a:lnTo>
                <a:lnTo>
                  <a:pt x="1843927" y="2401523"/>
                </a:lnTo>
                <a:lnTo>
                  <a:pt x="1861988" y="2383462"/>
                </a:lnTo>
                <a:lnTo>
                  <a:pt x="1861988" y="2370225"/>
                </a:lnTo>
                <a:lnTo>
                  <a:pt x="1868631" y="2363582"/>
                </a:lnTo>
                <a:lnTo>
                  <a:pt x="1868631" y="2351126"/>
                </a:lnTo>
                <a:lnTo>
                  <a:pt x="1856599" y="2351126"/>
                </a:lnTo>
                <a:lnTo>
                  <a:pt x="1856599" y="2360260"/>
                </a:lnTo>
                <a:lnTo>
                  <a:pt x="1849947" y="2360260"/>
                </a:lnTo>
                <a:lnTo>
                  <a:pt x="1849947" y="2351126"/>
                </a:lnTo>
                <a:lnTo>
                  <a:pt x="1837907" y="2351126"/>
                </a:lnTo>
                <a:lnTo>
                  <a:pt x="1837907" y="2360260"/>
                </a:lnTo>
                <a:lnTo>
                  <a:pt x="1831263" y="2360260"/>
                </a:lnTo>
                <a:lnTo>
                  <a:pt x="1831263" y="2351126"/>
                </a:lnTo>
                <a:close/>
                <a:moveTo>
                  <a:pt x="1753314" y="2351126"/>
                </a:moveTo>
                <a:lnTo>
                  <a:pt x="1753314" y="2363582"/>
                </a:lnTo>
                <a:lnTo>
                  <a:pt x="1759949" y="2370225"/>
                </a:lnTo>
                <a:lnTo>
                  <a:pt x="1759949" y="2383462"/>
                </a:lnTo>
                <a:lnTo>
                  <a:pt x="1778010" y="2401523"/>
                </a:lnTo>
                <a:lnTo>
                  <a:pt x="1796071" y="2383462"/>
                </a:lnTo>
                <a:lnTo>
                  <a:pt x="1796071" y="2370225"/>
                </a:lnTo>
                <a:lnTo>
                  <a:pt x="1802714" y="2363582"/>
                </a:lnTo>
                <a:lnTo>
                  <a:pt x="1802714" y="2351126"/>
                </a:lnTo>
                <a:lnTo>
                  <a:pt x="1790682" y="2351126"/>
                </a:lnTo>
                <a:lnTo>
                  <a:pt x="1790682" y="2360260"/>
                </a:lnTo>
                <a:lnTo>
                  <a:pt x="1784030" y="2360260"/>
                </a:lnTo>
                <a:lnTo>
                  <a:pt x="1784030" y="2351126"/>
                </a:lnTo>
                <a:lnTo>
                  <a:pt x="1771998" y="2351126"/>
                </a:lnTo>
                <a:lnTo>
                  <a:pt x="1771998" y="2360260"/>
                </a:lnTo>
                <a:lnTo>
                  <a:pt x="1765355" y="2360260"/>
                </a:lnTo>
                <a:lnTo>
                  <a:pt x="1765355" y="2351126"/>
                </a:lnTo>
                <a:close/>
                <a:moveTo>
                  <a:pt x="1688028" y="2351126"/>
                </a:moveTo>
                <a:lnTo>
                  <a:pt x="1688028" y="2363582"/>
                </a:lnTo>
                <a:lnTo>
                  <a:pt x="1694663" y="2370225"/>
                </a:lnTo>
                <a:lnTo>
                  <a:pt x="1694663" y="2383462"/>
                </a:lnTo>
                <a:lnTo>
                  <a:pt x="1712724" y="2401523"/>
                </a:lnTo>
                <a:lnTo>
                  <a:pt x="1730785" y="2383462"/>
                </a:lnTo>
                <a:lnTo>
                  <a:pt x="1730785" y="2370225"/>
                </a:lnTo>
                <a:lnTo>
                  <a:pt x="1737428" y="2363582"/>
                </a:lnTo>
                <a:lnTo>
                  <a:pt x="1737428" y="2351126"/>
                </a:lnTo>
                <a:lnTo>
                  <a:pt x="1725396" y="2351126"/>
                </a:lnTo>
                <a:lnTo>
                  <a:pt x="1725396" y="2360260"/>
                </a:lnTo>
                <a:lnTo>
                  <a:pt x="1718744" y="2360260"/>
                </a:lnTo>
                <a:lnTo>
                  <a:pt x="1718744" y="2351126"/>
                </a:lnTo>
                <a:lnTo>
                  <a:pt x="1706704" y="2351126"/>
                </a:lnTo>
                <a:lnTo>
                  <a:pt x="1706704" y="2360260"/>
                </a:lnTo>
                <a:lnTo>
                  <a:pt x="1700060" y="2360260"/>
                </a:lnTo>
                <a:lnTo>
                  <a:pt x="1700060" y="2351126"/>
                </a:lnTo>
                <a:close/>
                <a:moveTo>
                  <a:pt x="1622743" y="2351126"/>
                </a:moveTo>
                <a:lnTo>
                  <a:pt x="1622743" y="2363582"/>
                </a:lnTo>
                <a:lnTo>
                  <a:pt x="1629370" y="2370225"/>
                </a:lnTo>
                <a:lnTo>
                  <a:pt x="1629370" y="2383462"/>
                </a:lnTo>
                <a:lnTo>
                  <a:pt x="1647431" y="2401523"/>
                </a:lnTo>
                <a:lnTo>
                  <a:pt x="1665500" y="2383462"/>
                </a:lnTo>
                <a:lnTo>
                  <a:pt x="1665500" y="2370225"/>
                </a:lnTo>
                <a:lnTo>
                  <a:pt x="1672135" y="2363582"/>
                </a:lnTo>
                <a:lnTo>
                  <a:pt x="1672135" y="2351126"/>
                </a:lnTo>
                <a:lnTo>
                  <a:pt x="1660103" y="2351126"/>
                </a:lnTo>
                <a:lnTo>
                  <a:pt x="1660103" y="2360260"/>
                </a:lnTo>
                <a:lnTo>
                  <a:pt x="1653451" y="2360260"/>
                </a:lnTo>
                <a:lnTo>
                  <a:pt x="1653451" y="2351126"/>
                </a:lnTo>
                <a:lnTo>
                  <a:pt x="1641419" y="2351126"/>
                </a:lnTo>
                <a:lnTo>
                  <a:pt x="1641419" y="2360260"/>
                </a:lnTo>
                <a:lnTo>
                  <a:pt x="1634775" y="2360260"/>
                </a:lnTo>
                <a:lnTo>
                  <a:pt x="1634775" y="2351126"/>
                </a:lnTo>
                <a:close/>
                <a:moveTo>
                  <a:pt x="1556826" y="2351126"/>
                </a:moveTo>
                <a:lnTo>
                  <a:pt x="1556826" y="2363582"/>
                </a:lnTo>
                <a:lnTo>
                  <a:pt x="1563461" y="2370225"/>
                </a:lnTo>
                <a:lnTo>
                  <a:pt x="1563461" y="2383462"/>
                </a:lnTo>
                <a:lnTo>
                  <a:pt x="1581522" y="2401523"/>
                </a:lnTo>
                <a:lnTo>
                  <a:pt x="1599583" y="2383462"/>
                </a:lnTo>
                <a:lnTo>
                  <a:pt x="1599583" y="2370225"/>
                </a:lnTo>
                <a:lnTo>
                  <a:pt x="1606226" y="2363582"/>
                </a:lnTo>
                <a:lnTo>
                  <a:pt x="1606226" y="2351126"/>
                </a:lnTo>
                <a:lnTo>
                  <a:pt x="1594194" y="2351126"/>
                </a:lnTo>
                <a:lnTo>
                  <a:pt x="1594194" y="2360260"/>
                </a:lnTo>
                <a:lnTo>
                  <a:pt x="1587542" y="2360260"/>
                </a:lnTo>
                <a:lnTo>
                  <a:pt x="1587542" y="2351126"/>
                </a:lnTo>
                <a:lnTo>
                  <a:pt x="1575502" y="2351126"/>
                </a:lnTo>
                <a:lnTo>
                  <a:pt x="1575502" y="2360260"/>
                </a:lnTo>
                <a:lnTo>
                  <a:pt x="1568858" y="2360260"/>
                </a:lnTo>
                <a:lnTo>
                  <a:pt x="1568858" y="2351126"/>
                </a:lnTo>
                <a:close/>
                <a:moveTo>
                  <a:pt x="0" y="0"/>
                </a:moveTo>
                <a:lnTo>
                  <a:pt x="2712720" y="0"/>
                </a:lnTo>
                <a:lnTo>
                  <a:pt x="2712720" y="3065462"/>
                </a:lnTo>
                <a:lnTo>
                  <a:pt x="0" y="306546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07D0A029-A401-1C1F-A05F-1D9CD5B6C5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CCC06D76-AD5B-88E0-92B6-643F6DF41FB0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1987" y="6215076"/>
            <a:ext cx="1886077" cy="16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53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6D4B870E-6BCE-FC5E-CD16-11C6F36E097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99">
            <a:extLst>
              <a:ext uri="{FF2B5EF4-FFF2-40B4-BE49-F238E27FC236}">
                <a16:creationId xmlns:a16="http://schemas.microsoft.com/office/drawing/2014/main" id="{D69650CB-9CC6-268F-C743-51ADB45E016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5679440" cy="3065463"/>
          </a:xfrm>
          <a:custGeom>
            <a:avLst/>
            <a:gdLst>
              <a:gd name="connsiteX0" fmla="*/ 4726488 w 5679440"/>
              <a:gd name="connsiteY0" fmla="*/ 2746237 h 3065463"/>
              <a:gd name="connsiteX1" fmla="*/ 4729347 w 5679440"/>
              <a:gd name="connsiteY1" fmla="*/ 2749802 h 3065463"/>
              <a:gd name="connsiteX2" fmla="*/ 4727460 w 5679440"/>
              <a:gd name="connsiteY2" fmla="*/ 2751980 h 3065463"/>
              <a:gd name="connsiteX3" fmla="*/ 4727452 w 5679440"/>
              <a:gd name="connsiteY3" fmla="*/ 2751980 h 3065463"/>
              <a:gd name="connsiteX4" fmla="*/ 4725964 w 5679440"/>
              <a:gd name="connsiteY4" fmla="*/ 2754407 h 3065463"/>
              <a:gd name="connsiteX5" fmla="*/ 4723454 w 5679440"/>
              <a:gd name="connsiteY5" fmla="*/ 2751398 h 3065463"/>
              <a:gd name="connsiteX6" fmla="*/ 4726488 w 5679440"/>
              <a:gd name="connsiteY6" fmla="*/ 2746237 h 3065463"/>
              <a:gd name="connsiteX7" fmla="*/ 4631849 w 5679440"/>
              <a:gd name="connsiteY7" fmla="*/ 2746237 h 3065463"/>
              <a:gd name="connsiteX8" fmla="*/ 4634882 w 5679440"/>
              <a:gd name="connsiteY8" fmla="*/ 2751398 h 3065463"/>
              <a:gd name="connsiteX9" fmla="*/ 4632372 w 5679440"/>
              <a:gd name="connsiteY9" fmla="*/ 2754407 h 3065463"/>
              <a:gd name="connsiteX10" fmla="*/ 4632364 w 5679440"/>
              <a:gd name="connsiteY10" fmla="*/ 2754407 h 3065463"/>
              <a:gd name="connsiteX11" fmla="*/ 4630876 w 5679440"/>
              <a:gd name="connsiteY11" fmla="*/ 2751980 h 3065463"/>
              <a:gd name="connsiteX12" fmla="*/ 4628989 w 5679440"/>
              <a:gd name="connsiteY12" fmla="*/ 2749802 h 3065463"/>
              <a:gd name="connsiteX13" fmla="*/ 4631849 w 5679440"/>
              <a:gd name="connsiteY13" fmla="*/ 2746237 h 3065463"/>
              <a:gd name="connsiteX14" fmla="*/ 4717457 w 5679440"/>
              <a:gd name="connsiteY14" fmla="*/ 2743371 h 3065463"/>
              <a:gd name="connsiteX15" fmla="*/ 4717461 w 5679440"/>
              <a:gd name="connsiteY15" fmla="*/ 2743377 h 3065463"/>
              <a:gd name="connsiteX16" fmla="*/ 4717453 w 5679440"/>
              <a:gd name="connsiteY16" fmla="*/ 2743377 h 3065463"/>
              <a:gd name="connsiteX17" fmla="*/ 4640854 w 5679440"/>
              <a:gd name="connsiteY17" fmla="*/ 2743370 h 3065463"/>
              <a:gd name="connsiteX18" fmla="*/ 4640859 w 5679440"/>
              <a:gd name="connsiteY18" fmla="*/ 2743377 h 3065463"/>
              <a:gd name="connsiteX19" fmla="*/ 4640850 w 5679440"/>
              <a:gd name="connsiteY19" fmla="*/ 2743377 h 3065463"/>
              <a:gd name="connsiteX20" fmla="*/ 4722398 w 5679440"/>
              <a:gd name="connsiteY20" fmla="*/ 2740784 h 3065463"/>
              <a:gd name="connsiteX21" fmla="*/ 4724958 w 5679440"/>
              <a:gd name="connsiteY21" fmla="*/ 2744250 h 3065463"/>
              <a:gd name="connsiteX22" fmla="*/ 4722939 w 5679440"/>
              <a:gd name="connsiteY22" fmla="*/ 2746835 h 3065463"/>
              <a:gd name="connsiteX23" fmla="*/ 4721517 w 5679440"/>
              <a:gd name="connsiteY23" fmla="*/ 2749013 h 3065463"/>
              <a:gd name="connsiteX24" fmla="*/ 4719165 w 5679440"/>
              <a:gd name="connsiteY24" fmla="*/ 2745829 h 3065463"/>
              <a:gd name="connsiteX25" fmla="*/ 4722398 w 5679440"/>
              <a:gd name="connsiteY25" fmla="*/ 2740784 h 3065463"/>
              <a:gd name="connsiteX26" fmla="*/ 4635921 w 5679440"/>
              <a:gd name="connsiteY26" fmla="*/ 2740784 h 3065463"/>
              <a:gd name="connsiteX27" fmla="*/ 4639155 w 5679440"/>
              <a:gd name="connsiteY27" fmla="*/ 2745829 h 3065463"/>
              <a:gd name="connsiteX28" fmla="*/ 4636803 w 5679440"/>
              <a:gd name="connsiteY28" fmla="*/ 2749013 h 3065463"/>
              <a:gd name="connsiteX29" fmla="*/ 4635381 w 5679440"/>
              <a:gd name="connsiteY29" fmla="*/ 2746835 h 3065463"/>
              <a:gd name="connsiteX30" fmla="*/ 4633361 w 5679440"/>
              <a:gd name="connsiteY30" fmla="*/ 2744250 h 3065463"/>
              <a:gd name="connsiteX31" fmla="*/ 4635921 w 5679440"/>
              <a:gd name="connsiteY31" fmla="*/ 2740784 h 3065463"/>
              <a:gd name="connsiteX32" fmla="*/ 4753186 w 5679440"/>
              <a:gd name="connsiteY32" fmla="*/ 2735465 h 3065463"/>
              <a:gd name="connsiteX33" fmla="*/ 4756668 w 5679440"/>
              <a:gd name="connsiteY33" fmla="*/ 2740884 h 3065463"/>
              <a:gd name="connsiteX34" fmla="*/ 4751598 w 5679440"/>
              <a:gd name="connsiteY34" fmla="*/ 2741274 h 3065463"/>
              <a:gd name="connsiteX35" fmla="*/ 4748589 w 5679440"/>
              <a:gd name="connsiteY35" fmla="*/ 2735789 h 3065463"/>
              <a:gd name="connsiteX36" fmla="*/ 4605143 w 5679440"/>
              <a:gd name="connsiteY36" fmla="*/ 2735465 h 3065463"/>
              <a:gd name="connsiteX37" fmla="*/ 4609739 w 5679440"/>
              <a:gd name="connsiteY37" fmla="*/ 2735789 h 3065463"/>
              <a:gd name="connsiteX38" fmla="*/ 4606730 w 5679440"/>
              <a:gd name="connsiteY38" fmla="*/ 2741274 h 3065463"/>
              <a:gd name="connsiteX39" fmla="*/ 4601660 w 5679440"/>
              <a:gd name="connsiteY39" fmla="*/ 2740884 h 3065463"/>
              <a:gd name="connsiteX40" fmla="*/ 4753186 w 5679440"/>
              <a:gd name="connsiteY40" fmla="*/ 2735464 h 3065463"/>
              <a:gd name="connsiteX41" fmla="*/ 4753194 w 5679440"/>
              <a:gd name="connsiteY41" fmla="*/ 2735464 h 3065463"/>
              <a:gd name="connsiteX42" fmla="*/ 4753186 w 5679440"/>
              <a:gd name="connsiteY42" fmla="*/ 2735465 h 3065463"/>
              <a:gd name="connsiteX43" fmla="*/ 4605134 w 5679440"/>
              <a:gd name="connsiteY43" fmla="*/ 2735464 h 3065463"/>
              <a:gd name="connsiteX44" fmla="*/ 4605143 w 5679440"/>
              <a:gd name="connsiteY44" fmla="*/ 2735464 h 3065463"/>
              <a:gd name="connsiteX45" fmla="*/ 4605143 w 5679440"/>
              <a:gd name="connsiteY45" fmla="*/ 2735465 h 3065463"/>
              <a:gd name="connsiteX46" fmla="*/ 4718591 w 5679440"/>
              <a:gd name="connsiteY46" fmla="*/ 2734700 h 3065463"/>
              <a:gd name="connsiteX47" fmla="*/ 4721035 w 5679440"/>
              <a:gd name="connsiteY47" fmla="*/ 2738606 h 3065463"/>
              <a:gd name="connsiteX48" fmla="*/ 4718941 w 5679440"/>
              <a:gd name="connsiteY48" fmla="*/ 2741125 h 3065463"/>
              <a:gd name="connsiteX49" fmla="*/ 4717457 w 5679440"/>
              <a:gd name="connsiteY49" fmla="*/ 2743371 h 3065463"/>
              <a:gd name="connsiteX50" fmla="*/ 4715358 w 5679440"/>
              <a:gd name="connsiteY50" fmla="*/ 2739953 h 3065463"/>
              <a:gd name="connsiteX51" fmla="*/ 4718591 w 5679440"/>
              <a:gd name="connsiteY51" fmla="*/ 2734700 h 3065463"/>
              <a:gd name="connsiteX52" fmla="*/ 4639720 w 5679440"/>
              <a:gd name="connsiteY52" fmla="*/ 2734700 h 3065463"/>
              <a:gd name="connsiteX53" fmla="*/ 4642953 w 5679440"/>
              <a:gd name="connsiteY53" fmla="*/ 2739953 h 3065463"/>
              <a:gd name="connsiteX54" fmla="*/ 4640854 w 5679440"/>
              <a:gd name="connsiteY54" fmla="*/ 2743370 h 3065463"/>
              <a:gd name="connsiteX55" fmla="*/ 4639371 w 5679440"/>
              <a:gd name="connsiteY55" fmla="*/ 2741125 h 3065463"/>
              <a:gd name="connsiteX56" fmla="*/ 4637276 w 5679440"/>
              <a:gd name="connsiteY56" fmla="*/ 2738606 h 3065463"/>
              <a:gd name="connsiteX57" fmla="*/ 4639720 w 5679440"/>
              <a:gd name="connsiteY57" fmla="*/ 2734700 h 3065463"/>
              <a:gd name="connsiteX58" fmla="*/ 4749969 w 5679440"/>
              <a:gd name="connsiteY58" fmla="*/ 2728790 h 3065463"/>
              <a:gd name="connsiteX59" fmla="*/ 4749977 w 5679440"/>
              <a:gd name="connsiteY59" fmla="*/ 2728790 h 3065463"/>
              <a:gd name="connsiteX60" fmla="*/ 4752288 w 5679440"/>
              <a:gd name="connsiteY60" fmla="*/ 2733503 h 3065463"/>
              <a:gd name="connsiteX61" fmla="*/ 4747907 w 5679440"/>
              <a:gd name="connsiteY61" fmla="*/ 2733794 h 3065463"/>
              <a:gd name="connsiteX62" fmla="*/ 4746228 w 5679440"/>
              <a:gd name="connsiteY62" fmla="*/ 2728865 h 3065463"/>
              <a:gd name="connsiteX63" fmla="*/ 4608334 w 5679440"/>
              <a:gd name="connsiteY63" fmla="*/ 2728790 h 3065463"/>
              <a:gd name="connsiteX64" fmla="*/ 4612075 w 5679440"/>
              <a:gd name="connsiteY64" fmla="*/ 2728865 h 3065463"/>
              <a:gd name="connsiteX65" fmla="*/ 4612083 w 5679440"/>
              <a:gd name="connsiteY65" fmla="*/ 2728865 h 3065463"/>
              <a:gd name="connsiteX66" fmla="*/ 4610404 w 5679440"/>
              <a:gd name="connsiteY66" fmla="*/ 2733794 h 3065463"/>
              <a:gd name="connsiteX67" fmla="*/ 4606024 w 5679440"/>
              <a:gd name="connsiteY67" fmla="*/ 2733503 h 3065463"/>
              <a:gd name="connsiteX68" fmla="*/ 4608334 w 5679440"/>
              <a:gd name="connsiteY68" fmla="*/ 2728790 h 3065463"/>
              <a:gd name="connsiteX69" fmla="*/ 4747467 w 5679440"/>
              <a:gd name="connsiteY69" fmla="*/ 2721617 h 3065463"/>
              <a:gd name="connsiteX70" fmla="*/ 4749104 w 5679440"/>
              <a:gd name="connsiteY70" fmla="*/ 2726687 h 3065463"/>
              <a:gd name="connsiteX71" fmla="*/ 4745738 w 5679440"/>
              <a:gd name="connsiteY71" fmla="*/ 2726621 h 3065463"/>
              <a:gd name="connsiteX72" fmla="*/ 4744674 w 5679440"/>
              <a:gd name="connsiteY72" fmla="*/ 2721791 h 3065463"/>
              <a:gd name="connsiteX73" fmla="*/ 4610853 w 5679440"/>
              <a:gd name="connsiteY73" fmla="*/ 2721617 h 3065463"/>
              <a:gd name="connsiteX74" fmla="*/ 4613646 w 5679440"/>
              <a:gd name="connsiteY74" fmla="*/ 2721791 h 3065463"/>
              <a:gd name="connsiteX75" fmla="*/ 4612582 w 5679440"/>
              <a:gd name="connsiteY75" fmla="*/ 2726621 h 3065463"/>
              <a:gd name="connsiteX76" fmla="*/ 4609215 w 5679440"/>
              <a:gd name="connsiteY76" fmla="*/ 2726687 h 3065463"/>
              <a:gd name="connsiteX77" fmla="*/ 4610853 w 5679440"/>
              <a:gd name="connsiteY77" fmla="*/ 2721617 h 3065463"/>
              <a:gd name="connsiteX78" fmla="*/ 4697089 w 5679440"/>
              <a:gd name="connsiteY78" fmla="*/ 2680398 h 3065463"/>
              <a:gd name="connsiteX79" fmla="*/ 4706232 w 5679440"/>
              <a:gd name="connsiteY79" fmla="*/ 2681296 h 3065463"/>
              <a:gd name="connsiteX80" fmla="*/ 4706564 w 5679440"/>
              <a:gd name="connsiteY80" fmla="*/ 2681612 h 3065463"/>
              <a:gd name="connsiteX81" fmla="*/ 4706789 w 5679440"/>
              <a:gd name="connsiteY81" fmla="*/ 2691993 h 3065463"/>
              <a:gd name="connsiteX82" fmla="*/ 4705309 w 5679440"/>
              <a:gd name="connsiteY82" fmla="*/ 2694237 h 3065463"/>
              <a:gd name="connsiteX83" fmla="*/ 4697936 w 5679440"/>
              <a:gd name="connsiteY83" fmla="*/ 2696133 h 3065463"/>
              <a:gd name="connsiteX84" fmla="*/ 4697537 w 5679440"/>
              <a:gd name="connsiteY84" fmla="*/ 2695842 h 3065463"/>
              <a:gd name="connsiteX85" fmla="*/ 4697089 w 5679440"/>
              <a:gd name="connsiteY85" fmla="*/ 2680398 h 3065463"/>
              <a:gd name="connsiteX86" fmla="*/ 4661231 w 5679440"/>
              <a:gd name="connsiteY86" fmla="*/ 2680390 h 3065463"/>
              <a:gd name="connsiteX87" fmla="*/ 4660782 w 5679440"/>
              <a:gd name="connsiteY87" fmla="*/ 2695833 h 3065463"/>
              <a:gd name="connsiteX88" fmla="*/ 4660383 w 5679440"/>
              <a:gd name="connsiteY88" fmla="*/ 2696124 h 3065463"/>
              <a:gd name="connsiteX89" fmla="*/ 4653011 w 5679440"/>
              <a:gd name="connsiteY89" fmla="*/ 2694229 h 3065463"/>
              <a:gd name="connsiteX90" fmla="*/ 4651531 w 5679440"/>
              <a:gd name="connsiteY90" fmla="*/ 2691985 h 3065463"/>
              <a:gd name="connsiteX91" fmla="*/ 4651756 w 5679440"/>
              <a:gd name="connsiteY91" fmla="*/ 2681603 h 3065463"/>
              <a:gd name="connsiteX92" fmla="*/ 4652088 w 5679440"/>
              <a:gd name="connsiteY92" fmla="*/ 2681288 h 3065463"/>
              <a:gd name="connsiteX93" fmla="*/ 4661231 w 5679440"/>
              <a:gd name="connsiteY93" fmla="*/ 2680390 h 3065463"/>
              <a:gd name="connsiteX94" fmla="*/ 4749362 w 5679440"/>
              <a:gd name="connsiteY94" fmla="*/ 2667540 h 3065463"/>
              <a:gd name="connsiteX95" fmla="*/ 4750609 w 5679440"/>
              <a:gd name="connsiteY95" fmla="*/ 2667847 h 3065463"/>
              <a:gd name="connsiteX96" fmla="*/ 4754665 w 5679440"/>
              <a:gd name="connsiteY96" fmla="*/ 2672976 h 3065463"/>
              <a:gd name="connsiteX97" fmla="*/ 4755164 w 5679440"/>
              <a:gd name="connsiteY97" fmla="*/ 2679683 h 3065463"/>
              <a:gd name="connsiteX98" fmla="*/ 4754407 w 5679440"/>
              <a:gd name="connsiteY98" fmla="*/ 2680722 h 3065463"/>
              <a:gd name="connsiteX99" fmla="*/ 4753069 w 5679440"/>
              <a:gd name="connsiteY99" fmla="*/ 2680423 h 3065463"/>
              <a:gd name="connsiteX100" fmla="*/ 4748872 w 5679440"/>
              <a:gd name="connsiteY100" fmla="*/ 2676151 h 3065463"/>
              <a:gd name="connsiteX101" fmla="*/ 4748880 w 5679440"/>
              <a:gd name="connsiteY101" fmla="*/ 2676143 h 3065463"/>
              <a:gd name="connsiteX102" fmla="*/ 4746004 w 5679440"/>
              <a:gd name="connsiteY102" fmla="*/ 2673159 h 3065463"/>
              <a:gd name="connsiteX103" fmla="*/ 4745813 w 5679440"/>
              <a:gd name="connsiteY103" fmla="*/ 2671754 h 3065463"/>
              <a:gd name="connsiteX104" fmla="*/ 4746328 w 5679440"/>
              <a:gd name="connsiteY104" fmla="*/ 2670856 h 3065463"/>
              <a:gd name="connsiteX105" fmla="*/ 4748805 w 5679440"/>
              <a:gd name="connsiteY105" fmla="*/ 2668005 h 3065463"/>
              <a:gd name="connsiteX106" fmla="*/ 4749362 w 5679440"/>
              <a:gd name="connsiteY106" fmla="*/ 2667540 h 3065463"/>
              <a:gd name="connsiteX107" fmla="*/ 4608949 w 5679440"/>
              <a:gd name="connsiteY107" fmla="*/ 2667531 h 3065463"/>
              <a:gd name="connsiteX108" fmla="*/ 4609506 w 5679440"/>
              <a:gd name="connsiteY108" fmla="*/ 2667997 h 3065463"/>
              <a:gd name="connsiteX109" fmla="*/ 4611983 w 5679440"/>
              <a:gd name="connsiteY109" fmla="*/ 2670848 h 3065463"/>
              <a:gd name="connsiteX110" fmla="*/ 4612499 w 5679440"/>
              <a:gd name="connsiteY110" fmla="*/ 2671746 h 3065463"/>
              <a:gd name="connsiteX111" fmla="*/ 4612307 w 5679440"/>
              <a:gd name="connsiteY111" fmla="*/ 2673150 h 3065463"/>
              <a:gd name="connsiteX112" fmla="*/ 4609431 w 5679440"/>
              <a:gd name="connsiteY112" fmla="*/ 2676134 h 3065463"/>
              <a:gd name="connsiteX113" fmla="*/ 4605234 w 5679440"/>
              <a:gd name="connsiteY113" fmla="*/ 2680407 h 3065463"/>
              <a:gd name="connsiteX114" fmla="*/ 4605242 w 5679440"/>
              <a:gd name="connsiteY114" fmla="*/ 2680415 h 3065463"/>
              <a:gd name="connsiteX115" fmla="*/ 4603904 w 5679440"/>
              <a:gd name="connsiteY115" fmla="*/ 2680714 h 3065463"/>
              <a:gd name="connsiteX116" fmla="*/ 4603148 w 5679440"/>
              <a:gd name="connsiteY116" fmla="*/ 2679675 h 3065463"/>
              <a:gd name="connsiteX117" fmla="*/ 4603646 w 5679440"/>
              <a:gd name="connsiteY117" fmla="*/ 2672967 h 3065463"/>
              <a:gd name="connsiteX118" fmla="*/ 4607703 w 5679440"/>
              <a:gd name="connsiteY118" fmla="*/ 2667839 h 3065463"/>
              <a:gd name="connsiteX119" fmla="*/ 4608949 w 5679440"/>
              <a:gd name="connsiteY119" fmla="*/ 2667531 h 3065463"/>
              <a:gd name="connsiteX120" fmla="*/ 4699674 w 5679440"/>
              <a:gd name="connsiteY120" fmla="*/ 2661904 h 3065463"/>
              <a:gd name="connsiteX121" fmla="*/ 4708243 w 5679440"/>
              <a:gd name="connsiteY121" fmla="*/ 2662777 h 3065463"/>
              <a:gd name="connsiteX122" fmla="*/ 4708534 w 5679440"/>
              <a:gd name="connsiteY122" fmla="*/ 2663101 h 3065463"/>
              <a:gd name="connsiteX123" fmla="*/ 4707520 w 5679440"/>
              <a:gd name="connsiteY123" fmla="*/ 2670224 h 3065463"/>
              <a:gd name="connsiteX124" fmla="*/ 4706772 w 5679440"/>
              <a:gd name="connsiteY124" fmla="*/ 2677522 h 3065463"/>
              <a:gd name="connsiteX125" fmla="*/ 4706780 w 5679440"/>
              <a:gd name="connsiteY125" fmla="*/ 2677522 h 3065463"/>
              <a:gd name="connsiteX126" fmla="*/ 4705716 w 5679440"/>
              <a:gd name="connsiteY126" fmla="*/ 2678528 h 3065463"/>
              <a:gd name="connsiteX127" fmla="*/ 4697288 w 5679440"/>
              <a:gd name="connsiteY127" fmla="*/ 2677664 h 3065463"/>
              <a:gd name="connsiteX128" fmla="*/ 4699674 w 5679440"/>
              <a:gd name="connsiteY128" fmla="*/ 2661904 h 3065463"/>
              <a:gd name="connsiteX129" fmla="*/ 4658638 w 5679440"/>
              <a:gd name="connsiteY129" fmla="*/ 2661904 h 3065463"/>
              <a:gd name="connsiteX130" fmla="*/ 4661023 w 5679440"/>
              <a:gd name="connsiteY130" fmla="*/ 2677664 h 3065463"/>
              <a:gd name="connsiteX131" fmla="*/ 4652595 w 5679440"/>
              <a:gd name="connsiteY131" fmla="*/ 2678528 h 3065463"/>
              <a:gd name="connsiteX132" fmla="*/ 4651531 w 5679440"/>
              <a:gd name="connsiteY132" fmla="*/ 2677522 h 3065463"/>
              <a:gd name="connsiteX133" fmla="*/ 4650783 w 5679440"/>
              <a:gd name="connsiteY133" fmla="*/ 2670224 h 3065463"/>
              <a:gd name="connsiteX134" fmla="*/ 4649769 w 5679440"/>
              <a:gd name="connsiteY134" fmla="*/ 2663101 h 3065463"/>
              <a:gd name="connsiteX135" fmla="*/ 4649777 w 5679440"/>
              <a:gd name="connsiteY135" fmla="*/ 2663101 h 3065463"/>
              <a:gd name="connsiteX136" fmla="*/ 4650068 w 5679440"/>
              <a:gd name="connsiteY136" fmla="*/ 2662777 h 3065463"/>
              <a:gd name="connsiteX137" fmla="*/ 4658638 w 5679440"/>
              <a:gd name="connsiteY137" fmla="*/ 2661904 h 3065463"/>
              <a:gd name="connsiteX138" fmla="*/ 4715516 w 5679440"/>
              <a:gd name="connsiteY138" fmla="*/ 2643277 h 3065463"/>
              <a:gd name="connsiteX139" fmla="*/ 4715774 w 5679440"/>
              <a:gd name="connsiteY139" fmla="*/ 2643593 h 3065463"/>
              <a:gd name="connsiteX140" fmla="*/ 4711119 w 5679440"/>
              <a:gd name="connsiteY140" fmla="*/ 2655587 h 3065463"/>
              <a:gd name="connsiteX141" fmla="*/ 4707886 w 5679440"/>
              <a:gd name="connsiteY141" fmla="*/ 2660358 h 3065463"/>
              <a:gd name="connsiteX142" fmla="*/ 4700571 w 5679440"/>
              <a:gd name="connsiteY142" fmla="*/ 2659353 h 3065463"/>
              <a:gd name="connsiteX143" fmla="*/ 4700580 w 5679440"/>
              <a:gd name="connsiteY143" fmla="*/ 2659353 h 3065463"/>
              <a:gd name="connsiteX144" fmla="*/ 4703663 w 5679440"/>
              <a:gd name="connsiteY144" fmla="*/ 2649827 h 3065463"/>
              <a:gd name="connsiteX145" fmla="*/ 4705891 w 5679440"/>
              <a:gd name="connsiteY145" fmla="*/ 2644657 h 3065463"/>
              <a:gd name="connsiteX146" fmla="*/ 4707819 w 5679440"/>
              <a:gd name="connsiteY146" fmla="*/ 2643610 h 3065463"/>
              <a:gd name="connsiteX147" fmla="*/ 4715516 w 5679440"/>
              <a:gd name="connsiteY147" fmla="*/ 2643277 h 3065463"/>
              <a:gd name="connsiteX148" fmla="*/ 4642787 w 5679440"/>
              <a:gd name="connsiteY148" fmla="*/ 2643277 h 3065463"/>
              <a:gd name="connsiteX149" fmla="*/ 4642795 w 5679440"/>
              <a:gd name="connsiteY149" fmla="*/ 2643277 h 3065463"/>
              <a:gd name="connsiteX150" fmla="*/ 4650492 w 5679440"/>
              <a:gd name="connsiteY150" fmla="*/ 2643610 h 3065463"/>
              <a:gd name="connsiteX151" fmla="*/ 4652421 w 5679440"/>
              <a:gd name="connsiteY151" fmla="*/ 2644657 h 3065463"/>
              <a:gd name="connsiteX152" fmla="*/ 4654648 w 5679440"/>
              <a:gd name="connsiteY152" fmla="*/ 2649827 h 3065463"/>
              <a:gd name="connsiteX153" fmla="*/ 4657732 w 5679440"/>
              <a:gd name="connsiteY153" fmla="*/ 2659353 h 3065463"/>
              <a:gd name="connsiteX154" fmla="*/ 4650417 w 5679440"/>
              <a:gd name="connsiteY154" fmla="*/ 2660358 h 3065463"/>
              <a:gd name="connsiteX155" fmla="*/ 4647184 w 5679440"/>
              <a:gd name="connsiteY155" fmla="*/ 2655587 h 3065463"/>
              <a:gd name="connsiteX156" fmla="*/ 4642529 w 5679440"/>
              <a:gd name="connsiteY156" fmla="*/ 2643593 h 3065463"/>
              <a:gd name="connsiteX157" fmla="*/ 4642787 w 5679440"/>
              <a:gd name="connsiteY157" fmla="*/ 2643277 h 3065463"/>
              <a:gd name="connsiteX158" fmla="*/ 4757134 w 5679440"/>
              <a:gd name="connsiteY158" fmla="*/ 2612823 h 3065463"/>
              <a:gd name="connsiteX159" fmla="*/ 4759370 w 5679440"/>
              <a:gd name="connsiteY159" fmla="*/ 2615059 h 3065463"/>
              <a:gd name="connsiteX160" fmla="*/ 4757134 w 5679440"/>
              <a:gd name="connsiteY160" fmla="*/ 2617295 h 3065463"/>
              <a:gd name="connsiteX161" fmla="*/ 4754898 w 5679440"/>
              <a:gd name="connsiteY161" fmla="*/ 2615059 h 3065463"/>
              <a:gd name="connsiteX162" fmla="*/ 4757134 w 5679440"/>
              <a:gd name="connsiteY162" fmla="*/ 2612823 h 3065463"/>
              <a:gd name="connsiteX163" fmla="*/ 4601186 w 5679440"/>
              <a:gd name="connsiteY163" fmla="*/ 2612823 h 3065463"/>
              <a:gd name="connsiteX164" fmla="*/ 4603422 w 5679440"/>
              <a:gd name="connsiteY164" fmla="*/ 2615059 h 3065463"/>
              <a:gd name="connsiteX165" fmla="*/ 4601186 w 5679440"/>
              <a:gd name="connsiteY165" fmla="*/ 2617295 h 3065463"/>
              <a:gd name="connsiteX166" fmla="*/ 4598950 w 5679440"/>
              <a:gd name="connsiteY166" fmla="*/ 2615059 h 3065463"/>
              <a:gd name="connsiteX167" fmla="*/ 4601186 w 5679440"/>
              <a:gd name="connsiteY167" fmla="*/ 2612823 h 3065463"/>
              <a:gd name="connsiteX168" fmla="*/ 4757134 w 5679440"/>
              <a:gd name="connsiteY168" fmla="*/ 2610895 h 3065463"/>
              <a:gd name="connsiteX169" fmla="*/ 4752970 w 5679440"/>
              <a:gd name="connsiteY169" fmla="*/ 2615059 h 3065463"/>
              <a:gd name="connsiteX170" fmla="*/ 4757134 w 5679440"/>
              <a:gd name="connsiteY170" fmla="*/ 2619224 h 3065463"/>
              <a:gd name="connsiteX171" fmla="*/ 4761299 w 5679440"/>
              <a:gd name="connsiteY171" fmla="*/ 2615059 h 3065463"/>
              <a:gd name="connsiteX172" fmla="*/ 4757134 w 5679440"/>
              <a:gd name="connsiteY172" fmla="*/ 2610895 h 3065463"/>
              <a:gd name="connsiteX173" fmla="*/ 4601186 w 5679440"/>
              <a:gd name="connsiteY173" fmla="*/ 2610895 h 3065463"/>
              <a:gd name="connsiteX174" fmla="*/ 4597022 w 5679440"/>
              <a:gd name="connsiteY174" fmla="*/ 2615059 h 3065463"/>
              <a:gd name="connsiteX175" fmla="*/ 4601186 w 5679440"/>
              <a:gd name="connsiteY175" fmla="*/ 2619224 h 3065463"/>
              <a:gd name="connsiteX176" fmla="*/ 4605351 w 5679440"/>
              <a:gd name="connsiteY176" fmla="*/ 2615059 h 3065463"/>
              <a:gd name="connsiteX177" fmla="*/ 4601186 w 5679440"/>
              <a:gd name="connsiteY177" fmla="*/ 2610895 h 3065463"/>
              <a:gd name="connsiteX178" fmla="*/ 4594869 w 5679440"/>
              <a:gd name="connsiteY178" fmla="*/ 2603738 h 3065463"/>
              <a:gd name="connsiteX179" fmla="*/ 4648913 w 5679440"/>
              <a:gd name="connsiteY179" fmla="*/ 2670249 h 3065463"/>
              <a:gd name="connsiteX180" fmla="*/ 4619813 w 5679440"/>
              <a:gd name="connsiteY180" fmla="*/ 2756651 h 3065463"/>
              <a:gd name="connsiteX181" fmla="*/ 4619821 w 5679440"/>
              <a:gd name="connsiteY181" fmla="*/ 2756635 h 3065463"/>
              <a:gd name="connsiteX182" fmla="*/ 4610728 w 5679440"/>
              <a:gd name="connsiteY182" fmla="*/ 2764730 h 3065463"/>
              <a:gd name="connsiteX183" fmla="*/ 4609465 w 5679440"/>
              <a:gd name="connsiteY183" fmla="*/ 2774622 h 3065463"/>
              <a:gd name="connsiteX184" fmla="*/ 4616106 w 5679440"/>
              <a:gd name="connsiteY184" fmla="*/ 2780315 h 3065463"/>
              <a:gd name="connsiteX185" fmla="*/ 4600970 w 5679440"/>
              <a:gd name="connsiteY185" fmla="*/ 2781886 h 3065463"/>
              <a:gd name="connsiteX186" fmla="*/ 4592816 w 5679440"/>
              <a:gd name="connsiteY186" fmla="*/ 2768205 h 3065463"/>
              <a:gd name="connsiteX187" fmla="*/ 4580988 w 5679440"/>
              <a:gd name="connsiteY187" fmla="*/ 2766019 h 3065463"/>
              <a:gd name="connsiteX188" fmla="*/ 4575511 w 5679440"/>
              <a:gd name="connsiteY188" fmla="*/ 2746760 h 3065463"/>
              <a:gd name="connsiteX189" fmla="*/ 4593747 w 5679440"/>
              <a:gd name="connsiteY189" fmla="*/ 2755413 h 3065463"/>
              <a:gd name="connsiteX190" fmla="*/ 4606531 w 5679440"/>
              <a:gd name="connsiteY190" fmla="*/ 2746370 h 3065463"/>
              <a:gd name="connsiteX191" fmla="*/ 4616505 w 5679440"/>
              <a:gd name="connsiteY191" fmla="*/ 2701469 h 3065463"/>
              <a:gd name="connsiteX192" fmla="*/ 4610479 w 5679440"/>
              <a:gd name="connsiteY192" fmla="*/ 2677680 h 3065463"/>
              <a:gd name="connsiteX193" fmla="*/ 4610595 w 5679440"/>
              <a:gd name="connsiteY193" fmla="*/ 2677115 h 3065463"/>
              <a:gd name="connsiteX194" fmla="*/ 4612864 w 5679440"/>
              <a:gd name="connsiteY194" fmla="*/ 2674813 h 3065463"/>
              <a:gd name="connsiteX195" fmla="*/ 4614053 w 5679440"/>
              <a:gd name="connsiteY195" fmla="*/ 2670898 h 3065463"/>
              <a:gd name="connsiteX196" fmla="*/ 4612806 w 5679440"/>
              <a:gd name="connsiteY196" fmla="*/ 2669368 h 3065463"/>
              <a:gd name="connsiteX197" fmla="*/ 4610005 w 5679440"/>
              <a:gd name="connsiteY197" fmla="*/ 2666351 h 3065463"/>
              <a:gd name="connsiteX198" fmla="*/ 4605749 w 5679440"/>
              <a:gd name="connsiteY198" fmla="*/ 2664963 h 3065463"/>
              <a:gd name="connsiteX199" fmla="*/ 4597038 w 5679440"/>
              <a:gd name="connsiteY199" fmla="*/ 2644208 h 3065463"/>
              <a:gd name="connsiteX200" fmla="*/ 4597537 w 5679440"/>
              <a:gd name="connsiteY200" fmla="*/ 2643735 h 3065463"/>
              <a:gd name="connsiteX201" fmla="*/ 4614036 w 5679440"/>
              <a:gd name="connsiteY201" fmla="*/ 2640003 h 3065463"/>
              <a:gd name="connsiteX202" fmla="*/ 4619938 w 5679440"/>
              <a:gd name="connsiteY202" fmla="*/ 2628258 h 3065463"/>
              <a:gd name="connsiteX203" fmla="*/ 4619023 w 5679440"/>
              <a:gd name="connsiteY203" fmla="*/ 2628067 h 3065463"/>
              <a:gd name="connsiteX204" fmla="*/ 4611044 w 5679440"/>
              <a:gd name="connsiteY204" fmla="*/ 2639321 h 3065463"/>
              <a:gd name="connsiteX205" fmla="*/ 4597662 w 5679440"/>
              <a:gd name="connsiteY205" fmla="*/ 2640900 h 3065463"/>
              <a:gd name="connsiteX206" fmla="*/ 4589450 w 5679440"/>
              <a:gd name="connsiteY206" fmla="*/ 2634982 h 3065463"/>
              <a:gd name="connsiteX207" fmla="*/ 4581869 w 5679440"/>
              <a:gd name="connsiteY207" fmla="*/ 2617053 h 3065463"/>
              <a:gd name="connsiteX208" fmla="*/ 4582991 w 5679440"/>
              <a:gd name="connsiteY208" fmla="*/ 2616297 h 3065463"/>
              <a:gd name="connsiteX209" fmla="*/ 4589857 w 5679440"/>
              <a:gd name="connsiteY209" fmla="*/ 2621259 h 3065463"/>
              <a:gd name="connsiteX210" fmla="*/ 4590497 w 5679440"/>
              <a:gd name="connsiteY210" fmla="*/ 2620278 h 3065463"/>
              <a:gd name="connsiteX211" fmla="*/ 4580623 w 5679440"/>
              <a:gd name="connsiteY211" fmla="*/ 2605010 h 3065463"/>
              <a:gd name="connsiteX212" fmla="*/ 4581188 w 5679440"/>
              <a:gd name="connsiteY212" fmla="*/ 2604162 h 3065463"/>
              <a:gd name="connsiteX213" fmla="*/ 4594869 w 5679440"/>
              <a:gd name="connsiteY213" fmla="*/ 2603738 h 3065463"/>
              <a:gd name="connsiteX214" fmla="*/ 4763434 w 5679440"/>
              <a:gd name="connsiteY214" fmla="*/ 2603705 h 3065463"/>
              <a:gd name="connsiteX215" fmla="*/ 4777115 w 5679440"/>
              <a:gd name="connsiteY215" fmla="*/ 2604128 h 3065463"/>
              <a:gd name="connsiteX216" fmla="*/ 4777681 w 5679440"/>
              <a:gd name="connsiteY216" fmla="*/ 2604976 h 3065463"/>
              <a:gd name="connsiteX217" fmla="*/ 4767806 w 5679440"/>
              <a:gd name="connsiteY217" fmla="*/ 2620245 h 3065463"/>
              <a:gd name="connsiteX218" fmla="*/ 4768446 w 5679440"/>
              <a:gd name="connsiteY218" fmla="*/ 2621226 h 3065463"/>
              <a:gd name="connsiteX219" fmla="*/ 4775312 w 5679440"/>
              <a:gd name="connsiteY219" fmla="*/ 2616264 h 3065463"/>
              <a:gd name="connsiteX220" fmla="*/ 4776434 w 5679440"/>
              <a:gd name="connsiteY220" fmla="*/ 2617020 h 3065463"/>
              <a:gd name="connsiteX221" fmla="*/ 4768853 w 5679440"/>
              <a:gd name="connsiteY221" fmla="*/ 2634949 h 3065463"/>
              <a:gd name="connsiteX222" fmla="*/ 4760641 w 5679440"/>
              <a:gd name="connsiteY222" fmla="*/ 2640867 h 3065463"/>
              <a:gd name="connsiteX223" fmla="*/ 4747259 w 5679440"/>
              <a:gd name="connsiteY223" fmla="*/ 2639288 h 3065463"/>
              <a:gd name="connsiteX224" fmla="*/ 4739280 w 5679440"/>
              <a:gd name="connsiteY224" fmla="*/ 2628033 h 3065463"/>
              <a:gd name="connsiteX225" fmla="*/ 4738365 w 5679440"/>
              <a:gd name="connsiteY225" fmla="*/ 2628225 h 3065463"/>
              <a:gd name="connsiteX226" fmla="*/ 4744267 w 5679440"/>
              <a:gd name="connsiteY226" fmla="*/ 2639969 h 3065463"/>
              <a:gd name="connsiteX227" fmla="*/ 4760766 w 5679440"/>
              <a:gd name="connsiteY227" fmla="*/ 2643701 h 3065463"/>
              <a:gd name="connsiteX228" fmla="*/ 4761265 w 5679440"/>
              <a:gd name="connsiteY228" fmla="*/ 2644175 h 3065463"/>
              <a:gd name="connsiteX229" fmla="*/ 4752554 w 5679440"/>
              <a:gd name="connsiteY229" fmla="*/ 2664930 h 3065463"/>
              <a:gd name="connsiteX230" fmla="*/ 4748298 w 5679440"/>
              <a:gd name="connsiteY230" fmla="*/ 2666318 h 3065463"/>
              <a:gd name="connsiteX231" fmla="*/ 4745497 w 5679440"/>
              <a:gd name="connsiteY231" fmla="*/ 2669335 h 3065463"/>
              <a:gd name="connsiteX232" fmla="*/ 4744250 w 5679440"/>
              <a:gd name="connsiteY232" fmla="*/ 2670865 h 3065463"/>
              <a:gd name="connsiteX233" fmla="*/ 4745439 w 5679440"/>
              <a:gd name="connsiteY233" fmla="*/ 2674779 h 3065463"/>
              <a:gd name="connsiteX234" fmla="*/ 4747708 w 5679440"/>
              <a:gd name="connsiteY234" fmla="*/ 2677082 h 3065463"/>
              <a:gd name="connsiteX235" fmla="*/ 4747824 w 5679440"/>
              <a:gd name="connsiteY235" fmla="*/ 2677647 h 3065463"/>
              <a:gd name="connsiteX236" fmla="*/ 4741798 w 5679440"/>
              <a:gd name="connsiteY236" fmla="*/ 2701436 h 3065463"/>
              <a:gd name="connsiteX237" fmla="*/ 4751772 w 5679440"/>
              <a:gd name="connsiteY237" fmla="*/ 2746336 h 3065463"/>
              <a:gd name="connsiteX238" fmla="*/ 4764556 w 5679440"/>
              <a:gd name="connsiteY238" fmla="*/ 2755380 h 3065463"/>
              <a:gd name="connsiteX239" fmla="*/ 4782792 w 5679440"/>
              <a:gd name="connsiteY239" fmla="*/ 2746727 h 3065463"/>
              <a:gd name="connsiteX240" fmla="*/ 4777315 w 5679440"/>
              <a:gd name="connsiteY240" fmla="*/ 2765986 h 3065463"/>
              <a:gd name="connsiteX241" fmla="*/ 4777323 w 5679440"/>
              <a:gd name="connsiteY241" fmla="*/ 2766002 h 3065463"/>
              <a:gd name="connsiteX242" fmla="*/ 4765495 w 5679440"/>
              <a:gd name="connsiteY242" fmla="*/ 2768188 h 3065463"/>
              <a:gd name="connsiteX243" fmla="*/ 4757341 w 5679440"/>
              <a:gd name="connsiteY243" fmla="*/ 2781870 h 3065463"/>
              <a:gd name="connsiteX244" fmla="*/ 4742206 w 5679440"/>
              <a:gd name="connsiteY244" fmla="*/ 2780299 h 3065463"/>
              <a:gd name="connsiteX245" fmla="*/ 4748847 w 5679440"/>
              <a:gd name="connsiteY245" fmla="*/ 2774605 h 3065463"/>
              <a:gd name="connsiteX246" fmla="*/ 4747583 w 5679440"/>
              <a:gd name="connsiteY246" fmla="*/ 2764714 h 3065463"/>
              <a:gd name="connsiteX247" fmla="*/ 4738490 w 5679440"/>
              <a:gd name="connsiteY247" fmla="*/ 2756618 h 3065463"/>
              <a:gd name="connsiteX248" fmla="*/ 4709390 w 5679440"/>
              <a:gd name="connsiteY248" fmla="*/ 2670216 h 3065463"/>
              <a:gd name="connsiteX249" fmla="*/ 4763434 w 5679440"/>
              <a:gd name="connsiteY249" fmla="*/ 2603705 h 3065463"/>
              <a:gd name="connsiteX250" fmla="*/ 5014195 w 5679440"/>
              <a:gd name="connsiteY250" fmla="*/ 2600854 h 3065463"/>
              <a:gd name="connsiteX251" fmla="*/ 5029921 w 5679440"/>
              <a:gd name="connsiteY251" fmla="*/ 2623055 h 3065463"/>
              <a:gd name="connsiteX252" fmla="*/ 5014195 w 5679440"/>
              <a:gd name="connsiteY252" fmla="*/ 2645256 h 3065463"/>
              <a:gd name="connsiteX253" fmla="*/ 4998469 w 5679440"/>
              <a:gd name="connsiteY253" fmla="*/ 2623055 h 3065463"/>
              <a:gd name="connsiteX254" fmla="*/ 5014195 w 5679440"/>
              <a:gd name="connsiteY254" fmla="*/ 2600854 h 3065463"/>
              <a:gd name="connsiteX255" fmla="*/ 5333654 w 5679440"/>
              <a:gd name="connsiteY255" fmla="*/ 2588311 h 3065463"/>
              <a:gd name="connsiteX256" fmla="*/ 5333654 w 5679440"/>
              <a:gd name="connsiteY256" fmla="*/ 2657798 h 3065463"/>
              <a:gd name="connsiteX257" fmla="*/ 5350677 w 5679440"/>
              <a:gd name="connsiteY257" fmla="*/ 2657798 h 3065463"/>
              <a:gd name="connsiteX258" fmla="*/ 5350078 w 5679440"/>
              <a:gd name="connsiteY258" fmla="*/ 2610313 h 3065463"/>
              <a:gd name="connsiteX259" fmla="*/ 5350278 w 5679440"/>
              <a:gd name="connsiteY259" fmla="*/ 2610313 h 3065463"/>
              <a:gd name="connsiteX260" fmla="*/ 5374565 w 5679440"/>
              <a:gd name="connsiteY260" fmla="*/ 2657798 h 3065463"/>
              <a:gd name="connsiteX261" fmla="*/ 5397564 w 5679440"/>
              <a:gd name="connsiteY261" fmla="*/ 2657798 h 3065463"/>
              <a:gd name="connsiteX262" fmla="*/ 5397564 w 5679440"/>
              <a:gd name="connsiteY262" fmla="*/ 2588311 h 3065463"/>
              <a:gd name="connsiteX263" fmla="*/ 5380641 w 5679440"/>
              <a:gd name="connsiteY263" fmla="*/ 2588311 h 3065463"/>
              <a:gd name="connsiteX264" fmla="*/ 5380940 w 5679440"/>
              <a:gd name="connsiteY264" fmla="*/ 2635497 h 3065463"/>
              <a:gd name="connsiteX265" fmla="*/ 5380741 w 5679440"/>
              <a:gd name="connsiteY265" fmla="*/ 2635497 h 3065463"/>
              <a:gd name="connsiteX266" fmla="*/ 5357243 w 5679440"/>
              <a:gd name="connsiteY266" fmla="*/ 2588311 h 3065463"/>
              <a:gd name="connsiteX267" fmla="*/ 5260485 w 5679440"/>
              <a:gd name="connsiteY267" fmla="*/ 2588311 h 3065463"/>
              <a:gd name="connsiteX268" fmla="*/ 5260485 w 5679440"/>
              <a:gd name="connsiteY268" fmla="*/ 2631416 h 3065463"/>
              <a:gd name="connsiteX269" fmla="*/ 5290948 w 5679440"/>
              <a:gd name="connsiteY269" fmla="*/ 2658995 h 3065463"/>
              <a:gd name="connsiteX270" fmla="*/ 5321411 w 5679440"/>
              <a:gd name="connsiteY270" fmla="*/ 2631416 h 3065463"/>
              <a:gd name="connsiteX271" fmla="*/ 5321411 w 5679440"/>
              <a:gd name="connsiteY271" fmla="*/ 2588311 h 3065463"/>
              <a:gd name="connsiteX272" fmla="*/ 5302892 w 5679440"/>
              <a:gd name="connsiteY272" fmla="*/ 2588311 h 3065463"/>
              <a:gd name="connsiteX273" fmla="*/ 5302892 w 5679440"/>
              <a:gd name="connsiteY273" fmla="*/ 2628333 h 3065463"/>
              <a:gd name="connsiteX274" fmla="*/ 5290948 w 5679440"/>
              <a:gd name="connsiteY274" fmla="*/ 2645256 h 3065463"/>
              <a:gd name="connsiteX275" fmla="*/ 5279004 w 5679440"/>
              <a:gd name="connsiteY275" fmla="*/ 2628333 h 3065463"/>
              <a:gd name="connsiteX276" fmla="*/ 5279004 w 5679440"/>
              <a:gd name="connsiteY276" fmla="*/ 2588311 h 3065463"/>
              <a:gd name="connsiteX277" fmla="*/ 5160426 w 5679440"/>
              <a:gd name="connsiteY277" fmla="*/ 2588311 h 3065463"/>
              <a:gd name="connsiteX278" fmla="*/ 5160426 w 5679440"/>
              <a:gd name="connsiteY278" fmla="*/ 2657798 h 3065463"/>
              <a:gd name="connsiteX279" fmla="*/ 5178546 w 5679440"/>
              <a:gd name="connsiteY279" fmla="*/ 2657798 h 3065463"/>
              <a:gd name="connsiteX280" fmla="*/ 5178147 w 5679440"/>
              <a:gd name="connsiteY280" fmla="*/ 2604444 h 3065463"/>
              <a:gd name="connsiteX281" fmla="*/ 5178346 w 5679440"/>
              <a:gd name="connsiteY281" fmla="*/ 2604444 h 3065463"/>
              <a:gd name="connsiteX282" fmla="*/ 5195269 w 5679440"/>
              <a:gd name="connsiteY282" fmla="*/ 2657798 h 3065463"/>
              <a:gd name="connsiteX283" fmla="*/ 5212292 w 5679440"/>
              <a:gd name="connsiteY283" fmla="*/ 2657798 h 3065463"/>
              <a:gd name="connsiteX284" fmla="*/ 5230013 w 5679440"/>
              <a:gd name="connsiteY284" fmla="*/ 2604444 h 3065463"/>
              <a:gd name="connsiteX285" fmla="*/ 5230213 w 5679440"/>
              <a:gd name="connsiteY285" fmla="*/ 2604444 h 3065463"/>
              <a:gd name="connsiteX286" fmla="*/ 5229913 w 5679440"/>
              <a:gd name="connsiteY286" fmla="*/ 2657798 h 3065463"/>
              <a:gd name="connsiteX287" fmla="*/ 5248033 w 5679440"/>
              <a:gd name="connsiteY287" fmla="*/ 2657798 h 3065463"/>
              <a:gd name="connsiteX288" fmla="*/ 5248033 w 5679440"/>
              <a:gd name="connsiteY288" fmla="*/ 2588311 h 3065463"/>
              <a:gd name="connsiteX289" fmla="*/ 5219964 w 5679440"/>
              <a:gd name="connsiteY289" fmla="*/ 2588311 h 3065463"/>
              <a:gd name="connsiteX290" fmla="*/ 5204537 w 5679440"/>
              <a:gd name="connsiteY290" fmla="*/ 2634500 h 3065463"/>
              <a:gd name="connsiteX291" fmla="*/ 5204338 w 5679440"/>
              <a:gd name="connsiteY291" fmla="*/ 2634500 h 3065463"/>
              <a:gd name="connsiteX292" fmla="*/ 5189601 w 5679440"/>
              <a:gd name="connsiteY292" fmla="*/ 2588311 h 3065463"/>
              <a:gd name="connsiteX293" fmla="*/ 5160434 w 5679440"/>
              <a:gd name="connsiteY293" fmla="*/ 2588311 h 3065463"/>
              <a:gd name="connsiteX294" fmla="*/ 5058888 w 5679440"/>
              <a:gd name="connsiteY294" fmla="*/ 2588311 h 3065463"/>
              <a:gd name="connsiteX295" fmla="*/ 5058888 w 5679440"/>
              <a:gd name="connsiteY295" fmla="*/ 2657798 h 3065463"/>
              <a:gd name="connsiteX296" fmla="*/ 5077008 w 5679440"/>
              <a:gd name="connsiteY296" fmla="*/ 2657798 h 3065463"/>
              <a:gd name="connsiteX297" fmla="*/ 5076609 w 5679440"/>
              <a:gd name="connsiteY297" fmla="*/ 2604444 h 3065463"/>
              <a:gd name="connsiteX298" fmla="*/ 5076808 w 5679440"/>
              <a:gd name="connsiteY298" fmla="*/ 2604444 h 3065463"/>
              <a:gd name="connsiteX299" fmla="*/ 5093731 w 5679440"/>
              <a:gd name="connsiteY299" fmla="*/ 2657798 h 3065463"/>
              <a:gd name="connsiteX300" fmla="*/ 5110754 w 5679440"/>
              <a:gd name="connsiteY300" fmla="*/ 2657798 h 3065463"/>
              <a:gd name="connsiteX301" fmla="*/ 5128475 w 5679440"/>
              <a:gd name="connsiteY301" fmla="*/ 2604444 h 3065463"/>
              <a:gd name="connsiteX302" fmla="*/ 5128675 w 5679440"/>
              <a:gd name="connsiteY302" fmla="*/ 2604444 h 3065463"/>
              <a:gd name="connsiteX303" fmla="*/ 5128375 w 5679440"/>
              <a:gd name="connsiteY303" fmla="*/ 2657798 h 3065463"/>
              <a:gd name="connsiteX304" fmla="*/ 5146495 w 5679440"/>
              <a:gd name="connsiteY304" fmla="*/ 2657798 h 3065463"/>
              <a:gd name="connsiteX305" fmla="*/ 5146495 w 5679440"/>
              <a:gd name="connsiteY305" fmla="*/ 2588311 h 3065463"/>
              <a:gd name="connsiteX306" fmla="*/ 5118426 w 5679440"/>
              <a:gd name="connsiteY306" fmla="*/ 2588311 h 3065463"/>
              <a:gd name="connsiteX307" fmla="*/ 5102999 w 5679440"/>
              <a:gd name="connsiteY307" fmla="*/ 2634500 h 3065463"/>
              <a:gd name="connsiteX308" fmla="*/ 5102800 w 5679440"/>
              <a:gd name="connsiteY308" fmla="*/ 2634500 h 3065463"/>
              <a:gd name="connsiteX309" fmla="*/ 5088063 w 5679440"/>
              <a:gd name="connsiteY309" fmla="*/ 2588311 h 3065463"/>
              <a:gd name="connsiteX310" fmla="*/ 5058896 w 5679440"/>
              <a:gd name="connsiteY310" fmla="*/ 2588311 h 3065463"/>
              <a:gd name="connsiteX311" fmla="*/ 4914046 w 5679440"/>
              <a:gd name="connsiteY311" fmla="*/ 2588311 h 3065463"/>
              <a:gd name="connsiteX312" fmla="*/ 4914046 w 5679440"/>
              <a:gd name="connsiteY312" fmla="*/ 2657790 h 3065463"/>
              <a:gd name="connsiteX313" fmla="*/ 4932565 w 5679440"/>
              <a:gd name="connsiteY313" fmla="*/ 2657790 h 3065463"/>
              <a:gd name="connsiteX314" fmla="*/ 4932565 w 5679440"/>
              <a:gd name="connsiteY314" fmla="*/ 2626230 h 3065463"/>
              <a:gd name="connsiteX315" fmla="*/ 4932764 w 5679440"/>
              <a:gd name="connsiteY315" fmla="*/ 2626230 h 3065463"/>
              <a:gd name="connsiteX316" fmla="*/ 4954367 w 5679440"/>
              <a:gd name="connsiteY316" fmla="*/ 2657790 h 3065463"/>
              <a:gd name="connsiteX317" fmla="*/ 4977956 w 5679440"/>
              <a:gd name="connsiteY317" fmla="*/ 2657790 h 3065463"/>
              <a:gd name="connsiteX318" fmla="*/ 4950286 w 5679440"/>
              <a:gd name="connsiteY318" fmla="*/ 2620661 h 3065463"/>
              <a:gd name="connsiteX319" fmla="*/ 4975970 w 5679440"/>
              <a:gd name="connsiteY319" fmla="*/ 2588311 h 3065463"/>
              <a:gd name="connsiteX320" fmla="*/ 4953669 w 5679440"/>
              <a:gd name="connsiteY320" fmla="*/ 2588311 h 3065463"/>
              <a:gd name="connsiteX321" fmla="*/ 4932764 w 5679440"/>
              <a:gd name="connsiteY321" fmla="*/ 2616680 h 3065463"/>
              <a:gd name="connsiteX322" fmla="*/ 4932565 w 5679440"/>
              <a:gd name="connsiteY322" fmla="*/ 2616680 h 3065463"/>
              <a:gd name="connsiteX323" fmla="*/ 4932565 w 5679440"/>
              <a:gd name="connsiteY323" fmla="*/ 2588311 h 3065463"/>
              <a:gd name="connsiteX324" fmla="*/ 5014195 w 5679440"/>
              <a:gd name="connsiteY324" fmla="*/ 2587123 h 3065463"/>
              <a:gd name="connsiteX325" fmla="*/ 4979352 w 5679440"/>
              <a:gd name="connsiteY325" fmla="*/ 2623064 h 3065463"/>
              <a:gd name="connsiteX326" fmla="*/ 5014195 w 5679440"/>
              <a:gd name="connsiteY326" fmla="*/ 2659004 h 3065463"/>
              <a:gd name="connsiteX327" fmla="*/ 5049039 w 5679440"/>
              <a:gd name="connsiteY327" fmla="*/ 2623064 h 3065463"/>
              <a:gd name="connsiteX328" fmla="*/ 5014195 w 5679440"/>
              <a:gd name="connsiteY328" fmla="*/ 2587123 h 3065463"/>
              <a:gd name="connsiteX329" fmla="*/ 4772237 w 5679440"/>
              <a:gd name="connsiteY329" fmla="*/ 2500089 h 3065463"/>
              <a:gd name="connsiteX330" fmla="*/ 4764582 w 5679440"/>
              <a:gd name="connsiteY330" fmla="*/ 2523287 h 3065463"/>
              <a:gd name="connsiteX331" fmla="*/ 4740660 w 5679440"/>
              <a:gd name="connsiteY331" fmla="*/ 2518317 h 3065463"/>
              <a:gd name="connsiteX332" fmla="*/ 4756926 w 5679440"/>
              <a:gd name="connsiteY332" fmla="*/ 2536545 h 3065463"/>
              <a:gd name="connsiteX333" fmla="*/ 4740660 w 5679440"/>
              <a:gd name="connsiteY333" fmla="*/ 2554773 h 3065463"/>
              <a:gd name="connsiteX334" fmla="*/ 4764582 w 5679440"/>
              <a:gd name="connsiteY334" fmla="*/ 2549802 h 3065463"/>
              <a:gd name="connsiteX335" fmla="*/ 4772237 w 5679440"/>
              <a:gd name="connsiteY335" fmla="*/ 2573001 h 3065463"/>
              <a:gd name="connsiteX336" fmla="*/ 4779892 w 5679440"/>
              <a:gd name="connsiteY336" fmla="*/ 2549802 h 3065463"/>
              <a:gd name="connsiteX337" fmla="*/ 4803814 w 5679440"/>
              <a:gd name="connsiteY337" fmla="*/ 2554773 h 3065463"/>
              <a:gd name="connsiteX338" fmla="*/ 4787547 w 5679440"/>
              <a:gd name="connsiteY338" fmla="*/ 2536545 h 3065463"/>
              <a:gd name="connsiteX339" fmla="*/ 4803814 w 5679440"/>
              <a:gd name="connsiteY339" fmla="*/ 2518317 h 3065463"/>
              <a:gd name="connsiteX340" fmla="*/ 4779892 w 5679440"/>
              <a:gd name="connsiteY340" fmla="*/ 2523287 h 3065463"/>
              <a:gd name="connsiteX341" fmla="*/ 4678462 w 5679440"/>
              <a:gd name="connsiteY341" fmla="*/ 2500089 h 3065463"/>
              <a:gd name="connsiteX342" fmla="*/ 4670807 w 5679440"/>
              <a:gd name="connsiteY342" fmla="*/ 2523287 h 3065463"/>
              <a:gd name="connsiteX343" fmla="*/ 4646885 w 5679440"/>
              <a:gd name="connsiteY343" fmla="*/ 2518317 h 3065463"/>
              <a:gd name="connsiteX344" fmla="*/ 4663151 w 5679440"/>
              <a:gd name="connsiteY344" fmla="*/ 2536545 h 3065463"/>
              <a:gd name="connsiteX345" fmla="*/ 4646885 w 5679440"/>
              <a:gd name="connsiteY345" fmla="*/ 2554773 h 3065463"/>
              <a:gd name="connsiteX346" fmla="*/ 4670807 w 5679440"/>
              <a:gd name="connsiteY346" fmla="*/ 2549802 h 3065463"/>
              <a:gd name="connsiteX347" fmla="*/ 4678462 w 5679440"/>
              <a:gd name="connsiteY347" fmla="*/ 2573001 h 3065463"/>
              <a:gd name="connsiteX348" fmla="*/ 4686117 w 5679440"/>
              <a:gd name="connsiteY348" fmla="*/ 2549802 h 3065463"/>
              <a:gd name="connsiteX349" fmla="*/ 4710039 w 5679440"/>
              <a:gd name="connsiteY349" fmla="*/ 2554773 h 3065463"/>
              <a:gd name="connsiteX350" fmla="*/ 4693772 w 5679440"/>
              <a:gd name="connsiteY350" fmla="*/ 2536545 h 3065463"/>
              <a:gd name="connsiteX351" fmla="*/ 4710039 w 5679440"/>
              <a:gd name="connsiteY351" fmla="*/ 2518317 h 3065463"/>
              <a:gd name="connsiteX352" fmla="*/ 4686117 w 5679440"/>
              <a:gd name="connsiteY352" fmla="*/ 2523287 h 3065463"/>
              <a:gd name="connsiteX353" fmla="*/ 4584687 w 5679440"/>
              <a:gd name="connsiteY353" fmla="*/ 2500089 h 3065463"/>
              <a:gd name="connsiteX354" fmla="*/ 4577032 w 5679440"/>
              <a:gd name="connsiteY354" fmla="*/ 2523287 h 3065463"/>
              <a:gd name="connsiteX355" fmla="*/ 4553110 w 5679440"/>
              <a:gd name="connsiteY355" fmla="*/ 2518317 h 3065463"/>
              <a:gd name="connsiteX356" fmla="*/ 4569376 w 5679440"/>
              <a:gd name="connsiteY356" fmla="*/ 2536545 h 3065463"/>
              <a:gd name="connsiteX357" fmla="*/ 4553110 w 5679440"/>
              <a:gd name="connsiteY357" fmla="*/ 2554773 h 3065463"/>
              <a:gd name="connsiteX358" fmla="*/ 4577032 w 5679440"/>
              <a:gd name="connsiteY358" fmla="*/ 2549802 h 3065463"/>
              <a:gd name="connsiteX359" fmla="*/ 4584687 w 5679440"/>
              <a:gd name="connsiteY359" fmla="*/ 2573001 h 3065463"/>
              <a:gd name="connsiteX360" fmla="*/ 4592342 w 5679440"/>
              <a:gd name="connsiteY360" fmla="*/ 2549802 h 3065463"/>
              <a:gd name="connsiteX361" fmla="*/ 4616264 w 5679440"/>
              <a:gd name="connsiteY361" fmla="*/ 2554773 h 3065463"/>
              <a:gd name="connsiteX362" fmla="*/ 4599997 w 5679440"/>
              <a:gd name="connsiteY362" fmla="*/ 2536545 h 3065463"/>
              <a:gd name="connsiteX363" fmla="*/ 4616264 w 5679440"/>
              <a:gd name="connsiteY363" fmla="*/ 2518317 h 3065463"/>
              <a:gd name="connsiteX364" fmla="*/ 4592342 w 5679440"/>
              <a:gd name="connsiteY364" fmla="*/ 2523287 h 3065463"/>
              <a:gd name="connsiteX365" fmla="*/ 4531117 w 5679440"/>
              <a:gd name="connsiteY365" fmla="*/ 2490497 h 3065463"/>
              <a:gd name="connsiteX366" fmla="*/ 4827244 w 5679440"/>
              <a:gd name="connsiteY366" fmla="*/ 2490497 h 3065463"/>
              <a:gd name="connsiteX367" fmla="*/ 4827244 w 5679440"/>
              <a:gd name="connsiteY367" fmla="*/ 2584737 h 3065463"/>
              <a:gd name="connsiteX368" fmla="*/ 4531117 w 5679440"/>
              <a:gd name="connsiteY368" fmla="*/ 2584737 h 3065463"/>
              <a:gd name="connsiteX369" fmla="*/ 5257002 w 5679440"/>
              <a:gd name="connsiteY369" fmla="*/ 2488569 h 3065463"/>
              <a:gd name="connsiteX370" fmla="*/ 5257002 w 5679440"/>
              <a:gd name="connsiteY370" fmla="*/ 2558056 h 3065463"/>
              <a:gd name="connsiteX371" fmla="*/ 5304189 w 5679440"/>
              <a:gd name="connsiteY371" fmla="*/ 2558056 h 3065463"/>
              <a:gd name="connsiteX372" fmla="*/ 5304189 w 5679440"/>
              <a:gd name="connsiteY372" fmla="*/ 2544317 h 3065463"/>
              <a:gd name="connsiteX373" fmla="*/ 5275521 w 5679440"/>
              <a:gd name="connsiteY373" fmla="*/ 2544317 h 3065463"/>
              <a:gd name="connsiteX374" fmla="*/ 5275521 w 5679440"/>
              <a:gd name="connsiteY374" fmla="*/ 2488569 h 3065463"/>
              <a:gd name="connsiteX375" fmla="*/ 5223647 w 5679440"/>
              <a:gd name="connsiteY375" fmla="*/ 2488569 h 3065463"/>
              <a:gd name="connsiteX376" fmla="*/ 5223647 w 5679440"/>
              <a:gd name="connsiteY376" fmla="*/ 2558056 h 3065463"/>
              <a:gd name="connsiteX377" fmla="*/ 5242166 w 5679440"/>
              <a:gd name="connsiteY377" fmla="*/ 2558056 h 3065463"/>
              <a:gd name="connsiteX378" fmla="*/ 5242166 w 5679440"/>
              <a:gd name="connsiteY378" fmla="*/ 2488569 h 3065463"/>
              <a:gd name="connsiteX379" fmla="*/ 5151874 w 5679440"/>
              <a:gd name="connsiteY379" fmla="*/ 2488569 h 3065463"/>
              <a:gd name="connsiteX380" fmla="*/ 5151874 w 5679440"/>
              <a:gd name="connsiteY380" fmla="*/ 2558048 h 3065463"/>
              <a:gd name="connsiteX381" fmla="*/ 5170393 w 5679440"/>
              <a:gd name="connsiteY381" fmla="*/ 2558048 h 3065463"/>
              <a:gd name="connsiteX382" fmla="*/ 5170393 w 5679440"/>
              <a:gd name="connsiteY382" fmla="*/ 2526488 h 3065463"/>
              <a:gd name="connsiteX383" fmla="*/ 5170592 w 5679440"/>
              <a:gd name="connsiteY383" fmla="*/ 2526488 h 3065463"/>
              <a:gd name="connsiteX384" fmla="*/ 5192195 w 5679440"/>
              <a:gd name="connsiteY384" fmla="*/ 2558048 h 3065463"/>
              <a:gd name="connsiteX385" fmla="*/ 5215784 w 5679440"/>
              <a:gd name="connsiteY385" fmla="*/ 2558048 h 3065463"/>
              <a:gd name="connsiteX386" fmla="*/ 5188114 w 5679440"/>
              <a:gd name="connsiteY386" fmla="*/ 2520919 h 3065463"/>
              <a:gd name="connsiteX387" fmla="*/ 5213798 w 5679440"/>
              <a:gd name="connsiteY387" fmla="*/ 2488569 h 3065463"/>
              <a:gd name="connsiteX388" fmla="*/ 5191497 w 5679440"/>
              <a:gd name="connsiteY388" fmla="*/ 2488569 h 3065463"/>
              <a:gd name="connsiteX389" fmla="*/ 5170592 w 5679440"/>
              <a:gd name="connsiteY389" fmla="*/ 2516938 h 3065463"/>
              <a:gd name="connsiteX390" fmla="*/ 5170393 w 5679440"/>
              <a:gd name="connsiteY390" fmla="*/ 2516938 h 3065463"/>
              <a:gd name="connsiteX391" fmla="*/ 5170393 w 5679440"/>
              <a:gd name="connsiteY391" fmla="*/ 2488569 h 3065463"/>
              <a:gd name="connsiteX392" fmla="*/ 5090556 w 5679440"/>
              <a:gd name="connsiteY392" fmla="*/ 2488569 h 3065463"/>
              <a:gd name="connsiteX393" fmla="*/ 5090556 w 5679440"/>
              <a:gd name="connsiteY393" fmla="*/ 2558056 h 3065463"/>
              <a:gd name="connsiteX394" fmla="*/ 5140627 w 5679440"/>
              <a:gd name="connsiteY394" fmla="*/ 2558056 h 3065463"/>
              <a:gd name="connsiteX395" fmla="*/ 5140627 w 5679440"/>
              <a:gd name="connsiteY395" fmla="*/ 2544915 h 3065463"/>
              <a:gd name="connsiteX396" fmla="*/ 5109067 w 5679440"/>
              <a:gd name="connsiteY396" fmla="*/ 2544915 h 3065463"/>
              <a:gd name="connsiteX397" fmla="*/ 5109067 w 5679440"/>
              <a:gd name="connsiteY397" fmla="*/ 2529189 h 3065463"/>
              <a:gd name="connsiteX398" fmla="*/ 5137834 w 5679440"/>
              <a:gd name="connsiteY398" fmla="*/ 2529189 h 3065463"/>
              <a:gd name="connsiteX399" fmla="*/ 5137834 w 5679440"/>
              <a:gd name="connsiteY399" fmla="*/ 2516048 h 3065463"/>
              <a:gd name="connsiteX400" fmla="*/ 5109067 w 5679440"/>
              <a:gd name="connsiteY400" fmla="*/ 2516048 h 3065463"/>
              <a:gd name="connsiteX401" fmla="*/ 5109067 w 5679440"/>
              <a:gd name="connsiteY401" fmla="*/ 2501710 h 3065463"/>
              <a:gd name="connsiteX402" fmla="*/ 5139530 w 5679440"/>
              <a:gd name="connsiteY402" fmla="*/ 2501710 h 3065463"/>
              <a:gd name="connsiteX403" fmla="*/ 5139530 w 5679440"/>
              <a:gd name="connsiteY403" fmla="*/ 2488569 h 3065463"/>
              <a:gd name="connsiteX404" fmla="*/ 4956952 w 5679440"/>
              <a:gd name="connsiteY404" fmla="*/ 2488569 h 3065463"/>
              <a:gd name="connsiteX405" fmla="*/ 4982636 w 5679440"/>
              <a:gd name="connsiteY405" fmla="*/ 2531874 h 3065463"/>
              <a:gd name="connsiteX406" fmla="*/ 4982636 w 5679440"/>
              <a:gd name="connsiteY406" fmla="*/ 2558056 h 3065463"/>
              <a:gd name="connsiteX407" fmla="*/ 5001155 w 5679440"/>
              <a:gd name="connsiteY407" fmla="*/ 2558056 h 3065463"/>
              <a:gd name="connsiteX408" fmla="*/ 5001155 w 5679440"/>
              <a:gd name="connsiteY408" fmla="*/ 2531874 h 3065463"/>
              <a:gd name="connsiteX409" fmla="*/ 5026639 w 5679440"/>
              <a:gd name="connsiteY409" fmla="*/ 2488569 h 3065463"/>
              <a:gd name="connsiteX410" fmla="*/ 5005335 w 5679440"/>
              <a:gd name="connsiteY410" fmla="*/ 2488569 h 3065463"/>
              <a:gd name="connsiteX411" fmla="*/ 4991895 w 5679440"/>
              <a:gd name="connsiteY411" fmla="*/ 2516439 h 3065463"/>
              <a:gd name="connsiteX412" fmla="*/ 4978255 w 5679440"/>
              <a:gd name="connsiteY412" fmla="*/ 2488569 h 3065463"/>
              <a:gd name="connsiteX413" fmla="*/ 4914046 w 5679440"/>
              <a:gd name="connsiteY413" fmla="*/ 2488569 h 3065463"/>
              <a:gd name="connsiteX414" fmla="*/ 4914046 w 5679440"/>
              <a:gd name="connsiteY414" fmla="*/ 2558056 h 3065463"/>
              <a:gd name="connsiteX415" fmla="*/ 4961233 w 5679440"/>
              <a:gd name="connsiteY415" fmla="*/ 2558056 h 3065463"/>
              <a:gd name="connsiteX416" fmla="*/ 4961233 w 5679440"/>
              <a:gd name="connsiteY416" fmla="*/ 2544317 h 3065463"/>
              <a:gd name="connsiteX417" fmla="*/ 4932565 w 5679440"/>
              <a:gd name="connsiteY417" fmla="*/ 2544317 h 3065463"/>
              <a:gd name="connsiteX418" fmla="*/ 4932565 w 5679440"/>
              <a:gd name="connsiteY418" fmla="*/ 2488569 h 3065463"/>
              <a:gd name="connsiteX419" fmla="*/ 5342524 w 5679440"/>
              <a:gd name="connsiteY419" fmla="*/ 2487380 h 3065463"/>
              <a:gd name="connsiteX420" fmla="*/ 5312260 w 5679440"/>
              <a:gd name="connsiteY420" fmla="*/ 2508683 h 3065463"/>
              <a:gd name="connsiteX421" fmla="*/ 5345109 w 5679440"/>
              <a:gd name="connsiteY421" fmla="*/ 2538747 h 3065463"/>
              <a:gd name="connsiteX422" fmla="*/ 5333663 w 5679440"/>
              <a:gd name="connsiteY422" fmla="*/ 2545513 h 3065463"/>
              <a:gd name="connsiteX423" fmla="*/ 5314546 w 5679440"/>
              <a:gd name="connsiteY423" fmla="*/ 2540933 h 3065463"/>
              <a:gd name="connsiteX424" fmla="*/ 5314554 w 5679440"/>
              <a:gd name="connsiteY424" fmla="*/ 2540942 h 3065463"/>
              <a:gd name="connsiteX425" fmla="*/ 5312958 w 5679440"/>
              <a:gd name="connsiteY425" fmla="*/ 2556269 h 3065463"/>
              <a:gd name="connsiteX426" fmla="*/ 5333663 w 5679440"/>
              <a:gd name="connsiteY426" fmla="*/ 2559253 h 3065463"/>
              <a:gd name="connsiteX427" fmla="*/ 5364226 w 5679440"/>
              <a:gd name="connsiteY427" fmla="*/ 2536354 h 3065463"/>
              <a:gd name="connsiteX428" fmla="*/ 5331377 w 5679440"/>
              <a:gd name="connsiteY428" fmla="*/ 2507586 h 3065463"/>
              <a:gd name="connsiteX429" fmla="*/ 5343820 w 5679440"/>
              <a:gd name="connsiteY429" fmla="*/ 2501120 h 3065463"/>
              <a:gd name="connsiteX430" fmla="*/ 5359247 w 5679440"/>
              <a:gd name="connsiteY430" fmla="*/ 2504303 h 3065463"/>
              <a:gd name="connsiteX431" fmla="*/ 5360444 w 5679440"/>
              <a:gd name="connsiteY431" fmla="*/ 2489965 h 3065463"/>
              <a:gd name="connsiteX432" fmla="*/ 5342524 w 5679440"/>
              <a:gd name="connsiteY432" fmla="*/ 2487380 h 3065463"/>
              <a:gd name="connsiteX433" fmla="*/ 5057401 w 5679440"/>
              <a:gd name="connsiteY433" fmla="*/ 2487380 h 3065463"/>
              <a:gd name="connsiteX434" fmla="*/ 5027137 w 5679440"/>
              <a:gd name="connsiteY434" fmla="*/ 2508683 h 3065463"/>
              <a:gd name="connsiteX435" fmla="*/ 5059986 w 5679440"/>
              <a:gd name="connsiteY435" fmla="*/ 2538747 h 3065463"/>
              <a:gd name="connsiteX436" fmla="*/ 5048540 w 5679440"/>
              <a:gd name="connsiteY436" fmla="*/ 2545513 h 3065463"/>
              <a:gd name="connsiteX437" fmla="*/ 5029423 w 5679440"/>
              <a:gd name="connsiteY437" fmla="*/ 2540933 h 3065463"/>
              <a:gd name="connsiteX438" fmla="*/ 5029431 w 5679440"/>
              <a:gd name="connsiteY438" fmla="*/ 2540942 h 3065463"/>
              <a:gd name="connsiteX439" fmla="*/ 5027835 w 5679440"/>
              <a:gd name="connsiteY439" fmla="*/ 2556269 h 3065463"/>
              <a:gd name="connsiteX440" fmla="*/ 5048540 w 5679440"/>
              <a:gd name="connsiteY440" fmla="*/ 2559253 h 3065463"/>
              <a:gd name="connsiteX441" fmla="*/ 5079103 w 5679440"/>
              <a:gd name="connsiteY441" fmla="*/ 2536354 h 3065463"/>
              <a:gd name="connsiteX442" fmla="*/ 5046254 w 5679440"/>
              <a:gd name="connsiteY442" fmla="*/ 2507586 h 3065463"/>
              <a:gd name="connsiteX443" fmla="*/ 5058697 w 5679440"/>
              <a:gd name="connsiteY443" fmla="*/ 2501120 h 3065463"/>
              <a:gd name="connsiteX444" fmla="*/ 5074124 w 5679440"/>
              <a:gd name="connsiteY444" fmla="*/ 2504303 h 3065463"/>
              <a:gd name="connsiteX445" fmla="*/ 5075321 w 5679440"/>
              <a:gd name="connsiteY445" fmla="*/ 2489965 h 3065463"/>
              <a:gd name="connsiteX446" fmla="*/ 5057401 w 5679440"/>
              <a:gd name="connsiteY446" fmla="*/ 2487380 h 3065463"/>
              <a:gd name="connsiteX447" fmla="*/ 4526961 w 5679440"/>
              <a:gd name="connsiteY447" fmla="*/ 2486341 h 3065463"/>
              <a:gd name="connsiteX448" fmla="*/ 4526961 w 5679440"/>
              <a:gd name="connsiteY448" fmla="*/ 2588311 h 3065463"/>
              <a:gd name="connsiteX449" fmla="*/ 4526961 w 5679440"/>
              <a:gd name="connsiteY449" fmla="*/ 2588893 h 3065463"/>
              <a:gd name="connsiteX450" fmla="*/ 4526961 w 5679440"/>
              <a:gd name="connsiteY450" fmla="*/ 2785893 h 3065463"/>
              <a:gd name="connsiteX451" fmla="*/ 4561023 w 5679440"/>
              <a:gd name="connsiteY451" fmla="*/ 2809864 h 3065463"/>
              <a:gd name="connsiteX452" fmla="*/ 4641482 w 5679440"/>
              <a:gd name="connsiteY452" fmla="*/ 2809897 h 3065463"/>
              <a:gd name="connsiteX453" fmla="*/ 4676999 w 5679440"/>
              <a:gd name="connsiteY453" fmla="*/ 2830203 h 3065463"/>
              <a:gd name="connsiteX454" fmla="*/ 4681379 w 5679440"/>
              <a:gd name="connsiteY454" fmla="*/ 2830203 h 3065463"/>
              <a:gd name="connsiteX455" fmla="*/ 4716888 w 5679440"/>
              <a:gd name="connsiteY455" fmla="*/ 2809897 h 3065463"/>
              <a:gd name="connsiteX456" fmla="*/ 4797347 w 5679440"/>
              <a:gd name="connsiteY456" fmla="*/ 2809864 h 3065463"/>
              <a:gd name="connsiteX457" fmla="*/ 4831409 w 5679440"/>
              <a:gd name="connsiteY457" fmla="*/ 2785893 h 3065463"/>
              <a:gd name="connsiteX458" fmla="*/ 4831409 w 5679440"/>
              <a:gd name="connsiteY458" fmla="*/ 2588893 h 3065463"/>
              <a:gd name="connsiteX459" fmla="*/ 4831409 w 5679440"/>
              <a:gd name="connsiteY459" fmla="*/ 2588311 h 3065463"/>
              <a:gd name="connsiteX460" fmla="*/ 4831409 w 5679440"/>
              <a:gd name="connsiteY460" fmla="*/ 2486341 h 3065463"/>
              <a:gd name="connsiteX461" fmla="*/ 4831400 w 5679440"/>
              <a:gd name="connsiteY461" fmla="*/ 2486341 h 3065463"/>
              <a:gd name="connsiteX462" fmla="*/ 4541200 w 5679440"/>
              <a:gd name="connsiteY462" fmla="*/ 2467224 h 3065463"/>
              <a:gd name="connsiteX463" fmla="*/ 4541200 w 5679440"/>
              <a:gd name="connsiteY463" fmla="*/ 2479692 h 3065463"/>
              <a:gd name="connsiteX464" fmla="*/ 4817154 w 5679440"/>
              <a:gd name="connsiteY464" fmla="*/ 2479692 h 3065463"/>
              <a:gd name="connsiteX465" fmla="*/ 4817154 w 5679440"/>
              <a:gd name="connsiteY465" fmla="*/ 2467224 h 3065463"/>
              <a:gd name="connsiteX466" fmla="*/ 4727386 w 5679440"/>
              <a:gd name="connsiteY466" fmla="*/ 2448107 h 3065463"/>
              <a:gd name="connsiteX467" fmla="*/ 4727386 w 5679440"/>
              <a:gd name="connsiteY467" fmla="*/ 2460575 h 3065463"/>
              <a:gd name="connsiteX468" fmla="*/ 4810505 w 5679440"/>
              <a:gd name="connsiteY468" fmla="*/ 2460575 h 3065463"/>
              <a:gd name="connsiteX469" fmla="*/ 4810505 w 5679440"/>
              <a:gd name="connsiteY469" fmla="*/ 2448107 h 3065463"/>
              <a:gd name="connsiteX470" fmla="*/ 4637617 w 5679440"/>
              <a:gd name="connsiteY470" fmla="*/ 2448107 h 3065463"/>
              <a:gd name="connsiteX471" fmla="*/ 4637617 w 5679440"/>
              <a:gd name="connsiteY471" fmla="*/ 2460575 h 3065463"/>
              <a:gd name="connsiteX472" fmla="*/ 4720736 w 5679440"/>
              <a:gd name="connsiteY472" fmla="*/ 2460575 h 3065463"/>
              <a:gd name="connsiteX473" fmla="*/ 4720736 w 5679440"/>
              <a:gd name="connsiteY473" fmla="*/ 2448107 h 3065463"/>
              <a:gd name="connsiteX474" fmla="*/ 4547849 w 5679440"/>
              <a:gd name="connsiteY474" fmla="*/ 2448107 h 3065463"/>
              <a:gd name="connsiteX475" fmla="*/ 4547849 w 5679440"/>
              <a:gd name="connsiteY475" fmla="*/ 2460575 h 3065463"/>
              <a:gd name="connsiteX476" fmla="*/ 4630968 w 5679440"/>
              <a:gd name="connsiteY476" fmla="*/ 2460575 h 3065463"/>
              <a:gd name="connsiteX477" fmla="*/ 4630968 w 5679440"/>
              <a:gd name="connsiteY477" fmla="*/ 2448107 h 3065463"/>
              <a:gd name="connsiteX478" fmla="*/ 4772270 w 5679440"/>
              <a:gd name="connsiteY478" fmla="*/ 2429031 h 3065463"/>
              <a:gd name="connsiteX479" fmla="*/ 4772270 w 5679440"/>
              <a:gd name="connsiteY479" fmla="*/ 2441499 h 3065463"/>
              <a:gd name="connsiteX480" fmla="*/ 4810505 w 5679440"/>
              <a:gd name="connsiteY480" fmla="*/ 2441499 h 3065463"/>
              <a:gd name="connsiteX481" fmla="*/ 4810505 w 5679440"/>
              <a:gd name="connsiteY481" fmla="*/ 2429031 h 3065463"/>
              <a:gd name="connsiteX482" fmla="*/ 4592733 w 5679440"/>
              <a:gd name="connsiteY482" fmla="*/ 2429031 h 3065463"/>
              <a:gd name="connsiteX483" fmla="*/ 4592733 w 5679440"/>
              <a:gd name="connsiteY483" fmla="*/ 2441499 h 3065463"/>
              <a:gd name="connsiteX484" fmla="*/ 4675852 w 5679440"/>
              <a:gd name="connsiteY484" fmla="*/ 2441499 h 3065463"/>
              <a:gd name="connsiteX485" fmla="*/ 4675852 w 5679440"/>
              <a:gd name="connsiteY485" fmla="*/ 2429031 h 3065463"/>
              <a:gd name="connsiteX486" fmla="*/ 4547849 w 5679440"/>
              <a:gd name="connsiteY486" fmla="*/ 2429031 h 3065463"/>
              <a:gd name="connsiteX487" fmla="*/ 4547849 w 5679440"/>
              <a:gd name="connsiteY487" fmla="*/ 2441499 h 3065463"/>
              <a:gd name="connsiteX488" fmla="*/ 4586084 w 5679440"/>
              <a:gd name="connsiteY488" fmla="*/ 2441499 h 3065463"/>
              <a:gd name="connsiteX489" fmla="*/ 4586084 w 5679440"/>
              <a:gd name="connsiteY489" fmla="*/ 2429031 h 3065463"/>
              <a:gd name="connsiteX490" fmla="*/ 4682502 w 5679440"/>
              <a:gd name="connsiteY490" fmla="*/ 2428990 h 3065463"/>
              <a:gd name="connsiteX491" fmla="*/ 4682502 w 5679440"/>
              <a:gd name="connsiteY491" fmla="*/ 2441458 h 3065463"/>
              <a:gd name="connsiteX492" fmla="*/ 4765621 w 5679440"/>
              <a:gd name="connsiteY492" fmla="*/ 2441458 h 3065463"/>
              <a:gd name="connsiteX493" fmla="*/ 4765621 w 5679440"/>
              <a:gd name="connsiteY493" fmla="*/ 2428990 h 3065463"/>
              <a:gd name="connsiteX494" fmla="*/ 4727386 w 5679440"/>
              <a:gd name="connsiteY494" fmla="*/ 2409914 h 3065463"/>
              <a:gd name="connsiteX495" fmla="*/ 4727386 w 5679440"/>
              <a:gd name="connsiteY495" fmla="*/ 2422382 h 3065463"/>
              <a:gd name="connsiteX496" fmla="*/ 4810505 w 5679440"/>
              <a:gd name="connsiteY496" fmla="*/ 2422382 h 3065463"/>
              <a:gd name="connsiteX497" fmla="*/ 4810505 w 5679440"/>
              <a:gd name="connsiteY497" fmla="*/ 2409914 h 3065463"/>
              <a:gd name="connsiteX498" fmla="*/ 4637617 w 5679440"/>
              <a:gd name="connsiteY498" fmla="*/ 2409914 h 3065463"/>
              <a:gd name="connsiteX499" fmla="*/ 4637617 w 5679440"/>
              <a:gd name="connsiteY499" fmla="*/ 2422382 h 3065463"/>
              <a:gd name="connsiteX500" fmla="*/ 4720736 w 5679440"/>
              <a:gd name="connsiteY500" fmla="*/ 2422382 h 3065463"/>
              <a:gd name="connsiteX501" fmla="*/ 4720736 w 5679440"/>
              <a:gd name="connsiteY501" fmla="*/ 2409914 h 3065463"/>
              <a:gd name="connsiteX502" fmla="*/ 4547849 w 5679440"/>
              <a:gd name="connsiteY502" fmla="*/ 2409914 h 3065463"/>
              <a:gd name="connsiteX503" fmla="*/ 4547849 w 5679440"/>
              <a:gd name="connsiteY503" fmla="*/ 2422382 h 3065463"/>
              <a:gd name="connsiteX504" fmla="*/ 4630968 w 5679440"/>
              <a:gd name="connsiteY504" fmla="*/ 2422382 h 3065463"/>
              <a:gd name="connsiteX505" fmla="*/ 4630968 w 5679440"/>
              <a:gd name="connsiteY505" fmla="*/ 2409914 h 3065463"/>
              <a:gd name="connsiteX506" fmla="*/ 4767283 w 5679440"/>
              <a:gd name="connsiteY506" fmla="*/ 2387472 h 3065463"/>
              <a:gd name="connsiteX507" fmla="*/ 4751490 w 5679440"/>
              <a:gd name="connsiteY507" fmla="*/ 2403265 h 3065463"/>
              <a:gd name="connsiteX508" fmla="*/ 4803855 w 5679440"/>
              <a:gd name="connsiteY508" fmla="*/ 2403265 h 3065463"/>
              <a:gd name="connsiteX509" fmla="*/ 4788062 w 5679440"/>
              <a:gd name="connsiteY509" fmla="*/ 2387472 h 3065463"/>
              <a:gd name="connsiteX510" fmla="*/ 4701619 w 5679440"/>
              <a:gd name="connsiteY510" fmla="*/ 2387472 h 3065463"/>
              <a:gd name="connsiteX511" fmla="*/ 4685826 w 5679440"/>
              <a:gd name="connsiteY511" fmla="*/ 2403265 h 3065463"/>
              <a:gd name="connsiteX512" fmla="*/ 4738191 w 5679440"/>
              <a:gd name="connsiteY512" fmla="*/ 2403265 h 3065463"/>
              <a:gd name="connsiteX513" fmla="*/ 4722398 w 5679440"/>
              <a:gd name="connsiteY513" fmla="*/ 2387472 h 3065463"/>
              <a:gd name="connsiteX514" fmla="*/ 4635955 w 5679440"/>
              <a:gd name="connsiteY514" fmla="*/ 2387472 h 3065463"/>
              <a:gd name="connsiteX515" fmla="*/ 4620162 w 5679440"/>
              <a:gd name="connsiteY515" fmla="*/ 2403265 h 3065463"/>
              <a:gd name="connsiteX516" fmla="*/ 4672527 w 5679440"/>
              <a:gd name="connsiteY516" fmla="*/ 2403265 h 3065463"/>
              <a:gd name="connsiteX517" fmla="*/ 4656734 w 5679440"/>
              <a:gd name="connsiteY517" fmla="*/ 2387472 h 3065463"/>
              <a:gd name="connsiteX518" fmla="*/ 4570292 w 5679440"/>
              <a:gd name="connsiteY518" fmla="*/ 2387472 h 3065463"/>
              <a:gd name="connsiteX519" fmla="*/ 4554499 w 5679440"/>
              <a:gd name="connsiteY519" fmla="*/ 2403265 h 3065463"/>
              <a:gd name="connsiteX520" fmla="*/ 4606864 w 5679440"/>
              <a:gd name="connsiteY520" fmla="*/ 2403265 h 3065463"/>
              <a:gd name="connsiteX521" fmla="*/ 4591071 w 5679440"/>
              <a:gd name="connsiteY521" fmla="*/ 2387472 h 3065463"/>
              <a:gd name="connsiteX522" fmla="*/ 4785785 w 5679440"/>
              <a:gd name="connsiteY522" fmla="*/ 2350900 h 3065463"/>
              <a:gd name="connsiteX523" fmla="*/ 4785785 w 5679440"/>
              <a:gd name="connsiteY523" fmla="*/ 2363368 h 3065463"/>
              <a:gd name="connsiteX524" fmla="*/ 4792426 w 5679440"/>
              <a:gd name="connsiteY524" fmla="*/ 2370017 h 3065463"/>
              <a:gd name="connsiteX525" fmla="*/ 4792426 w 5679440"/>
              <a:gd name="connsiteY525" fmla="*/ 2383266 h 3065463"/>
              <a:gd name="connsiteX526" fmla="*/ 4810505 w 5679440"/>
              <a:gd name="connsiteY526" fmla="*/ 2401345 h 3065463"/>
              <a:gd name="connsiteX527" fmla="*/ 4828583 w 5679440"/>
              <a:gd name="connsiteY527" fmla="*/ 2383266 h 3065463"/>
              <a:gd name="connsiteX528" fmla="*/ 4828583 w 5679440"/>
              <a:gd name="connsiteY528" fmla="*/ 2370017 h 3065463"/>
              <a:gd name="connsiteX529" fmla="*/ 4835232 w 5679440"/>
              <a:gd name="connsiteY529" fmla="*/ 2363368 h 3065463"/>
              <a:gd name="connsiteX530" fmla="*/ 4835232 w 5679440"/>
              <a:gd name="connsiteY530" fmla="*/ 2350900 h 3065463"/>
              <a:gd name="connsiteX531" fmla="*/ 4823188 w 5679440"/>
              <a:gd name="connsiteY531" fmla="*/ 2350900 h 3065463"/>
              <a:gd name="connsiteX532" fmla="*/ 4823188 w 5679440"/>
              <a:gd name="connsiteY532" fmla="*/ 2360043 h 3065463"/>
              <a:gd name="connsiteX533" fmla="*/ 4816531 w 5679440"/>
              <a:gd name="connsiteY533" fmla="*/ 2360043 h 3065463"/>
              <a:gd name="connsiteX534" fmla="*/ 4816531 w 5679440"/>
              <a:gd name="connsiteY534" fmla="*/ 2350900 h 3065463"/>
              <a:gd name="connsiteX535" fmla="*/ 4804478 w 5679440"/>
              <a:gd name="connsiteY535" fmla="*/ 2350900 h 3065463"/>
              <a:gd name="connsiteX536" fmla="*/ 4804478 w 5679440"/>
              <a:gd name="connsiteY536" fmla="*/ 2360043 h 3065463"/>
              <a:gd name="connsiteX537" fmla="*/ 4797829 w 5679440"/>
              <a:gd name="connsiteY537" fmla="*/ 2360043 h 3065463"/>
              <a:gd name="connsiteX538" fmla="*/ 4797829 w 5679440"/>
              <a:gd name="connsiteY538" fmla="*/ 2350900 h 3065463"/>
              <a:gd name="connsiteX539" fmla="*/ 4719805 w 5679440"/>
              <a:gd name="connsiteY539" fmla="*/ 2350900 h 3065463"/>
              <a:gd name="connsiteX540" fmla="*/ 4719805 w 5679440"/>
              <a:gd name="connsiteY540" fmla="*/ 2363368 h 3065463"/>
              <a:gd name="connsiteX541" fmla="*/ 4726446 w 5679440"/>
              <a:gd name="connsiteY541" fmla="*/ 2370017 h 3065463"/>
              <a:gd name="connsiteX542" fmla="*/ 4726446 w 5679440"/>
              <a:gd name="connsiteY542" fmla="*/ 2383266 h 3065463"/>
              <a:gd name="connsiteX543" fmla="*/ 4744525 w 5679440"/>
              <a:gd name="connsiteY543" fmla="*/ 2401345 h 3065463"/>
              <a:gd name="connsiteX544" fmla="*/ 4762603 w 5679440"/>
              <a:gd name="connsiteY544" fmla="*/ 2383266 h 3065463"/>
              <a:gd name="connsiteX545" fmla="*/ 4762603 w 5679440"/>
              <a:gd name="connsiteY545" fmla="*/ 2370017 h 3065463"/>
              <a:gd name="connsiteX546" fmla="*/ 4769252 w 5679440"/>
              <a:gd name="connsiteY546" fmla="*/ 2363368 h 3065463"/>
              <a:gd name="connsiteX547" fmla="*/ 4769252 w 5679440"/>
              <a:gd name="connsiteY547" fmla="*/ 2350900 h 3065463"/>
              <a:gd name="connsiteX548" fmla="*/ 4757208 w 5679440"/>
              <a:gd name="connsiteY548" fmla="*/ 2350900 h 3065463"/>
              <a:gd name="connsiteX549" fmla="*/ 4757208 w 5679440"/>
              <a:gd name="connsiteY549" fmla="*/ 2360043 h 3065463"/>
              <a:gd name="connsiteX550" fmla="*/ 4750551 w 5679440"/>
              <a:gd name="connsiteY550" fmla="*/ 2360043 h 3065463"/>
              <a:gd name="connsiteX551" fmla="*/ 4750551 w 5679440"/>
              <a:gd name="connsiteY551" fmla="*/ 2350900 h 3065463"/>
              <a:gd name="connsiteX552" fmla="*/ 4738507 w 5679440"/>
              <a:gd name="connsiteY552" fmla="*/ 2350900 h 3065463"/>
              <a:gd name="connsiteX553" fmla="*/ 4738507 w 5679440"/>
              <a:gd name="connsiteY553" fmla="*/ 2360043 h 3065463"/>
              <a:gd name="connsiteX554" fmla="*/ 4731857 w 5679440"/>
              <a:gd name="connsiteY554" fmla="*/ 2360043 h 3065463"/>
              <a:gd name="connsiteX555" fmla="*/ 4731857 w 5679440"/>
              <a:gd name="connsiteY555" fmla="*/ 2350900 h 3065463"/>
              <a:gd name="connsiteX556" fmla="*/ 4654457 w 5679440"/>
              <a:gd name="connsiteY556" fmla="*/ 2350900 h 3065463"/>
              <a:gd name="connsiteX557" fmla="*/ 4654457 w 5679440"/>
              <a:gd name="connsiteY557" fmla="*/ 2363368 h 3065463"/>
              <a:gd name="connsiteX558" fmla="*/ 4661098 w 5679440"/>
              <a:gd name="connsiteY558" fmla="*/ 2370017 h 3065463"/>
              <a:gd name="connsiteX559" fmla="*/ 4661098 w 5679440"/>
              <a:gd name="connsiteY559" fmla="*/ 2383266 h 3065463"/>
              <a:gd name="connsiteX560" fmla="*/ 4679177 w 5679440"/>
              <a:gd name="connsiteY560" fmla="*/ 2401345 h 3065463"/>
              <a:gd name="connsiteX561" fmla="*/ 4697255 w 5679440"/>
              <a:gd name="connsiteY561" fmla="*/ 2383266 h 3065463"/>
              <a:gd name="connsiteX562" fmla="*/ 4697255 w 5679440"/>
              <a:gd name="connsiteY562" fmla="*/ 2370017 h 3065463"/>
              <a:gd name="connsiteX563" fmla="*/ 4703904 w 5679440"/>
              <a:gd name="connsiteY563" fmla="*/ 2363368 h 3065463"/>
              <a:gd name="connsiteX564" fmla="*/ 4703904 w 5679440"/>
              <a:gd name="connsiteY564" fmla="*/ 2350900 h 3065463"/>
              <a:gd name="connsiteX565" fmla="*/ 4691860 w 5679440"/>
              <a:gd name="connsiteY565" fmla="*/ 2350900 h 3065463"/>
              <a:gd name="connsiteX566" fmla="*/ 4691860 w 5679440"/>
              <a:gd name="connsiteY566" fmla="*/ 2360043 h 3065463"/>
              <a:gd name="connsiteX567" fmla="*/ 4685203 w 5679440"/>
              <a:gd name="connsiteY567" fmla="*/ 2360043 h 3065463"/>
              <a:gd name="connsiteX568" fmla="*/ 4685203 w 5679440"/>
              <a:gd name="connsiteY568" fmla="*/ 2350900 h 3065463"/>
              <a:gd name="connsiteX569" fmla="*/ 4673150 w 5679440"/>
              <a:gd name="connsiteY569" fmla="*/ 2350900 h 3065463"/>
              <a:gd name="connsiteX570" fmla="*/ 4673150 w 5679440"/>
              <a:gd name="connsiteY570" fmla="*/ 2360043 h 3065463"/>
              <a:gd name="connsiteX571" fmla="*/ 4666501 w 5679440"/>
              <a:gd name="connsiteY571" fmla="*/ 2360043 h 3065463"/>
              <a:gd name="connsiteX572" fmla="*/ 4666501 w 5679440"/>
              <a:gd name="connsiteY572" fmla="*/ 2350900 h 3065463"/>
              <a:gd name="connsiteX573" fmla="*/ 4589109 w 5679440"/>
              <a:gd name="connsiteY573" fmla="*/ 2350900 h 3065463"/>
              <a:gd name="connsiteX574" fmla="*/ 4589109 w 5679440"/>
              <a:gd name="connsiteY574" fmla="*/ 2363368 h 3065463"/>
              <a:gd name="connsiteX575" fmla="*/ 4595742 w 5679440"/>
              <a:gd name="connsiteY575" fmla="*/ 2370017 h 3065463"/>
              <a:gd name="connsiteX576" fmla="*/ 4595742 w 5679440"/>
              <a:gd name="connsiteY576" fmla="*/ 2383266 h 3065463"/>
              <a:gd name="connsiteX577" fmla="*/ 4613820 w 5679440"/>
              <a:gd name="connsiteY577" fmla="*/ 2401345 h 3065463"/>
              <a:gd name="connsiteX578" fmla="*/ 4631907 w 5679440"/>
              <a:gd name="connsiteY578" fmla="*/ 2383266 h 3065463"/>
              <a:gd name="connsiteX579" fmla="*/ 4631907 w 5679440"/>
              <a:gd name="connsiteY579" fmla="*/ 2370017 h 3065463"/>
              <a:gd name="connsiteX580" fmla="*/ 4638548 w 5679440"/>
              <a:gd name="connsiteY580" fmla="*/ 2363368 h 3065463"/>
              <a:gd name="connsiteX581" fmla="*/ 4638548 w 5679440"/>
              <a:gd name="connsiteY581" fmla="*/ 2350900 h 3065463"/>
              <a:gd name="connsiteX582" fmla="*/ 4626504 w 5679440"/>
              <a:gd name="connsiteY582" fmla="*/ 2350900 h 3065463"/>
              <a:gd name="connsiteX583" fmla="*/ 4626504 w 5679440"/>
              <a:gd name="connsiteY583" fmla="*/ 2360043 h 3065463"/>
              <a:gd name="connsiteX584" fmla="*/ 4619846 w 5679440"/>
              <a:gd name="connsiteY584" fmla="*/ 2360043 h 3065463"/>
              <a:gd name="connsiteX585" fmla="*/ 4619846 w 5679440"/>
              <a:gd name="connsiteY585" fmla="*/ 2350900 h 3065463"/>
              <a:gd name="connsiteX586" fmla="*/ 4607802 w 5679440"/>
              <a:gd name="connsiteY586" fmla="*/ 2350900 h 3065463"/>
              <a:gd name="connsiteX587" fmla="*/ 4607802 w 5679440"/>
              <a:gd name="connsiteY587" fmla="*/ 2360043 h 3065463"/>
              <a:gd name="connsiteX588" fmla="*/ 4601153 w 5679440"/>
              <a:gd name="connsiteY588" fmla="*/ 2360043 h 3065463"/>
              <a:gd name="connsiteX589" fmla="*/ 4601153 w 5679440"/>
              <a:gd name="connsiteY589" fmla="*/ 2350900 h 3065463"/>
              <a:gd name="connsiteX590" fmla="*/ 4523130 w 5679440"/>
              <a:gd name="connsiteY590" fmla="*/ 2350900 h 3065463"/>
              <a:gd name="connsiteX591" fmla="*/ 4523130 w 5679440"/>
              <a:gd name="connsiteY591" fmla="*/ 2363368 h 3065463"/>
              <a:gd name="connsiteX592" fmla="*/ 4529771 w 5679440"/>
              <a:gd name="connsiteY592" fmla="*/ 2370017 h 3065463"/>
              <a:gd name="connsiteX593" fmla="*/ 4529771 w 5679440"/>
              <a:gd name="connsiteY593" fmla="*/ 2383266 h 3065463"/>
              <a:gd name="connsiteX594" fmla="*/ 4547850 w 5679440"/>
              <a:gd name="connsiteY594" fmla="*/ 2401345 h 3065463"/>
              <a:gd name="connsiteX595" fmla="*/ 4565928 w 5679440"/>
              <a:gd name="connsiteY595" fmla="*/ 2383266 h 3065463"/>
              <a:gd name="connsiteX596" fmla="*/ 4565928 w 5679440"/>
              <a:gd name="connsiteY596" fmla="*/ 2370017 h 3065463"/>
              <a:gd name="connsiteX597" fmla="*/ 4572577 w 5679440"/>
              <a:gd name="connsiteY597" fmla="*/ 2363368 h 3065463"/>
              <a:gd name="connsiteX598" fmla="*/ 4572577 w 5679440"/>
              <a:gd name="connsiteY598" fmla="*/ 2350900 h 3065463"/>
              <a:gd name="connsiteX599" fmla="*/ 4560533 w 5679440"/>
              <a:gd name="connsiteY599" fmla="*/ 2350900 h 3065463"/>
              <a:gd name="connsiteX600" fmla="*/ 4560533 w 5679440"/>
              <a:gd name="connsiteY600" fmla="*/ 2360043 h 3065463"/>
              <a:gd name="connsiteX601" fmla="*/ 4553876 w 5679440"/>
              <a:gd name="connsiteY601" fmla="*/ 2360043 h 3065463"/>
              <a:gd name="connsiteX602" fmla="*/ 4553876 w 5679440"/>
              <a:gd name="connsiteY602" fmla="*/ 2350900 h 3065463"/>
              <a:gd name="connsiteX603" fmla="*/ 4541823 w 5679440"/>
              <a:gd name="connsiteY603" fmla="*/ 2350900 h 3065463"/>
              <a:gd name="connsiteX604" fmla="*/ 4541823 w 5679440"/>
              <a:gd name="connsiteY604" fmla="*/ 2360043 h 3065463"/>
              <a:gd name="connsiteX605" fmla="*/ 4535174 w 5679440"/>
              <a:gd name="connsiteY605" fmla="*/ 2360043 h 3065463"/>
              <a:gd name="connsiteX606" fmla="*/ 4535174 w 5679440"/>
              <a:gd name="connsiteY606" fmla="*/ 2350900 h 3065463"/>
              <a:gd name="connsiteX607" fmla="*/ 0 w 5679440"/>
              <a:gd name="connsiteY607" fmla="*/ 0 h 3065463"/>
              <a:gd name="connsiteX608" fmla="*/ 5679440 w 5679440"/>
              <a:gd name="connsiteY608" fmla="*/ 0 h 3065463"/>
              <a:gd name="connsiteX609" fmla="*/ 5679440 w 5679440"/>
              <a:gd name="connsiteY609" fmla="*/ 3065463 h 3065463"/>
              <a:gd name="connsiteX610" fmla="*/ 0 w 5679440"/>
              <a:gd name="connsiteY610" fmla="*/ 3065463 h 306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679440" h="3065463">
                <a:moveTo>
                  <a:pt x="4726488" y="2746237"/>
                </a:moveTo>
                <a:cubicBezTo>
                  <a:pt x="4727219" y="2747226"/>
                  <a:pt x="4728350" y="2748647"/>
                  <a:pt x="4729347" y="2749802"/>
                </a:cubicBezTo>
                <a:cubicBezTo>
                  <a:pt x="4729347" y="2749802"/>
                  <a:pt x="4728100" y="2750958"/>
                  <a:pt x="4727460" y="2751980"/>
                </a:cubicBezTo>
                <a:lnTo>
                  <a:pt x="4727452" y="2751980"/>
                </a:lnTo>
                <a:cubicBezTo>
                  <a:pt x="4727020" y="2752662"/>
                  <a:pt x="4726172" y="2754033"/>
                  <a:pt x="4725964" y="2754407"/>
                </a:cubicBezTo>
                <a:cubicBezTo>
                  <a:pt x="4725158" y="2753509"/>
                  <a:pt x="4724244" y="2752362"/>
                  <a:pt x="4723454" y="2751398"/>
                </a:cubicBezTo>
                <a:cubicBezTo>
                  <a:pt x="4724152" y="2750027"/>
                  <a:pt x="4725648" y="2747417"/>
                  <a:pt x="4726488" y="2746237"/>
                </a:cubicBezTo>
                <a:close/>
                <a:moveTo>
                  <a:pt x="4631849" y="2746237"/>
                </a:moveTo>
                <a:cubicBezTo>
                  <a:pt x="4632688" y="2747417"/>
                  <a:pt x="4634184" y="2750027"/>
                  <a:pt x="4634882" y="2751398"/>
                </a:cubicBezTo>
                <a:cubicBezTo>
                  <a:pt x="4634093" y="2752362"/>
                  <a:pt x="4633170" y="2753518"/>
                  <a:pt x="4632372" y="2754407"/>
                </a:cubicBezTo>
                <a:lnTo>
                  <a:pt x="4632364" y="2754407"/>
                </a:lnTo>
                <a:cubicBezTo>
                  <a:pt x="4632156" y="2754033"/>
                  <a:pt x="4631300" y="2752662"/>
                  <a:pt x="4630876" y="2751980"/>
                </a:cubicBezTo>
                <a:cubicBezTo>
                  <a:pt x="4630228" y="2750958"/>
                  <a:pt x="4628989" y="2749802"/>
                  <a:pt x="4628989" y="2749802"/>
                </a:cubicBezTo>
                <a:cubicBezTo>
                  <a:pt x="4629987" y="2748647"/>
                  <a:pt x="4631117" y="2747226"/>
                  <a:pt x="4631849" y="2746237"/>
                </a:cubicBezTo>
                <a:close/>
                <a:moveTo>
                  <a:pt x="4717457" y="2743371"/>
                </a:moveTo>
                <a:lnTo>
                  <a:pt x="4717461" y="2743377"/>
                </a:lnTo>
                <a:lnTo>
                  <a:pt x="4717453" y="2743377"/>
                </a:lnTo>
                <a:close/>
                <a:moveTo>
                  <a:pt x="4640854" y="2743370"/>
                </a:moveTo>
                <a:lnTo>
                  <a:pt x="4640859" y="2743377"/>
                </a:lnTo>
                <a:lnTo>
                  <a:pt x="4640850" y="2743377"/>
                </a:lnTo>
                <a:close/>
                <a:moveTo>
                  <a:pt x="4722398" y="2740784"/>
                </a:moveTo>
                <a:cubicBezTo>
                  <a:pt x="4723246" y="2742031"/>
                  <a:pt x="4724152" y="2743178"/>
                  <a:pt x="4724958" y="2744250"/>
                </a:cubicBezTo>
                <a:cubicBezTo>
                  <a:pt x="4724958" y="2744250"/>
                  <a:pt x="4723795" y="2745405"/>
                  <a:pt x="4722939" y="2746835"/>
                </a:cubicBezTo>
                <a:cubicBezTo>
                  <a:pt x="4722781" y="2747093"/>
                  <a:pt x="4721717" y="2748664"/>
                  <a:pt x="4721517" y="2749013"/>
                </a:cubicBezTo>
                <a:cubicBezTo>
                  <a:pt x="4720703" y="2747957"/>
                  <a:pt x="4719921" y="2746893"/>
                  <a:pt x="4719165" y="2745829"/>
                </a:cubicBezTo>
                <a:cubicBezTo>
                  <a:pt x="4719871" y="2744441"/>
                  <a:pt x="4721542" y="2741973"/>
                  <a:pt x="4722398" y="2740784"/>
                </a:cubicBezTo>
                <a:close/>
                <a:moveTo>
                  <a:pt x="4635921" y="2740784"/>
                </a:moveTo>
                <a:cubicBezTo>
                  <a:pt x="4636778" y="2741973"/>
                  <a:pt x="4638440" y="2744441"/>
                  <a:pt x="4639155" y="2745829"/>
                </a:cubicBezTo>
                <a:cubicBezTo>
                  <a:pt x="4638407" y="2746893"/>
                  <a:pt x="4637617" y="2747957"/>
                  <a:pt x="4636803" y="2749013"/>
                </a:cubicBezTo>
                <a:cubicBezTo>
                  <a:pt x="4636603" y="2748664"/>
                  <a:pt x="4635539" y="2747093"/>
                  <a:pt x="4635381" y="2746835"/>
                </a:cubicBezTo>
                <a:cubicBezTo>
                  <a:pt x="4634517" y="2745397"/>
                  <a:pt x="4633361" y="2744250"/>
                  <a:pt x="4633361" y="2744250"/>
                </a:cubicBezTo>
                <a:cubicBezTo>
                  <a:pt x="4634168" y="2743178"/>
                  <a:pt x="4635074" y="2742031"/>
                  <a:pt x="4635921" y="2740784"/>
                </a:cubicBezTo>
                <a:close/>
                <a:moveTo>
                  <a:pt x="4753186" y="2735465"/>
                </a:moveTo>
                <a:lnTo>
                  <a:pt x="4756668" y="2740884"/>
                </a:lnTo>
                <a:lnTo>
                  <a:pt x="4751598" y="2741274"/>
                </a:lnTo>
                <a:cubicBezTo>
                  <a:pt x="4750542" y="2739687"/>
                  <a:pt x="4749287" y="2737492"/>
                  <a:pt x="4748589" y="2735789"/>
                </a:cubicBezTo>
                <a:close/>
                <a:moveTo>
                  <a:pt x="4605143" y="2735465"/>
                </a:moveTo>
                <a:lnTo>
                  <a:pt x="4609739" y="2735789"/>
                </a:lnTo>
                <a:cubicBezTo>
                  <a:pt x="4609041" y="2737492"/>
                  <a:pt x="4607786" y="2739687"/>
                  <a:pt x="4606730" y="2741274"/>
                </a:cubicBezTo>
                <a:lnTo>
                  <a:pt x="4601660" y="2740884"/>
                </a:lnTo>
                <a:close/>
                <a:moveTo>
                  <a:pt x="4753186" y="2735464"/>
                </a:moveTo>
                <a:lnTo>
                  <a:pt x="4753194" y="2735464"/>
                </a:lnTo>
                <a:lnTo>
                  <a:pt x="4753186" y="2735465"/>
                </a:lnTo>
                <a:close/>
                <a:moveTo>
                  <a:pt x="4605134" y="2735464"/>
                </a:moveTo>
                <a:lnTo>
                  <a:pt x="4605143" y="2735464"/>
                </a:lnTo>
                <a:lnTo>
                  <a:pt x="4605143" y="2735465"/>
                </a:lnTo>
                <a:close/>
                <a:moveTo>
                  <a:pt x="4718591" y="2734700"/>
                </a:moveTo>
                <a:cubicBezTo>
                  <a:pt x="4719348" y="2736030"/>
                  <a:pt x="4720129" y="2737202"/>
                  <a:pt x="4721035" y="2738606"/>
                </a:cubicBezTo>
                <a:cubicBezTo>
                  <a:pt x="4721035" y="2738606"/>
                  <a:pt x="4719722" y="2739936"/>
                  <a:pt x="4718941" y="2741125"/>
                </a:cubicBezTo>
                <a:lnTo>
                  <a:pt x="4717457" y="2743371"/>
                </a:lnTo>
                <a:lnTo>
                  <a:pt x="4715358" y="2739953"/>
                </a:lnTo>
                <a:cubicBezTo>
                  <a:pt x="4716065" y="2738498"/>
                  <a:pt x="4717744" y="2735888"/>
                  <a:pt x="4718591" y="2734700"/>
                </a:cubicBezTo>
                <a:close/>
                <a:moveTo>
                  <a:pt x="4639720" y="2734700"/>
                </a:moveTo>
                <a:cubicBezTo>
                  <a:pt x="4640576" y="2735888"/>
                  <a:pt x="4642247" y="2738498"/>
                  <a:pt x="4642953" y="2739953"/>
                </a:cubicBezTo>
                <a:lnTo>
                  <a:pt x="4640854" y="2743370"/>
                </a:lnTo>
                <a:lnTo>
                  <a:pt x="4639371" y="2741125"/>
                </a:lnTo>
                <a:cubicBezTo>
                  <a:pt x="4638590" y="2739936"/>
                  <a:pt x="4637276" y="2738606"/>
                  <a:pt x="4637276" y="2738606"/>
                </a:cubicBezTo>
                <a:cubicBezTo>
                  <a:pt x="4638182" y="2737202"/>
                  <a:pt x="4638964" y="2736030"/>
                  <a:pt x="4639720" y="2734700"/>
                </a:cubicBezTo>
                <a:close/>
                <a:moveTo>
                  <a:pt x="4749969" y="2728790"/>
                </a:moveTo>
                <a:lnTo>
                  <a:pt x="4749977" y="2728790"/>
                </a:lnTo>
                <a:cubicBezTo>
                  <a:pt x="4750542" y="2730095"/>
                  <a:pt x="4751365" y="2731741"/>
                  <a:pt x="4752288" y="2733503"/>
                </a:cubicBezTo>
                <a:lnTo>
                  <a:pt x="4747907" y="2733794"/>
                </a:lnTo>
                <a:cubicBezTo>
                  <a:pt x="4747459" y="2732655"/>
                  <a:pt x="4746694" y="2730527"/>
                  <a:pt x="4746228" y="2728865"/>
                </a:cubicBezTo>
                <a:close/>
                <a:moveTo>
                  <a:pt x="4608334" y="2728790"/>
                </a:moveTo>
                <a:lnTo>
                  <a:pt x="4612075" y="2728865"/>
                </a:lnTo>
                <a:lnTo>
                  <a:pt x="4612083" y="2728865"/>
                </a:lnTo>
                <a:cubicBezTo>
                  <a:pt x="4611618" y="2730527"/>
                  <a:pt x="4610853" y="2732655"/>
                  <a:pt x="4610404" y="2733794"/>
                </a:cubicBezTo>
                <a:lnTo>
                  <a:pt x="4606024" y="2733503"/>
                </a:lnTo>
                <a:cubicBezTo>
                  <a:pt x="4606946" y="2731741"/>
                  <a:pt x="4607777" y="2730095"/>
                  <a:pt x="4608334" y="2728790"/>
                </a:cubicBezTo>
                <a:close/>
                <a:moveTo>
                  <a:pt x="4747467" y="2721617"/>
                </a:moveTo>
                <a:cubicBezTo>
                  <a:pt x="4747866" y="2723287"/>
                  <a:pt x="4748331" y="2724842"/>
                  <a:pt x="4749104" y="2726687"/>
                </a:cubicBezTo>
                <a:lnTo>
                  <a:pt x="4745738" y="2726621"/>
                </a:lnTo>
                <a:cubicBezTo>
                  <a:pt x="4745322" y="2725257"/>
                  <a:pt x="4744882" y="2723645"/>
                  <a:pt x="4744674" y="2721791"/>
                </a:cubicBezTo>
                <a:close/>
                <a:moveTo>
                  <a:pt x="4610853" y="2721617"/>
                </a:moveTo>
                <a:lnTo>
                  <a:pt x="4613646" y="2721791"/>
                </a:lnTo>
                <a:cubicBezTo>
                  <a:pt x="4613438" y="2723645"/>
                  <a:pt x="4613006" y="2725257"/>
                  <a:pt x="4612582" y="2726621"/>
                </a:cubicBezTo>
                <a:lnTo>
                  <a:pt x="4609215" y="2726687"/>
                </a:lnTo>
                <a:cubicBezTo>
                  <a:pt x="4609988" y="2724842"/>
                  <a:pt x="4610454" y="2723287"/>
                  <a:pt x="4610853" y="2721617"/>
                </a:cubicBezTo>
                <a:close/>
                <a:moveTo>
                  <a:pt x="4697089" y="2680398"/>
                </a:moveTo>
                <a:cubicBezTo>
                  <a:pt x="4699233" y="2681271"/>
                  <a:pt x="4703214" y="2681520"/>
                  <a:pt x="4706232" y="2681296"/>
                </a:cubicBezTo>
                <a:cubicBezTo>
                  <a:pt x="4706415" y="2681279"/>
                  <a:pt x="4706564" y="2681429"/>
                  <a:pt x="4706564" y="2681612"/>
                </a:cubicBezTo>
                <a:cubicBezTo>
                  <a:pt x="4706564" y="2685194"/>
                  <a:pt x="4706473" y="2688211"/>
                  <a:pt x="4706789" y="2691993"/>
                </a:cubicBezTo>
                <a:cubicBezTo>
                  <a:pt x="4706872" y="2692991"/>
                  <a:pt x="4706265" y="2693938"/>
                  <a:pt x="4705309" y="2694237"/>
                </a:cubicBezTo>
                <a:cubicBezTo>
                  <a:pt x="4702142" y="2695243"/>
                  <a:pt x="4698975" y="2695916"/>
                  <a:pt x="4697936" y="2696133"/>
                </a:cubicBezTo>
                <a:cubicBezTo>
                  <a:pt x="4697745" y="2696174"/>
                  <a:pt x="4697562" y="2696033"/>
                  <a:pt x="4697537" y="2695842"/>
                </a:cubicBezTo>
                <a:cubicBezTo>
                  <a:pt x="4696981" y="2690314"/>
                  <a:pt x="4697039" y="2684288"/>
                  <a:pt x="4697089" y="2680398"/>
                </a:cubicBezTo>
                <a:close/>
                <a:moveTo>
                  <a:pt x="4661231" y="2680390"/>
                </a:moveTo>
                <a:cubicBezTo>
                  <a:pt x="4661281" y="2684280"/>
                  <a:pt x="4661339" y="2690306"/>
                  <a:pt x="4660782" y="2695833"/>
                </a:cubicBezTo>
                <a:cubicBezTo>
                  <a:pt x="4660766" y="2696033"/>
                  <a:pt x="4660583" y="2696166"/>
                  <a:pt x="4660383" y="2696124"/>
                </a:cubicBezTo>
                <a:cubicBezTo>
                  <a:pt x="4659336" y="2695908"/>
                  <a:pt x="4656178" y="2695235"/>
                  <a:pt x="4653011" y="2694229"/>
                </a:cubicBezTo>
                <a:cubicBezTo>
                  <a:pt x="4652055" y="2693930"/>
                  <a:pt x="4651440" y="2692982"/>
                  <a:pt x="4651531" y="2691985"/>
                </a:cubicBezTo>
                <a:cubicBezTo>
                  <a:pt x="4651855" y="2688203"/>
                  <a:pt x="4651764" y="2685186"/>
                  <a:pt x="4651756" y="2681603"/>
                </a:cubicBezTo>
                <a:cubicBezTo>
                  <a:pt x="4651756" y="2681421"/>
                  <a:pt x="4651905" y="2681271"/>
                  <a:pt x="4652088" y="2681288"/>
                </a:cubicBezTo>
                <a:cubicBezTo>
                  <a:pt x="4655105" y="2681504"/>
                  <a:pt x="4659087" y="2681254"/>
                  <a:pt x="4661231" y="2680390"/>
                </a:cubicBezTo>
                <a:close/>
                <a:moveTo>
                  <a:pt x="4749362" y="2667540"/>
                </a:moveTo>
                <a:cubicBezTo>
                  <a:pt x="4749778" y="2667382"/>
                  <a:pt x="4750235" y="2667606"/>
                  <a:pt x="4750609" y="2667847"/>
                </a:cubicBezTo>
                <a:cubicBezTo>
                  <a:pt x="4752462" y="2669061"/>
                  <a:pt x="4753900" y="2670898"/>
                  <a:pt x="4754665" y="2672976"/>
                </a:cubicBezTo>
                <a:cubicBezTo>
                  <a:pt x="4755463" y="2675145"/>
                  <a:pt x="4755895" y="2677423"/>
                  <a:pt x="4755164" y="2679683"/>
                </a:cubicBezTo>
                <a:cubicBezTo>
                  <a:pt x="4755031" y="2680107"/>
                  <a:pt x="4754815" y="2680556"/>
                  <a:pt x="4754407" y="2680722"/>
                </a:cubicBezTo>
                <a:cubicBezTo>
                  <a:pt x="4753967" y="2680897"/>
                  <a:pt x="4753476" y="2680673"/>
                  <a:pt x="4753069" y="2680423"/>
                </a:cubicBezTo>
                <a:cubicBezTo>
                  <a:pt x="4751274" y="2679318"/>
                  <a:pt x="4750293" y="2677622"/>
                  <a:pt x="4748872" y="2676151"/>
                </a:cubicBezTo>
                <a:lnTo>
                  <a:pt x="4748880" y="2676143"/>
                </a:lnTo>
                <a:cubicBezTo>
                  <a:pt x="4747924" y="2675145"/>
                  <a:pt x="4746960" y="2674148"/>
                  <a:pt x="4746004" y="2673159"/>
                </a:cubicBezTo>
                <a:cubicBezTo>
                  <a:pt x="4745630" y="2672751"/>
                  <a:pt x="4745638" y="2672236"/>
                  <a:pt x="4745813" y="2671754"/>
                </a:cubicBezTo>
                <a:cubicBezTo>
                  <a:pt x="4745929" y="2671421"/>
                  <a:pt x="4746129" y="2671106"/>
                  <a:pt x="4746328" y="2670856"/>
                </a:cubicBezTo>
                <a:cubicBezTo>
                  <a:pt x="4747118" y="2669884"/>
                  <a:pt x="4747982" y="2668953"/>
                  <a:pt x="4748805" y="2668005"/>
                </a:cubicBezTo>
                <a:cubicBezTo>
                  <a:pt x="4748963" y="2667822"/>
                  <a:pt x="4749138" y="2667623"/>
                  <a:pt x="4749362" y="2667540"/>
                </a:cubicBezTo>
                <a:close/>
                <a:moveTo>
                  <a:pt x="4608949" y="2667531"/>
                </a:moveTo>
                <a:cubicBezTo>
                  <a:pt x="4609182" y="2667623"/>
                  <a:pt x="4609348" y="2667814"/>
                  <a:pt x="4609506" y="2667997"/>
                </a:cubicBezTo>
                <a:cubicBezTo>
                  <a:pt x="4610329" y="2668944"/>
                  <a:pt x="4611185" y="2669875"/>
                  <a:pt x="4611983" y="2670848"/>
                </a:cubicBezTo>
                <a:cubicBezTo>
                  <a:pt x="4612183" y="2671097"/>
                  <a:pt x="4612382" y="2671413"/>
                  <a:pt x="4612499" y="2671746"/>
                </a:cubicBezTo>
                <a:cubicBezTo>
                  <a:pt x="4612673" y="2672228"/>
                  <a:pt x="4612673" y="2672743"/>
                  <a:pt x="4612307" y="2673150"/>
                </a:cubicBezTo>
                <a:cubicBezTo>
                  <a:pt x="4611352" y="2674148"/>
                  <a:pt x="4610387" y="2675145"/>
                  <a:pt x="4609431" y="2676134"/>
                </a:cubicBezTo>
                <a:cubicBezTo>
                  <a:pt x="4608018" y="2677605"/>
                  <a:pt x="4607029" y="2679301"/>
                  <a:pt x="4605234" y="2680407"/>
                </a:cubicBezTo>
                <a:lnTo>
                  <a:pt x="4605242" y="2680415"/>
                </a:lnTo>
                <a:cubicBezTo>
                  <a:pt x="4604835" y="2680664"/>
                  <a:pt x="4604345" y="2680889"/>
                  <a:pt x="4603904" y="2680714"/>
                </a:cubicBezTo>
                <a:cubicBezTo>
                  <a:pt x="4603489" y="2680548"/>
                  <a:pt x="4603281" y="2680099"/>
                  <a:pt x="4603148" y="2679675"/>
                </a:cubicBezTo>
                <a:cubicBezTo>
                  <a:pt x="4602416" y="2677414"/>
                  <a:pt x="4602857" y="2675137"/>
                  <a:pt x="4603646" y="2672967"/>
                </a:cubicBezTo>
                <a:cubicBezTo>
                  <a:pt x="4604411" y="2670889"/>
                  <a:pt x="4605841" y="2669053"/>
                  <a:pt x="4607703" y="2667839"/>
                </a:cubicBezTo>
                <a:cubicBezTo>
                  <a:pt x="4608077" y="2667598"/>
                  <a:pt x="4608534" y="2667365"/>
                  <a:pt x="4608949" y="2667531"/>
                </a:cubicBezTo>
                <a:close/>
                <a:moveTo>
                  <a:pt x="4699674" y="2661904"/>
                </a:moveTo>
                <a:cubicBezTo>
                  <a:pt x="4702807" y="2662528"/>
                  <a:pt x="4705026" y="2663068"/>
                  <a:pt x="4708243" y="2662777"/>
                </a:cubicBezTo>
                <a:cubicBezTo>
                  <a:pt x="4708426" y="2662760"/>
                  <a:pt x="4708576" y="2662918"/>
                  <a:pt x="4708534" y="2663101"/>
                </a:cubicBezTo>
                <a:cubicBezTo>
                  <a:pt x="4708276" y="2664273"/>
                  <a:pt x="4707886" y="2667739"/>
                  <a:pt x="4707520" y="2670224"/>
                </a:cubicBezTo>
                <a:cubicBezTo>
                  <a:pt x="4707221" y="2672269"/>
                  <a:pt x="4706922" y="2675735"/>
                  <a:pt x="4706772" y="2677522"/>
                </a:cubicBezTo>
                <a:lnTo>
                  <a:pt x="4706780" y="2677522"/>
                </a:lnTo>
                <a:cubicBezTo>
                  <a:pt x="4706730" y="2678079"/>
                  <a:pt x="4706273" y="2678503"/>
                  <a:pt x="4705716" y="2678528"/>
                </a:cubicBezTo>
                <a:cubicBezTo>
                  <a:pt x="4702325" y="2678694"/>
                  <a:pt x="4699499" y="2678196"/>
                  <a:pt x="4697288" y="2677664"/>
                </a:cubicBezTo>
                <a:cubicBezTo>
                  <a:pt x="4697646" y="2672369"/>
                  <a:pt x="4698759" y="2666027"/>
                  <a:pt x="4699674" y="2661904"/>
                </a:cubicBezTo>
                <a:close/>
                <a:moveTo>
                  <a:pt x="4658638" y="2661904"/>
                </a:moveTo>
                <a:cubicBezTo>
                  <a:pt x="4659552" y="2666027"/>
                  <a:pt x="4660666" y="2672369"/>
                  <a:pt x="4661023" y="2677664"/>
                </a:cubicBezTo>
                <a:cubicBezTo>
                  <a:pt x="4658812" y="2678204"/>
                  <a:pt x="4655978" y="2678703"/>
                  <a:pt x="4652595" y="2678528"/>
                </a:cubicBezTo>
                <a:cubicBezTo>
                  <a:pt x="4652038" y="2678503"/>
                  <a:pt x="4651581" y="2678079"/>
                  <a:pt x="4651531" y="2677522"/>
                </a:cubicBezTo>
                <a:cubicBezTo>
                  <a:pt x="4651382" y="2675744"/>
                  <a:pt x="4651082" y="2672269"/>
                  <a:pt x="4650783" y="2670224"/>
                </a:cubicBezTo>
                <a:cubicBezTo>
                  <a:pt x="4650417" y="2667731"/>
                  <a:pt x="4650027" y="2664265"/>
                  <a:pt x="4649769" y="2663101"/>
                </a:cubicBezTo>
                <a:lnTo>
                  <a:pt x="4649777" y="2663101"/>
                </a:lnTo>
                <a:cubicBezTo>
                  <a:pt x="4649736" y="2662927"/>
                  <a:pt x="4649885" y="2662760"/>
                  <a:pt x="4650068" y="2662777"/>
                </a:cubicBezTo>
                <a:cubicBezTo>
                  <a:pt x="4653285" y="2663060"/>
                  <a:pt x="4655504" y="2662519"/>
                  <a:pt x="4658638" y="2661904"/>
                </a:cubicBezTo>
                <a:close/>
                <a:moveTo>
                  <a:pt x="4715516" y="2643277"/>
                </a:moveTo>
                <a:cubicBezTo>
                  <a:pt x="4715699" y="2643236"/>
                  <a:pt x="4715857" y="2643419"/>
                  <a:pt x="4715774" y="2643593"/>
                </a:cubicBezTo>
                <a:cubicBezTo>
                  <a:pt x="4714677" y="2645896"/>
                  <a:pt x="4712407" y="2651647"/>
                  <a:pt x="4711119" y="2655587"/>
                </a:cubicBezTo>
                <a:cubicBezTo>
                  <a:pt x="4709897" y="2659311"/>
                  <a:pt x="4710055" y="2660342"/>
                  <a:pt x="4707886" y="2660358"/>
                </a:cubicBezTo>
                <a:cubicBezTo>
                  <a:pt x="4705292" y="2660383"/>
                  <a:pt x="4700571" y="2659353"/>
                  <a:pt x="4700571" y="2659353"/>
                </a:cubicBezTo>
                <a:lnTo>
                  <a:pt x="4700580" y="2659353"/>
                </a:lnTo>
                <a:cubicBezTo>
                  <a:pt x="4700580" y="2659353"/>
                  <a:pt x="4702541" y="2652495"/>
                  <a:pt x="4703663" y="2649827"/>
                </a:cubicBezTo>
                <a:cubicBezTo>
                  <a:pt x="4704436" y="2647982"/>
                  <a:pt x="4705326" y="2645946"/>
                  <a:pt x="4705891" y="2644657"/>
                </a:cubicBezTo>
                <a:cubicBezTo>
                  <a:pt x="4706223" y="2643909"/>
                  <a:pt x="4707013" y="2643485"/>
                  <a:pt x="4707819" y="2643610"/>
                </a:cubicBezTo>
                <a:cubicBezTo>
                  <a:pt x="4710654" y="2644050"/>
                  <a:pt x="4712906" y="2643834"/>
                  <a:pt x="4715516" y="2643277"/>
                </a:cubicBezTo>
                <a:close/>
                <a:moveTo>
                  <a:pt x="4642787" y="2643277"/>
                </a:moveTo>
                <a:lnTo>
                  <a:pt x="4642795" y="2643277"/>
                </a:lnTo>
                <a:cubicBezTo>
                  <a:pt x="4645405" y="2643834"/>
                  <a:pt x="4647658" y="2644042"/>
                  <a:pt x="4650492" y="2643610"/>
                </a:cubicBezTo>
                <a:cubicBezTo>
                  <a:pt x="4651298" y="2643485"/>
                  <a:pt x="4652096" y="2643909"/>
                  <a:pt x="4652421" y="2644657"/>
                </a:cubicBezTo>
                <a:cubicBezTo>
                  <a:pt x="4652986" y="2645946"/>
                  <a:pt x="4653875" y="2647982"/>
                  <a:pt x="4654648" y="2649827"/>
                </a:cubicBezTo>
                <a:cubicBezTo>
                  <a:pt x="4655770" y="2652495"/>
                  <a:pt x="4657732" y="2659353"/>
                  <a:pt x="4657732" y="2659353"/>
                </a:cubicBezTo>
                <a:cubicBezTo>
                  <a:pt x="4657732" y="2659353"/>
                  <a:pt x="4653011" y="2660383"/>
                  <a:pt x="4650417" y="2660358"/>
                </a:cubicBezTo>
                <a:cubicBezTo>
                  <a:pt x="4648248" y="2660342"/>
                  <a:pt x="4648406" y="2659303"/>
                  <a:pt x="4647184" y="2655587"/>
                </a:cubicBezTo>
                <a:cubicBezTo>
                  <a:pt x="4645896" y="2651647"/>
                  <a:pt x="4643627" y="2645904"/>
                  <a:pt x="4642529" y="2643593"/>
                </a:cubicBezTo>
                <a:cubicBezTo>
                  <a:pt x="4642446" y="2643419"/>
                  <a:pt x="4642604" y="2643236"/>
                  <a:pt x="4642787" y="2643277"/>
                </a:cubicBezTo>
                <a:close/>
                <a:moveTo>
                  <a:pt x="4757134" y="2612823"/>
                </a:moveTo>
                <a:cubicBezTo>
                  <a:pt x="4758373" y="2612823"/>
                  <a:pt x="4759370" y="2613821"/>
                  <a:pt x="4759370" y="2615059"/>
                </a:cubicBezTo>
                <a:cubicBezTo>
                  <a:pt x="4759370" y="2616298"/>
                  <a:pt x="4758373" y="2617295"/>
                  <a:pt x="4757134" y="2617295"/>
                </a:cubicBezTo>
                <a:cubicBezTo>
                  <a:pt x="4755896" y="2617295"/>
                  <a:pt x="4754898" y="2616298"/>
                  <a:pt x="4754898" y="2615059"/>
                </a:cubicBezTo>
                <a:cubicBezTo>
                  <a:pt x="4754898" y="2613821"/>
                  <a:pt x="4755896" y="2612823"/>
                  <a:pt x="4757134" y="2612823"/>
                </a:cubicBezTo>
                <a:close/>
                <a:moveTo>
                  <a:pt x="4601186" y="2612823"/>
                </a:moveTo>
                <a:cubicBezTo>
                  <a:pt x="4602425" y="2612823"/>
                  <a:pt x="4603422" y="2613821"/>
                  <a:pt x="4603422" y="2615059"/>
                </a:cubicBezTo>
                <a:cubicBezTo>
                  <a:pt x="4603422" y="2616298"/>
                  <a:pt x="4602425" y="2617295"/>
                  <a:pt x="4601186" y="2617295"/>
                </a:cubicBezTo>
                <a:cubicBezTo>
                  <a:pt x="4599948" y="2617295"/>
                  <a:pt x="4598950" y="2616298"/>
                  <a:pt x="4598950" y="2615059"/>
                </a:cubicBezTo>
                <a:cubicBezTo>
                  <a:pt x="4598950" y="2613821"/>
                  <a:pt x="4599948" y="2612823"/>
                  <a:pt x="4601186" y="2612823"/>
                </a:cubicBezTo>
                <a:close/>
                <a:moveTo>
                  <a:pt x="4757134" y="2610895"/>
                </a:moveTo>
                <a:cubicBezTo>
                  <a:pt x="4754832" y="2610895"/>
                  <a:pt x="4752970" y="2612757"/>
                  <a:pt x="4752970" y="2615059"/>
                </a:cubicBezTo>
                <a:cubicBezTo>
                  <a:pt x="4752970" y="2617362"/>
                  <a:pt x="4754832" y="2619224"/>
                  <a:pt x="4757134" y="2619224"/>
                </a:cubicBezTo>
                <a:cubicBezTo>
                  <a:pt x="4759437" y="2619224"/>
                  <a:pt x="4761299" y="2617362"/>
                  <a:pt x="4761299" y="2615059"/>
                </a:cubicBezTo>
                <a:cubicBezTo>
                  <a:pt x="4761299" y="2612757"/>
                  <a:pt x="4759437" y="2610895"/>
                  <a:pt x="4757134" y="2610895"/>
                </a:cubicBezTo>
                <a:close/>
                <a:moveTo>
                  <a:pt x="4601186" y="2610895"/>
                </a:moveTo>
                <a:cubicBezTo>
                  <a:pt x="4598884" y="2610895"/>
                  <a:pt x="4597022" y="2612757"/>
                  <a:pt x="4597022" y="2615059"/>
                </a:cubicBezTo>
                <a:cubicBezTo>
                  <a:pt x="4597022" y="2617362"/>
                  <a:pt x="4598884" y="2619224"/>
                  <a:pt x="4601186" y="2619224"/>
                </a:cubicBezTo>
                <a:cubicBezTo>
                  <a:pt x="4603489" y="2619224"/>
                  <a:pt x="4605351" y="2617362"/>
                  <a:pt x="4605351" y="2615059"/>
                </a:cubicBezTo>
                <a:cubicBezTo>
                  <a:pt x="4605351" y="2612757"/>
                  <a:pt x="4603489" y="2610895"/>
                  <a:pt x="4601186" y="2610895"/>
                </a:cubicBezTo>
                <a:close/>
                <a:moveTo>
                  <a:pt x="4594869" y="2603738"/>
                </a:moveTo>
                <a:cubicBezTo>
                  <a:pt x="4613895" y="2606846"/>
                  <a:pt x="4641333" y="2626978"/>
                  <a:pt x="4648913" y="2670249"/>
                </a:cubicBezTo>
                <a:cubicBezTo>
                  <a:pt x="4653227" y="2708817"/>
                  <a:pt x="4641823" y="2736030"/>
                  <a:pt x="4619813" y="2756651"/>
                </a:cubicBezTo>
                <a:lnTo>
                  <a:pt x="4619821" y="2756635"/>
                </a:lnTo>
                <a:cubicBezTo>
                  <a:pt x="4619821" y="2756635"/>
                  <a:pt x="4614751" y="2761215"/>
                  <a:pt x="4610728" y="2764730"/>
                </a:cubicBezTo>
                <a:cubicBezTo>
                  <a:pt x="4606705" y="2768246"/>
                  <a:pt x="4607478" y="2772128"/>
                  <a:pt x="4609465" y="2774622"/>
                </a:cubicBezTo>
                <a:cubicBezTo>
                  <a:pt x="4611734" y="2777473"/>
                  <a:pt x="4616106" y="2780315"/>
                  <a:pt x="4616106" y="2780315"/>
                </a:cubicBezTo>
                <a:cubicBezTo>
                  <a:pt x="4616106" y="2780315"/>
                  <a:pt x="4609249" y="2784654"/>
                  <a:pt x="4600970" y="2781886"/>
                </a:cubicBezTo>
                <a:cubicBezTo>
                  <a:pt x="4590090" y="2778237"/>
                  <a:pt x="4592816" y="2768205"/>
                  <a:pt x="4592816" y="2768205"/>
                </a:cubicBezTo>
                <a:cubicBezTo>
                  <a:pt x="4592816" y="2768205"/>
                  <a:pt x="4587388" y="2770540"/>
                  <a:pt x="4580988" y="2766019"/>
                </a:cubicBezTo>
                <a:cubicBezTo>
                  <a:pt x="4575178" y="2761913"/>
                  <a:pt x="4574081" y="2754657"/>
                  <a:pt x="4575511" y="2746760"/>
                </a:cubicBezTo>
                <a:cubicBezTo>
                  <a:pt x="4575511" y="2746760"/>
                  <a:pt x="4583947" y="2755513"/>
                  <a:pt x="4593747" y="2755413"/>
                </a:cubicBezTo>
                <a:cubicBezTo>
                  <a:pt x="4599416" y="2755355"/>
                  <a:pt x="4602774" y="2752911"/>
                  <a:pt x="4606531" y="2746370"/>
                </a:cubicBezTo>
                <a:cubicBezTo>
                  <a:pt x="4610861" y="2738839"/>
                  <a:pt x="4618882" y="2721359"/>
                  <a:pt x="4616505" y="2701469"/>
                </a:cubicBezTo>
                <a:cubicBezTo>
                  <a:pt x="4614834" y="2687463"/>
                  <a:pt x="4611094" y="2679218"/>
                  <a:pt x="4610479" y="2677680"/>
                </a:cubicBezTo>
                <a:cubicBezTo>
                  <a:pt x="4610396" y="2677481"/>
                  <a:pt x="4610446" y="2677265"/>
                  <a:pt x="4610595" y="2677115"/>
                </a:cubicBezTo>
                <a:cubicBezTo>
                  <a:pt x="4610919" y="2676791"/>
                  <a:pt x="4611601" y="2676109"/>
                  <a:pt x="4612864" y="2674813"/>
                </a:cubicBezTo>
                <a:cubicBezTo>
                  <a:pt x="4613928" y="2673724"/>
                  <a:pt x="4614951" y="2672294"/>
                  <a:pt x="4614053" y="2670898"/>
                </a:cubicBezTo>
                <a:cubicBezTo>
                  <a:pt x="4613637" y="2670249"/>
                  <a:pt x="4613155" y="2669693"/>
                  <a:pt x="4612806" y="2669368"/>
                </a:cubicBezTo>
                <a:cubicBezTo>
                  <a:pt x="4612374" y="2668961"/>
                  <a:pt x="4610354" y="2666650"/>
                  <a:pt x="4610005" y="2666351"/>
                </a:cubicBezTo>
                <a:cubicBezTo>
                  <a:pt x="4608542" y="2664672"/>
                  <a:pt x="4606813" y="2667182"/>
                  <a:pt x="4605749" y="2664963"/>
                </a:cubicBezTo>
                <a:cubicBezTo>
                  <a:pt x="4604793" y="2662885"/>
                  <a:pt x="4598693" y="2648181"/>
                  <a:pt x="4597038" y="2644208"/>
                </a:cubicBezTo>
                <a:cubicBezTo>
                  <a:pt x="4596905" y="2643892"/>
                  <a:pt x="4597230" y="2643593"/>
                  <a:pt x="4597537" y="2643735"/>
                </a:cubicBezTo>
                <a:cubicBezTo>
                  <a:pt x="4602001" y="2645754"/>
                  <a:pt x="4610429" y="2643269"/>
                  <a:pt x="4614036" y="2640003"/>
                </a:cubicBezTo>
                <a:cubicBezTo>
                  <a:pt x="4618209" y="2636212"/>
                  <a:pt x="4619373" y="2632098"/>
                  <a:pt x="4619938" y="2628258"/>
                </a:cubicBezTo>
                <a:lnTo>
                  <a:pt x="4619023" y="2628067"/>
                </a:lnTo>
                <a:cubicBezTo>
                  <a:pt x="4616671" y="2633976"/>
                  <a:pt x="4613837" y="2637401"/>
                  <a:pt x="4611044" y="2639321"/>
                </a:cubicBezTo>
                <a:cubicBezTo>
                  <a:pt x="4606306" y="2642430"/>
                  <a:pt x="4600438" y="2641632"/>
                  <a:pt x="4597662" y="2640900"/>
                </a:cubicBezTo>
                <a:cubicBezTo>
                  <a:pt x="4592999" y="2639670"/>
                  <a:pt x="4590846" y="2636778"/>
                  <a:pt x="4589450" y="2634982"/>
                </a:cubicBezTo>
                <a:cubicBezTo>
                  <a:pt x="4586117" y="2630677"/>
                  <a:pt x="4583000" y="2623869"/>
                  <a:pt x="4581869" y="2617053"/>
                </a:cubicBezTo>
                <a:lnTo>
                  <a:pt x="4582991" y="2616297"/>
                </a:lnTo>
                <a:cubicBezTo>
                  <a:pt x="4584504" y="2618641"/>
                  <a:pt x="4586881" y="2620461"/>
                  <a:pt x="4589857" y="2621259"/>
                </a:cubicBezTo>
                <a:lnTo>
                  <a:pt x="4590497" y="2620278"/>
                </a:lnTo>
                <a:cubicBezTo>
                  <a:pt x="4583133" y="2615798"/>
                  <a:pt x="4581204" y="2609747"/>
                  <a:pt x="4580623" y="2605010"/>
                </a:cubicBezTo>
                <a:cubicBezTo>
                  <a:pt x="4580573" y="2604627"/>
                  <a:pt x="4580814" y="2604261"/>
                  <a:pt x="4581188" y="2604162"/>
                </a:cubicBezTo>
                <a:cubicBezTo>
                  <a:pt x="4585934" y="2602807"/>
                  <a:pt x="4589658" y="2602890"/>
                  <a:pt x="4594869" y="2603738"/>
                </a:cubicBezTo>
                <a:close/>
                <a:moveTo>
                  <a:pt x="4763434" y="2603705"/>
                </a:moveTo>
                <a:cubicBezTo>
                  <a:pt x="4768646" y="2602857"/>
                  <a:pt x="4772369" y="2602774"/>
                  <a:pt x="4777115" y="2604128"/>
                </a:cubicBezTo>
                <a:cubicBezTo>
                  <a:pt x="4777481" y="2604237"/>
                  <a:pt x="4777722" y="2604602"/>
                  <a:pt x="4777681" y="2604976"/>
                </a:cubicBezTo>
                <a:cubicBezTo>
                  <a:pt x="4777090" y="2609722"/>
                  <a:pt x="4775170" y="2615773"/>
                  <a:pt x="4767806" y="2620245"/>
                </a:cubicBezTo>
                <a:lnTo>
                  <a:pt x="4768446" y="2621226"/>
                </a:lnTo>
                <a:cubicBezTo>
                  <a:pt x="4771422" y="2620428"/>
                  <a:pt x="4773799" y="2618608"/>
                  <a:pt x="4775312" y="2616264"/>
                </a:cubicBezTo>
                <a:lnTo>
                  <a:pt x="4776434" y="2617020"/>
                </a:lnTo>
                <a:cubicBezTo>
                  <a:pt x="4775303" y="2623844"/>
                  <a:pt x="4772186" y="2630643"/>
                  <a:pt x="4768853" y="2634949"/>
                </a:cubicBezTo>
                <a:cubicBezTo>
                  <a:pt x="4767457" y="2636753"/>
                  <a:pt x="4765304" y="2639637"/>
                  <a:pt x="4760641" y="2640867"/>
                </a:cubicBezTo>
                <a:cubicBezTo>
                  <a:pt x="4757865" y="2641598"/>
                  <a:pt x="4751997" y="2642388"/>
                  <a:pt x="4747259" y="2639288"/>
                </a:cubicBezTo>
                <a:cubicBezTo>
                  <a:pt x="4744475" y="2637376"/>
                  <a:pt x="4741632" y="2633951"/>
                  <a:pt x="4739280" y="2628033"/>
                </a:cubicBezTo>
                <a:lnTo>
                  <a:pt x="4738365" y="2628225"/>
                </a:lnTo>
                <a:cubicBezTo>
                  <a:pt x="4738931" y="2632065"/>
                  <a:pt x="4740094" y="2636179"/>
                  <a:pt x="4744267" y="2639969"/>
                </a:cubicBezTo>
                <a:cubicBezTo>
                  <a:pt x="4747874" y="2643244"/>
                  <a:pt x="4756302" y="2645721"/>
                  <a:pt x="4760766" y="2643701"/>
                </a:cubicBezTo>
                <a:cubicBezTo>
                  <a:pt x="4761073" y="2643560"/>
                  <a:pt x="4761398" y="2643868"/>
                  <a:pt x="4761265" y="2644175"/>
                </a:cubicBezTo>
                <a:cubicBezTo>
                  <a:pt x="4759602" y="2648140"/>
                  <a:pt x="4753510" y="2662852"/>
                  <a:pt x="4752554" y="2664930"/>
                </a:cubicBezTo>
                <a:cubicBezTo>
                  <a:pt x="4751498" y="2667149"/>
                  <a:pt x="4749769" y="2664631"/>
                  <a:pt x="4748298" y="2666318"/>
                </a:cubicBezTo>
                <a:cubicBezTo>
                  <a:pt x="4747949" y="2666609"/>
                  <a:pt x="4745929" y="2668920"/>
                  <a:pt x="4745497" y="2669335"/>
                </a:cubicBezTo>
                <a:cubicBezTo>
                  <a:pt x="4745156" y="2669659"/>
                  <a:pt x="4744674" y="2670216"/>
                  <a:pt x="4744250" y="2670865"/>
                </a:cubicBezTo>
                <a:cubicBezTo>
                  <a:pt x="4743344" y="2672261"/>
                  <a:pt x="4744375" y="2673691"/>
                  <a:pt x="4745439" y="2674779"/>
                </a:cubicBezTo>
                <a:cubicBezTo>
                  <a:pt x="4746702" y="2676068"/>
                  <a:pt x="4747384" y="2676758"/>
                  <a:pt x="4747708" y="2677082"/>
                </a:cubicBezTo>
                <a:cubicBezTo>
                  <a:pt x="4747858" y="2677231"/>
                  <a:pt x="4747907" y="2677448"/>
                  <a:pt x="4747824" y="2677647"/>
                </a:cubicBezTo>
                <a:cubicBezTo>
                  <a:pt x="4747201" y="2679185"/>
                  <a:pt x="4743469" y="2687430"/>
                  <a:pt x="4741798" y="2701436"/>
                </a:cubicBezTo>
                <a:cubicBezTo>
                  <a:pt x="4739429" y="2721326"/>
                  <a:pt x="4747442" y="2738806"/>
                  <a:pt x="4751772" y="2746336"/>
                </a:cubicBezTo>
                <a:cubicBezTo>
                  <a:pt x="4755538" y="2752878"/>
                  <a:pt x="4758896" y="2755321"/>
                  <a:pt x="4764556" y="2755380"/>
                </a:cubicBezTo>
                <a:cubicBezTo>
                  <a:pt x="4774364" y="2755479"/>
                  <a:pt x="4782792" y="2746727"/>
                  <a:pt x="4782792" y="2746727"/>
                </a:cubicBezTo>
                <a:cubicBezTo>
                  <a:pt x="4784222" y="2754623"/>
                  <a:pt x="4783125" y="2761880"/>
                  <a:pt x="4777315" y="2765986"/>
                </a:cubicBezTo>
                <a:lnTo>
                  <a:pt x="4777323" y="2766002"/>
                </a:lnTo>
                <a:cubicBezTo>
                  <a:pt x="4770923" y="2770524"/>
                  <a:pt x="4765495" y="2768188"/>
                  <a:pt x="4765495" y="2768188"/>
                </a:cubicBezTo>
                <a:cubicBezTo>
                  <a:pt x="4765495" y="2768188"/>
                  <a:pt x="4768222" y="2778221"/>
                  <a:pt x="4757341" y="2781870"/>
                </a:cubicBezTo>
                <a:cubicBezTo>
                  <a:pt x="4749071" y="2784637"/>
                  <a:pt x="4742206" y="2780299"/>
                  <a:pt x="4742206" y="2780299"/>
                </a:cubicBezTo>
                <a:cubicBezTo>
                  <a:pt x="4742206" y="2780299"/>
                  <a:pt x="4746578" y="2777464"/>
                  <a:pt x="4748847" y="2774605"/>
                </a:cubicBezTo>
                <a:cubicBezTo>
                  <a:pt x="4750833" y="2772111"/>
                  <a:pt x="4751606" y="2768230"/>
                  <a:pt x="4747583" y="2764714"/>
                </a:cubicBezTo>
                <a:cubicBezTo>
                  <a:pt x="4743560" y="2761198"/>
                  <a:pt x="4738490" y="2756618"/>
                  <a:pt x="4738490" y="2756618"/>
                </a:cubicBezTo>
                <a:cubicBezTo>
                  <a:pt x="4716480" y="2735996"/>
                  <a:pt x="4705076" y="2708783"/>
                  <a:pt x="4709390" y="2670216"/>
                </a:cubicBezTo>
                <a:cubicBezTo>
                  <a:pt x="4716962" y="2626945"/>
                  <a:pt x="4744408" y="2606813"/>
                  <a:pt x="4763434" y="2603705"/>
                </a:cubicBezTo>
                <a:close/>
                <a:moveTo>
                  <a:pt x="5014195" y="2600854"/>
                </a:moveTo>
                <a:cubicBezTo>
                  <a:pt x="5025441" y="2600854"/>
                  <a:pt x="5029921" y="2611011"/>
                  <a:pt x="5029921" y="2623055"/>
                </a:cubicBezTo>
                <a:cubicBezTo>
                  <a:pt x="5029921" y="2634509"/>
                  <a:pt x="5025441" y="2645256"/>
                  <a:pt x="5014195" y="2645256"/>
                </a:cubicBezTo>
                <a:cubicBezTo>
                  <a:pt x="5002949" y="2645256"/>
                  <a:pt x="4998469" y="2635099"/>
                  <a:pt x="4998469" y="2623055"/>
                </a:cubicBezTo>
                <a:cubicBezTo>
                  <a:pt x="4998469" y="2611011"/>
                  <a:pt x="5002949" y="2600854"/>
                  <a:pt x="5014195" y="2600854"/>
                </a:cubicBezTo>
                <a:close/>
                <a:moveTo>
                  <a:pt x="5333654" y="2588311"/>
                </a:moveTo>
                <a:lnTo>
                  <a:pt x="5333654" y="2657798"/>
                </a:lnTo>
                <a:lnTo>
                  <a:pt x="5350677" y="2657798"/>
                </a:lnTo>
                <a:lnTo>
                  <a:pt x="5350078" y="2610313"/>
                </a:lnTo>
                <a:lnTo>
                  <a:pt x="5350278" y="2610313"/>
                </a:lnTo>
                <a:lnTo>
                  <a:pt x="5374565" y="2657798"/>
                </a:lnTo>
                <a:lnTo>
                  <a:pt x="5397564" y="2657798"/>
                </a:lnTo>
                <a:lnTo>
                  <a:pt x="5397564" y="2588311"/>
                </a:lnTo>
                <a:lnTo>
                  <a:pt x="5380641" y="2588311"/>
                </a:lnTo>
                <a:lnTo>
                  <a:pt x="5380940" y="2635497"/>
                </a:lnTo>
                <a:lnTo>
                  <a:pt x="5380741" y="2635497"/>
                </a:lnTo>
                <a:lnTo>
                  <a:pt x="5357243" y="2588311"/>
                </a:lnTo>
                <a:close/>
                <a:moveTo>
                  <a:pt x="5260485" y="2588311"/>
                </a:moveTo>
                <a:lnTo>
                  <a:pt x="5260485" y="2631416"/>
                </a:lnTo>
                <a:cubicBezTo>
                  <a:pt x="5260485" y="2650434"/>
                  <a:pt x="5272828" y="2658995"/>
                  <a:pt x="5290948" y="2658995"/>
                </a:cubicBezTo>
                <a:cubicBezTo>
                  <a:pt x="5309068" y="2658995"/>
                  <a:pt x="5321411" y="2650434"/>
                  <a:pt x="5321411" y="2631416"/>
                </a:cubicBezTo>
                <a:lnTo>
                  <a:pt x="5321411" y="2588311"/>
                </a:lnTo>
                <a:lnTo>
                  <a:pt x="5302892" y="2588311"/>
                </a:lnTo>
                <a:lnTo>
                  <a:pt x="5302892" y="2628333"/>
                </a:lnTo>
                <a:cubicBezTo>
                  <a:pt x="5302892" y="2637492"/>
                  <a:pt x="5300407" y="2645256"/>
                  <a:pt x="5290948" y="2645256"/>
                </a:cubicBezTo>
                <a:cubicBezTo>
                  <a:pt x="5281489" y="2645256"/>
                  <a:pt x="5279004" y="2637492"/>
                  <a:pt x="5279004" y="2628333"/>
                </a:cubicBezTo>
                <a:lnTo>
                  <a:pt x="5279004" y="2588311"/>
                </a:lnTo>
                <a:close/>
                <a:moveTo>
                  <a:pt x="5160426" y="2588311"/>
                </a:moveTo>
                <a:lnTo>
                  <a:pt x="5160426" y="2657798"/>
                </a:lnTo>
                <a:lnTo>
                  <a:pt x="5178546" y="2657798"/>
                </a:lnTo>
                <a:lnTo>
                  <a:pt x="5178147" y="2604444"/>
                </a:lnTo>
                <a:lnTo>
                  <a:pt x="5178346" y="2604444"/>
                </a:lnTo>
                <a:lnTo>
                  <a:pt x="5195269" y="2657798"/>
                </a:lnTo>
                <a:lnTo>
                  <a:pt x="5212292" y="2657798"/>
                </a:lnTo>
                <a:lnTo>
                  <a:pt x="5230013" y="2604444"/>
                </a:lnTo>
                <a:lnTo>
                  <a:pt x="5230213" y="2604444"/>
                </a:lnTo>
                <a:lnTo>
                  <a:pt x="5229913" y="2657798"/>
                </a:lnTo>
                <a:lnTo>
                  <a:pt x="5248033" y="2657798"/>
                </a:lnTo>
                <a:lnTo>
                  <a:pt x="5248033" y="2588311"/>
                </a:lnTo>
                <a:lnTo>
                  <a:pt x="5219964" y="2588311"/>
                </a:lnTo>
                <a:lnTo>
                  <a:pt x="5204537" y="2634500"/>
                </a:lnTo>
                <a:lnTo>
                  <a:pt x="5204338" y="2634500"/>
                </a:lnTo>
                <a:lnTo>
                  <a:pt x="5189601" y="2588311"/>
                </a:lnTo>
                <a:lnTo>
                  <a:pt x="5160434" y="2588311"/>
                </a:lnTo>
                <a:close/>
                <a:moveTo>
                  <a:pt x="5058888" y="2588311"/>
                </a:moveTo>
                <a:lnTo>
                  <a:pt x="5058888" y="2657798"/>
                </a:lnTo>
                <a:lnTo>
                  <a:pt x="5077008" y="2657798"/>
                </a:lnTo>
                <a:lnTo>
                  <a:pt x="5076609" y="2604444"/>
                </a:lnTo>
                <a:lnTo>
                  <a:pt x="5076808" y="2604444"/>
                </a:lnTo>
                <a:lnTo>
                  <a:pt x="5093731" y="2657798"/>
                </a:lnTo>
                <a:lnTo>
                  <a:pt x="5110754" y="2657798"/>
                </a:lnTo>
                <a:lnTo>
                  <a:pt x="5128475" y="2604444"/>
                </a:lnTo>
                <a:lnTo>
                  <a:pt x="5128675" y="2604444"/>
                </a:lnTo>
                <a:lnTo>
                  <a:pt x="5128375" y="2657798"/>
                </a:lnTo>
                <a:lnTo>
                  <a:pt x="5146495" y="2657798"/>
                </a:lnTo>
                <a:lnTo>
                  <a:pt x="5146495" y="2588311"/>
                </a:lnTo>
                <a:lnTo>
                  <a:pt x="5118426" y="2588311"/>
                </a:lnTo>
                <a:lnTo>
                  <a:pt x="5102999" y="2634500"/>
                </a:lnTo>
                <a:lnTo>
                  <a:pt x="5102800" y="2634500"/>
                </a:lnTo>
                <a:lnTo>
                  <a:pt x="5088063" y="2588311"/>
                </a:lnTo>
                <a:lnTo>
                  <a:pt x="5058896" y="2588311"/>
                </a:lnTo>
                <a:close/>
                <a:moveTo>
                  <a:pt x="4914046" y="2588311"/>
                </a:moveTo>
                <a:lnTo>
                  <a:pt x="4914046" y="2657790"/>
                </a:lnTo>
                <a:lnTo>
                  <a:pt x="4932565" y="2657790"/>
                </a:lnTo>
                <a:lnTo>
                  <a:pt x="4932565" y="2626230"/>
                </a:lnTo>
                <a:lnTo>
                  <a:pt x="4932764" y="2626230"/>
                </a:lnTo>
                <a:lnTo>
                  <a:pt x="4954367" y="2657790"/>
                </a:lnTo>
                <a:lnTo>
                  <a:pt x="4977956" y="2657790"/>
                </a:lnTo>
                <a:lnTo>
                  <a:pt x="4950286" y="2620661"/>
                </a:lnTo>
                <a:lnTo>
                  <a:pt x="4975970" y="2588311"/>
                </a:lnTo>
                <a:lnTo>
                  <a:pt x="4953669" y="2588311"/>
                </a:lnTo>
                <a:lnTo>
                  <a:pt x="4932764" y="2616680"/>
                </a:lnTo>
                <a:lnTo>
                  <a:pt x="4932565" y="2616680"/>
                </a:lnTo>
                <a:lnTo>
                  <a:pt x="4932565" y="2588311"/>
                </a:lnTo>
                <a:close/>
                <a:moveTo>
                  <a:pt x="5014195" y="2587123"/>
                </a:moveTo>
                <a:cubicBezTo>
                  <a:pt x="4991296" y="2587123"/>
                  <a:pt x="4979352" y="2600962"/>
                  <a:pt x="4979352" y="2623064"/>
                </a:cubicBezTo>
                <a:cubicBezTo>
                  <a:pt x="4979352" y="2645165"/>
                  <a:pt x="4991496" y="2659004"/>
                  <a:pt x="5014195" y="2659004"/>
                </a:cubicBezTo>
                <a:cubicBezTo>
                  <a:pt x="5036895" y="2659004"/>
                  <a:pt x="5049039" y="2645364"/>
                  <a:pt x="5049039" y="2623064"/>
                </a:cubicBezTo>
                <a:cubicBezTo>
                  <a:pt x="5049039" y="2600763"/>
                  <a:pt x="5037095" y="2587123"/>
                  <a:pt x="5014195" y="2587123"/>
                </a:cubicBezTo>
                <a:close/>
                <a:moveTo>
                  <a:pt x="4772237" y="2500089"/>
                </a:moveTo>
                <a:lnTo>
                  <a:pt x="4764582" y="2523287"/>
                </a:lnTo>
                <a:lnTo>
                  <a:pt x="4740660" y="2518317"/>
                </a:lnTo>
                <a:lnTo>
                  <a:pt x="4756926" y="2536545"/>
                </a:lnTo>
                <a:lnTo>
                  <a:pt x="4740660" y="2554773"/>
                </a:lnTo>
                <a:lnTo>
                  <a:pt x="4764582" y="2549802"/>
                </a:lnTo>
                <a:lnTo>
                  <a:pt x="4772237" y="2573001"/>
                </a:lnTo>
                <a:lnTo>
                  <a:pt x="4779892" y="2549802"/>
                </a:lnTo>
                <a:lnTo>
                  <a:pt x="4803814" y="2554773"/>
                </a:lnTo>
                <a:lnTo>
                  <a:pt x="4787547" y="2536545"/>
                </a:lnTo>
                <a:lnTo>
                  <a:pt x="4803814" y="2518317"/>
                </a:lnTo>
                <a:lnTo>
                  <a:pt x="4779892" y="2523287"/>
                </a:lnTo>
                <a:close/>
                <a:moveTo>
                  <a:pt x="4678462" y="2500089"/>
                </a:moveTo>
                <a:lnTo>
                  <a:pt x="4670807" y="2523287"/>
                </a:lnTo>
                <a:lnTo>
                  <a:pt x="4646885" y="2518317"/>
                </a:lnTo>
                <a:lnTo>
                  <a:pt x="4663151" y="2536545"/>
                </a:lnTo>
                <a:lnTo>
                  <a:pt x="4646885" y="2554773"/>
                </a:lnTo>
                <a:lnTo>
                  <a:pt x="4670807" y="2549802"/>
                </a:lnTo>
                <a:lnTo>
                  <a:pt x="4678462" y="2573001"/>
                </a:lnTo>
                <a:lnTo>
                  <a:pt x="4686117" y="2549802"/>
                </a:lnTo>
                <a:lnTo>
                  <a:pt x="4710039" y="2554773"/>
                </a:lnTo>
                <a:lnTo>
                  <a:pt x="4693772" y="2536545"/>
                </a:lnTo>
                <a:lnTo>
                  <a:pt x="4710039" y="2518317"/>
                </a:lnTo>
                <a:lnTo>
                  <a:pt x="4686117" y="2523287"/>
                </a:lnTo>
                <a:close/>
                <a:moveTo>
                  <a:pt x="4584687" y="2500089"/>
                </a:moveTo>
                <a:lnTo>
                  <a:pt x="4577032" y="2523287"/>
                </a:lnTo>
                <a:lnTo>
                  <a:pt x="4553110" y="2518317"/>
                </a:lnTo>
                <a:lnTo>
                  <a:pt x="4569376" y="2536545"/>
                </a:lnTo>
                <a:lnTo>
                  <a:pt x="4553110" y="2554773"/>
                </a:lnTo>
                <a:lnTo>
                  <a:pt x="4577032" y="2549802"/>
                </a:lnTo>
                <a:lnTo>
                  <a:pt x="4584687" y="2573001"/>
                </a:lnTo>
                <a:lnTo>
                  <a:pt x="4592342" y="2549802"/>
                </a:lnTo>
                <a:lnTo>
                  <a:pt x="4616264" y="2554773"/>
                </a:lnTo>
                <a:lnTo>
                  <a:pt x="4599997" y="2536545"/>
                </a:lnTo>
                <a:lnTo>
                  <a:pt x="4616264" y="2518317"/>
                </a:lnTo>
                <a:lnTo>
                  <a:pt x="4592342" y="2523287"/>
                </a:lnTo>
                <a:close/>
                <a:moveTo>
                  <a:pt x="4531117" y="2490497"/>
                </a:moveTo>
                <a:lnTo>
                  <a:pt x="4827244" y="2490497"/>
                </a:lnTo>
                <a:lnTo>
                  <a:pt x="4827244" y="2584737"/>
                </a:lnTo>
                <a:lnTo>
                  <a:pt x="4531117" y="2584737"/>
                </a:lnTo>
                <a:close/>
                <a:moveTo>
                  <a:pt x="5257002" y="2488569"/>
                </a:moveTo>
                <a:lnTo>
                  <a:pt x="5257002" y="2558056"/>
                </a:lnTo>
                <a:lnTo>
                  <a:pt x="5304189" y="2558056"/>
                </a:lnTo>
                <a:lnTo>
                  <a:pt x="5304189" y="2544317"/>
                </a:lnTo>
                <a:lnTo>
                  <a:pt x="5275521" y="2544317"/>
                </a:lnTo>
                <a:lnTo>
                  <a:pt x="5275521" y="2488569"/>
                </a:lnTo>
                <a:close/>
                <a:moveTo>
                  <a:pt x="5223647" y="2488569"/>
                </a:moveTo>
                <a:lnTo>
                  <a:pt x="5223647" y="2558056"/>
                </a:lnTo>
                <a:lnTo>
                  <a:pt x="5242166" y="2558056"/>
                </a:lnTo>
                <a:lnTo>
                  <a:pt x="5242166" y="2488569"/>
                </a:lnTo>
                <a:close/>
                <a:moveTo>
                  <a:pt x="5151874" y="2488569"/>
                </a:moveTo>
                <a:lnTo>
                  <a:pt x="5151874" y="2558048"/>
                </a:lnTo>
                <a:lnTo>
                  <a:pt x="5170393" y="2558048"/>
                </a:lnTo>
                <a:lnTo>
                  <a:pt x="5170393" y="2526488"/>
                </a:lnTo>
                <a:lnTo>
                  <a:pt x="5170592" y="2526488"/>
                </a:lnTo>
                <a:lnTo>
                  <a:pt x="5192195" y="2558048"/>
                </a:lnTo>
                <a:lnTo>
                  <a:pt x="5215784" y="2558048"/>
                </a:lnTo>
                <a:lnTo>
                  <a:pt x="5188114" y="2520919"/>
                </a:lnTo>
                <a:lnTo>
                  <a:pt x="5213798" y="2488569"/>
                </a:lnTo>
                <a:lnTo>
                  <a:pt x="5191497" y="2488569"/>
                </a:lnTo>
                <a:lnTo>
                  <a:pt x="5170592" y="2516938"/>
                </a:lnTo>
                <a:lnTo>
                  <a:pt x="5170393" y="2516938"/>
                </a:lnTo>
                <a:lnTo>
                  <a:pt x="5170393" y="2488569"/>
                </a:lnTo>
                <a:close/>
                <a:moveTo>
                  <a:pt x="5090556" y="2488569"/>
                </a:moveTo>
                <a:lnTo>
                  <a:pt x="5090556" y="2558056"/>
                </a:lnTo>
                <a:lnTo>
                  <a:pt x="5140627" y="2558056"/>
                </a:lnTo>
                <a:lnTo>
                  <a:pt x="5140627" y="2544915"/>
                </a:lnTo>
                <a:lnTo>
                  <a:pt x="5109067" y="2544915"/>
                </a:lnTo>
                <a:lnTo>
                  <a:pt x="5109067" y="2529189"/>
                </a:lnTo>
                <a:lnTo>
                  <a:pt x="5137834" y="2529189"/>
                </a:lnTo>
                <a:lnTo>
                  <a:pt x="5137834" y="2516048"/>
                </a:lnTo>
                <a:lnTo>
                  <a:pt x="5109067" y="2516048"/>
                </a:lnTo>
                <a:lnTo>
                  <a:pt x="5109067" y="2501710"/>
                </a:lnTo>
                <a:lnTo>
                  <a:pt x="5139530" y="2501710"/>
                </a:lnTo>
                <a:lnTo>
                  <a:pt x="5139530" y="2488569"/>
                </a:lnTo>
                <a:close/>
                <a:moveTo>
                  <a:pt x="4956952" y="2488569"/>
                </a:moveTo>
                <a:lnTo>
                  <a:pt x="4982636" y="2531874"/>
                </a:lnTo>
                <a:lnTo>
                  <a:pt x="4982636" y="2558056"/>
                </a:lnTo>
                <a:lnTo>
                  <a:pt x="5001155" y="2558056"/>
                </a:lnTo>
                <a:lnTo>
                  <a:pt x="5001155" y="2531874"/>
                </a:lnTo>
                <a:lnTo>
                  <a:pt x="5026639" y="2488569"/>
                </a:lnTo>
                <a:lnTo>
                  <a:pt x="5005335" y="2488569"/>
                </a:lnTo>
                <a:lnTo>
                  <a:pt x="4991895" y="2516439"/>
                </a:lnTo>
                <a:lnTo>
                  <a:pt x="4978255" y="2488569"/>
                </a:lnTo>
                <a:close/>
                <a:moveTo>
                  <a:pt x="4914046" y="2488569"/>
                </a:moveTo>
                <a:lnTo>
                  <a:pt x="4914046" y="2558056"/>
                </a:lnTo>
                <a:lnTo>
                  <a:pt x="4961233" y="2558056"/>
                </a:lnTo>
                <a:lnTo>
                  <a:pt x="4961233" y="2544317"/>
                </a:lnTo>
                <a:lnTo>
                  <a:pt x="4932565" y="2544317"/>
                </a:lnTo>
                <a:lnTo>
                  <a:pt x="4932565" y="2488569"/>
                </a:lnTo>
                <a:close/>
                <a:moveTo>
                  <a:pt x="5342524" y="2487380"/>
                </a:moveTo>
                <a:cubicBezTo>
                  <a:pt x="5328584" y="2487380"/>
                  <a:pt x="5312260" y="2491960"/>
                  <a:pt x="5312260" y="2508683"/>
                </a:cubicBezTo>
                <a:cubicBezTo>
                  <a:pt x="5312260" y="2533968"/>
                  <a:pt x="5345109" y="2525806"/>
                  <a:pt x="5345109" y="2538747"/>
                </a:cubicBezTo>
                <a:cubicBezTo>
                  <a:pt x="5345109" y="2544316"/>
                  <a:pt x="5339540" y="2545513"/>
                  <a:pt x="5333663" y="2545513"/>
                </a:cubicBezTo>
                <a:cubicBezTo>
                  <a:pt x="5325991" y="2545513"/>
                  <a:pt x="5319325" y="2543518"/>
                  <a:pt x="5314546" y="2540933"/>
                </a:cubicBezTo>
                <a:lnTo>
                  <a:pt x="5314554" y="2540942"/>
                </a:lnTo>
                <a:lnTo>
                  <a:pt x="5312958" y="2556269"/>
                </a:lnTo>
                <a:cubicBezTo>
                  <a:pt x="5319126" y="2558255"/>
                  <a:pt x="5327188" y="2559253"/>
                  <a:pt x="5333663" y="2559253"/>
                </a:cubicBezTo>
                <a:cubicBezTo>
                  <a:pt x="5349090" y="2559253"/>
                  <a:pt x="5364226" y="2554374"/>
                  <a:pt x="5364226" y="2536354"/>
                </a:cubicBezTo>
                <a:cubicBezTo>
                  <a:pt x="5364226" y="2511268"/>
                  <a:pt x="5331377" y="2518832"/>
                  <a:pt x="5331377" y="2507586"/>
                </a:cubicBezTo>
                <a:cubicBezTo>
                  <a:pt x="5331377" y="2501519"/>
                  <a:pt x="5339141" y="2501120"/>
                  <a:pt x="5343820" y="2501120"/>
                </a:cubicBezTo>
                <a:cubicBezTo>
                  <a:pt x="5349090" y="2501120"/>
                  <a:pt x="5354468" y="2502117"/>
                  <a:pt x="5359247" y="2504303"/>
                </a:cubicBezTo>
                <a:lnTo>
                  <a:pt x="5360444" y="2489965"/>
                </a:lnTo>
                <a:cubicBezTo>
                  <a:pt x="5355764" y="2488377"/>
                  <a:pt x="5349190" y="2487380"/>
                  <a:pt x="5342524" y="2487380"/>
                </a:cubicBezTo>
                <a:close/>
                <a:moveTo>
                  <a:pt x="5057401" y="2487380"/>
                </a:moveTo>
                <a:cubicBezTo>
                  <a:pt x="5043462" y="2487380"/>
                  <a:pt x="5027137" y="2491960"/>
                  <a:pt x="5027137" y="2508683"/>
                </a:cubicBezTo>
                <a:cubicBezTo>
                  <a:pt x="5027137" y="2533968"/>
                  <a:pt x="5059986" y="2525806"/>
                  <a:pt x="5059986" y="2538747"/>
                </a:cubicBezTo>
                <a:cubicBezTo>
                  <a:pt x="5059986" y="2544316"/>
                  <a:pt x="5054417" y="2545513"/>
                  <a:pt x="5048540" y="2545513"/>
                </a:cubicBezTo>
                <a:cubicBezTo>
                  <a:pt x="5040868" y="2545513"/>
                  <a:pt x="5034202" y="2543518"/>
                  <a:pt x="5029423" y="2540933"/>
                </a:cubicBezTo>
                <a:lnTo>
                  <a:pt x="5029431" y="2540942"/>
                </a:lnTo>
                <a:lnTo>
                  <a:pt x="5027835" y="2556269"/>
                </a:lnTo>
                <a:cubicBezTo>
                  <a:pt x="5034003" y="2558255"/>
                  <a:pt x="5042065" y="2559253"/>
                  <a:pt x="5048540" y="2559253"/>
                </a:cubicBezTo>
                <a:cubicBezTo>
                  <a:pt x="5063967" y="2559253"/>
                  <a:pt x="5079103" y="2554374"/>
                  <a:pt x="5079103" y="2536354"/>
                </a:cubicBezTo>
                <a:cubicBezTo>
                  <a:pt x="5079103" y="2511268"/>
                  <a:pt x="5046254" y="2518832"/>
                  <a:pt x="5046254" y="2507586"/>
                </a:cubicBezTo>
                <a:cubicBezTo>
                  <a:pt x="5046254" y="2501519"/>
                  <a:pt x="5054018" y="2501120"/>
                  <a:pt x="5058697" y="2501120"/>
                </a:cubicBezTo>
                <a:cubicBezTo>
                  <a:pt x="5063967" y="2501120"/>
                  <a:pt x="5069345" y="2502117"/>
                  <a:pt x="5074124" y="2504303"/>
                </a:cubicBezTo>
                <a:lnTo>
                  <a:pt x="5075321" y="2489965"/>
                </a:lnTo>
                <a:cubicBezTo>
                  <a:pt x="5070641" y="2488377"/>
                  <a:pt x="5064067" y="2487380"/>
                  <a:pt x="5057401" y="2487380"/>
                </a:cubicBezTo>
                <a:close/>
                <a:moveTo>
                  <a:pt x="4526961" y="2486341"/>
                </a:moveTo>
                <a:lnTo>
                  <a:pt x="4526961" y="2588311"/>
                </a:lnTo>
                <a:lnTo>
                  <a:pt x="4526961" y="2588893"/>
                </a:lnTo>
                <a:lnTo>
                  <a:pt x="4526961" y="2785893"/>
                </a:lnTo>
                <a:cubicBezTo>
                  <a:pt x="4526961" y="2799125"/>
                  <a:pt x="4542205" y="2809856"/>
                  <a:pt x="4561023" y="2809864"/>
                </a:cubicBezTo>
                <a:lnTo>
                  <a:pt x="4641482" y="2809897"/>
                </a:lnTo>
                <a:cubicBezTo>
                  <a:pt x="4660558" y="2809897"/>
                  <a:pt x="4676999" y="2817286"/>
                  <a:pt x="4676999" y="2830203"/>
                </a:cubicBezTo>
                <a:lnTo>
                  <a:pt x="4681379" y="2830203"/>
                </a:lnTo>
                <a:cubicBezTo>
                  <a:pt x="4681379" y="2817295"/>
                  <a:pt x="4697820" y="2809897"/>
                  <a:pt x="4716888" y="2809897"/>
                </a:cubicBezTo>
                <a:lnTo>
                  <a:pt x="4797347" y="2809864"/>
                </a:lnTo>
                <a:cubicBezTo>
                  <a:pt x="4816156" y="2809864"/>
                  <a:pt x="4831409" y="2799125"/>
                  <a:pt x="4831409" y="2785893"/>
                </a:cubicBezTo>
                <a:lnTo>
                  <a:pt x="4831409" y="2588893"/>
                </a:lnTo>
                <a:lnTo>
                  <a:pt x="4831409" y="2588311"/>
                </a:lnTo>
                <a:lnTo>
                  <a:pt x="4831409" y="2486341"/>
                </a:lnTo>
                <a:lnTo>
                  <a:pt x="4831400" y="2486341"/>
                </a:lnTo>
                <a:close/>
                <a:moveTo>
                  <a:pt x="4541200" y="2467224"/>
                </a:moveTo>
                <a:lnTo>
                  <a:pt x="4541200" y="2479692"/>
                </a:lnTo>
                <a:lnTo>
                  <a:pt x="4817154" y="2479692"/>
                </a:lnTo>
                <a:lnTo>
                  <a:pt x="4817154" y="2467224"/>
                </a:lnTo>
                <a:close/>
                <a:moveTo>
                  <a:pt x="4727386" y="2448107"/>
                </a:moveTo>
                <a:lnTo>
                  <a:pt x="4727386" y="2460575"/>
                </a:lnTo>
                <a:lnTo>
                  <a:pt x="4810505" y="2460575"/>
                </a:lnTo>
                <a:lnTo>
                  <a:pt x="4810505" y="2448107"/>
                </a:lnTo>
                <a:close/>
                <a:moveTo>
                  <a:pt x="4637617" y="2448107"/>
                </a:moveTo>
                <a:lnTo>
                  <a:pt x="4637617" y="2460575"/>
                </a:lnTo>
                <a:lnTo>
                  <a:pt x="4720736" y="2460575"/>
                </a:lnTo>
                <a:lnTo>
                  <a:pt x="4720736" y="2448107"/>
                </a:lnTo>
                <a:close/>
                <a:moveTo>
                  <a:pt x="4547849" y="2448107"/>
                </a:moveTo>
                <a:lnTo>
                  <a:pt x="4547849" y="2460575"/>
                </a:lnTo>
                <a:lnTo>
                  <a:pt x="4630968" y="2460575"/>
                </a:lnTo>
                <a:lnTo>
                  <a:pt x="4630968" y="2448107"/>
                </a:lnTo>
                <a:close/>
                <a:moveTo>
                  <a:pt x="4772270" y="2429031"/>
                </a:moveTo>
                <a:lnTo>
                  <a:pt x="4772270" y="2441499"/>
                </a:lnTo>
                <a:lnTo>
                  <a:pt x="4810505" y="2441499"/>
                </a:lnTo>
                <a:lnTo>
                  <a:pt x="4810505" y="2429031"/>
                </a:lnTo>
                <a:close/>
                <a:moveTo>
                  <a:pt x="4592733" y="2429031"/>
                </a:moveTo>
                <a:lnTo>
                  <a:pt x="4592733" y="2441499"/>
                </a:lnTo>
                <a:lnTo>
                  <a:pt x="4675852" y="2441499"/>
                </a:lnTo>
                <a:lnTo>
                  <a:pt x="4675852" y="2429031"/>
                </a:lnTo>
                <a:close/>
                <a:moveTo>
                  <a:pt x="4547849" y="2429031"/>
                </a:moveTo>
                <a:lnTo>
                  <a:pt x="4547849" y="2441499"/>
                </a:lnTo>
                <a:lnTo>
                  <a:pt x="4586084" y="2441499"/>
                </a:lnTo>
                <a:lnTo>
                  <a:pt x="4586084" y="2429031"/>
                </a:lnTo>
                <a:close/>
                <a:moveTo>
                  <a:pt x="4682502" y="2428990"/>
                </a:moveTo>
                <a:lnTo>
                  <a:pt x="4682502" y="2441458"/>
                </a:lnTo>
                <a:lnTo>
                  <a:pt x="4765621" y="2441458"/>
                </a:lnTo>
                <a:lnTo>
                  <a:pt x="4765621" y="2428990"/>
                </a:lnTo>
                <a:close/>
                <a:moveTo>
                  <a:pt x="4727386" y="2409914"/>
                </a:moveTo>
                <a:lnTo>
                  <a:pt x="4727386" y="2422382"/>
                </a:lnTo>
                <a:lnTo>
                  <a:pt x="4810505" y="2422382"/>
                </a:lnTo>
                <a:lnTo>
                  <a:pt x="4810505" y="2409914"/>
                </a:lnTo>
                <a:close/>
                <a:moveTo>
                  <a:pt x="4637617" y="2409914"/>
                </a:moveTo>
                <a:lnTo>
                  <a:pt x="4637617" y="2422382"/>
                </a:lnTo>
                <a:lnTo>
                  <a:pt x="4720736" y="2422382"/>
                </a:lnTo>
                <a:lnTo>
                  <a:pt x="4720736" y="2409914"/>
                </a:lnTo>
                <a:close/>
                <a:moveTo>
                  <a:pt x="4547849" y="2409914"/>
                </a:moveTo>
                <a:lnTo>
                  <a:pt x="4547849" y="2422382"/>
                </a:lnTo>
                <a:lnTo>
                  <a:pt x="4630968" y="2422382"/>
                </a:lnTo>
                <a:lnTo>
                  <a:pt x="4630968" y="2409914"/>
                </a:lnTo>
                <a:close/>
                <a:moveTo>
                  <a:pt x="4767283" y="2387472"/>
                </a:moveTo>
                <a:lnTo>
                  <a:pt x="4751490" y="2403265"/>
                </a:lnTo>
                <a:lnTo>
                  <a:pt x="4803855" y="2403265"/>
                </a:lnTo>
                <a:lnTo>
                  <a:pt x="4788062" y="2387472"/>
                </a:lnTo>
                <a:close/>
                <a:moveTo>
                  <a:pt x="4701619" y="2387472"/>
                </a:moveTo>
                <a:lnTo>
                  <a:pt x="4685826" y="2403265"/>
                </a:lnTo>
                <a:lnTo>
                  <a:pt x="4738191" y="2403265"/>
                </a:lnTo>
                <a:lnTo>
                  <a:pt x="4722398" y="2387472"/>
                </a:lnTo>
                <a:close/>
                <a:moveTo>
                  <a:pt x="4635955" y="2387472"/>
                </a:moveTo>
                <a:lnTo>
                  <a:pt x="4620162" y="2403265"/>
                </a:lnTo>
                <a:lnTo>
                  <a:pt x="4672527" y="2403265"/>
                </a:lnTo>
                <a:lnTo>
                  <a:pt x="4656734" y="2387472"/>
                </a:lnTo>
                <a:close/>
                <a:moveTo>
                  <a:pt x="4570292" y="2387472"/>
                </a:moveTo>
                <a:lnTo>
                  <a:pt x="4554499" y="2403265"/>
                </a:lnTo>
                <a:lnTo>
                  <a:pt x="4606864" y="2403265"/>
                </a:lnTo>
                <a:lnTo>
                  <a:pt x="4591071" y="2387472"/>
                </a:lnTo>
                <a:close/>
                <a:moveTo>
                  <a:pt x="4785785" y="2350900"/>
                </a:moveTo>
                <a:lnTo>
                  <a:pt x="4785785" y="2363368"/>
                </a:lnTo>
                <a:lnTo>
                  <a:pt x="4792426" y="2370017"/>
                </a:lnTo>
                <a:lnTo>
                  <a:pt x="4792426" y="2383266"/>
                </a:lnTo>
                <a:lnTo>
                  <a:pt x="4810505" y="2401345"/>
                </a:lnTo>
                <a:lnTo>
                  <a:pt x="4828583" y="2383266"/>
                </a:lnTo>
                <a:lnTo>
                  <a:pt x="4828583" y="2370017"/>
                </a:lnTo>
                <a:lnTo>
                  <a:pt x="4835232" y="2363368"/>
                </a:lnTo>
                <a:lnTo>
                  <a:pt x="4835232" y="2350900"/>
                </a:lnTo>
                <a:lnTo>
                  <a:pt x="4823188" y="2350900"/>
                </a:lnTo>
                <a:lnTo>
                  <a:pt x="4823188" y="2360043"/>
                </a:lnTo>
                <a:lnTo>
                  <a:pt x="4816531" y="2360043"/>
                </a:lnTo>
                <a:lnTo>
                  <a:pt x="4816531" y="2350900"/>
                </a:lnTo>
                <a:lnTo>
                  <a:pt x="4804478" y="2350900"/>
                </a:lnTo>
                <a:lnTo>
                  <a:pt x="4804478" y="2360043"/>
                </a:lnTo>
                <a:lnTo>
                  <a:pt x="4797829" y="2360043"/>
                </a:lnTo>
                <a:lnTo>
                  <a:pt x="4797829" y="2350900"/>
                </a:lnTo>
                <a:close/>
                <a:moveTo>
                  <a:pt x="4719805" y="2350900"/>
                </a:moveTo>
                <a:lnTo>
                  <a:pt x="4719805" y="2363368"/>
                </a:lnTo>
                <a:lnTo>
                  <a:pt x="4726446" y="2370017"/>
                </a:lnTo>
                <a:lnTo>
                  <a:pt x="4726446" y="2383266"/>
                </a:lnTo>
                <a:lnTo>
                  <a:pt x="4744525" y="2401345"/>
                </a:lnTo>
                <a:lnTo>
                  <a:pt x="4762603" y="2383266"/>
                </a:lnTo>
                <a:lnTo>
                  <a:pt x="4762603" y="2370017"/>
                </a:lnTo>
                <a:lnTo>
                  <a:pt x="4769252" y="2363368"/>
                </a:lnTo>
                <a:lnTo>
                  <a:pt x="4769252" y="2350900"/>
                </a:lnTo>
                <a:lnTo>
                  <a:pt x="4757208" y="2350900"/>
                </a:lnTo>
                <a:lnTo>
                  <a:pt x="4757208" y="2360043"/>
                </a:lnTo>
                <a:lnTo>
                  <a:pt x="4750551" y="2360043"/>
                </a:lnTo>
                <a:lnTo>
                  <a:pt x="4750551" y="2350900"/>
                </a:lnTo>
                <a:lnTo>
                  <a:pt x="4738507" y="2350900"/>
                </a:lnTo>
                <a:lnTo>
                  <a:pt x="4738507" y="2360043"/>
                </a:lnTo>
                <a:lnTo>
                  <a:pt x="4731857" y="2360043"/>
                </a:lnTo>
                <a:lnTo>
                  <a:pt x="4731857" y="2350900"/>
                </a:lnTo>
                <a:close/>
                <a:moveTo>
                  <a:pt x="4654457" y="2350900"/>
                </a:moveTo>
                <a:lnTo>
                  <a:pt x="4654457" y="2363368"/>
                </a:lnTo>
                <a:lnTo>
                  <a:pt x="4661098" y="2370017"/>
                </a:lnTo>
                <a:lnTo>
                  <a:pt x="4661098" y="2383266"/>
                </a:lnTo>
                <a:lnTo>
                  <a:pt x="4679177" y="2401345"/>
                </a:lnTo>
                <a:lnTo>
                  <a:pt x="4697255" y="2383266"/>
                </a:lnTo>
                <a:lnTo>
                  <a:pt x="4697255" y="2370017"/>
                </a:lnTo>
                <a:lnTo>
                  <a:pt x="4703904" y="2363368"/>
                </a:lnTo>
                <a:lnTo>
                  <a:pt x="4703904" y="2350900"/>
                </a:lnTo>
                <a:lnTo>
                  <a:pt x="4691860" y="2350900"/>
                </a:lnTo>
                <a:lnTo>
                  <a:pt x="4691860" y="2360043"/>
                </a:lnTo>
                <a:lnTo>
                  <a:pt x="4685203" y="2360043"/>
                </a:lnTo>
                <a:lnTo>
                  <a:pt x="4685203" y="2350900"/>
                </a:lnTo>
                <a:lnTo>
                  <a:pt x="4673150" y="2350900"/>
                </a:lnTo>
                <a:lnTo>
                  <a:pt x="4673150" y="2360043"/>
                </a:lnTo>
                <a:lnTo>
                  <a:pt x="4666501" y="2360043"/>
                </a:lnTo>
                <a:lnTo>
                  <a:pt x="4666501" y="2350900"/>
                </a:lnTo>
                <a:close/>
                <a:moveTo>
                  <a:pt x="4589109" y="2350900"/>
                </a:moveTo>
                <a:lnTo>
                  <a:pt x="4589109" y="2363368"/>
                </a:lnTo>
                <a:lnTo>
                  <a:pt x="4595742" y="2370017"/>
                </a:lnTo>
                <a:lnTo>
                  <a:pt x="4595742" y="2383266"/>
                </a:lnTo>
                <a:lnTo>
                  <a:pt x="4613820" y="2401345"/>
                </a:lnTo>
                <a:lnTo>
                  <a:pt x="4631907" y="2383266"/>
                </a:lnTo>
                <a:lnTo>
                  <a:pt x="4631907" y="2370017"/>
                </a:lnTo>
                <a:lnTo>
                  <a:pt x="4638548" y="2363368"/>
                </a:lnTo>
                <a:lnTo>
                  <a:pt x="4638548" y="2350900"/>
                </a:lnTo>
                <a:lnTo>
                  <a:pt x="4626504" y="2350900"/>
                </a:lnTo>
                <a:lnTo>
                  <a:pt x="4626504" y="2360043"/>
                </a:lnTo>
                <a:lnTo>
                  <a:pt x="4619846" y="2360043"/>
                </a:lnTo>
                <a:lnTo>
                  <a:pt x="4619846" y="2350900"/>
                </a:lnTo>
                <a:lnTo>
                  <a:pt x="4607802" y="2350900"/>
                </a:lnTo>
                <a:lnTo>
                  <a:pt x="4607802" y="2360043"/>
                </a:lnTo>
                <a:lnTo>
                  <a:pt x="4601153" y="2360043"/>
                </a:lnTo>
                <a:lnTo>
                  <a:pt x="4601153" y="2350900"/>
                </a:lnTo>
                <a:close/>
                <a:moveTo>
                  <a:pt x="4523130" y="2350900"/>
                </a:moveTo>
                <a:lnTo>
                  <a:pt x="4523130" y="2363368"/>
                </a:lnTo>
                <a:lnTo>
                  <a:pt x="4529771" y="2370017"/>
                </a:lnTo>
                <a:lnTo>
                  <a:pt x="4529771" y="2383266"/>
                </a:lnTo>
                <a:lnTo>
                  <a:pt x="4547850" y="2401345"/>
                </a:lnTo>
                <a:lnTo>
                  <a:pt x="4565928" y="2383266"/>
                </a:lnTo>
                <a:lnTo>
                  <a:pt x="4565928" y="2370017"/>
                </a:lnTo>
                <a:lnTo>
                  <a:pt x="4572577" y="2363368"/>
                </a:lnTo>
                <a:lnTo>
                  <a:pt x="4572577" y="2350900"/>
                </a:lnTo>
                <a:lnTo>
                  <a:pt x="4560533" y="2350900"/>
                </a:lnTo>
                <a:lnTo>
                  <a:pt x="4560533" y="2360043"/>
                </a:lnTo>
                <a:lnTo>
                  <a:pt x="4553876" y="2360043"/>
                </a:lnTo>
                <a:lnTo>
                  <a:pt x="4553876" y="2350900"/>
                </a:lnTo>
                <a:lnTo>
                  <a:pt x="4541823" y="2350900"/>
                </a:lnTo>
                <a:lnTo>
                  <a:pt x="4541823" y="2360043"/>
                </a:lnTo>
                <a:lnTo>
                  <a:pt x="4535174" y="2360043"/>
                </a:lnTo>
                <a:lnTo>
                  <a:pt x="4535174" y="2350900"/>
                </a:lnTo>
                <a:close/>
                <a:moveTo>
                  <a:pt x="0" y="0"/>
                </a:moveTo>
                <a:lnTo>
                  <a:pt x="5679440" y="0"/>
                </a:lnTo>
                <a:lnTo>
                  <a:pt x="5679440" y="3065463"/>
                </a:lnTo>
                <a:lnTo>
                  <a:pt x="0" y="306546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96CE4733-1D7B-5F1E-A33E-E0A2C53C1F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EA73398-FD33-FAB5-5AF3-C3C95AA6A8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13" name="Grupp 12">
            <a:extLst>
              <a:ext uri="{FF2B5EF4-FFF2-40B4-BE49-F238E27FC236}">
                <a16:creationId xmlns:a16="http://schemas.microsoft.com/office/drawing/2014/main" id="{4E016416-F85D-0BCF-D44B-80221AE64463}"/>
              </a:ext>
            </a:extLst>
          </p:cNvPr>
          <p:cNvGrpSpPr/>
          <p:nvPr userDrawn="1"/>
        </p:nvGrpSpPr>
        <p:grpSpPr>
          <a:xfrm>
            <a:off x="1895171" y="6026999"/>
            <a:ext cx="2199709" cy="374484"/>
            <a:chOff x="1888435" y="5891642"/>
            <a:chExt cx="2199709" cy="374484"/>
          </a:xfrm>
        </p:grpSpPr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2CCAB16A-DCB5-E221-44B0-0D3220E27BC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7" cy="367352"/>
            </a:xfrm>
            <a:prstGeom prst="rect">
              <a:avLst/>
            </a:prstGeom>
          </p:spPr>
        </p:pic>
        <p:pic>
          <p:nvPicPr>
            <p:cNvPr id="15" name="Bildobjekt 14">
              <a:extLst>
                <a:ext uri="{FF2B5EF4-FFF2-40B4-BE49-F238E27FC236}">
                  <a16:creationId xmlns:a16="http://schemas.microsoft.com/office/drawing/2014/main" id="{1AF16FBD-FDE3-1F23-0157-7ED10CCD7BC3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7" cy="367352"/>
            </a:xfrm>
            <a:prstGeom prst="rect">
              <a:avLst/>
            </a:prstGeom>
          </p:spPr>
        </p:pic>
        <p:pic>
          <p:nvPicPr>
            <p:cNvPr id="16" name="Bildobjekt 15">
              <a:extLst>
                <a:ext uri="{FF2B5EF4-FFF2-40B4-BE49-F238E27FC236}">
                  <a16:creationId xmlns:a16="http://schemas.microsoft.com/office/drawing/2014/main" id="{67EDFFE8-56CD-DB50-AD45-2FF916B65421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7" cy="367352"/>
            </a:xfrm>
            <a:prstGeom prst="rect">
              <a:avLst/>
            </a:prstGeom>
          </p:spPr>
        </p:pic>
        <p:pic>
          <p:nvPicPr>
            <p:cNvPr id="17" name="Bildobjekt 16">
              <a:extLst>
                <a:ext uri="{FF2B5EF4-FFF2-40B4-BE49-F238E27FC236}">
                  <a16:creationId xmlns:a16="http://schemas.microsoft.com/office/drawing/2014/main" id="{08FDA8A7-5B77-9D69-D5F9-258E043F0951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7" cy="367352"/>
            </a:xfrm>
            <a:prstGeom prst="rect">
              <a:avLst/>
            </a:prstGeom>
          </p:spPr>
        </p:pic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A3778213-45FE-C138-C22F-8D16D683C1AF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7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6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69" y="1990725"/>
            <a:ext cx="10780061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11586315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4">
            <a:extLst>
              <a:ext uri="{FF2B5EF4-FFF2-40B4-BE49-F238E27FC236}">
                <a16:creationId xmlns:a16="http://schemas.microsoft.com/office/drawing/2014/main" id="{6D4B870E-6BCE-FC5E-CD16-11C6F36E097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70176" y="244475"/>
            <a:ext cx="5679440" cy="306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4" name="Platshållare för bild 99">
            <a:extLst>
              <a:ext uri="{FF2B5EF4-FFF2-40B4-BE49-F238E27FC236}">
                <a16:creationId xmlns:a16="http://schemas.microsoft.com/office/drawing/2014/main" id="{D69650CB-9CC6-268F-C743-51ADB45E016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70176" y="3548062"/>
            <a:ext cx="5679440" cy="3065463"/>
          </a:xfrm>
          <a:custGeom>
            <a:avLst/>
            <a:gdLst>
              <a:gd name="connsiteX0" fmla="*/ 4726488 w 5679440"/>
              <a:gd name="connsiteY0" fmla="*/ 2746237 h 3065463"/>
              <a:gd name="connsiteX1" fmla="*/ 4729347 w 5679440"/>
              <a:gd name="connsiteY1" fmla="*/ 2749802 h 3065463"/>
              <a:gd name="connsiteX2" fmla="*/ 4727460 w 5679440"/>
              <a:gd name="connsiteY2" fmla="*/ 2751980 h 3065463"/>
              <a:gd name="connsiteX3" fmla="*/ 4727452 w 5679440"/>
              <a:gd name="connsiteY3" fmla="*/ 2751980 h 3065463"/>
              <a:gd name="connsiteX4" fmla="*/ 4725964 w 5679440"/>
              <a:gd name="connsiteY4" fmla="*/ 2754407 h 3065463"/>
              <a:gd name="connsiteX5" fmla="*/ 4723454 w 5679440"/>
              <a:gd name="connsiteY5" fmla="*/ 2751398 h 3065463"/>
              <a:gd name="connsiteX6" fmla="*/ 4726488 w 5679440"/>
              <a:gd name="connsiteY6" fmla="*/ 2746237 h 3065463"/>
              <a:gd name="connsiteX7" fmla="*/ 4631849 w 5679440"/>
              <a:gd name="connsiteY7" fmla="*/ 2746237 h 3065463"/>
              <a:gd name="connsiteX8" fmla="*/ 4634882 w 5679440"/>
              <a:gd name="connsiteY8" fmla="*/ 2751398 h 3065463"/>
              <a:gd name="connsiteX9" fmla="*/ 4632372 w 5679440"/>
              <a:gd name="connsiteY9" fmla="*/ 2754407 h 3065463"/>
              <a:gd name="connsiteX10" fmla="*/ 4632364 w 5679440"/>
              <a:gd name="connsiteY10" fmla="*/ 2754407 h 3065463"/>
              <a:gd name="connsiteX11" fmla="*/ 4630876 w 5679440"/>
              <a:gd name="connsiteY11" fmla="*/ 2751980 h 3065463"/>
              <a:gd name="connsiteX12" fmla="*/ 4628989 w 5679440"/>
              <a:gd name="connsiteY12" fmla="*/ 2749802 h 3065463"/>
              <a:gd name="connsiteX13" fmla="*/ 4631849 w 5679440"/>
              <a:gd name="connsiteY13" fmla="*/ 2746237 h 3065463"/>
              <a:gd name="connsiteX14" fmla="*/ 4717457 w 5679440"/>
              <a:gd name="connsiteY14" fmla="*/ 2743371 h 3065463"/>
              <a:gd name="connsiteX15" fmla="*/ 4717461 w 5679440"/>
              <a:gd name="connsiteY15" fmla="*/ 2743377 h 3065463"/>
              <a:gd name="connsiteX16" fmla="*/ 4717453 w 5679440"/>
              <a:gd name="connsiteY16" fmla="*/ 2743377 h 3065463"/>
              <a:gd name="connsiteX17" fmla="*/ 4640854 w 5679440"/>
              <a:gd name="connsiteY17" fmla="*/ 2743370 h 3065463"/>
              <a:gd name="connsiteX18" fmla="*/ 4640859 w 5679440"/>
              <a:gd name="connsiteY18" fmla="*/ 2743377 h 3065463"/>
              <a:gd name="connsiteX19" fmla="*/ 4640850 w 5679440"/>
              <a:gd name="connsiteY19" fmla="*/ 2743377 h 3065463"/>
              <a:gd name="connsiteX20" fmla="*/ 4722398 w 5679440"/>
              <a:gd name="connsiteY20" fmla="*/ 2740784 h 3065463"/>
              <a:gd name="connsiteX21" fmla="*/ 4724958 w 5679440"/>
              <a:gd name="connsiteY21" fmla="*/ 2744250 h 3065463"/>
              <a:gd name="connsiteX22" fmla="*/ 4722939 w 5679440"/>
              <a:gd name="connsiteY22" fmla="*/ 2746835 h 3065463"/>
              <a:gd name="connsiteX23" fmla="*/ 4721517 w 5679440"/>
              <a:gd name="connsiteY23" fmla="*/ 2749013 h 3065463"/>
              <a:gd name="connsiteX24" fmla="*/ 4719165 w 5679440"/>
              <a:gd name="connsiteY24" fmla="*/ 2745829 h 3065463"/>
              <a:gd name="connsiteX25" fmla="*/ 4722398 w 5679440"/>
              <a:gd name="connsiteY25" fmla="*/ 2740784 h 3065463"/>
              <a:gd name="connsiteX26" fmla="*/ 4635921 w 5679440"/>
              <a:gd name="connsiteY26" fmla="*/ 2740784 h 3065463"/>
              <a:gd name="connsiteX27" fmla="*/ 4639155 w 5679440"/>
              <a:gd name="connsiteY27" fmla="*/ 2745829 h 3065463"/>
              <a:gd name="connsiteX28" fmla="*/ 4636803 w 5679440"/>
              <a:gd name="connsiteY28" fmla="*/ 2749013 h 3065463"/>
              <a:gd name="connsiteX29" fmla="*/ 4635381 w 5679440"/>
              <a:gd name="connsiteY29" fmla="*/ 2746835 h 3065463"/>
              <a:gd name="connsiteX30" fmla="*/ 4633361 w 5679440"/>
              <a:gd name="connsiteY30" fmla="*/ 2744250 h 3065463"/>
              <a:gd name="connsiteX31" fmla="*/ 4635921 w 5679440"/>
              <a:gd name="connsiteY31" fmla="*/ 2740784 h 3065463"/>
              <a:gd name="connsiteX32" fmla="*/ 4753186 w 5679440"/>
              <a:gd name="connsiteY32" fmla="*/ 2735465 h 3065463"/>
              <a:gd name="connsiteX33" fmla="*/ 4756668 w 5679440"/>
              <a:gd name="connsiteY33" fmla="*/ 2740884 h 3065463"/>
              <a:gd name="connsiteX34" fmla="*/ 4751598 w 5679440"/>
              <a:gd name="connsiteY34" fmla="*/ 2741274 h 3065463"/>
              <a:gd name="connsiteX35" fmla="*/ 4748589 w 5679440"/>
              <a:gd name="connsiteY35" fmla="*/ 2735789 h 3065463"/>
              <a:gd name="connsiteX36" fmla="*/ 4605143 w 5679440"/>
              <a:gd name="connsiteY36" fmla="*/ 2735465 h 3065463"/>
              <a:gd name="connsiteX37" fmla="*/ 4609739 w 5679440"/>
              <a:gd name="connsiteY37" fmla="*/ 2735789 h 3065463"/>
              <a:gd name="connsiteX38" fmla="*/ 4606730 w 5679440"/>
              <a:gd name="connsiteY38" fmla="*/ 2741274 h 3065463"/>
              <a:gd name="connsiteX39" fmla="*/ 4601660 w 5679440"/>
              <a:gd name="connsiteY39" fmla="*/ 2740884 h 3065463"/>
              <a:gd name="connsiteX40" fmla="*/ 4753186 w 5679440"/>
              <a:gd name="connsiteY40" fmla="*/ 2735464 h 3065463"/>
              <a:gd name="connsiteX41" fmla="*/ 4753194 w 5679440"/>
              <a:gd name="connsiteY41" fmla="*/ 2735464 h 3065463"/>
              <a:gd name="connsiteX42" fmla="*/ 4753186 w 5679440"/>
              <a:gd name="connsiteY42" fmla="*/ 2735465 h 3065463"/>
              <a:gd name="connsiteX43" fmla="*/ 4605134 w 5679440"/>
              <a:gd name="connsiteY43" fmla="*/ 2735464 h 3065463"/>
              <a:gd name="connsiteX44" fmla="*/ 4605143 w 5679440"/>
              <a:gd name="connsiteY44" fmla="*/ 2735464 h 3065463"/>
              <a:gd name="connsiteX45" fmla="*/ 4605143 w 5679440"/>
              <a:gd name="connsiteY45" fmla="*/ 2735465 h 3065463"/>
              <a:gd name="connsiteX46" fmla="*/ 4718591 w 5679440"/>
              <a:gd name="connsiteY46" fmla="*/ 2734700 h 3065463"/>
              <a:gd name="connsiteX47" fmla="*/ 4721035 w 5679440"/>
              <a:gd name="connsiteY47" fmla="*/ 2738606 h 3065463"/>
              <a:gd name="connsiteX48" fmla="*/ 4718941 w 5679440"/>
              <a:gd name="connsiteY48" fmla="*/ 2741125 h 3065463"/>
              <a:gd name="connsiteX49" fmla="*/ 4717457 w 5679440"/>
              <a:gd name="connsiteY49" fmla="*/ 2743371 h 3065463"/>
              <a:gd name="connsiteX50" fmla="*/ 4715358 w 5679440"/>
              <a:gd name="connsiteY50" fmla="*/ 2739953 h 3065463"/>
              <a:gd name="connsiteX51" fmla="*/ 4718591 w 5679440"/>
              <a:gd name="connsiteY51" fmla="*/ 2734700 h 3065463"/>
              <a:gd name="connsiteX52" fmla="*/ 4639720 w 5679440"/>
              <a:gd name="connsiteY52" fmla="*/ 2734700 h 3065463"/>
              <a:gd name="connsiteX53" fmla="*/ 4642953 w 5679440"/>
              <a:gd name="connsiteY53" fmla="*/ 2739953 h 3065463"/>
              <a:gd name="connsiteX54" fmla="*/ 4640854 w 5679440"/>
              <a:gd name="connsiteY54" fmla="*/ 2743370 h 3065463"/>
              <a:gd name="connsiteX55" fmla="*/ 4639371 w 5679440"/>
              <a:gd name="connsiteY55" fmla="*/ 2741125 h 3065463"/>
              <a:gd name="connsiteX56" fmla="*/ 4637276 w 5679440"/>
              <a:gd name="connsiteY56" fmla="*/ 2738606 h 3065463"/>
              <a:gd name="connsiteX57" fmla="*/ 4639720 w 5679440"/>
              <a:gd name="connsiteY57" fmla="*/ 2734700 h 3065463"/>
              <a:gd name="connsiteX58" fmla="*/ 4749969 w 5679440"/>
              <a:gd name="connsiteY58" fmla="*/ 2728790 h 3065463"/>
              <a:gd name="connsiteX59" fmla="*/ 4749977 w 5679440"/>
              <a:gd name="connsiteY59" fmla="*/ 2728790 h 3065463"/>
              <a:gd name="connsiteX60" fmla="*/ 4752288 w 5679440"/>
              <a:gd name="connsiteY60" fmla="*/ 2733503 h 3065463"/>
              <a:gd name="connsiteX61" fmla="*/ 4747907 w 5679440"/>
              <a:gd name="connsiteY61" fmla="*/ 2733794 h 3065463"/>
              <a:gd name="connsiteX62" fmla="*/ 4746228 w 5679440"/>
              <a:gd name="connsiteY62" fmla="*/ 2728865 h 3065463"/>
              <a:gd name="connsiteX63" fmla="*/ 4608334 w 5679440"/>
              <a:gd name="connsiteY63" fmla="*/ 2728790 h 3065463"/>
              <a:gd name="connsiteX64" fmla="*/ 4612075 w 5679440"/>
              <a:gd name="connsiteY64" fmla="*/ 2728865 h 3065463"/>
              <a:gd name="connsiteX65" fmla="*/ 4612083 w 5679440"/>
              <a:gd name="connsiteY65" fmla="*/ 2728865 h 3065463"/>
              <a:gd name="connsiteX66" fmla="*/ 4610404 w 5679440"/>
              <a:gd name="connsiteY66" fmla="*/ 2733794 h 3065463"/>
              <a:gd name="connsiteX67" fmla="*/ 4606024 w 5679440"/>
              <a:gd name="connsiteY67" fmla="*/ 2733503 h 3065463"/>
              <a:gd name="connsiteX68" fmla="*/ 4608334 w 5679440"/>
              <a:gd name="connsiteY68" fmla="*/ 2728790 h 3065463"/>
              <a:gd name="connsiteX69" fmla="*/ 4747467 w 5679440"/>
              <a:gd name="connsiteY69" fmla="*/ 2721617 h 3065463"/>
              <a:gd name="connsiteX70" fmla="*/ 4749104 w 5679440"/>
              <a:gd name="connsiteY70" fmla="*/ 2726687 h 3065463"/>
              <a:gd name="connsiteX71" fmla="*/ 4745738 w 5679440"/>
              <a:gd name="connsiteY71" fmla="*/ 2726621 h 3065463"/>
              <a:gd name="connsiteX72" fmla="*/ 4744674 w 5679440"/>
              <a:gd name="connsiteY72" fmla="*/ 2721791 h 3065463"/>
              <a:gd name="connsiteX73" fmla="*/ 4610853 w 5679440"/>
              <a:gd name="connsiteY73" fmla="*/ 2721617 h 3065463"/>
              <a:gd name="connsiteX74" fmla="*/ 4613646 w 5679440"/>
              <a:gd name="connsiteY74" fmla="*/ 2721791 h 3065463"/>
              <a:gd name="connsiteX75" fmla="*/ 4612582 w 5679440"/>
              <a:gd name="connsiteY75" fmla="*/ 2726621 h 3065463"/>
              <a:gd name="connsiteX76" fmla="*/ 4609215 w 5679440"/>
              <a:gd name="connsiteY76" fmla="*/ 2726687 h 3065463"/>
              <a:gd name="connsiteX77" fmla="*/ 4610853 w 5679440"/>
              <a:gd name="connsiteY77" fmla="*/ 2721617 h 3065463"/>
              <a:gd name="connsiteX78" fmla="*/ 4697089 w 5679440"/>
              <a:gd name="connsiteY78" fmla="*/ 2680398 h 3065463"/>
              <a:gd name="connsiteX79" fmla="*/ 4706232 w 5679440"/>
              <a:gd name="connsiteY79" fmla="*/ 2681296 h 3065463"/>
              <a:gd name="connsiteX80" fmla="*/ 4706564 w 5679440"/>
              <a:gd name="connsiteY80" fmla="*/ 2681612 h 3065463"/>
              <a:gd name="connsiteX81" fmla="*/ 4706789 w 5679440"/>
              <a:gd name="connsiteY81" fmla="*/ 2691993 h 3065463"/>
              <a:gd name="connsiteX82" fmla="*/ 4705309 w 5679440"/>
              <a:gd name="connsiteY82" fmla="*/ 2694237 h 3065463"/>
              <a:gd name="connsiteX83" fmla="*/ 4697936 w 5679440"/>
              <a:gd name="connsiteY83" fmla="*/ 2696133 h 3065463"/>
              <a:gd name="connsiteX84" fmla="*/ 4697537 w 5679440"/>
              <a:gd name="connsiteY84" fmla="*/ 2695842 h 3065463"/>
              <a:gd name="connsiteX85" fmla="*/ 4697089 w 5679440"/>
              <a:gd name="connsiteY85" fmla="*/ 2680398 h 3065463"/>
              <a:gd name="connsiteX86" fmla="*/ 4661231 w 5679440"/>
              <a:gd name="connsiteY86" fmla="*/ 2680390 h 3065463"/>
              <a:gd name="connsiteX87" fmla="*/ 4660782 w 5679440"/>
              <a:gd name="connsiteY87" fmla="*/ 2695833 h 3065463"/>
              <a:gd name="connsiteX88" fmla="*/ 4660383 w 5679440"/>
              <a:gd name="connsiteY88" fmla="*/ 2696124 h 3065463"/>
              <a:gd name="connsiteX89" fmla="*/ 4653011 w 5679440"/>
              <a:gd name="connsiteY89" fmla="*/ 2694229 h 3065463"/>
              <a:gd name="connsiteX90" fmla="*/ 4651531 w 5679440"/>
              <a:gd name="connsiteY90" fmla="*/ 2691985 h 3065463"/>
              <a:gd name="connsiteX91" fmla="*/ 4651756 w 5679440"/>
              <a:gd name="connsiteY91" fmla="*/ 2681603 h 3065463"/>
              <a:gd name="connsiteX92" fmla="*/ 4652088 w 5679440"/>
              <a:gd name="connsiteY92" fmla="*/ 2681288 h 3065463"/>
              <a:gd name="connsiteX93" fmla="*/ 4661231 w 5679440"/>
              <a:gd name="connsiteY93" fmla="*/ 2680390 h 3065463"/>
              <a:gd name="connsiteX94" fmla="*/ 4749362 w 5679440"/>
              <a:gd name="connsiteY94" fmla="*/ 2667540 h 3065463"/>
              <a:gd name="connsiteX95" fmla="*/ 4750609 w 5679440"/>
              <a:gd name="connsiteY95" fmla="*/ 2667847 h 3065463"/>
              <a:gd name="connsiteX96" fmla="*/ 4754665 w 5679440"/>
              <a:gd name="connsiteY96" fmla="*/ 2672976 h 3065463"/>
              <a:gd name="connsiteX97" fmla="*/ 4755164 w 5679440"/>
              <a:gd name="connsiteY97" fmla="*/ 2679683 h 3065463"/>
              <a:gd name="connsiteX98" fmla="*/ 4754407 w 5679440"/>
              <a:gd name="connsiteY98" fmla="*/ 2680722 h 3065463"/>
              <a:gd name="connsiteX99" fmla="*/ 4753069 w 5679440"/>
              <a:gd name="connsiteY99" fmla="*/ 2680423 h 3065463"/>
              <a:gd name="connsiteX100" fmla="*/ 4748872 w 5679440"/>
              <a:gd name="connsiteY100" fmla="*/ 2676151 h 3065463"/>
              <a:gd name="connsiteX101" fmla="*/ 4748880 w 5679440"/>
              <a:gd name="connsiteY101" fmla="*/ 2676143 h 3065463"/>
              <a:gd name="connsiteX102" fmla="*/ 4746004 w 5679440"/>
              <a:gd name="connsiteY102" fmla="*/ 2673159 h 3065463"/>
              <a:gd name="connsiteX103" fmla="*/ 4745813 w 5679440"/>
              <a:gd name="connsiteY103" fmla="*/ 2671754 h 3065463"/>
              <a:gd name="connsiteX104" fmla="*/ 4746328 w 5679440"/>
              <a:gd name="connsiteY104" fmla="*/ 2670856 h 3065463"/>
              <a:gd name="connsiteX105" fmla="*/ 4748805 w 5679440"/>
              <a:gd name="connsiteY105" fmla="*/ 2668005 h 3065463"/>
              <a:gd name="connsiteX106" fmla="*/ 4749362 w 5679440"/>
              <a:gd name="connsiteY106" fmla="*/ 2667540 h 3065463"/>
              <a:gd name="connsiteX107" fmla="*/ 4608949 w 5679440"/>
              <a:gd name="connsiteY107" fmla="*/ 2667531 h 3065463"/>
              <a:gd name="connsiteX108" fmla="*/ 4609506 w 5679440"/>
              <a:gd name="connsiteY108" fmla="*/ 2667997 h 3065463"/>
              <a:gd name="connsiteX109" fmla="*/ 4611983 w 5679440"/>
              <a:gd name="connsiteY109" fmla="*/ 2670848 h 3065463"/>
              <a:gd name="connsiteX110" fmla="*/ 4612499 w 5679440"/>
              <a:gd name="connsiteY110" fmla="*/ 2671746 h 3065463"/>
              <a:gd name="connsiteX111" fmla="*/ 4612307 w 5679440"/>
              <a:gd name="connsiteY111" fmla="*/ 2673150 h 3065463"/>
              <a:gd name="connsiteX112" fmla="*/ 4609431 w 5679440"/>
              <a:gd name="connsiteY112" fmla="*/ 2676134 h 3065463"/>
              <a:gd name="connsiteX113" fmla="*/ 4605234 w 5679440"/>
              <a:gd name="connsiteY113" fmla="*/ 2680407 h 3065463"/>
              <a:gd name="connsiteX114" fmla="*/ 4605242 w 5679440"/>
              <a:gd name="connsiteY114" fmla="*/ 2680415 h 3065463"/>
              <a:gd name="connsiteX115" fmla="*/ 4603904 w 5679440"/>
              <a:gd name="connsiteY115" fmla="*/ 2680714 h 3065463"/>
              <a:gd name="connsiteX116" fmla="*/ 4603148 w 5679440"/>
              <a:gd name="connsiteY116" fmla="*/ 2679675 h 3065463"/>
              <a:gd name="connsiteX117" fmla="*/ 4603646 w 5679440"/>
              <a:gd name="connsiteY117" fmla="*/ 2672967 h 3065463"/>
              <a:gd name="connsiteX118" fmla="*/ 4607703 w 5679440"/>
              <a:gd name="connsiteY118" fmla="*/ 2667839 h 3065463"/>
              <a:gd name="connsiteX119" fmla="*/ 4608949 w 5679440"/>
              <a:gd name="connsiteY119" fmla="*/ 2667531 h 3065463"/>
              <a:gd name="connsiteX120" fmla="*/ 4699674 w 5679440"/>
              <a:gd name="connsiteY120" fmla="*/ 2661904 h 3065463"/>
              <a:gd name="connsiteX121" fmla="*/ 4708243 w 5679440"/>
              <a:gd name="connsiteY121" fmla="*/ 2662777 h 3065463"/>
              <a:gd name="connsiteX122" fmla="*/ 4708534 w 5679440"/>
              <a:gd name="connsiteY122" fmla="*/ 2663101 h 3065463"/>
              <a:gd name="connsiteX123" fmla="*/ 4707520 w 5679440"/>
              <a:gd name="connsiteY123" fmla="*/ 2670224 h 3065463"/>
              <a:gd name="connsiteX124" fmla="*/ 4706772 w 5679440"/>
              <a:gd name="connsiteY124" fmla="*/ 2677522 h 3065463"/>
              <a:gd name="connsiteX125" fmla="*/ 4706780 w 5679440"/>
              <a:gd name="connsiteY125" fmla="*/ 2677522 h 3065463"/>
              <a:gd name="connsiteX126" fmla="*/ 4705716 w 5679440"/>
              <a:gd name="connsiteY126" fmla="*/ 2678528 h 3065463"/>
              <a:gd name="connsiteX127" fmla="*/ 4697288 w 5679440"/>
              <a:gd name="connsiteY127" fmla="*/ 2677664 h 3065463"/>
              <a:gd name="connsiteX128" fmla="*/ 4699674 w 5679440"/>
              <a:gd name="connsiteY128" fmla="*/ 2661904 h 3065463"/>
              <a:gd name="connsiteX129" fmla="*/ 4658638 w 5679440"/>
              <a:gd name="connsiteY129" fmla="*/ 2661904 h 3065463"/>
              <a:gd name="connsiteX130" fmla="*/ 4661023 w 5679440"/>
              <a:gd name="connsiteY130" fmla="*/ 2677664 h 3065463"/>
              <a:gd name="connsiteX131" fmla="*/ 4652595 w 5679440"/>
              <a:gd name="connsiteY131" fmla="*/ 2678528 h 3065463"/>
              <a:gd name="connsiteX132" fmla="*/ 4651531 w 5679440"/>
              <a:gd name="connsiteY132" fmla="*/ 2677522 h 3065463"/>
              <a:gd name="connsiteX133" fmla="*/ 4650783 w 5679440"/>
              <a:gd name="connsiteY133" fmla="*/ 2670224 h 3065463"/>
              <a:gd name="connsiteX134" fmla="*/ 4649769 w 5679440"/>
              <a:gd name="connsiteY134" fmla="*/ 2663101 h 3065463"/>
              <a:gd name="connsiteX135" fmla="*/ 4649777 w 5679440"/>
              <a:gd name="connsiteY135" fmla="*/ 2663101 h 3065463"/>
              <a:gd name="connsiteX136" fmla="*/ 4650068 w 5679440"/>
              <a:gd name="connsiteY136" fmla="*/ 2662777 h 3065463"/>
              <a:gd name="connsiteX137" fmla="*/ 4658638 w 5679440"/>
              <a:gd name="connsiteY137" fmla="*/ 2661904 h 3065463"/>
              <a:gd name="connsiteX138" fmla="*/ 4715516 w 5679440"/>
              <a:gd name="connsiteY138" fmla="*/ 2643277 h 3065463"/>
              <a:gd name="connsiteX139" fmla="*/ 4715774 w 5679440"/>
              <a:gd name="connsiteY139" fmla="*/ 2643593 h 3065463"/>
              <a:gd name="connsiteX140" fmla="*/ 4711119 w 5679440"/>
              <a:gd name="connsiteY140" fmla="*/ 2655587 h 3065463"/>
              <a:gd name="connsiteX141" fmla="*/ 4707886 w 5679440"/>
              <a:gd name="connsiteY141" fmla="*/ 2660358 h 3065463"/>
              <a:gd name="connsiteX142" fmla="*/ 4700571 w 5679440"/>
              <a:gd name="connsiteY142" fmla="*/ 2659353 h 3065463"/>
              <a:gd name="connsiteX143" fmla="*/ 4700580 w 5679440"/>
              <a:gd name="connsiteY143" fmla="*/ 2659353 h 3065463"/>
              <a:gd name="connsiteX144" fmla="*/ 4703663 w 5679440"/>
              <a:gd name="connsiteY144" fmla="*/ 2649827 h 3065463"/>
              <a:gd name="connsiteX145" fmla="*/ 4705891 w 5679440"/>
              <a:gd name="connsiteY145" fmla="*/ 2644657 h 3065463"/>
              <a:gd name="connsiteX146" fmla="*/ 4707819 w 5679440"/>
              <a:gd name="connsiteY146" fmla="*/ 2643610 h 3065463"/>
              <a:gd name="connsiteX147" fmla="*/ 4715516 w 5679440"/>
              <a:gd name="connsiteY147" fmla="*/ 2643277 h 3065463"/>
              <a:gd name="connsiteX148" fmla="*/ 4642787 w 5679440"/>
              <a:gd name="connsiteY148" fmla="*/ 2643277 h 3065463"/>
              <a:gd name="connsiteX149" fmla="*/ 4642795 w 5679440"/>
              <a:gd name="connsiteY149" fmla="*/ 2643277 h 3065463"/>
              <a:gd name="connsiteX150" fmla="*/ 4650492 w 5679440"/>
              <a:gd name="connsiteY150" fmla="*/ 2643610 h 3065463"/>
              <a:gd name="connsiteX151" fmla="*/ 4652421 w 5679440"/>
              <a:gd name="connsiteY151" fmla="*/ 2644657 h 3065463"/>
              <a:gd name="connsiteX152" fmla="*/ 4654648 w 5679440"/>
              <a:gd name="connsiteY152" fmla="*/ 2649827 h 3065463"/>
              <a:gd name="connsiteX153" fmla="*/ 4657732 w 5679440"/>
              <a:gd name="connsiteY153" fmla="*/ 2659353 h 3065463"/>
              <a:gd name="connsiteX154" fmla="*/ 4650417 w 5679440"/>
              <a:gd name="connsiteY154" fmla="*/ 2660358 h 3065463"/>
              <a:gd name="connsiteX155" fmla="*/ 4647184 w 5679440"/>
              <a:gd name="connsiteY155" fmla="*/ 2655587 h 3065463"/>
              <a:gd name="connsiteX156" fmla="*/ 4642529 w 5679440"/>
              <a:gd name="connsiteY156" fmla="*/ 2643593 h 3065463"/>
              <a:gd name="connsiteX157" fmla="*/ 4642787 w 5679440"/>
              <a:gd name="connsiteY157" fmla="*/ 2643277 h 3065463"/>
              <a:gd name="connsiteX158" fmla="*/ 4757134 w 5679440"/>
              <a:gd name="connsiteY158" fmla="*/ 2612823 h 3065463"/>
              <a:gd name="connsiteX159" fmla="*/ 4759370 w 5679440"/>
              <a:gd name="connsiteY159" fmla="*/ 2615059 h 3065463"/>
              <a:gd name="connsiteX160" fmla="*/ 4757134 w 5679440"/>
              <a:gd name="connsiteY160" fmla="*/ 2617295 h 3065463"/>
              <a:gd name="connsiteX161" fmla="*/ 4754898 w 5679440"/>
              <a:gd name="connsiteY161" fmla="*/ 2615059 h 3065463"/>
              <a:gd name="connsiteX162" fmla="*/ 4757134 w 5679440"/>
              <a:gd name="connsiteY162" fmla="*/ 2612823 h 3065463"/>
              <a:gd name="connsiteX163" fmla="*/ 4601186 w 5679440"/>
              <a:gd name="connsiteY163" fmla="*/ 2612823 h 3065463"/>
              <a:gd name="connsiteX164" fmla="*/ 4603422 w 5679440"/>
              <a:gd name="connsiteY164" fmla="*/ 2615059 h 3065463"/>
              <a:gd name="connsiteX165" fmla="*/ 4601186 w 5679440"/>
              <a:gd name="connsiteY165" fmla="*/ 2617295 h 3065463"/>
              <a:gd name="connsiteX166" fmla="*/ 4598950 w 5679440"/>
              <a:gd name="connsiteY166" fmla="*/ 2615059 h 3065463"/>
              <a:gd name="connsiteX167" fmla="*/ 4601186 w 5679440"/>
              <a:gd name="connsiteY167" fmla="*/ 2612823 h 3065463"/>
              <a:gd name="connsiteX168" fmla="*/ 4757134 w 5679440"/>
              <a:gd name="connsiteY168" fmla="*/ 2610895 h 3065463"/>
              <a:gd name="connsiteX169" fmla="*/ 4752970 w 5679440"/>
              <a:gd name="connsiteY169" fmla="*/ 2615059 h 3065463"/>
              <a:gd name="connsiteX170" fmla="*/ 4757134 w 5679440"/>
              <a:gd name="connsiteY170" fmla="*/ 2619224 h 3065463"/>
              <a:gd name="connsiteX171" fmla="*/ 4761299 w 5679440"/>
              <a:gd name="connsiteY171" fmla="*/ 2615059 h 3065463"/>
              <a:gd name="connsiteX172" fmla="*/ 4757134 w 5679440"/>
              <a:gd name="connsiteY172" fmla="*/ 2610895 h 3065463"/>
              <a:gd name="connsiteX173" fmla="*/ 4601186 w 5679440"/>
              <a:gd name="connsiteY173" fmla="*/ 2610895 h 3065463"/>
              <a:gd name="connsiteX174" fmla="*/ 4597022 w 5679440"/>
              <a:gd name="connsiteY174" fmla="*/ 2615059 h 3065463"/>
              <a:gd name="connsiteX175" fmla="*/ 4601186 w 5679440"/>
              <a:gd name="connsiteY175" fmla="*/ 2619224 h 3065463"/>
              <a:gd name="connsiteX176" fmla="*/ 4605351 w 5679440"/>
              <a:gd name="connsiteY176" fmla="*/ 2615059 h 3065463"/>
              <a:gd name="connsiteX177" fmla="*/ 4601186 w 5679440"/>
              <a:gd name="connsiteY177" fmla="*/ 2610895 h 3065463"/>
              <a:gd name="connsiteX178" fmla="*/ 4594869 w 5679440"/>
              <a:gd name="connsiteY178" fmla="*/ 2603738 h 3065463"/>
              <a:gd name="connsiteX179" fmla="*/ 4648913 w 5679440"/>
              <a:gd name="connsiteY179" fmla="*/ 2670249 h 3065463"/>
              <a:gd name="connsiteX180" fmla="*/ 4619813 w 5679440"/>
              <a:gd name="connsiteY180" fmla="*/ 2756651 h 3065463"/>
              <a:gd name="connsiteX181" fmla="*/ 4619821 w 5679440"/>
              <a:gd name="connsiteY181" fmla="*/ 2756635 h 3065463"/>
              <a:gd name="connsiteX182" fmla="*/ 4610728 w 5679440"/>
              <a:gd name="connsiteY182" fmla="*/ 2764730 h 3065463"/>
              <a:gd name="connsiteX183" fmla="*/ 4609465 w 5679440"/>
              <a:gd name="connsiteY183" fmla="*/ 2774622 h 3065463"/>
              <a:gd name="connsiteX184" fmla="*/ 4616106 w 5679440"/>
              <a:gd name="connsiteY184" fmla="*/ 2780315 h 3065463"/>
              <a:gd name="connsiteX185" fmla="*/ 4600970 w 5679440"/>
              <a:gd name="connsiteY185" fmla="*/ 2781886 h 3065463"/>
              <a:gd name="connsiteX186" fmla="*/ 4592816 w 5679440"/>
              <a:gd name="connsiteY186" fmla="*/ 2768205 h 3065463"/>
              <a:gd name="connsiteX187" fmla="*/ 4580988 w 5679440"/>
              <a:gd name="connsiteY187" fmla="*/ 2766019 h 3065463"/>
              <a:gd name="connsiteX188" fmla="*/ 4575511 w 5679440"/>
              <a:gd name="connsiteY188" fmla="*/ 2746760 h 3065463"/>
              <a:gd name="connsiteX189" fmla="*/ 4593747 w 5679440"/>
              <a:gd name="connsiteY189" fmla="*/ 2755413 h 3065463"/>
              <a:gd name="connsiteX190" fmla="*/ 4606531 w 5679440"/>
              <a:gd name="connsiteY190" fmla="*/ 2746370 h 3065463"/>
              <a:gd name="connsiteX191" fmla="*/ 4616505 w 5679440"/>
              <a:gd name="connsiteY191" fmla="*/ 2701469 h 3065463"/>
              <a:gd name="connsiteX192" fmla="*/ 4610479 w 5679440"/>
              <a:gd name="connsiteY192" fmla="*/ 2677680 h 3065463"/>
              <a:gd name="connsiteX193" fmla="*/ 4610595 w 5679440"/>
              <a:gd name="connsiteY193" fmla="*/ 2677115 h 3065463"/>
              <a:gd name="connsiteX194" fmla="*/ 4612864 w 5679440"/>
              <a:gd name="connsiteY194" fmla="*/ 2674813 h 3065463"/>
              <a:gd name="connsiteX195" fmla="*/ 4614053 w 5679440"/>
              <a:gd name="connsiteY195" fmla="*/ 2670898 h 3065463"/>
              <a:gd name="connsiteX196" fmla="*/ 4612806 w 5679440"/>
              <a:gd name="connsiteY196" fmla="*/ 2669368 h 3065463"/>
              <a:gd name="connsiteX197" fmla="*/ 4610005 w 5679440"/>
              <a:gd name="connsiteY197" fmla="*/ 2666351 h 3065463"/>
              <a:gd name="connsiteX198" fmla="*/ 4605749 w 5679440"/>
              <a:gd name="connsiteY198" fmla="*/ 2664963 h 3065463"/>
              <a:gd name="connsiteX199" fmla="*/ 4597038 w 5679440"/>
              <a:gd name="connsiteY199" fmla="*/ 2644208 h 3065463"/>
              <a:gd name="connsiteX200" fmla="*/ 4597537 w 5679440"/>
              <a:gd name="connsiteY200" fmla="*/ 2643735 h 3065463"/>
              <a:gd name="connsiteX201" fmla="*/ 4614036 w 5679440"/>
              <a:gd name="connsiteY201" fmla="*/ 2640003 h 3065463"/>
              <a:gd name="connsiteX202" fmla="*/ 4619938 w 5679440"/>
              <a:gd name="connsiteY202" fmla="*/ 2628258 h 3065463"/>
              <a:gd name="connsiteX203" fmla="*/ 4619023 w 5679440"/>
              <a:gd name="connsiteY203" fmla="*/ 2628067 h 3065463"/>
              <a:gd name="connsiteX204" fmla="*/ 4611044 w 5679440"/>
              <a:gd name="connsiteY204" fmla="*/ 2639321 h 3065463"/>
              <a:gd name="connsiteX205" fmla="*/ 4597662 w 5679440"/>
              <a:gd name="connsiteY205" fmla="*/ 2640900 h 3065463"/>
              <a:gd name="connsiteX206" fmla="*/ 4589450 w 5679440"/>
              <a:gd name="connsiteY206" fmla="*/ 2634982 h 3065463"/>
              <a:gd name="connsiteX207" fmla="*/ 4581869 w 5679440"/>
              <a:gd name="connsiteY207" fmla="*/ 2617053 h 3065463"/>
              <a:gd name="connsiteX208" fmla="*/ 4582991 w 5679440"/>
              <a:gd name="connsiteY208" fmla="*/ 2616297 h 3065463"/>
              <a:gd name="connsiteX209" fmla="*/ 4589857 w 5679440"/>
              <a:gd name="connsiteY209" fmla="*/ 2621259 h 3065463"/>
              <a:gd name="connsiteX210" fmla="*/ 4590497 w 5679440"/>
              <a:gd name="connsiteY210" fmla="*/ 2620278 h 3065463"/>
              <a:gd name="connsiteX211" fmla="*/ 4580623 w 5679440"/>
              <a:gd name="connsiteY211" fmla="*/ 2605010 h 3065463"/>
              <a:gd name="connsiteX212" fmla="*/ 4581188 w 5679440"/>
              <a:gd name="connsiteY212" fmla="*/ 2604162 h 3065463"/>
              <a:gd name="connsiteX213" fmla="*/ 4594869 w 5679440"/>
              <a:gd name="connsiteY213" fmla="*/ 2603738 h 3065463"/>
              <a:gd name="connsiteX214" fmla="*/ 4763434 w 5679440"/>
              <a:gd name="connsiteY214" fmla="*/ 2603705 h 3065463"/>
              <a:gd name="connsiteX215" fmla="*/ 4777115 w 5679440"/>
              <a:gd name="connsiteY215" fmla="*/ 2604128 h 3065463"/>
              <a:gd name="connsiteX216" fmla="*/ 4777681 w 5679440"/>
              <a:gd name="connsiteY216" fmla="*/ 2604976 h 3065463"/>
              <a:gd name="connsiteX217" fmla="*/ 4767806 w 5679440"/>
              <a:gd name="connsiteY217" fmla="*/ 2620245 h 3065463"/>
              <a:gd name="connsiteX218" fmla="*/ 4768446 w 5679440"/>
              <a:gd name="connsiteY218" fmla="*/ 2621226 h 3065463"/>
              <a:gd name="connsiteX219" fmla="*/ 4775312 w 5679440"/>
              <a:gd name="connsiteY219" fmla="*/ 2616264 h 3065463"/>
              <a:gd name="connsiteX220" fmla="*/ 4776434 w 5679440"/>
              <a:gd name="connsiteY220" fmla="*/ 2617020 h 3065463"/>
              <a:gd name="connsiteX221" fmla="*/ 4768853 w 5679440"/>
              <a:gd name="connsiteY221" fmla="*/ 2634949 h 3065463"/>
              <a:gd name="connsiteX222" fmla="*/ 4760641 w 5679440"/>
              <a:gd name="connsiteY222" fmla="*/ 2640867 h 3065463"/>
              <a:gd name="connsiteX223" fmla="*/ 4747259 w 5679440"/>
              <a:gd name="connsiteY223" fmla="*/ 2639288 h 3065463"/>
              <a:gd name="connsiteX224" fmla="*/ 4739280 w 5679440"/>
              <a:gd name="connsiteY224" fmla="*/ 2628033 h 3065463"/>
              <a:gd name="connsiteX225" fmla="*/ 4738365 w 5679440"/>
              <a:gd name="connsiteY225" fmla="*/ 2628225 h 3065463"/>
              <a:gd name="connsiteX226" fmla="*/ 4744267 w 5679440"/>
              <a:gd name="connsiteY226" fmla="*/ 2639969 h 3065463"/>
              <a:gd name="connsiteX227" fmla="*/ 4760766 w 5679440"/>
              <a:gd name="connsiteY227" fmla="*/ 2643701 h 3065463"/>
              <a:gd name="connsiteX228" fmla="*/ 4761265 w 5679440"/>
              <a:gd name="connsiteY228" fmla="*/ 2644175 h 3065463"/>
              <a:gd name="connsiteX229" fmla="*/ 4752554 w 5679440"/>
              <a:gd name="connsiteY229" fmla="*/ 2664930 h 3065463"/>
              <a:gd name="connsiteX230" fmla="*/ 4748298 w 5679440"/>
              <a:gd name="connsiteY230" fmla="*/ 2666318 h 3065463"/>
              <a:gd name="connsiteX231" fmla="*/ 4745497 w 5679440"/>
              <a:gd name="connsiteY231" fmla="*/ 2669335 h 3065463"/>
              <a:gd name="connsiteX232" fmla="*/ 4744250 w 5679440"/>
              <a:gd name="connsiteY232" fmla="*/ 2670865 h 3065463"/>
              <a:gd name="connsiteX233" fmla="*/ 4745439 w 5679440"/>
              <a:gd name="connsiteY233" fmla="*/ 2674779 h 3065463"/>
              <a:gd name="connsiteX234" fmla="*/ 4747708 w 5679440"/>
              <a:gd name="connsiteY234" fmla="*/ 2677082 h 3065463"/>
              <a:gd name="connsiteX235" fmla="*/ 4747824 w 5679440"/>
              <a:gd name="connsiteY235" fmla="*/ 2677647 h 3065463"/>
              <a:gd name="connsiteX236" fmla="*/ 4741798 w 5679440"/>
              <a:gd name="connsiteY236" fmla="*/ 2701436 h 3065463"/>
              <a:gd name="connsiteX237" fmla="*/ 4751772 w 5679440"/>
              <a:gd name="connsiteY237" fmla="*/ 2746336 h 3065463"/>
              <a:gd name="connsiteX238" fmla="*/ 4764556 w 5679440"/>
              <a:gd name="connsiteY238" fmla="*/ 2755380 h 3065463"/>
              <a:gd name="connsiteX239" fmla="*/ 4782792 w 5679440"/>
              <a:gd name="connsiteY239" fmla="*/ 2746727 h 3065463"/>
              <a:gd name="connsiteX240" fmla="*/ 4777315 w 5679440"/>
              <a:gd name="connsiteY240" fmla="*/ 2765986 h 3065463"/>
              <a:gd name="connsiteX241" fmla="*/ 4777323 w 5679440"/>
              <a:gd name="connsiteY241" fmla="*/ 2766002 h 3065463"/>
              <a:gd name="connsiteX242" fmla="*/ 4765495 w 5679440"/>
              <a:gd name="connsiteY242" fmla="*/ 2768188 h 3065463"/>
              <a:gd name="connsiteX243" fmla="*/ 4757341 w 5679440"/>
              <a:gd name="connsiteY243" fmla="*/ 2781870 h 3065463"/>
              <a:gd name="connsiteX244" fmla="*/ 4742206 w 5679440"/>
              <a:gd name="connsiteY244" fmla="*/ 2780299 h 3065463"/>
              <a:gd name="connsiteX245" fmla="*/ 4748847 w 5679440"/>
              <a:gd name="connsiteY245" fmla="*/ 2774605 h 3065463"/>
              <a:gd name="connsiteX246" fmla="*/ 4747583 w 5679440"/>
              <a:gd name="connsiteY246" fmla="*/ 2764714 h 3065463"/>
              <a:gd name="connsiteX247" fmla="*/ 4738490 w 5679440"/>
              <a:gd name="connsiteY247" fmla="*/ 2756618 h 3065463"/>
              <a:gd name="connsiteX248" fmla="*/ 4709390 w 5679440"/>
              <a:gd name="connsiteY248" fmla="*/ 2670216 h 3065463"/>
              <a:gd name="connsiteX249" fmla="*/ 4763434 w 5679440"/>
              <a:gd name="connsiteY249" fmla="*/ 2603705 h 3065463"/>
              <a:gd name="connsiteX250" fmla="*/ 5014195 w 5679440"/>
              <a:gd name="connsiteY250" fmla="*/ 2600854 h 3065463"/>
              <a:gd name="connsiteX251" fmla="*/ 5029921 w 5679440"/>
              <a:gd name="connsiteY251" fmla="*/ 2623055 h 3065463"/>
              <a:gd name="connsiteX252" fmla="*/ 5014195 w 5679440"/>
              <a:gd name="connsiteY252" fmla="*/ 2645256 h 3065463"/>
              <a:gd name="connsiteX253" fmla="*/ 4998469 w 5679440"/>
              <a:gd name="connsiteY253" fmla="*/ 2623055 h 3065463"/>
              <a:gd name="connsiteX254" fmla="*/ 5014195 w 5679440"/>
              <a:gd name="connsiteY254" fmla="*/ 2600854 h 3065463"/>
              <a:gd name="connsiteX255" fmla="*/ 5333654 w 5679440"/>
              <a:gd name="connsiteY255" fmla="*/ 2588311 h 3065463"/>
              <a:gd name="connsiteX256" fmla="*/ 5333654 w 5679440"/>
              <a:gd name="connsiteY256" fmla="*/ 2657798 h 3065463"/>
              <a:gd name="connsiteX257" fmla="*/ 5350677 w 5679440"/>
              <a:gd name="connsiteY257" fmla="*/ 2657798 h 3065463"/>
              <a:gd name="connsiteX258" fmla="*/ 5350078 w 5679440"/>
              <a:gd name="connsiteY258" fmla="*/ 2610313 h 3065463"/>
              <a:gd name="connsiteX259" fmla="*/ 5350278 w 5679440"/>
              <a:gd name="connsiteY259" fmla="*/ 2610313 h 3065463"/>
              <a:gd name="connsiteX260" fmla="*/ 5374565 w 5679440"/>
              <a:gd name="connsiteY260" fmla="*/ 2657798 h 3065463"/>
              <a:gd name="connsiteX261" fmla="*/ 5397564 w 5679440"/>
              <a:gd name="connsiteY261" fmla="*/ 2657798 h 3065463"/>
              <a:gd name="connsiteX262" fmla="*/ 5397564 w 5679440"/>
              <a:gd name="connsiteY262" fmla="*/ 2588311 h 3065463"/>
              <a:gd name="connsiteX263" fmla="*/ 5380641 w 5679440"/>
              <a:gd name="connsiteY263" fmla="*/ 2588311 h 3065463"/>
              <a:gd name="connsiteX264" fmla="*/ 5380940 w 5679440"/>
              <a:gd name="connsiteY264" fmla="*/ 2635497 h 3065463"/>
              <a:gd name="connsiteX265" fmla="*/ 5380741 w 5679440"/>
              <a:gd name="connsiteY265" fmla="*/ 2635497 h 3065463"/>
              <a:gd name="connsiteX266" fmla="*/ 5357243 w 5679440"/>
              <a:gd name="connsiteY266" fmla="*/ 2588311 h 3065463"/>
              <a:gd name="connsiteX267" fmla="*/ 5260485 w 5679440"/>
              <a:gd name="connsiteY267" fmla="*/ 2588311 h 3065463"/>
              <a:gd name="connsiteX268" fmla="*/ 5260485 w 5679440"/>
              <a:gd name="connsiteY268" fmla="*/ 2631416 h 3065463"/>
              <a:gd name="connsiteX269" fmla="*/ 5290948 w 5679440"/>
              <a:gd name="connsiteY269" fmla="*/ 2658995 h 3065463"/>
              <a:gd name="connsiteX270" fmla="*/ 5321411 w 5679440"/>
              <a:gd name="connsiteY270" fmla="*/ 2631416 h 3065463"/>
              <a:gd name="connsiteX271" fmla="*/ 5321411 w 5679440"/>
              <a:gd name="connsiteY271" fmla="*/ 2588311 h 3065463"/>
              <a:gd name="connsiteX272" fmla="*/ 5302892 w 5679440"/>
              <a:gd name="connsiteY272" fmla="*/ 2588311 h 3065463"/>
              <a:gd name="connsiteX273" fmla="*/ 5302892 w 5679440"/>
              <a:gd name="connsiteY273" fmla="*/ 2628333 h 3065463"/>
              <a:gd name="connsiteX274" fmla="*/ 5290948 w 5679440"/>
              <a:gd name="connsiteY274" fmla="*/ 2645256 h 3065463"/>
              <a:gd name="connsiteX275" fmla="*/ 5279004 w 5679440"/>
              <a:gd name="connsiteY275" fmla="*/ 2628333 h 3065463"/>
              <a:gd name="connsiteX276" fmla="*/ 5279004 w 5679440"/>
              <a:gd name="connsiteY276" fmla="*/ 2588311 h 3065463"/>
              <a:gd name="connsiteX277" fmla="*/ 5160426 w 5679440"/>
              <a:gd name="connsiteY277" fmla="*/ 2588311 h 3065463"/>
              <a:gd name="connsiteX278" fmla="*/ 5160426 w 5679440"/>
              <a:gd name="connsiteY278" fmla="*/ 2657798 h 3065463"/>
              <a:gd name="connsiteX279" fmla="*/ 5178546 w 5679440"/>
              <a:gd name="connsiteY279" fmla="*/ 2657798 h 3065463"/>
              <a:gd name="connsiteX280" fmla="*/ 5178147 w 5679440"/>
              <a:gd name="connsiteY280" fmla="*/ 2604444 h 3065463"/>
              <a:gd name="connsiteX281" fmla="*/ 5178346 w 5679440"/>
              <a:gd name="connsiteY281" fmla="*/ 2604444 h 3065463"/>
              <a:gd name="connsiteX282" fmla="*/ 5195269 w 5679440"/>
              <a:gd name="connsiteY282" fmla="*/ 2657798 h 3065463"/>
              <a:gd name="connsiteX283" fmla="*/ 5212292 w 5679440"/>
              <a:gd name="connsiteY283" fmla="*/ 2657798 h 3065463"/>
              <a:gd name="connsiteX284" fmla="*/ 5230013 w 5679440"/>
              <a:gd name="connsiteY284" fmla="*/ 2604444 h 3065463"/>
              <a:gd name="connsiteX285" fmla="*/ 5230213 w 5679440"/>
              <a:gd name="connsiteY285" fmla="*/ 2604444 h 3065463"/>
              <a:gd name="connsiteX286" fmla="*/ 5229913 w 5679440"/>
              <a:gd name="connsiteY286" fmla="*/ 2657798 h 3065463"/>
              <a:gd name="connsiteX287" fmla="*/ 5248033 w 5679440"/>
              <a:gd name="connsiteY287" fmla="*/ 2657798 h 3065463"/>
              <a:gd name="connsiteX288" fmla="*/ 5248033 w 5679440"/>
              <a:gd name="connsiteY288" fmla="*/ 2588311 h 3065463"/>
              <a:gd name="connsiteX289" fmla="*/ 5219964 w 5679440"/>
              <a:gd name="connsiteY289" fmla="*/ 2588311 h 3065463"/>
              <a:gd name="connsiteX290" fmla="*/ 5204537 w 5679440"/>
              <a:gd name="connsiteY290" fmla="*/ 2634500 h 3065463"/>
              <a:gd name="connsiteX291" fmla="*/ 5204338 w 5679440"/>
              <a:gd name="connsiteY291" fmla="*/ 2634500 h 3065463"/>
              <a:gd name="connsiteX292" fmla="*/ 5189601 w 5679440"/>
              <a:gd name="connsiteY292" fmla="*/ 2588311 h 3065463"/>
              <a:gd name="connsiteX293" fmla="*/ 5160434 w 5679440"/>
              <a:gd name="connsiteY293" fmla="*/ 2588311 h 3065463"/>
              <a:gd name="connsiteX294" fmla="*/ 5058888 w 5679440"/>
              <a:gd name="connsiteY294" fmla="*/ 2588311 h 3065463"/>
              <a:gd name="connsiteX295" fmla="*/ 5058888 w 5679440"/>
              <a:gd name="connsiteY295" fmla="*/ 2657798 h 3065463"/>
              <a:gd name="connsiteX296" fmla="*/ 5077008 w 5679440"/>
              <a:gd name="connsiteY296" fmla="*/ 2657798 h 3065463"/>
              <a:gd name="connsiteX297" fmla="*/ 5076609 w 5679440"/>
              <a:gd name="connsiteY297" fmla="*/ 2604444 h 3065463"/>
              <a:gd name="connsiteX298" fmla="*/ 5076808 w 5679440"/>
              <a:gd name="connsiteY298" fmla="*/ 2604444 h 3065463"/>
              <a:gd name="connsiteX299" fmla="*/ 5093731 w 5679440"/>
              <a:gd name="connsiteY299" fmla="*/ 2657798 h 3065463"/>
              <a:gd name="connsiteX300" fmla="*/ 5110754 w 5679440"/>
              <a:gd name="connsiteY300" fmla="*/ 2657798 h 3065463"/>
              <a:gd name="connsiteX301" fmla="*/ 5128475 w 5679440"/>
              <a:gd name="connsiteY301" fmla="*/ 2604444 h 3065463"/>
              <a:gd name="connsiteX302" fmla="*/ 5128675 w 5679440"/>
              <a:gd name="connsiteY302" fmla="*/ 2604444 h 3065463"/>
              <a:gd name="connsiteX303" fmla="*/ 5128375 w 5679440"/>
              <a:gd name="connsiteY303" fmla="*/ 2657798 h 3065463"/>
              <a:gd name="connsiteX304" fmla="*/ 5146495 w 5679440"/>
              <a:gd name="connsiteY304" fmla="*/ 2657798 h 3065463"/>
              <a:gd name="connsiteX305" fmla="*/ 5146495 w 5679440"/>
              <a:gd name="connsiteY305" fmla="*/ 2588311 h 3065463"/>
              <a:gd name="connsiteX306" fmla="*/ 5118426 w 5679440"/>
              <a:gd name="connsiteY306" fmla="*/ 2588311 h 3065463"/>
              <a:gd name="connsiteX307" fmla="*/ 5102999 w 5679440"/>
              <a:gd name="connsiteY307" fmla="*/ 2634500 h 3065463"/>
              <a:gd name="connsiteX308" fmla="*/ 5102800 w 5679440"/>
              <a:gd name="connsiteY308" fmla="*/ 2634500 h 3065463"/>
              <a:gd name="connsiteX309" fmla="*/ 5088063 w 5679440"/>
              <a:gd name="connsiteY309" fmla="*/ 2588311 h 3065463"/>
              <a:gd name="connsiteX310" fmla="*/ 5058896 w 5679440"/>
              <a:gd name="connsiteY310" fmla="*/ 2588311 h 3065463"/>
              <a:gd name="connsiteX311" fmla="*/ 4914046 w 5679440"/>
              <a:gd name="connsiteY311" fmla="*/ 2588311 h 3065463"/>
              <a:gd name="connsiteX312" fmla="*/ 4914046 w 5679440"/>
              <a:gd name="connsiteY312" fmla="*/ 2657790 h 3065463"/>
              <a:gd name="connsiteX313" fmla="*/ 4932565 w 5679440"/>
              <a:gd name="connsiteY313" fmla="*/ 2657790 h 3065463"/>
              <a:gd name="connsiteX314" fmla="*/ 4932565 w 5679440"/>
              <a:gd name="connsiteY314" fmla="*/ 2626230 h 3065463"/>
              <a:gd name="connsiteX315" fmla="*/ 4932764 w 5679440"/>
              <a:gd name="connsiteY315" fmla="*/ 2626230 h 3065463"/>
              <a:gd name="connsiteX316" fmla="*/ 4954367 w 5679440"/>
              <a:gd name="connsiteY316" fmla="*/ 2657790 h 3065463"/>
              <a:gd name="connsiteX317" fmla="*/ 4977956 w 5679440"/>
              <a:gd name="connsiteY317" fmla="*/ 2657790 h 3065463"/>
              <a:gd name="connsiteX318" fmla="*/ 4950286 w 5679440"/>
              <a:gd name="connsiteY318" fmla="*/ 2620661 h 3065463"/>
              <a:gd name="connsiteX319" fmla="*/ 4975970 w 5679440"/>
              <a:gd name="connsiteY319" fmla="*/ 2588311 h 3065463"/>
              <a:gd name="connsiteX320" fmla="*/ 4953669 w 5679440"/>
              <a:gd name="connsiteY320" fmla="*/ 2588311 h 3065463"/>
              <a:gd name="connsiteX321" fmla="*/ 4932764 w 5679440"/>
              <a:gd name="connsiteY321" fmla="*/ 2616680 h 3065463"/>
              <a:gd name="connsiteX322" fmla="*/ 4932565 w 5679440"/>
              <a:gd name="connsiteY322" fmla="*/ 2616680 h 3065463"/>
              <a:gd name="connsiteX323" fmla="*/ 4932565 w 5679440"/>
              <a:gd name="connsiteY323" fmla="*/ 2588311 h 3065463"/>
              <a:gd name="connsiteX324" fmla="*/ 5014195 w 5679440"/>
              <a:gd name="connsiteY324" fmla="*/ 2587123 h 3065463"/>
              <a:gd name="connsiteX325" fmla="*/ 4979352 w 5679440"/>
              <a:gd name="connsiteY325" fmla="*/ 2623064 h 3065463"/>
              <a:gd name="connsiteX326" fmla="*/ 5014195 w 5679440"/>
              <a:gd name="connsiteY326" fmla="*/ 2659004 h 3065463"/>
              <a:gd name="connsiteX327" fmla="*/ 5049039 w 5679440"/>
              <a:gd name="connsiteY327" fmla="*/ 2623064 h 3065463"/>
              <a:gd name="connsiteX328" fmla="*/ 5014195 w 5679440"/>
              <a:gd name="connsiteY328" fmla="*/ 2587123 h 3065463"/>
              <a:gd name="connsiteX329" fmla="*/ 4772237 w 5679440"/>
              <a:gd name="connsiteY329" fmla="*/ 2500089 h 3065463"/>
              <a:gd name="connsiteX330" fmla="*/ 4764582 w 5679440"/>
              <a:gd name="connsiteY330" fmla="*/ 2523287 h 3065463"/>
              <a:gd name="connsiteX331" fmla="*/ 4740660 w 5679440"/>
              <a:gd name="connsiteY331" fmla="*/ 2518317 h 3065463"/>
              <a:gd name="connsiteX332" fmla="*/ 4756926 w 5679440"/>
              <a:gd name="connsiteY332" fmla="*/ 2536545 h 3065463"/>
              <a:gd name="connsiteX333" fmla="*/ 4740660 w 5679440"/>
              <a:gd name="connsiteY333" fmla="*/ 2554773 h 3065463"/>
              <a:gd name="connsiteX334" fmla="*/ 4764582 w 5679440"/>
              <a:gd name="connsiteY334" fmla="*/ 2549802 h 3065463"/>
              <a:gd name="connsiteX335" fmla="*/ 4772237 w 5679440"/>
              <a:gd name="connsiteY335" fmla="*/ 2573001 h 3065463"/>
              <a:gd name="connsiteX336" fmla="*/ 4779892 w 5679440"/>
              <a:gd name="connsiteY336" fmla="*/ 2549802 h 3065463"/>
              <a:gd name="connsiteX337" fmla="*/ 4803814 w 5679440"/>
              <a:gd name="connsiteY337" fmla="*/ 2554773 h 3065463"/>
              <a:gd name="connsiteX338" fmla="*/ 4787547 w 5679440"/>
              <a:gd name="connsiteY338" fmla="*/ 2536545 h 3065463"/>
              <a:gd name="connsiteX339" fmla="*/ 4803814 w 5679440"/>
              <a:gd name="connsiteY339" fmla="*/ 2518317 h 3065463"/>
              <a:gd name="connsiteX340" fmla="*/ 4779892 w 5679440"/>
              <a:gd name="connsiteY340" fmla="*/ 2523287 h 3065463"/>
              <a:gd name="connsiteX341" fmla="*/ 4678462 w 5679440"/>
              <a:gd name="connsiteY341" fmla="*/ 2500089 h 3065463"/>
              <a:gd name="connsiteX342" fmla="*/ 4670807 w 5679440"/>
              <a:gd name="connsiteY342" fmla="*/ 2523287 h 3065463"/>
              <a:gd name="connsiteX343" fmla="*/ 4646885 w 5679440"/>
              <a:gd name="connsiteY343" fmla="*/ 2518317 h 3065463"/>
              <a:gd name="connsiteX344" fmla="*/ 4663151 w 5679440"/>
              <a:gd name="connsiteY344" fmla="*/ 2536545 h 3065463"/>
              <a:gd name="connsiteX345" fmla="*/ 4646885 w 5679440"/>
              <a:gd name="connsiteY345" fmla="*/ 2554773 h 3065463"/>
              <a:gd name="connsiteX346" fmla="*/ 4670807 w 5679440"/>
              <a:gd name="connsiteY346" fmla="*/ 2549802 h 3065463"/>
              <a:gd name="connsiteX347" fmla="*/ 4678462 w 5679440"/>
              <a:gd name="connsiteY347" fmla="*/ 2573001 h 3065463"/>
              <a:gd name="connsiteX348" fmla="*/ 4686117 w 5679440"/>
              <a:gd name="connsiteY348" fmla="*/ 2549802 h 3065463"/>
              <a:gd name="connsiteX349" fmla="*/ 4710039 w 5679440"/>
              <a:gd name="connsiteY349" fmla="*/ 2554773 h 3065463"/>
              <a:gd name="connsiteX350" fmla="*/ 4693772 w 5679440"/>
              <a:gd name="connsiteY350" fmla="*/ 2536545 h 3065463"/>
              <a:gd name="connsiteX351" fmla="*/ 4710039 w 5679440"/>
              <a:gd name="connsiteY351" fmla="*/ 2518317 h 3065463"/>
              <a:gd name="connsiteX352" fmla="*/ 4686117 w 5679440"/>
              <a:gd name="connsiteY352" fmla="*/ 2523287 h 3065463"/>
              <a:gd name="connsiteX353" fmla="*/ 4584687 w 5679440"/>
              <a:gd name="connsiteY353" fmla="*/ 2500089 h 3065463"/>
              <a:gd name="connsiteX354" fmla="*/ 4577032 w 5679440"/>
              <a:gd name="connsiteY354" fmla="*/ 2523287 h 3065463"/>
              <a:gd name="connsiteX355" fmla="*/ 4553110 w 5679440"/>
              <a:gd name="connsiteY355" fmla="*/ 2518317 h 3065463"/>
              <a:gd name="connsiteX356" fmla="*/ 4569376 w 5679440"/>
              <a:gd name="connsiteY356" fmla="*/ 2536545 h 3065463"/>
              <a:gd name="connsiteX357" fmla="*/ 4553110 w 5679440"/>
              <a:gd name="connsiteY357" fmla="*/ 2554773 h 3065463"/>
              <a:gd name="connsiteX358" fmla="*/ 4577032 w 5679440"/>
              <a:gd name="connsiteY358" fmla="*/ 2549802 h 3065463"/>
              <a:gd name="connsiteX359" fmla="*/ 4584687 w 5679440"/>
              <a:gd name="connsiteY359" fmla="*/ 2573001 h 3065463"/>
              <a:gd name="connsiteX360" fmla="*/ 4592342 w 5679440"/>
              <a:gd name="connsiteY360" fmla="*/ 2549802 h 3065463"/>
              <a:gd name="connsiteX361" fmla="*/ 4616264 w 5679440"/>
              <a:gd name="connsiteY361" fmla="*/ 2554773 h 3065463"/>
              <a:gd name="connsiteX362" fmla="*/ 4599997 w 5679440"/>
              <a:gd name="connsiteY362" fmla="*/ 2536545 h 3065463"/>
              <a:gd name="connsiteX363" fmla="*/ 4616264 w 5679440"/>
              <a:gd name="connsiteY363" fmla="*/ 2518317 h 3065463"/>
              <a:gd name="connsiteX364" fmla="*/ 4592342 w 5679440"/>
              <a:gd name="connsiteY364" fmla="*/ 2523287 h 3065463"/>
              <a:gd name="connsiteX365" fmla="*/ 4531117 w 5679440"/>
              <a:gd name="connsiteY365" fmla="*/ 2490497 h 3065463"/>
              <a:gd name="connsiteX366" fmla="*/ 4827244 w 5679440"/>
              <a:gd name="connsiteY366" fmla="*/ 2490497 h 3065463"/>
              <a:gd name="connsiteX367" fmla="*/ 4827244 w 5679440"/>
              <a:gd name="connsiteY367" fmla="*/ 2584737 h 3065463"/>
              <a:gd name="connsiteX368" fmla="*/ 4531117 w 5679440"/>
              <a:gd name="connsiteY368" fmla="*/ 2584737 h 3065463"/>
              <a:gd name="connsiteX369" fmla="*/ 5257002 w 5679440"/>
              <a:gd name="connsiteY369" fmla="*/ 2488569 h 3065463"/>
              <a:gd name="connsiteX370" fmla="*/ 5257002 w 5679440"/>
              <a:gd name="connsiteY370" fmla="*/ 2558056 h 3065463"/>
              <a:gd name="connsiteX371" fmla="*/ 5304189 w 5679440"/>
              <a:gd name="connsiteY371" fmla="*/ 2558056 h 3065463"/>
              <a:gd name="connsiteX372" fmla="*/ 5304189 w 5679440"/>
              <a:gd name="connsiteY372" fmla="*/ 2544317 h 3065463"/>
              <a:gd name="connsiteX373" fmla="*/ 5275521 w 5679440"/>
              <a:gd name="connsiteY373" fmla="*/ 2544317 h 3065463"/>
              <a:gd name="connsiteX374" fmla="*/ 5275521 w 5679440"/>
              <a:gd name="connsiteY374" fmla="*/ 2488569 h 3065463"/>
              <a:gd name="connsiteX375" fmla="*/ 5223647 w 5679440"/>
              <a:gd name="connsiteY375" fmla="*/ 2488569 h 3065463"/>
              <a:gd name="connsiteX376" fmla="*/ 5223647 w 5679440"/>
              <a:gd name="connsiteY376" fmla="*/ 2558056 h 3065463"/>
              <a:gd name="connsiteX377" fmla="*/ 5242166 w 5679440"/>
              <a:gd name="connsiteY377" fmla="*/ 2558056 h 3065463"/>
              <a:gd name="connsiteX378" fmla="*/ 5242166 w 5679440"/>
              <a:gd name="connsiteY378" fmla="*/ 2488569 h 3065463"/>
              <a:gd name="connsiteX379" fmla="*/ 5151874 w 5679440"/>
              <a:gd name="connsiteY379" fmla="*/ 2488569 h 3065463"/>
              <a:gd name="connsiteX380" fmla="*/ 5151874 w 5679440"/>
              <a:gd name="connsiteY380" fmla="*/ 2558048 h 3065463"/>
              <a:gd name="connsiteX381" fmla="*/ 5170393 w 5679440"/>
              <a:gd name="connsiteY381" fmla="*/ 2558048 h 3065463"/>
              <a:gd name="connsiteX382" fmla="*/ 5170393 w 5679440"/>
              <a:gd name="connsiteY382" fmla="*/ 2526488 h 3065463"/>
              <a:gd name="connsiteX383" fmla="*/ 5170592 w 5679440"/>
              <a:gd name="connsiteY383" fmla="*/ 2526488 h 3065463"/>
              <a:gd name="connsiteX384" fmla="*/ 5192195 w 5679440"/>
              <a:gd name="connsiteY384" fmla="*/ 2558048 h 3065463"/>
              <a:gd name="connsiteX385" fmla="*/ 5215784 w 5679440"/>
              <a:gd name="connsiteY385" fmla="*/ 2558048 h 3065463"/>
              <a:gd name="connsiteX386" fmla="*/ 5188114 w 5679440"/>
              <a:gd name="connsiteY386" fmla="*/ 2520919 h 3065463"/>
              <a:gd name="connsiteX387" fmla="*/ 5213798 w 5679440"/>
              <a:gd name="connsiteY387" fmla="*/ 2488569 h 3065463"/>
              <a:gd name="connsiteX388" fmla="*/ 5191497 w 5679440"/>
              <a:gd name="connsiteY388" fmla="*/ 2488569 h 3065463"/>
              <a:gd name="connsiteX389" fmla="*/ 5170592 w 5679440"/>
              <a:gd name="connsiteY389" fmla="*/ 2516938 h 3065463"/>
              <a:gd name="connsiteX390" fmla="*/ 5170393 w 5679440"/>
              <a:gd name="connsiteY390" fmla="*/ 2516938 h 3065463"/>
              <a:gd name="connsiteX391" fmla="*/ 5170393 w 5679440"/>
              <a:gd name="connsiteY391" fmla="*/ 2488569 h 3065463"/>
              <a:gd name="connsiteX392" fmla="*/ 5090556 w 5679440"/>
              <a:gd name="connsiteY392" fmla="*/ 2488569 h 3065463"/>
              <a:gd name="connsiteX393" fmla="*/ 5090556 w 5679440"/>
              <a:gd name="connsiteY393" fmla="*/ 2558056 h 3065463"/>
              <a:gd name="connsiteX394" fmla="*/ 5140627 w 5679440"/>
              <a:gd name="connsiteY394" fmla="*/ 2558056 h 3065463"/>
              <a:gd name="connsiteX395" fmla="*/ 5140627 w 5679440"/>
              <a:gd name="connsiteY395" fmla="*/ 2544915 h 3065463"/>
              <a:gd name="connsiteX396" fmla="*/ 5109067 w 5679440"/>
              <a:gd name="connsiteY396" fmla="*/ 2544915 h 3065463"/>
              <a:gd name="connsiteX397" fmla="*/ 5109067 w 5679440"/>
              <a:gd name="connsiteY397" fmla="*/ 2529189 h 3065463"/>
              <a:gd name="connsiteX398" fmla="*/ 5137834 w 5679440"/>
              <a:gd name="connsiteY398" fmla="*/ 2529189 h 3065463"/>
              <a:gd name="connsiteX399" fmla="*/ 5137834 w 5679440"/>
              <a:gd name="connsiteY399" fmla="*/ 2516048 h 3065463"/>
              <a:gd name="connsiteX400" fmla="*/ 5109067 w 5679440"/>
              <a:gd name="connsiteY400" fmla="*/ 2516048 h 3065463"/>
              <a:gd name="connsiteX401" fmla="*/ 5109067 w 5679440"/>
              <a:gd name="connsiteY401" fmla="*/ 2501710 h 3065463"/>
              <a:gd name="connsiteX402" fmla="*/ 5139530 w 5679440"/>
              <a:gd name="connsiteY402" fmla="*/ 2501710 h 3065463"/>
              <a:gd name="connsiteX403" fmla="*/ 5139530 w 5679440"/>
              <a:gd name="connsiteY403" fmla="*/ 2488569 h 3065463"/>
              <a:gd name="connsiteX404" fmla="*/ 4956952 w 5679440"/>
              <a:gd name="connsiteY404" fmla="*/ 2488569 h 3065463"/>
              <a:gd name="connsiteX405" fmla="*/ 4982636 w 5679440"/>
              <a:gd name="connsiteY405" fmla="*/ 2531874 h 3065463"/>
              <a:gd name="connsiteX406" fmla="*/ 4982636 w 5679440"/>
              <a:gd name="connsiteY406" fmla="*/ 2558056 h 3065463"/>
              <a:gd name="connsiteX407" fmla="*/ 5001155 w 5679440"/>
              <a:gd name="connsiteY407" fmla="*/ 2558056 h 3065463"/>
              <a:gd name="connsiteX408" fmla="*/ 5001155 w 5679440"/>
              <a:gd name="connsiteY408" fmla="*/ 2531874 h 3065463"/>
              <a:gd name="connsiteX409" fmla="*/ 5026639 w 5679440"/>
              <a:gd name="connsiteY409" fmla="*/ 2488569 h 3065463"/>
              <a:gd name="connsiteX410" fmla="*/ 5005335 w 5679440"/>
              <a:gd name="connsiteY410" fmla="*/ 2488569 h 3065463"/>
              <a:gd name="connsiteX411" fmla="*/ 4991895 w 5679440"/>
              <a:gd name="connsiteY411" fmla="*/ 2516439 h 3065463"/>
              <a:gd name="connsiteX412" fmla="*/ 4978255 w 5679440"/>
              <a:gd name="connsiteY412" fmla="*/ 2488569 h 3065463"/>
              <a:gd name="connsiteX413" fmla="*/ 4914046 w 5679440"/>
              <a:gd name="connsiteY413" fmla="*/ 2488569 h 3065463"/>
              <a:gd name="connsiteX414" fmla="*/ 4914046 w 5679440"/>
              <a:gd name="connsiteY414" fmla="*/ 2558056 h 3065463"/>
              <a:gd name="connsiteX415" fmla="*/ 4961233 w 5679440"/>
              <a:gd name="connsiteY415" fmla="*/ 2558056 h 3065463"/>
              <a:gd name="connsiteX416" fmla="*/ 4961233 w 5679440"/>
              <a:gd name="connsiteY416" fmla="*/ 2544317 h 3065463"/>
              <a:gd name="connsiteX417" fmla="*/ 4932565 w 5679440"/>
              <a:gd name="connsiteY417" fmla="*/ 2544317 h 3065463"/>
              <a:gd name="connsiteX418" fmla="*/ 4932565 w 5679440"/>
              <a:gd name="connsiteY418" fmla="*/ 2488569 h 3065463"/>
              <a:gd name="connsiteX419" fmla="*/ 5342524 w 5679440"/>
              <a:gd name="connsiteY419" fmla="*/ 2487380 h 3065463"/>
              <a:gd name="connsiteX420" fmla="*/ 5312260 w 5679440"/>
              <a:gd name="connsiteY420" fmla="*/ 2508683 h 3065463"/>
              <a:gd name="connsiteX421" fmla="*/ 5345109 w 5679440"/>
              <a:gd name="connsiteY421" fmla="*/ 2538747 h 3065463"/>
              <a:gd name="connsiteX422" fmla="*/ 5333663 w 5679440"/>
              <a:gd name="connsiteY422" fmla="*/ 2545513 h 3065463"/>
              <a:gd name="connsiteX423" fmla="*/ 5314546 w 5679440"/>
              <a:gd name="connsiteY423" fmla="*/ 2540933 h 3065463"/>
              <a:gd name="connsiteX424" fmla="*/ 5314554 w 5679440"/>
              <a:gd name="connsiteY424" fmla="*/ 2540942 h 3065463"/>
              <a:gd name="connsiteX425" fmla="*/ 5312958 w 5679440"/>
              <a:gd name="connsiteY425" fmla="*/ 2556269 h 3065463"/>
              <a:gd name="connsiteX426" fmla="*/ 5333663 w 5679440"/>
              <a:gd name="connsiteY426" fmla="*/ 2559253 h 3065463"/>
              <a:gd name="connsiteX427" fmla="*/ 5364226 w 5679440"/>
              <a:gd name="connsiteY427" fmla="*/ 2536354 h 3065463"/>
              <a:gd name="connsiteX428" fmla="*/ 5331377 w 5679440"/>
              <a:gd name="connsiteY428" fmla="*/ 2507586 h 3065463"/>
              <a:gd name="connsiteX429" fmla="*/ 5343820 w 5679440"/>
              <a:gd name="connsiteY429" fmla="*/ 2501120 h 3065463"/>
              <a:gd name="connsiteX430" fmla="*/ 5359247 w 5679440"/>
              <a:gd name="connsiteY430" fmla="*/ 2504303 h 3065463"/>
              <a:gd name="connsiteX431" fmla="*/ 5360444 w 5679440"/>
              <a:gd name="connsiteY431" fmla="*/ 2489965 h 3065463"/>
              <a:gd name="connsiteX432" fmla="*/ 5342524 w 5679440"/>
              <a:gd name="connsiteY432" fmla="*/ 2487380 h 3065463"/>
              <a:gd name="connsiteX433" fmla="*/ 5057401 w 5679440"/>
              <a:gd name="connsiteY433" fmla="*/ 2487380 h 3065463"/>
              <a:gd name="connsiteX434" fmla="*/ 5027137 w 5679440"/>
              <a:gd name="connsiteY434" fmla="*/ 2508683 h 3065463"/>
              <a:gd name="connsiteX435" fmla="*/ 5059986 w 5679440"/>
              <a:gd name="connsiteY435" fmla="*/ 2538747 h 3065463"/>
              <a:gd name="connsiteX436" fmla="*/ 5048540 w 5679440"/>
              <a:gd name="connsiteY436" fmla="*/ 2545513 h 3065463"/>
              <a:gd name="connsiteX437" fmla="*/ 5029423 w 5679440"/>
              <a:gd name="connsiteY437" fmla="*/ 2540933 h 3065463"/>
              <a:gd name="connsiteX438" fmla="*/ 5029431 w 5679440"/>
              <a:gd name="connsiteY438" fmla="*/ 2540942 h 3065463"/>
              <a:gd name="connsiteX439" fmla="*/ 5027835 w 5679440"/>
              <a:gd name="connsiteY439" fmla="*/ 2556269 h 3065463"/>
              <a:gd name="connsiteX440" fmla="*/ 5048540 w 5679440"/>
              <a:gd name="connsiteY440" fmla="*/ 2559253 h 3065463"/>
              <a:gd name="connsiteX441" fmla="*/ 5079103 w 5679440"/>
              <a:gd name="connsiteY441" fmla="*/ 2536354 h 3065463"/>
              <a:gd name="connsiteX442" fmla="*/ 5046254 w 5679440"/>
              <a:gd name="connsiteY442" fmla="*/ 2507586 h 3065463"/>
              <a:gd name="connsiteX443" fmla="*/ 5058697 w 5679440"/>
              <a:gd name="connsiteY443" fmla="*/ 2501120 h 3065463"/>
              <a:gd name="connsiteX444" fmla="*/ 5074124 w 5679440"/>
              <a:gd name="connsiteY444" fmla="*/ 2504303 h 3065463"/>
              <a:gd name="connsiteX445" fmla="*/ 5075321 w 5679440"/>
              <a:gd name="connsiteY445" fmla="*/ 2489965 h 3065463"/>
              <a:gd name="connsiteX446" fmla="*/ 5057401 w 5679440"/>
              <a:gd name="connsiteY446" fmla="*/ 2487380 h 3065463"/>
              <a:gd name="connsiteX447" fmla="*/ 4526961 w 5679440"/>
              <a:gd name="connsiteY447" fmla="*/ 2486341 h 3065463"/>
              <a:gd name="connsiteX448" fmla="*/ 4526961 w 5679440"/>
              <a:gd name="connsiteY448" fmla="*/ 2588311 h 3065463"/>
              <a:gd name="connsiteX449" fmla="*/ 4526961 w 5679440"/>
              <a:gd name="connsiteY449" fmla="*/ 2588893 h 3065463"/>
              <a:gd name="connsiteX450" fmla="*/ 4526961 w 5679440"/>
              <a:gd name="connsiteY450" fmla="*/ 2785893 h 3065463"/>
              <a:gd name="connsiteX451" fmla="*/ 4561023 w 5679440"/>
              <a:gd name="connsiteY451" fmla="*/ 2809864 h 3065463"/>
              <a:gd name="connsiteX452" fmla="*/ 4641482 w 5679440"/>
              <a:gd name="connsiteY452" fmla="*/ 2809897 h 3065463"/>
              <a:gd name="connsiteX453" fmla="*/ 4676999 w 5679440"/>
              <a:gd name="connsiteY453" fmla="*/ 2830203 h 3065463"/>
              <a:gd name="connsiteX454" fmla="*/ 4681379 w 5679440"/>
              <a:gd name="connsiteY454" fmla="*/ 2830203 h 3065463"/>
              <a:gd name="connsiteX455" fmla="*/ 4716888 w 5679440"/>
              <a:gd name="connsiteY455" fmla="*/ 2809897 h 3065463"/>
              <a:gd name="connsiteX456" fmla="*/ 4797347 w 5679440"/>
              <a:gd name="connsiteY456" fmla="*/ 2809864 h 3065463"/>
              <a:gd name="connsiteX457" fmla="*/ 4831409 w 5679440"/>
              <a:gd name="connsiteY457" fmla="*/ 2785893 h 3065463"/>
              <a:gd name="connsiteX458" fmla="*/ 4831409 w 5679440"/>
              <a:gd name="connsiteY458" fmla="*/ 2588893 h 3065463"/>
              <a:gd name="connsiteX459" fmla="*/ 4831409 w 5679440"/>
              <a:gd name="connsiteY459" fmla="*/ 2588311 h 3065463"/>
              <a:gd name="connsiteX460" fmla="*/ 4831409 w 5679440"/>
              <a:gd name="connsiteY460" fmla="*/ 2486341 h 3065463"/>
              <a:gd name="connsiteX461" fmla="*/ 4831400 w 5679440"/>
              <a:gd name="connsiteY461" fmla="*/ 2486341 h 3065463"/>
              <a:gd name="connsiteX462" fmla="*/ 4541200 w 5679440"/>
              <a:gd name="connsiteY462" fmla="*/ 2467224 h 3065463"/>
              <a:gd name="connsiteX463" fmla="*/ 4541200 w 5679440"/>
              <a:gd name="connsiteY463" fmla="*/ 2479692 h 3065463"/>
              <a:gd name="connsiteX464" fmla="*/ 4817154 w 5679440"/>
              <a:gd name="connsiteY464" fmla="*/ 2479692 h 3065463"/>
              <a:gd name="connsiteX465" fmla="*/ 4817154 w 5679440"/>
              <a:gd name="connsiteY465" fmla="*/ 2467224 h 3065463"/>
              <a:gd name="connsiteX466" fmla="*/ 4727386 w 5679440"/>
              <a:gd name="connsiteY466" fmla="*/ 2448107 h 3065463"/>
              <a:gd name="connsiteX467" fmla="*/ 4727386 w 5679440"/>
              <a:gd name="connsiteY467" fmla="*/ 2460575 h 3065463"/>
              <a:gd name="connsiteX468" fmla="*/ 4810505 w 5679440"/>
              <a:gd name="connsiteY468" fmla="*/ 2460575 h 3065463"/>
              <a:gd name="connsiteX469" fmla="*/ 4810505 w 5679440"/>
              <a:gd name="connsiteY469" fmla="*/ 2448107 h 3065463"/>
              <a:gd name="connsiteX470" fmla="*/ 4637617 w 5679440"/>
              <a:gd name="connsiteY470" fmla="*/ 2448107 h 3065463"/>
              <a:gd name="connsiteX471" fmla="*/ 4637617 w 5679440"/>
              <a:gd name="connsiteY471" fmla="*/ 2460575 h 3065463"/>
              <a:gd name="connsiteX472" fmla="*/ 4720736 w 5679440"/>
              <a:gd name="connsiteY472" fmla="*/ 2460575 h 3065463"/>
              <a:gd name="connsiteX473" fmla="*/ 4720736 w 5679440"/>
              <a:gd name="connsiteY473" fmla="*/ 2448107 h 3065463"/>
              <a:gd name="connsiteX474" fmla="*/ 4547849 w 5679440"/>
              <a:gd name="connsiteY474" fmla="*/ 2448107 h 3065463"/>
              <a:gd name="connsiteX475" fmla="*/ 4547849 w 5679440"/>
              <a:gd name="connsiteY475" fmla="*/ 2460575 h 3065463"/>
              <a:gd name="connsiteX476" fmla="*/ 4630968 w 5679440"/>
              <a:gd name="connsiteY476" fmla="*/ 2460575 h 3065463"/>
              <a:gd name="connsiteX477" fmla="*/ 4630968 w 5679440"/>
              <a:gd name="connsiteY477" fmla="*/ 2448107 h 3065463"/>
              <a:gd name="connsiteX478" fmla="*/ 4772270 w 5679440"/>
              <a:gd name="connsiteY478" fmla="*/ 2429031 h 3065463"/>
              <a:gd name="connsiteX479" fmla="*/ 4772270 w 5679440"/>
              <a:gd name="connsiteY479" fmla="*/ 2441499 h 3065463"/>
              <a:gd name="connsiteX480" fmla="*/ 4810505 w 5679440"/>
              <a:gd name="connsiteY480" fmla="*/ 2441499 h 3065463"/>
              <a:gd name="connsiteX481" fmla="*/ 4810505 w 5679440"/>
              <a:gd name="connsiteY481" fmla="*/ 2429031 h 3065463"/>
              <a:gd name="connsiteX482" fmla="*/ 4592733 w 5679440"/>
              <a:gd name="connsiteY482" fmla="*/ 2429031 h 3065463"/>
              <a:gd name="connsiteX483" fmla="*/ 4592733 w 5679440"/>
              <a:gd name="connsiteY483" fmla="*/ 2441499 h 3065463"/>
              <a:gd name="connsiteX484" fmla="*/ 4675852 w 5679440"/>
              <a:gd name="connsiteY484" fmla="*/ 2441499 h 3065463"/>
              <a:gd name="connsiteX485" fmla="*/ 4675852 w 5679440"/>
              <a:gd name="connsiteY485" fmla="*/ 2429031 h 3065463"/>
              <a:gd name="connsiteX486" fmla="*/ 4547849 w 5679440"/>
              <a:gd name="connsiteY486" fmla="*/ 2429031 h 3065463"/>
              <a:gd name="connsiteX487" fmla="*/ 4547849 w 5679440"/>
              <a:gd name="connsiteY487" fmla="*/ 2441499 h 3065463"/>
              <a:gd name="connsiteX488" fmla="*/ 4586084 w 5679440"/>
              <a:gd name="connsiteY488" fmla="*/ 2441499 h 3065463"/>
              <a:gd name="connsiteX489" fmla="*/ 4586084 w 5679440"/>
              <a:gd name="connsiteY489" fmla="*/ 2429031 h 3065463"/>
              <a:gd name="connsiteX490" fmla="*/ 4682502 w 5679440"/>
              <a:gd name="connsiteY490" fmla="*/ 2428990 h 3065463"/>
              <a:gd name="connsiteX491" fmla="*/ 4682502 w 5679440"/>
              <a:gd name="connsiteY491" fmla="*/ 2441458 h 3065463"/>
              <a:gd name="connsiteX492" fmla="*/ 4765621 w 5679440"/>
              <a:gd name="connsiteY492" fmla="*/ 2441458 h 3065463"/>
              <a:gd name="connsiteX493" fmla="*/ 4765621 w 5679440"/>
              <a:gd name="connsiteY493" fmla="*/ 2428990 h 3065463"/>
              <a:gd name="connsiteX494" fmla="*/ 4727386 w 5679440"/>
              <a:gd name="connsiteY494" fmla="*/ 2409914 h 3065463"/>
              <a:gd name="connsiteX495" fmla="*/ 4727386 w 5679440"/>
              <a:gd name="connsiteY495" fmla="*/ 2422382 h 3065463"/>
              <a:gd name="connsiteX496" fmla="*/ 4810505 w 5679440"/>
              <a:gd name="connsiteY496" fmla="*/ 2422382 h 3065463"/>
              <a:gd name="connsiteX497" fmla="*/ 4810505 w 5679440"/>
              <a:gd name="connsiteY497" fmla="*/ 2409914 h 3065463"/>
              <a:gd name="connsiteX498" fmla="*/ 4637617 w 5679440"/>
              <a:gd name="connsiteY498" fmla="*/ 2409914 h 3065463"/>
              <a:gd name="connsiteX499" fmla="*/ 4637617 w 5679440"/>
              <a:gd name="connsiteY499" fmla="*/ 2422382 h 3065463"/>
              <a:gd name="connsiteX500" fmla="*/ 4720736 w 5679440"/>
              <a:gd name="connsiteY500" fmla="*/ 2422382 h 3065463"/>
              <a:gd name="connsiteX501" fmla="*/ 4720736 w 5679440"/>
              <a:gd name="connsiteY501" fmla="*/ 2409914 h 3065463"/>
              <a:gd name="connsiteX502" fmla="*/ 4547849 w 5679440"/>
              <a:gd name="connsiteY502" fmla="*/ 2409914 h 3065463"/>
              <a:gd name="connsiteX503" fmla="*/ 4547849 w 5679440"/>
              <a:gd name="connsiteY503" fmla="*/ 2422382 h 3065463"/>
              <a:gd name="connsiteX504" fmla="*/ 4630968 w 5679440"/>
              <a:gd name="connsiteY504" fmla="*/ 2422382 h 3065463"/>
              <a:gd name="connsiteX505" fmla="*/ 4630968 w 5679440"/>
              <a:gd name="connsiteY505" fmla="*/ 2409914 h 3065463"/>
              <a:gd name="connsiteX506" fmla="*/ 4767283 w 5679440"/>
              <a:gd name="connsiteY506" fmla="*/ 2387472 h 3065463"/>
              <a:gd name="connsiteX507" fmla="*/ 4751490 w 5679440"/>
              <a:gd name="connsiteY507" fmla="*/ 2403265 h 3065463"/>
              <a:gd name="connsiteX508" fmla="*/ 4803855 w 5679440"/>
              <a:gd name="connsiteY508" fmla="*/ 2403265 h 3065463"/>
              <a:gd name="connsiteX509" fmla="*/ 4788062 w 5679440"/>
              <a:gd name="connsiteY509" fmla="*/ 2387472 h 3065463"/>
              <a:gd name="connsiteX510" fmla="*/ 4701619 w 5679440"/>
              <a:gd name="connsiteY510" fmla="*/ 2387472 h 3065463"/>
              <a:gd name="connsiteX511" fmla="*/ 4685826 w 5679440"/>
              <a:gd name="connsiteY511" fmla="*/ 2403265 h 3065463"/>
              <a:gd name="connsiteX512" fmla="*/ 4738191 w 5679440"/>
              <a:gd name="connsiteY512" fmla="*/ 2403265 h 3065463"/>
              <a:gd name="connsiteX513" fmla="*/ 4722398 w 5679440"/>
              <a:gd name="connsiteY513" fmla="*/ 2387472 h 3065463"/>
              <a:gd name="connsiteX514" fmla="*/ 4635955 w 5679440"/>
              <a:gd name="connsiteY514" fmla="*/ 2387472 h 3065463"/>
              <a:gd name="connsiteX515" fmla="*/ 4620162 w 5679440"/>
              <a:gd name="connsiteY515" fmla="*/ 2403265 h 3065463"/>
              <a:gd name="connsiteX516" fmla="*/ 4672527 w 5679440"/>
              <a:gd name="connsiteY516" fmla="*/ 2403265 h 3065463"/>
              <a:gd name="connsiteX517" fmla="*/ 4656734 w 5679440"/>
              <a:gd name="connsiteY517" fmla="*/ 2387472 h 3065463"/>
              <a:gd name="connsiteX518" fmla="*/ 4570292 w 5679440"/>
              <a:gd name="connsiteY518" fmla="*/ 2387472 h 3065463"/>
              <a:gd name="connsiteX519" fmla="*/ 4554499 w 5679440"/>
              <a:gd name="connsiteY519" fmla="*/ 2403265 h 3065463"/>
              <a:gd name="connsiteX520" fmla="*/ 4606864 w 5679440"/>
              <a:gd name="connsiteY520" fmla="*/ 2403265 h 3065463"/>
              <a:gd name="connsiteX521" fmla="*/ 4591071 w 5679440"/>
              <a:gd name="connsiteY521" fmla="*/ 2387472 h 3065463"/>
              <a:gd name="connsiteX522" fmla="*/ 4785785 w 5679440"/>
              <a:gd name="connsiteY522" fmla="*/ 2350900 h 3065463"/>
              <a:gd name="connsiteX523" fmla="*/ 4785785 w 5679440"/>
              <a:gd name="connsiteY523" fmla="*/ 2363368 h 3065463"/>
              <a:gd name="connsiteX524" fmla="*/ 4792426 w 5679440"/>
              <a:gd name="connsiteY524" fmla="*/ 2370017 h 3065463"/>
              <a:gd name="connsiteX525" fmla="*/ 4792426 w 5679440"/>
              <a:gd name="connsiteY525" fmla="*/ 2383266 h 3065463"/>
              <a:gd name="connsiteX526" fmla="*/ 4810505 w 5679440"/>
              <a:gd name="connsiteY526" fmla="*/ 2401345 h 3065463"/>
              <a:gd name="connsiteX527" fmla="*/ 4828583 w 5679440"/>
              <a:gd name="connsiteY527" fmla="*/ 2383266 h 3065463"/>
              <a:gd name="connsiteX528" fmla="*/ 4828583 w 5679440"/>
              <a:gd name="connsiteY528" fmla="*/ 2370017 h 3065463"/>
              <a:gd name="connsiteX529" fmla="*/ 4835232 w 5679440"/>
              <a:gd name="connsiteY529" fmla="*/ 2363368 h 3065463"/>
              <a:gd name="connsiteX530" fmla="*/ 4835232 w 5679440"/>
              <a:gd name="connsiteY530" fmla="*/ 2350900 h 3065463"/>
              <a:gd name="connsiteX531" fmla="*/ 4823188 w 5679440"/>
              <a:gd name="connsiteY531" fmla="*/ 2350900 h 3065463"/>
              <a:gd name="connsiteX532" fmla="*/ 4823188 w 5679440"/>
              <a:gd name="connsiteY532" fmla="*/ 2360043 h 3065463"/>
              <a:gd name="connsiteX533" fmla="*/ 4816531 w 5679440"/>
              <a:gd name="connsiteY533" fmla="*/ 2360043 h 3065463"/>
              <a:gd name="connsiteX534" fmla="*/ 4816531 w 5679440"/>
              <a:gd name="connsiteY534" fmla="*/ 2350900 h 3065463"/>
              <a:gd name="connsiteX535" fmla="*/ 4804478 w 5679440"/>
              <a:gd name="connsiteY535" fmla="*/ 2350900 h 3065463"/>
              <a:gd name="connsiteX536" fmla="*/ 4804478 w 5679440"/>
              <a:gd name="connsiteY536" fmla="*/ 2360043 h 3065463"/>
              <a:gd name="connsiteX537" fmla="*/ 4797829 w 5679440"/>
              <a:gd name="connsiteY537" fmla="*/ 2360043 h 3065463"/>
              <a:gd name="connsiteX538" fmla="*/ 4797829 w 5679440"/>
              <a:gd name="connsiteY538" fmla="*/ 2350900 h 3065463"/>
              <a:gd name="connsiteX539" fmla="*/ 4719805 w 5679440"/>
              <a:gd name="connsiteY539" fmla="*/ 2350900 h 3065463"/>
              <a:gd name="connsiteX540" fmla="*/ 4719805 w 5679440"/>
              <a:gd name="connsiteY540" fmla="*/ 2363368 h 3065463"/>
              <a:gd name="connsiteX541" fmla="*/ 4726446 w 5679440"/>
              <a:gd name="connsiteY541" fmla="*/ 2370017 h 3065463"/>
              <a:gd name="connsiteX542" fmla="*/ 4726446 w 5679440"/>
              <a:gd name="connsiteY542" fmla="*/ 2383266 h 3065463"/>
              <a:gd name="connsiteX543" fmla="*/ 4744525 w 5679440"/>
              <a:gd name="connsiteY543" fmla="*/ 2401345 h 3065463"/>
              <a:gd name="connsiteX544" fmla="*/ 4762603 w 5679440"/>
              <a:gd name="connsiteY544" fmla="*/ 2383266 h 3065463"/>
              <a:gd name="connsiteX545" fmla="*/ 4762603 w 5679440"/>
              <a:gd name="connsiteY545" fmla="*/ 2370017 h 3065463"/>
              <a:gd name="connsiteX546" fmla="*/ 4769252 w 5679440"/>
              <a:gd name="connsiteY546" fmla="*/ 2363368 h 3065463"/>
              <a:gd name="connsiteX547" fmla="*/ 4769252 w 5679440"/>
              <a:gd name="connsiteY547" fmla="*/ 2350900 h 3065463"/>
              <a:gd name="connsiteX548" fmla="*/ 4757208 w 5679440"/>
              <a:gd name="connsiteY548" fmla="*/ 2350900 h 3065463"/>
              <a:gd name="connsiteX549" fmla="*/ 4757208 w 5679440"/>
              <a:gd name="connsiteY549" fmla="*/ 2360043 h 3065463"/>
              <a:gd name="connsiteX550" fmla="*/ 4750551 w 5679440"/>
              <a:gd name="connsiteY550" fmla="*/ 2360043 h 3065463"/>
              <a:gd name="connsiteX551" fmla="*/ 4750551 w 5679440"/>
              <a:gd name="connsiteY551" fmla="*/ 2350900 h 3065463"/>
              <a:gd name="connsiteX552" fmla="*/ 4738507 w 5679440"/>
              <a:gd name="connsiteY552" fmla="*/ 2350900 h 3065463"/>
              <a:gd name="connsiteX553" fmla="*/ 4738507 w 5679440"/>
              <a:gd name="connsiteY553" fmla="*/ 2360043 h 3065463"/>
              <a:gd name="connsiteX554" fmla="*/ 4731857 w 5679440"/>
              <a:gd name="connsiteY554" fmla="*/ 2360043 h 3065463"/>
              <a:gd name="connsiteX555" fmla="*/ 4731857 w 5679440"/>
              <a:gd name="connsiteY555" fmla="*/ 2350900 h 3065463"/>
              <a:gd name="connsiteX556" fmla="*/ 4654457 w 5679440"/>
              <a:gd name="connsiteY556" fmla="*/ 2350900 h 3065463"/>
              <a:gd name="connsiteX557" fmla="*/ 4654457 w 5679440"/>
              <a:gd name="connsiteY557" fmla="*/ 2363368 h 3065463"/>
              <a:gd name="connsiteX558" fmla="*/ 4661098 w 5679440"/>
              <a:gd name="connsiteY558" fmla="*/ 2370017 h 3065463"/>
              <a:gd name="connsiteX559" fmla="*/ 4661098 w 5679440"/>
              <a:gd name="connsiteY559" fmla="*/ 2383266 h 3065463"/>
              <a:gd name="connsiteX560" fmla="*/ 4679177 w 5679440"/>
              <a:gd name="connsiteY560" fmla="*/ 2401345 h 3065463"/>
              <a:gd name="connsiteX561" fmla="*/ 4697255 w 5679440"/>
              <a:gd name="connsiteY561" fmla="*/ 2383266 h 3065463"/>
              <a:gd name="connsiteX562" fmla="*/ 4697255 w 5679440"/>
              <a:gd name="connsiteY562" fmla="*/ 2370017 h 3065463"/>
              <a:gd name="connsiteX563" fmla="*/ 4703904 w 5679440"/>
              <a:gd name="connsiteY563" fmla="*/ 2363368 h 3065463"/>
              <a:gd name="connsiteX564" fmla="*/ 4703904 w 5679440"/>
              <a:gd name="connsiteY564" fmla="*/ 2350900 h 3065463"/>
              <a:gd name="connsiteX565" fmla="*/ 4691860 w 5679440"/>
              <a:gd name="connsiteY565" fmla="*/ 2350900 h 3065463"/>
              <a:gd name="connsiteX566" fmla="*/ 4691860 w 5679440"/>
              <a:gd name="connsiteY566" fmla="*/ 2360043 h 3065463"/>
              <a:gd name="connsiteX567" fmla="*/ 4685203 w 5679440"/>
              <a:gd name="connsiteY567" fmla="*/ 2360043 h 3065463"/>
              <a:gd name="connsiteX568" fmla="*/ 4685203 w 5679440"/>
              <a:gd name="connsiteY568" fmla="*/ 2350900 h 3065463"/>
              <a:gd name="connsiteX569" fmla="*/ 4673150 w 5679440"/>
              <a:gd name="connsiteY569" fmla="*/ 2350900 h 3065463"/>
              <a:gd name="connsiteX570" fmla="*/ 4673150 w 5679440"/>
              <a:gd name="connsiteY570" fmla="*/ 2360043 h 3065463"/>
              <a:gd name="connsiteX571" fmla="*/ 4666501 w 5679440"/>
              <a:gd name="connsiteY571" fmla="*/ 2360043 h 3065463"/>
              <a:gd name="connsiteX572" fmla="*/ 4666501 w 5679440"/>
              <a:gd name="connsiteY572" fmla="*/ 2350900 h 3065463"/>
              <a:gd name="connsiteX573" fmla="*/ 4589109 w 5679440"/>
              <a:gd name="connsiteY573" fmla="*/ 2350900 h 3065463"/>
              <a:gd name="connsiteX574" fmla="*/ 4589109 w 5679440"/>
              <a:gd name="connsiteY574" fmla="*/ 2363368 h 3065463"/>
              <a:gd name="connsiteX575" fmla="*/ 4595742 w 5679440"/>
              <a:gd name="connsiteY575" fmla="*/ 2370017 h 3065463"/>
              <a:gd name="connsiteX576" fmla="*/ 4595742 w 5679440"/>
              <a:gd name="connsiteY576" fmla="*/ 2383266 h 3065463"/>
              <a:gd name="connsiteX577" fmla="*/ 4613820 w 5679440"/>
              <a:gd name="connsiteY577" fmla="*/ 2401345 h 3065463"/>
              <a:gd name="connsiteX578" fmla="*/ 4631907 w 5679440"/>
              <a:gd name="connsiteY578" fmla="*/ 2383266 h 3065463"/>
              <a:gd name="connsiteX579" fmla="*/ 4631907 w 5679440"/>
              <a:gd name="connsiteY579" fmla="*/ 2370017 h 3065463"/>
              <a:gd name="connsiteX580" fmla="*/ 4638548 w 5679440"/>
              <a:gd name="connsiteY580" fmla="*/ 2363368 h 3065463"/>
              <a:gd name="connsiteX581" fmla="*/ 4638548 w 5679440"/>
              <a:gd name="connsiteY581" fmla="*/ 2350900 h 3065463"/>
              <a:gd name="connsiteX582" fmla="*/ 4626504 w 5679440"/>
              <a:gd name="connsiteY582" fmla="*/ 2350900 h 3065463"/>
              <a:gd name="connsiteX583" fmla="*/ 4626504 w 5679440"/>
              <a:gd name="connsiteY583" fmla="*/ 2360043 h 3065463"/>
              <a:gd name="connsiteX584" fmla="*/ 4619846 w 5679440"/>
              <a:gd name="connsiteY584" fmla="*/ 2360043 h 3065463"/>
              <a:gd name="connsiteX585" fmla="*/ 4619846 w 5679440"/>
              <a:gd name="connsiteY585" fmla="*/ 2350900 h 3065463"/>
              <a:gd name="connsiteX586" fmla="*/ 4607802 w 5679440"/>
              <a:gd name="connsiteY586" fmla="*/ 2350900 h 3065463"/>
              <a:gd name="connsiteX587" fmla="*/ 4607802 w 5679440"/>
              <a:gd name="connsiteY587" fmla="*/ 2360043 h 3065463"/>
              <a:gd name="connsiteX588" fmla="*/ 4601153 w 5679440"/>
              <a:gd name="connsiteY588" fmla="*/ 2360043 h 3065463"/>
              <a:gd name="connsiteX589" fmla="*/ 4601153 w 5679440"/>
              <a:gd name="connsiteY589" fmla="*/ 2350900 h 3065463"/>
              <a:gd name="connsiteX590" fmla="*/ 4523130 w 5679440"/>
              <a:gd name="connsiteY590" fmla="*/ 2350900 h 3065463"/>
              <a:gd name="connsiteX591" fmla="*/ 4523130 w 5679440"/>
              <a:gd name="connsiteY591" fmla="*/ 2363368 h 3065463"/>
              <a:gd name="connsiteX592" fmla="*/ 4529771 w 5679440"/>
              <a:gd name="connsiteY592" fmla="*/ 2370017 h 3065463"/>
              <a:gd name="connsiteX593" fmla="*/ 4529771 w 5679440"/>
              <a:gd name="connsiteY593" fmla="*/ 2383266 h 3065463"/>
              <a:gd name="connsiteX594" fmla="*/ 4547850 w 5679440"/>
              <a:gd name="connsiteY594" fmla="*/ 2401345 h 3065463"/>
              <a:gd name="connsiteX595" fmla="*/ 4565928 w 5679440"/>
              <a:gd name="connsiteY595" fmla="*/ 2383266 h 3065463"/>
              <a:gd name="connsiteX596" fmla="*/ 4565928 w 5679440"/>
              <a:gd name="connsiteY596" fmla="*/ 2370017 h 3065463"/>
              <a:gd name="connsiteX597" fmla="*/ 4572577 w 5679440"/>
              <a:gd name="connsiteY597" fmla="*/ 2363368 h 3065463"/>
              <a:gd name="connsiteX598" fmla="*/ 4572577 w 5679440"/>
              <a:gd name="connsiteY598" fmla="*/ 2350900 h 3065463"/>
              <a:gd name="connsiteX599" fmla="*/ 4560533 w 5679440"/>
              <a:gd name="connsiteY599" fmla="*/ 2350900 h 3065463"/>
              <a:gd name="connsiteX600" fmla="*/ 4560533 w 5679440"/>
              <a:gd name="connsiteY600" fmla="*/ 2360043 h 3065463"/>
              <a:gd name="connsiteX601" fmla="*/ 4553876 w 5679440"/>
              <a:gd name="connsiteY601" fmla="*/ 2360043 h 3065463"/>
              <a:gd name="connsiteX602" fmla="*/ 4553876 w 5679440"/>
              <a:gd name="connsiteY602" fmla="*/ 2350900 h 3065463"/>
              <a:gd name="connsiteX603" fmla="*/ 4541823 w 5679440"/>
              <a:gd name="connsiteY603" fmla="*/ 2350900 h 3065463"/>
              <a:gd name="connsiteX604" fmla="*/ 4541823 w 5679440"/>
              <a:gd name="connsiteY604" fmla="*/ 2360043 h 3065463"/>
              <a:gd name="connsiteX605" fmla="*/ 4535174 w 5679440"/>
              <a:gd name="connsiteY605" fmla="*/ 2360043 h 3065463"/>
              <a:gd name="connsiteX606" fmla="*/ 4535174 w 5679440"/>
              <a:gd name="connsiteY606" fmla="*/ 2350900 h 3065463"/>
              <a:gd name="connsiteX607" fmla="*/ 0 w 5679440"/>
              <a:gd name="connsiteY607" fmla="*/ 0 h 3065463"/>
              <a:gd name="connsiteX608" fmla="*/ 5679440 w 5679440"/>
              <a:gd name="connsiteY608" fmla="*/ 0 h 3065463"/>
              <a:gd name="connsiteX609" fmla="*/ 5679440 w 5679440"/>
              <a:gd name="connsiteY609" fmla="*/ 3065463 h 3065463"/>
              <a:gd name="connsiteX610" fmla="*/ 0 w 5679440"/>
              <a:gd name="connsiteY610" fmla="*/ 3065463 h 306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679440" h="3065463">
                <a:moveTo>
                  <a:pt x="4726488" y="2746237"/>
                </a:moveTo>
                <a:cubicBezTo>
                  <a:pt x="4727219" y="2747226"/>
                  <a:pt x="4728350" y="2748647"/>
                  <a:pt x="4729347" y="2749802"/>
                </a:cubicBezTo>
                <a:cubicBezTo>
                  <a:pt x="4729347" y="2749802"/>
                  <a:pt x="4728100" y="2750958"/>
                  <a:pt x="4727460" y="2751980"/>
                </a:cubicBezTo>
                <a:lnTo>
                  <a:pt x="4727452" y="2751980"/>
                </a:lnTo>
                <a:cubicBezTo>
                  <a:pt x="4727020" y="2752662"/>
                  <a:pt x="4726172" y="2754033"/>
                  <a:pt x="4725964" y="2754407"/>
                </a:cubicBezTo>
                <a:cubicBezTo>
                  <a:pt x="4725158" y="2753509"/>
                  <a:pt x="4724244" y="2752362"/>
                  <a:pt x="4723454" y="2751398"/>
                </a:cubicBezTo>
                <a:cubicBezTo>
                  <a:pt x="4724152" y="2750027"/>
                  <a:pt x="4725648" y="2747417"/>
                  <a:pt x="4726488" y="2746237"/>
                </a:cubicBezTo>
                <a:close/>
                <a:moveTo>
                  <a:pt x="4631849" y="2746237"/>
                </a:moveTo>
                <a:cubicBezTo>
                  <a:pt x="4632688" y="2747417"/>
                  <a:pt x="4634184" y="2750027"/>
                  <a:pt x="4634882" y="2751398"/>
                </a:cubicBezTo>
                <a:cubicBezTo>
                  <a:pt x="4634093" y="2752362"/>
                  <a:pt x="4633170" y="2753518"/>
                  <a:pt x="4632372" y="2754407"/>
                </a:cubicBezTo>
                <a:lnTo>
                  <a:pt x="4632364" y="2754407"/>
                </a:lnTo>
                <a:cubicBezTo>
                  <a:pt x="4632156" y="2754033"/>
                  <a:pt x="4631300" y="2752662"/>
                  <a:pt x="4630876" y="2751980"/>
                </a:cubicBezTo>
                <a:cubicBezTo>
                  <a:pt x="4630228" y="2750958"/>
                  <a:pt x="4628989" y="2749802"/>
                  <a:pt x="4628989" y="2749802"/>
                </a:cubicBezTo>
                <a:cubicBezTo>
                  <a:pt x="4629987" y="2748647"/>
                  <a:pt x="4631117" y="2747226"/>
                  <a:pt x="4631849" y="2746237"/>
                </a:cubicBezTo>
                <a:close/>
                <a:moveTo>
                  <a:pt x="4717457" y="2743371"/>
                </a:moveTo>
                <a:lnTo>
                  <a:pt x="4717461" y="2743377"/>
                </a:lnTo>
                <a:lnTo>
                  <a:pt x="4717453" y="2743377"/>
                </a:lnTo>
                <a:close/>
                <a:moveTo>
                  <a:pt x="4640854" y="2743370"/>
                </a:moveTo>
                <a:lnTo>
                  <a:pt x="4640859" y="2743377"/>
                </a:lnTo>
                <a:lnTo>
                  <a:pt x="4640850" y="2743377"/>
                </a:lnTo>
                <a:close/>
                <a:moveTo>
                  <a:pt x="4722398" y="2740784"/>
                </a:moveTo>
                <a:cubicBezTo>
                  <a:pt x="4723246" y="2742031"/>
                  <a:pt x="4724152" y="2743178"/>
                  <a:pt x="4724958" y="2744250"/>
                </a:cubicBezTo>
                <a:cubicBezTo>
                  <a:pt x="4724958" y="2744250"/>
                  <a:pt x="4723795" y="2745405"/>
                  <a:pt x="4722939" y="2746835"/>
                </a:cubicBezTo>
                <a:cubicBezTo>
                  <a:pt x="4722781" y="2747093"/>
                  <a:pt x="4721717" y="2748664"/>
                  <a:pt x="4721517" y="2749013"/>
                </a:cubicBezTo>
                <a:cubicBezTo>
                  <a:pt x="4720703" y="2747957"/>
                  <a:pt x="4719921" y="2746893"/>
                  <a:pt x="4719165" y="2745829"/>
                </a:cubicBezTo>
                <a:cubicBezTo>
                  <a:pt x="4719871" y="2744441"/>
                  <a:pt x="4721542" y="2741973"/>
                  <a:pt x="4722398" y="2740784"/>
                </a:cubicBezTo>
                <a:close/>
                <a:moveTo>
                  <a:pt x="4635921" y="2740784"/>
                </a:moveTo>
                <a:cubicBezTo>
                  <a:pt x="4636778" y="2741973"/>
                  <a:pt x="4638440" y="2744441"/>
                  <a:pt x="4639155" y="2745829"/>
                </a:cubicBezTo>
                <a:cubicBezTo>
                  <a:pt x="4638407" y="2746893"/>
                  <a:pt x="4637617" y="2747957"/>
                  <a:pt x="4636803" y="2749013"/>
                </a:cubicBezTo>
                <a:cubicBezTo>
                  <a:pt x="4636603" y="2748664"/>
                  <a:pt x="4635539" y="2747093"/>
                  <a:pt x="4635381" y="2746835"/>
                </a:cubicBezTo>
                <a:cubicBezTo>
                  <a:pt x="4634517" y="2745397"/>
                  <a:pt x="4633361" y="2744250"/>
                  <a:pt x="4633361" y="2744250"/>
                </a:cubicBezTo>
                <a:cubicBezTo>
                  <a:pt x="4634168" y="2743178"/>
                  <a:pt x="4635074" y="2742031"/>
                  <a:pt x="4635921" y="2740784"/>
                </a:cubicBezTo>
                <a:close/>
                <a:moveTo>
                  <a:pt x="4753186" y="2735465"/>
                </a:moveTo>
                <a:lnTo>
                  <a:pt x="4756668" y="2740884"/>
                </a:lnTo>
                <a:lnTo>
                  <a:pt x="4751598" y="2741274"/>
                </a:lnTo>
                <a:cubicBezTo>
                  <a:pt x="4750542" y="2739687"/>
                  <a:pt x="4749287" y="2737492"/>
                  <a:pt x="4748589" y="2735789"/>
                </a:cubicBezTo>
                <a:close/>
                <a:moveTo>
                  <a:pt x="4605143" y="2735465"/>
                </a:moveTo>
                <a:lnTo>
                  <a:pt x="4609739" y="2735789"/>
                </a:lnTo>
                <a:cubicBezTo>
                  <a:pt x="4609041" y="2737492"/>
                  <a:pt x="4607786" y="2739687"/>
                  <a:pt x="4606730" y="2741274"/>
                </a:cubicBezTo>
                <a:lnTo>
                  <a:pt x="4601660" y="2740884"/>
                </a:lnTo>
                <a:close/>
                <a:moveTo>
                  <a:pt x="4753186" y="2735464"/>
                </a:moveTo>
                <a:lnTo>
                  <a:pt x="4753194" y="2735464"/>
                </a:lnTo>
                <a:lnTo>
                  <a:pt x="4753186" y="2735465"/>
                </a:lnTo>
                <a:close/>
                <a:moveTo>
                  <a:pt x="4605134" y="2735464"/>
                </a:moveTo>
                <a:lnTo>
                  <a:pt x="4605143" y="2735464"/>
                </a:lnTo>
                <a:lnTo>
                  <a:pt x="4605143" y="2735465"/>
                </a:lnTo>
                <a:close/>
                <a:moveTo>
                  <a:pt x="4718591" y="2734700"/>
                </a:moveTo>
                <a:cubicBezTo>
                  <a:pt x="4719348" y="2736030"/>
                  <a:pt x="4720129" y="2737202"/>
                  <a:pt x="4721035" y="2738606"/>
                </a:cubicBezTo>
                <a:cubicBezTo>
                  <a:pt x="4721035" y="2738606"/>
                  <a:pt x="4719722" y="2739936"/>
                  <a:pt x="4718941" y="2741125"/>
                </a:cubicBezTo>
                <a:lnTo>
                  <a:pt x="4717457" y="2743371"/>
                </a:lnTo>
                <a:lnTo>
                  <a:pt x="4715358" y="2739953"/>
                </a:lnTo>
                <a:cubicBezTo>
                  <a:pt x="4716065" y="2738498"/>
                  <a:pt x="4717744" y="2735888"/>
                  <a:pt x="4718591" y="2734700"/>
                </a:cubicBezTo>
                <a:close/>
                <a:moveTo>
                  <a:pt x="4639720" y="2734700"/>
                </a:moveTo>
                <a:cubicBezTo>
                  <a:pt x="4640576" y="2735888"/>
                  <a:pt x="4642247" y="2738498"/>
                  <a:pt x="4642953" y="2739953"/>
                </a:cubicBezTo>
                <a:lnTo>
                  <a:pt x="4640854" y="2743370"/>
                </a:lnTo>
                <a:lnTo>
                  <a:pt x="4639371" y="2741125"/>
                </a:lnTo>
                <a:cubicBezTo>
                  <a:pt x="4638590" y="2739936"/>
                  <a:pt x="4637276" y="2738606"/>
                  <a:pt x="4637276" y="2738606"/>
                </a:cubicBezTo>
                <a:cubicBezTo>
                  <a:pt x="4638182" y="2737202"/>
                  <a:pt x="4638964" y="2736030"/>
                  <a:pt x="4639720" y="2734700"/>
                </a:cubicBezTo>
                <a:close/>
                <a:moveTo>
                  <a:pt x="4749969" y="2728790"/>
                </a:moveTo>
                <a:lnTo>
                  <a:pt x="4749977" y="2728790"/>
                </a:lnTo>
                <a:cubicBezTo>
                  <a:pt x="4750542" y="2730095"/>
                  <a:pt x="4751365" y="2731741"/>
                  <a:pt x="4752288" y="2733503"/>
                </a:cubicBezTo>
                <a:lnTo>
                  <a:pt x="4747907" y="2733794"/>
                </a:lnTo>
                <a:cubicBezTo>
                  <a:pt x="4747459" y="2732655"/>
                  <a:pt x="4746694" y="2730527"/>
                  <a:pt x="4746228" y="2728865"/>
                </a:cubicBezTo>
                <a:close/>
                <a:moveTo>
                  <a:pt x="4608334" y="2728790"/>
                </a:moveTo>
                <a:lnTo>
                  <a:pt x="4612075" y="2728865"/>
                </a:lnTo>
                <a:lnTo>
                  <a:pt x="4612083" y="2728865"/>
                </a:lnTo>
                <a:cubicBezTo>
                  <a:pt x="4611618" y="2730527"/>
                  <a:pt x="4610853" y="2732655"/>
                  <a:pt x="4610404" y="2733794"/>
                </a:cubicBezTo>
                <a:lnTo>
                  <a:pt x="4606024" y="2733503"/>
                </a:lnTo>
                <a:cubicBezTo>
                  <a:pt x="4606946" y="2731741"/>
                  <a:pt x="4607777" y="2730095"/>
                  <a:pt x="4608334" y="2728790"/>
                </a:cubicBezTo>
                <a:close/>
                <a:moveTo>
                  <a:pt x="4747467" y="2721617"/>
                </a:moveTo>
                <a:cubicBezTo>
                  <a:pt x="4747866" y="2723287"/>
                  <a:pt x="4748331" y="2724842"/>
                  <a:pt x="4749104" y="2726687"/>
                </a:cubicBezTo>
                <a:lnTo>
                  <a:pt x="4745738" y="2726621"/>
                </a:lnTo>
                <a:cubicBezTo>
                  <a:pt x="4745322" y="2725257"/>
                  <a:pt x="4744882" y="2723645"/>
                  <a:pt x="4744674" y="2721791"/>
                </a:cubicBezTo>
                <a:close/>
                <a:moveTo>
                  <a:pt x="4610853" y="2721617"/>
                </a:moveTo>
                <a:lnTo>
                  <a:pt x="4613646" y="2721791"/>
                </a:lnTo>
                <a:cubicBezTo>
                  <a:pt x="4613438" y="2723645"/>
                  <a:pt x="4613006" y="2725257"/>
                  <a:pt x="4612582" y="2726621"/>
                </a:cubicBezTo>
                <a:lnTo>
                  <a:pt x="4609215" y="2726687"/>
                </a:lnTo>
                <a:cubicBezTo>
                  <a:pt x="4609988" y="2724842"/>
                  <a:pt x="4610454" y="2723287"/>
                  <a:pt x="4610853" y="2721617"/>
                </a:cubicBezTo>
                <a:close/>
                <a:moveTo>
                  <a:pt x="4697089" y="2680398"/>
                </a:moveTo>
                <a:cubicBezTo>
                  <a:pt x="4699233" y="2681271"/>
                  <a:pt x="4703214" y="2681520"/>
                  <a:pt x="4706232" y="2681296"/>
                </a:cubicBezTo>
                <a:cubicBezTo>
                  <a:pt x="4706415" y="2681279"/>
                  <a:pt x="4706564" y="2681429"/>
                  <a:pt x="4706564" y="2681612"/>
                </a:cubicBezTo>
                <a:cubicBezTo>
                  <a:pt x="4706564" y="2685194"/>
                  <a:pt x="4706473" y="2688211"/>
                  <a:pt x="4706789" y="2691993"/>
                </a:cubicBezTo>
                <a:cubicBezTo>
                  <a:pt x="4706872" y="2692991"/>
                  <a:pt x="4706265" y="2693938"/>
                  <a:pt x="4705309" y="2694237"/>
                </a:cubicBezTo>
                <a:cubicBezTo>
                  <a:pt x="4702142" y="2695243"/>
                  <a:pt x="4698975" y="2695916"/>
                  <a:pt x="4697936" y="2696133"/>
                </a:cubicBezTo>
                <a:cubicBezTo>
                  <a:pt x="4697745" y="2696174"/>
                  <a:pt x="4697562" y="2696033"/>
                  <a:pt x="4697537" y="2695842"/>
                </a:cubicBezTo>
                <a:cubicBezTo>
                  <a:pt x="4696981" y="2690314"/>
                  <a:pt x="4697039" y="2684288"/>
                  <a:pt x="4697089" y="2680398"/>
                </a:cubicBezTo>
                <a:close/>
                <a:moveTo>
                  <a:pt x="4661231" y="2680390"/>
                </a:moveTo>
                <a:cubicBezTo>
                  <a:pt x="4661281" y="2684280"/>
                  <a:pt x="4661339" y="2690306"/>
                  <a:pt x="4660782" y="2695833"/>
                </a:cubicBezTo>
                <a:cubicBezTo>
                  <a:pt x="4660766" y="2696033"/>
                  <a:pt x="4660583" y="2696166"/>
                  <a:pt x="4660383" y="2696124"/>
                </a:cubicBezTo>
                <a:cubicBezTo>
                  <a:pt x="4659336" y="2695908"/>
                  <a:pt x="4656178" y="2695235"/>
                  <a:pt x="4653011" y="2694229"/>
                </a:cubicBezTo>
                <a:cubicBezTo>
                  <a:pt x="4652055" y="2693930"/>
                  <a:pt x="4651440" y="2692982"/>
                  <a:pt x="4651531" y="2691985"/>
                </a:cubicBezTo>
                <a:cubicBezTo>
                  <a:pt x="4651855" y="2688203"/>
                  <a:pt x="4651764" y="2685186"/>
                  <a:pt x="4651756" y="2681603"/>
                </a:cubicBezTo>
                <a:cubicBezTo>
                  <a:pt x="4651756" y="2681421"/>
                  <a:pt x="4651905" y="2681271"/>
                  <a:pt x="4652088" y="2681288"/>
                </a:cubicBezTo>
                <a:cubicBezTo>
                  <a:pt x="4655105" y="2681504"/>
                  <a:pt x="4659087" y="2681254"/>
                  <a:pt x="4661231" y="2680390"/>
                </a:cubicBezTo>
                <a:close/>
                <a:moveTo>
                  <a:pt x="4749362" y="2667540"/>
                </a:moveTo>
                <a:cubicBezTo>
                  <a:pt x="4749778" y="2667382"/>
                  <a:pt x="4750235" y="2667606"/>
                  <a:pt x="4750609" y="2667847"/>
                </a:cubicBezTo>
                <a:cubicBezTo>
                  <a:pt x="4752462" y="2669061"/>
                  <a:pt x="4753900" y="2670898"/>
                  <a:pt x="4754665" y="2672976"/>
                </a:cubicBezTo>
                <a:cubicBezTo>
                  <a:pt x="4755463" y="2675145"/>
                  <a:pt x="4755895" y="2677423"/>
                  <a:pt x="4755164" y="2679683"/>
                </a:cubicBezTo>
                <a:cubicBezTo>
                  <a:pt x="4755031" y="2680107"/>
                  <a:pt x="4754815" y="2680556"/>
                  <a:pt x="4754407" y="2680722"/>
                </a:cubicBezTo>
                <a:cubicBezTo>
                  <a:pt x="4753967" y="2680897"/>
                  <a:pt x="4753476" y="2680673"/>
                  <a:pt x="4753069" y="2680423"/>
                </a:cubicBezTo>
                <a:cubicBezTo>
                  <a:pt x="4751274" y="2679318"/>
                  <a:pt x="4750293" y="2677622"/>
                  <a:pt x="4748872" y="2676151"/>
                </a:cubicBezTo>
                <a:lnTo>
                  <a:pt x="4748880" y="2676143"/>
                </a:lnTo>
                <a:cubicBezTo>
                  <a:pt x="4747924" y="2675145"/>
                  <a:pt x="4746960" y="2674148"/>
                  <a:pt x="4746004" y="2673159"/>
                </a:cubicBezTo>
                <a:cubicBezTo>
                  <a:pt x="4745630" y="2672751"/>
                  <a:pt x="4745638" y="2672236"/>
                  <a:pt x="4745813" y="2671754"/>
                </a:cubicBezTo>
                <a:cubicBezTo>
                  <a:pt x="4745929" y="2671421"/>
                  <a:pt x="4746129" y="2671106"/>
                  <a:pt x="4746328" y="2670856"/>
                </a:cubicBezTo>
                <a:cubicBezTo>
                  <a:pt x="4747118" y="2669884"/>
                  <a:pt x="4747982" y="2668953"/>
                  <a:pt x="4748805" y="2668005"/>
                </a:cubicBezTo>
                <a:cubicBezTo>
                  <a:pt x="4748963" y="2667822"/>
                  <a:pt x="4749138" y="2667623"/>
                  <a:pt x="4749362" y="2667540"/>
                </a:cubicBezTo>
                <a:close/>
                <a:moveTo>
                  <a:pt x="4608949" y="2667531"/>
                </a:moveTo>
                <a:cubicBezTo>
                  <a:pt x="4609182" y="2667623"/>
                  <a:pt x="4609348" y="2667814"/>
                  <a:pt x="4609506" y="2667997"/>
                </a:cubicBezTo>
                <a:cubicBezTo>
                  <a:pt x="4610329" y="2668944"/>
                  <a:pt x="4611185" y="2669875"/>
                  <a:pt x="4611983" y="2670848"/>
                </a:cubicBezTo>
                <a:cubicBezTo>
                  <a:pt x="4612183" y="2671097"/>
                  <a:pt x="4612382" y="2671413"/>
                  <a:pt x="4612499" y="2671746"/>
                </a:cubicBezTo>
                <a:cubicBezTo>
                  <a:pt x="4612673" y="2672228"/>
                  <a:pt x="4612673" y="2672743"/>
                  <a:pt x="4612307" y="2673150"/>
                </a:cubicBezTo>
                <a:cubicBezTo>
                  <a:pt x="4611352" y="2674148"/>
                  <a:pt x="4610387" y="2675145"/>
                  <a:pt x="4609431" y="2676134"/>
                </a:cubicBezTo>
                <a:cubicBezTo>
                  <a:pt x="4608018" y="2677605"/>
                  <a:pt x="4607029" y="2679301"/>
                  <a:pt x="4605234" y="2680407"/>
                </a:cubicBezTo>
                <a:lnTo>
                  <a:pt x="4605242" y="2680415"/>
                </a:lnTo>
                <a:cubicBezTo>
                  <a:pt x="4604835" y="2680664"/>
                  <a:pt x="4604345" y="2680889"/>
                  <a:pt x="4603904" y="2680714"/>
                </a:cubicBezTo>
                <a:cubicBezTo>
                  <a:pt x="4603489" y="2680548"/>
                  <a:pt x="4603281" y="2680099"/>
                  <a:pt x="4603148" y="2679675"/>
                </a:cubicBezTo>
                <a:cubicBezTo>
                  <a:pt x="4602416" y="2677414"/>
                  <a:pt x="4602857" y="2675137"/>
                  <a:pt x="4603646" y="2672967"/>
                </a:cubicBezTo>
                <a:cubicBezTo>
                  <a:pt x="4604411" y="2670889"/>
                  <a:pt x="4605841" y="2669053"/>
                  <a:pt x="4607703" y="2667839"/>
                </a:cubicBezTo>
                <a:cubicBezTo>
                  <a:pt x="4608077" y="2667598"/>
                  <a:pt x="4608534" y="2667365"/>
                  <a:pt x="4608949" y="2667531"/>
                </a:cubicBezTo>
                <a:close/>
                <a:moveTo>
                  <a:pt x="4699674" y="2661904"/>
                </a:moveTo>
                <a:cubicBezTo>
                  <a:pt x="4702807" y="2662528"/>
                  <a:pt x="4705026" y="2663068"/>
                  <a:pt x="4708243" y="2662777"/>
                </a:cubicBezTo>
                <a:cubicBezTo>
                  <a:pt x="4708426" y="2662760"/>
                  <a:pt x="4708576" y="2662918"/>
                  <a:pt x="4708534" y="2663101"/>
                </a:cubicBezTo>
                <a:cubicBezTo>
                  <a:pt x="4708276" y="2664273"/>
                  <a:pt x="4707886" y="2667739"/>
                  <a:pt x="4707520" y="2670224"/>
                </a:cubicBezTo>
                <a:cubicBezTo>
                  <a:pt x="4707221" y="2672269"/>
                  <a:pt x="4706922" y="2675735"/>
                  <a:pt x="4706772" y="2677522"/>
                </a:cubicBezTo>
                <a:lnTo>
                  <a:pt x="4706780" y="2677522"/>
                </a:lnTo>
                <a:cubicBezTo>
                  <a:pt x="4706730" y="2678079"/>
                  <a:pt x="4706273" y="2678503"/>
                  <a:pt x="4705716" y="2678528"/>
                </a:cubicBezTo>
                <a:cubicBezTo>
                  <a:pt x="4702325" y="2678694"/>
                  <a:pt x="4699499" y="2678196"/>
                  <a:pt x="4697288" y="2677664"/>
                </a:cubicBezTo>
                <a:cubicBezTo>
                  <a:pt x="4697646" y="2672369"/>
                  <a:pt x="4698759" y="2666027"/>
                  <a:pt x="4699674" y="2661904"/>
                </a:cubicBezTo>
                <a:close/>
                <a:moveTo>
                  <a:pt x="4658638" y="2661904"/>
                </a:moveTo>
                <a:cubicBezTo>
                  <a:pt x="4659552" y="2666027"/>
                  <a:pt x="4660666" y="2672369"/>
                  <a:pt x="4661023" y="2677664"/>
                </a:cubicBezTo>
                <a:cubicBezTo>
                  <a:pt x="4658812" y="2678204"/>
                  <a:pt x="4655978" y="2678703"/>
                  <a:pt x="4652595" y="2678528"/>
                </a:cubicBezTo>
                <a:cubicBezTo>
                  <a:pt x="4652038" y="2678503"/>
                  <a:pt x="4651581" y="2678079"/>
                  <a:pt x="4651531" y="2677522"/>
                </a:cubicBezTo>
                <a:cubicBezTo>
                  <a:pt x="4651382" y="2675744"/>
                  <a:pt x="4651082" y="2672269"/>
                  <a:pt x="4650783" y="2670224"/>
                </a:cubicBezTo>
                <a:cubicBezTo>
                  <a:pt x="4650417" y="2667731"/>
                  <a:pt x="4650027" y="2664265"/>
                  <a:pt x="4649769" y="2663101"/>
                </a:cubicBezTo>
                <a:lnTo>
                  <a:pt x="4649777" y="2663101"/>
                </a:lnTo>
                <a:cubicBezTo>
                  <a:pt x="4649736" y="2662927"/>
                  <a:pt x="4649885" y="2662760"/>
                  <a:pt x="4650068" y="2662777"/>
                </a:cubicBezTo>
                <a:cubicBezTo>
                  <a:pt x="4653285" y="2663060"/>
                  <a:pt x="4655504" y="2662519"/>
                  <a:pt x="4658638" y="2661904"/>
                </a:cubicBezTo>
                <a:close/>
                <a:moveTo>
                  <a:pt x="4715516" y="2643277"/>
                </a:moveTo>
                <a:cubicBezTo>
                  <a:pt x="4715699" y="2643236"/>
                  <a:pt x="4715857" y="2643419"/>
                  <a:pt x="4715774" y="2643593"/>
                </a:cubicBezTo>
                <a:cubicBezTo>
                  <a:pt x="4714677" y="2645896"/>
                  <a:pt x="4712407" y="2651647"/>
                  <a:pt x="4711119" y="2655587"/>
                </a:cubicBezTo>
                <a:cubicBezTo>
                  <a:pt x="4709897" y="2659311"/>
                  <a:pt x="4710055" y="2660342"/>
                  <a:pt x="4707886" y="2660358"/>
                </a:cubicBezTo>
                <a:cubicBezTo>
                  <a:pt x="4705292" y="2660383"/>
                  <a:pt x="4700571" y="2659353"/>
                  <a:pt x="4700571" y="2659353"/>
                </a:cubicBezTo>
                <a:lnTo>
                  <a:pt x="4700580" y="2659353"/>
                </a:lnTo>
                <a:cubicBezTo>
                  <a:pt x="4700580" y="2659353"/>
                  <a:pt x="4702541" y="2652495"/>
                  <a:pt x="4703663" y="2649827"/>
                </a:cubicBezTo>
                <a:cubicBezTo>
                  <a:pt x="4704436" y="2647982"/>
                  <a:pt x="4705326" y="2645946"/>
                  <a:pt x="4705891" y="2644657"/>
                </a:cubicBezTo>
                <a:cubicBezTo>
                  <a:pt x="4706223" y="2643909"/>
                  <a:pt x="4707013" y="2643485"/>
                  <a:pt x="4707819" y="2643610"/>
                </a:cubicBezTo>
                <a:cubicBezTo>
                  <a:pt x="4710654" y="2644050"/>
                  <a:pt x="4712906" y="2643834"/>
                  <a:pt x="4715516" y="2643277"/>
                </a:cubicBezTo>
                <a:close/>
                <a:moveTo>
                  <a:pt x="4642787" y="2643277"/>
                </a:moveTo>
                <a:lnTo>
                  <a:pt x="4642795" y="2643277"/>
                </a:lnTo>
                <a:cubicBezTo>
                  <a:pt x="4645405" y="2643834"/>
                  <a:pt x="4647658" y="2644042"/>
                  <a:pt x="4650492" y="2643610"/>
                </a:cubicBezTo>
                <a:cubicBezTo>
                  <a:pt x="4651298" y="2643485"/>
                  <a:pt x="4652096" y="2643909"/>
                  <a:pt x="4652421" y="2644657"/>
                </a:cubicBezTo>
                <a:cubicBezTo>
                  <a:pt x="4652986" y="2645946"/>
                  <a:pt x="4653875" y="2647982"/>
                  <a:pt x="4654648" y="2649827"/>
                </a:cubicBezTo>
                <a:cubicBezTo>
                  <a:pt x="4655770" y="2652495"/>
                  <a:pt x="4657732" y="2659353"/>
                  <a:pt x="4657732" y="2659353"/>
                </a:cubicBezTo>
                <a:cubicBezTo>
                  <a:pt x="4657732" y="2659353"/>
                  <a:pt x="4653011" y="2660383"/>
                  <a:pt x="4650417" y="2660358"/>
                </a:cubicBezTo>
                <a:cubicBezTo>
                  <a:pt x="4648248" y="2660342"/>
                  <a:pt x="4648406" y="2659303"/>
                  <a:pt x="4647184" y="2655587"/>
                </a:cubicBezTo>
                <a:cubicBezTo>
                  <a:pt x="4645896" y="2651647"/>
                  <a:pt x="4643627" y="2645904"/>
                  <a:pt x="4642529" y="2643593"/>
                </a:cubicBezTo>
                <a:cubicBezTo>
                  <a:pt x="4642446" y="2643419"/>
                  <a:pt x="4642604" y="2643236"/>
                  <a:pt x="4642787" y="2643277"/>
                </a:cubicBezTo>
                <a:close/>
                <a:moveTo>
                  <a:pt x="4757134" y="2612823"/>
                </a:moveTo>
                <a:cubicBezTo>
                  <a:pt x="4758373" y="2612823"/>
                  <a:pt x="4759370" y="2613821"/>
                  <a:pt x="4759370" y="2615059"/>
                </a:cubicBezTo>
                <a:cubicBezTo>
                  <a:pt x="4759370" y="2616298"/>
                  <a:pt x="4758373" y="2617295"/>
                  <a:pt x="4757134" y="2617295"/>
                </a:cubicBezTo>
                <a:cubicBezTo>
                  <a:pt x="4755896" y="2617295"/>
                  <a:pt x="4754898" y="2616298"/>
                  <a:pt x="4754898" y="2615059"/>
                </a:cubicBezTo>
                <a:cubicBezTo>
                  <a:pt x="4754898" y="2613821"/>
                  <a:pt x="4755896" y="2612823"/>
                  <a:pt x="4757134" y="2612823"/>
                </a:cubicBezTo>
                <a:close/>
                <a:moveTo>
                  <a:pt x="4601186" y="2612823"/>
                </a:moveTo>
                <a:cubicBezTo>
                  <a:pt x="4602425" y="2612823"/>
                  <a:pt x="4603422" y="2613821"/>
                  <a:pt x="4603422" y="2615059"/>
                </a:cubicBezTo>
                <a:cubicBezTo>
                  <a:pt x="4603422" y="2616298"/>
                  <a:pt x="4602425" y="2617295"/>
                  <a:pt x="4601186" y="2617295"/>
                </a:cubicBezTo>
                <a:cubicBezTo>
                  <a:pt x="4599948" y="2617295"/>
                  <a:pt x="4598950" y="2616298"/>
                  <a:pt x="4598950" y="2615059"/>
                </a:cubicBezTo>
                <a:cubicBezTo>
                  <a:pt x="4598950" y="2613821"/>
                  <a:pt x="4599948" y="2612823"/>
                  <a:pt x="4601186" y="2612823"/>
                </a:cubicBezTo>
                <a:close/>
                <a:moveTo>
                  <a:pt x="4757134" y="2610895"/>
                </a:moveTo>
                <a:cubicBezTo>
                  <a:pt x="4754832" y="2610895"/>
                  <a:pt x="4752970" y="2612757"/>
                  <a:pt x="4752970" y="2615059"/>
                </a:cubicBezTo>
                <a:cubicBezTo>
                  <a:pt x="4752970" y="2617362"/>
                  <a:pt x="4754832" y="2619224"/>
                  <a:pt x="4757134" y="2619224"/>
                </a:cubicBezTo>
                <a:cubicBezTo>
                  <a:pt x="4759437" y="2619224"/>
                  <a:pt x="4761299" y="2617362"/>
                  <a:pt x="4761299" y="2615059"/>
                </a:cubicBezTo>
                <a:cubicBezTo>
                  <a:pt x="4761299" y="2612757"/>
                  <a:pt x="4759437" y="2610895"/>
                  <a:pt x="4757134" y="2610895"/>
                </a:cubicBezTo>
                <a:close/>
                <a:moveTo>
                  <a:pt x="4601186" y="2610895"/>
                </a:moveTo>
                <a:cubicBezTo>
                  <a:pt x="4598884" y="2610895"/>
                  <a:pt x="4597022" y="2612757"/>
                  <a:pt x="4597022" y="2615059"/>
                </a:cubicBezTo>
                <a:cubicBezTo>
                  <a:pt x="4597022" y="2617362"/>
                  <a:pt x="4598884" y="2619224"/>
                  <a:pt x="4601186" y="2619224"/>
                </a:cubicBezTo>
                <a:cubicBezTo>
                  <a:pt x="4603489" y="2619224"/>
                  <a:pt x="4605351" y="2617362"/>
                  <a:pt x="4605351" y="2615059"/>
                </a:cubicBezTo>
                <a:cubicBezTo>
                  <a:pt x="4605351" y="2612757"/>
                  <a:pt x="4603489" y="2610895"/>
                  <a:pt x="4601186" y="2610895"/>
                </a:cubicBezTo>
                <a:close/>
                <a:moveTo>
                  <a:pt x="4594869" y="2603738"/>
                </a:moveTo>
                <a:cubicBezTo>
                  <a:pt x="4613895" y="2606846"/>
                  <a:pt x="4641333" y="2626978"/>
                  <a:pt x="4648913" y="2670249"/>
                </a:cubicBezTo>
                <a:cubicBezTo>
                  <a:pt x="4653227" y="2708817"/>
                  <a:pt x="4641823" y="2736030"/>
                  <a:pt x="4619813" y="2756651"/>
                </a:cubicBezTo>
                <a:lnTo>
                  <a:pt x="4619821" y="2756635"/>
                </a:lnTo>
                <a:cubicBezTo>
                  <a:pt x="4619821" y="2756635"/>
                  <a:pt x="4614751" y="2761215"/>
                  <a:pt x="4610728" y="2764730"/>
                </a:cubicBezTo>
                <a:cubicBezTo>
                  <a:pt x="4606705" y="2768246"/>
                  <a:pt x="4607478" y="2772128"/>
                  <a:pt x="4609465" y="2774622"/>
                </a:cubicBezTo>
                <a:cubicBezTo>
                  <a:pt x="4611734" y="2777473"/>
                  <a:pt x="4616106" y="2780315"/>
                  <a:pt x="4616106" y="2780315"/>
                </a:cubicBezTo>
                <a:cubicBezTo>
                  <a:pt x="4616106" y="2780315"/>
                  <a:pt x="4609249" y="2784654"/>
                  <a:pt x="4600970" y="2781886"/>
                </a:cubicBezTo>
                <a:cubicBezTo>
                  <a:pt x="4590090" y="2778237"/>
                  <a:pt x="4592816" y="2768205"/>
                  <a:pt x="4592816" y="2768205"/>
                </a:cubicBezTo>
                <a:cubicBezTo>
                  <a:pt x="4592816" y="2768205"/>
                  <a:pt x="4587388" y="2770540"/>
                  <a:pt x="4580988" y="2766019"/>
                </a:cubicBezTo>
                <a:cubicBezTo>
                  <a:pt x="4575178" y="2761913"/>
                  <a:pt x="4574081" y="2754657"/>
                  <a:pt x="4575511" y="2746760"/>
                </a:cubicBezTo>
                <a:cubicBezTo>
                  <a:pt x="4575511" y="2746760"/>
                  <a:pt x="4583947" y="2755513"/>
                  <a:pt x="4593747" y="2755413"/>
                </a:cubicBezTo>
                <a:cubicBezTo>
                  <a:pt x="4599416" y="2755355"/>
                  <a:pt x="4602774" y="2752911"/>
                  <a:pt x="4606531" y="2746370"/>
                </a:cubicBezTo>
                <a:cubicBezTo>
                  <a:pt x="4610861" y="2738839"/>
                  <a:pt x="4618882" y="2721359"/>
                  <a:pt x="4616505" y="2701469"/>
                </a:cubicBezTo>
                <a:cubicBezTo>
                  <a:pt x="4614834" y="2687463"/>
                  <a:pt x="4611094" y="2679218"/>
                  <a:pt x="4610479" y="2677680"/>
                </a:cubicBezTo>
                <a:cubicBezTo>
                  <a:pt x="4610396" y="2677481"/>
                  <a:pt x="4610446" y="2677265"/>
                  <a:pt x="4610595" y="2677115"/>
                </a:cubicBezTo>
                <a:cubicBezTo>
                  <a:pt x="4610919" y="2676791"/>
                  <a:pt x="4611601" y="2676109"/>
                  <a:pt x="4612864" y="2674813"/>
                </a:cubicBezTo>
                <a:cubicBezTo>
                  <a:pt x="4613928" y="2673724"/>
                  <a:pt x="4614951" y="2672294"/>
                  <a:pt x="4614053" y="2670898"/>
                </a:cubicBezTo>
                <a:cubicBezTo>
                  <a:pt x="4613637" y="2670249"/>
                  <a:pt x="4613155" y="2669693"/>
                  <a:pt x="4612806" y="2669368"/>
                </a:cubicBezTo>
                <a:cubicBezTo>
                  <a:pt x="4612374" y="2668961"/>
                  <a:pt x="4610354" y="2666650"/>
                  <a:pt x="4610005" y="2666351"/>
                </a:cubicBezTo>
                <a:cubicBezTo>
                  <a:pt x="4608542" y="2664672"/>
                  <a:pt x="4606813" y="2667182"/>
                  <a:pt x="4605749" y="2664963"/>
                </a:cubicBezTo>
                <a:cubicBezTo>
                  <a:pt x="4604793" y="2662885"/>
                  <a:pt x="4598693" y="2648181"/>
                  <a:pt x="4597038" y="2644208"/>
                </a:cubicBezTo>
                <a:cubicBezTo>
                  <a:pt x="4596905" y="2643892"/>
                  <a:pt x="4597230" y="2643593"/>
                  <a:pt x="4597537" y="2643735"/>
                </a:cubicBezTo>
                <a:cubicBezTo>
                  <a:pt x="4602001" y="2645754"/>
                  <a:pt x="4610429" y="2643269"/>
                  <a:pt x="4614036" y="2640003"/>
                </a:cubicBezTo>
                <a:cubicBezTo>
                  <a:pt x="4618209" y="2636212"/>
                  <a:pt x="4619373" y="2632098"/>
                  <a:pt x="4619938" y="2628258"/>
                </a:cubicBezTo>
                <a:lnTo>
                  <a:pt x="4619023" y="2628067"/>
                </a:lnTo>
                <a:cubicBezTo>
                  <a:pt x="4616671" y="2633976"/>
                  <a:pt x="4613837" y="2637401"/>
                  <a:pt x="4611044" y="2639321"/>
                </a:cubicBezTo>
                <a:cubicBezTo>
                  <a:pt x="4606306" y="2642430"/>
                  <a:pt x="4600438" y="2641632"/>
                  <a:pt x="4597662" y="2640900"/>
                </a:cubicBezTo>
                <a:cubicBezTo>
                  <a:pt x="4592999" y="2639670"/>
                  <a:pt x="4590846" y="2636778"/>
                  <a:pt x="4589450" y="2634982"/>
                </a:cubicBezTo>
                <a:cubicBezTo>
                  <a:pt x="4586117" y="2630677"/>
                  <a:pt x="4583000" y="2623869"/>
                  <a:pt x="4581869" y="2617053"/>
                </a:cubicBezTo>
                <a:lnTo>
                  <a:pt x="4582991" y="2616297"/>
                </a:lnTo>
                <a:cubicBezTo>
                  <a:pt x="4584504" y="2618641"/>
                  <a:pt x="4586881" y="2620461"/>
                  <a:pt x="4589857" y="2621259"/>
                </a:cubicBezTo>
                <a:lnTo>
                  <a:pt x="4590497" y="2620278"/>
                </a:lnTo>
                <a:cubicBezTo>
                  <a:pt x="4583133" y="2615798"/>
                  <a:pt x="4581204" y="2609747"/>
                  <a:pt x="4580623" y="2605010"/>
                </a:cubicBezTo>
                <a:cubicBezTo>
                  <a:pt x="4580573" y="2604627"/>
                  <a:pt x="4580814" y="2604261"/>
                  <a:pt x="4581188" y="2604162"/>
                </a:cubicBezTo>
                <a:cubicBezTo>
                  <a:pt x="4585934" y="2602807"/>
                  <a:pt x="4589658" y="2602890"/>
                  <a:pt x="4594869" y="2603738"/>
                </a:cubicBezTo>
                <a:close/>
                <a:moveTo>
                  <a:pt x="4763434" y="2603705"/>
                </a:moveTo>
                <a:cubicBezTo>
                  <a:pt x="4768646" y="2602857"/>
                  <a:pt x="4772369" y="2602774"/>
                  <a:pt x="4777115" y="2604128"/>
                </a:cubicBezTo>
                <a:cubicBezTo>
                  <a:pt x="4777481" y="2604237"/>
                  <a:pt x="4777722" y="2604602"/>
                  <a:pt x="4777681" y="2604976"/>
                </a:cubicBezTo>
                <a:cubicBezTo>
                  <a:pt x="4777090" y="2609722"/>
                  <a:pt x="4775170" y="2615773"/>
                  <a:pt x="4767806" y="2620245"/>
                </a:cubicBezTo>
                <a:lnTo>
                  <a:pt x="4768446" y="2621226"/>
                </a:lnTo>
                <a:cubicBezTo>
                  <a:pt x="4771422" y="2620428"/>
                  <a:pt x="4773799" y="2618608"/>
                  <a:pt x="4775312" y="2616264"/>
                </a:cubicBezTo>
                <a:lnTo>
                  <a:pt x="4776434" y="2617020"/>
                </a:lnTo>
                <a:cubicBezTo>
                  <a:pt x="4775303" y="2623844"/>
                  <a:pt x="4772186" y="2630643"/>
                  <a:pt x="4768853" y="2634949"/>
                </a:cubicBezTo>
                <a:cubicBezTo>
                  <a:pt x="4767457" y="2636753"/>
                  <a:pt x="4765304" y="2639637"/>
                  <a:pt x="4760641" y="2640867"/>
                </a:cubicBezTo>
                <a:cubicBezTo>
                  <a:pt x="4757865" y="2641598"/>
                  <a:pt x="4751997" y="2642388"/>
                  <a:pt x="4747259" y="2639288"/>
                </a:cubicBezTo>
                <a:cubicBezTo>
                  <a:pt x="4744475" y="2637376"/>
                  <a:pt x="4741632" y="2633951"/>
                  <a:pt x="4739280" y="2628033"/>
                </a:cubicBezTo>
                <a:lnTo>
                  <a:pt x="4738365" y="2628225"/>
                </a:lnTo>
                <a:cubicBezTo>
                  <a:pt x="4738931" y="2632065"/>
                  <a:pt x="4740094" y="2636179"/>
                  <a:pt x="4744267" y="2639969"/>
                </a:cubicBezTo>
                <a:cubicBezTo>
                  <a:pt x="4747874" y="2643244"/>
                  <a:pt x="4756302" y="2645721"/>
                  <a:pt x="4760766" y="2643701"/>
                </a:cubicBezTo>
                <a:cubicBezTo>
                  <a:pt x="4761073" y="2643560"/>
                  <a:pt x="4761398" y="2643868"/>
                  <a:pt x="4761265" y="2644175"/>
                </a:cubicBezTo>
                <a:cubicBezTo>
                  <a:pt x="4759602" y="2648140"/>
                  <a:pt x="4753510" y="2662852"/>
                  <a:pt x="4752554" y="2664930"/>
                </a:cubicBezTo>
                <a:cubicBezTo>
                  <a:pt x="4751498" y="2667149"/>
                  <a:pt x="4749769" y="2664631"/>
                  <a:pt x="4748298" y="2666318"/>
                </a:cubicBezTo>
                <a:cubicBezTo>
                  <a:pt x="4747949" y="2666609"/>
                  <a:pt x="4745929" y="2668920"/>
                  <a:pt x="4745497" y="2669335"/>
                </a:cubicBezTo>
                <a:cubicBezTo>
                  <a:pt x="4745156" y="2669659"/>
                  <a:pt x="4744674" y="2670216"/>
                  <a:pt x="4744250" y="2670865"/>
                </a:cubicBezTo>
                <a:cubicBezTo>
                  <a:pt x="4743344" y="2672261"/>
                  <a:pt x="4744375" y="2673691"/>
                  <a:pt x="4745439" y="2674779"/>
                </a:cubicBezTo>
                <a:cubicBezTo>
                  <a:pt x="4746702" y="2676068"/>
                  <a:pt x="4747384" y="2676758"/>
                  <a:pt x="4747708" y="2677082"/>
                </a:cubicBezTo>
                <a:cubicBezTo>
                  <a:pt x="4747858" y="2677231"/>
                  <a:pt x="4747907" y="2677448"/>
                  <a:pt x="4747824" y="2677647"/>
                </a:cubicBezTo>
                <a:cubicBezTo>
                  <a:pt x="4747201" y="2679185"/>
                  <a:pt x="4743469" y="2687430"/>
                  <a:pt x="4741798" y="2701436"/>
                </a:cubicBezTo>
                <a:cubicBezTo>
                  <a:pt x="4739429" y="2721326"/>
                  <a:pt x="4747442" y="2738806"/>
                  <a:pt x="4751772" y="2746336"/>
                </a:cubicBezTo>
                <a:cubicBezTo>
                  <a:pt x="4755538" y="2752878"/>
                  <a:pt x="4758896" y="2755321"/>
                  <a:pt x="4764556" y="2755380"/>
                </a:cubicBezTo>
                <a:cubicBezTo>
                  <a:pt x="4774364" y="2755479"/>
                  <a:pt x="4782792" y="2746727"/>
                  <a:pt x="4782792" y="2746727"/>
                </a:cubicBezTo>
                <a:cubicBezTo>
                  <a:pt x="4784222" y="2754623"/>
                  <a:pt x="4783125" y="2761880"/>
                  <a:pt x="4777315" y="2765986"/>
                </a:cubicBezTo>
                <a:lnTo>
                  <a:pt x="4777323" y="2766002"/>
                </a:lnTo>
                <a:cubicBezTo>
                  <a:pt x="4770923" y="2770524"/>
                  <a:pt x="4765495" y="2768188"/>
                  <a:pt x="4765495" y="2768188"/>
                </a:cubicBezTo>
                <a:cubicBezTo>
                  <a:pt x="4765495" y="2768188"/>
                  <a:pt x="4768222" y="2778221"/>
                  <a:pt x="4757341" y="2781870"/>
                </a:cubicBezTo>
                <a:cubicBezTo>
                  <a:pt x="4749071" y="2784637"/>
                  <a:pt x="4742206" y="2780299"/>
                  <a:pt x="4742206" y="2780299"/>
                </a:cubicBezTo>
                <a:cubicBezTo>
                  <a:pt x="4742206" y="2780299"/>
                  <a:pt x="4746578" y="2777464"/>
                  <a:pt x="4748847" y="2774605"/>
                </a:cubicBezTo>
                <a:cubicBezTo>
                  <a:pt x="4750833" y="2772111"/>
                  <a:pt x="4751606" y="2768230"/>
                  <a:pt x="4747583" y="2764714"/>
                </a:cubicBezTo>
                <a:cubicBezTo>
                  <a:pt x="4743560" y="2761198"/>
                  <a:pt x="4738490" y="2756618"/>
                  <a:pt x="4738490" y="2756618"/>
                </a:cubicBezTo>
                <a:cubicBezTo>
                  <a:pt x="4716480" y="2735996"/>
                  <a:pt x="4705076" y="2708783"/>
                  <a:pt x="4709390" y="2670216"/>
                </a:cubicBezTo>
                <a:cubicBezTo>
                  <a:pt x="4716962" y="2626945"/>
                  <a:pt x="4744408" y="2606813"/>
                  <a:pt x="4763434" y="2603705"/>
                </a:cubicBezTo>
                <a:close/>
                <a:moveTo>
                  <a:pt x="5014195" y="2600854"/>
                </a:moveTo>
                <a:cubicBezTo>
                  <a:pt x="5025441" y="2600854"/>
                  <a:pt x="5029921" y="2611011"/>
                  <a:pt x="5029921" y="2623055"/>
                </a:cubicBezTo>
                <a:cubicBezTo>
                  <a:pt x="5029921" y="2634509"/>
                  <a:pt x="5025441" y="2645256"/>
                  <a:pt x="5014195" y="2645256"/>
                </a:cubicBezTo>
                <a:cubicBezTo>
                  <a:pt x="5002949" y="2645256"/>
                  <a:pt x="4998469" y="2635099"/>
                  <a:pt x="4998469" y="2623055"/>
                </a:cubicBezTo>
                <a:cubicBezTo>
                  <a:pt x="4998469" y="2611011"/>
                  <a:pt x="5002949" y="2600854"/>
                  <a:pt x="5014195" y="2600854"/>
                </a:cubicBezTo>
                <a:close/>
                <a:moveTo>
                  <a:pt x="5333654" y="2588311"/>
                </a:moveTo>
                <a:lnTo>
                  <a:pt x="5333654" y="2657798"/>
                </a:lnTo>
                <a:lnTo>
                  <a:pt x="5350677" y="2657798"/>
                </a:lnTo>
                <a:lnTo>
                  <a:pt x="5350078" y="2610313"/>
                </a:lnTo>
                <a:lnTo>
                  <a:pt x="5350278" y="2610313"/>
                </a:lnTo>
                <a:lnTo>
                  <a:pt x="5374565" y="2657798"/>
                </a:lnTo>
                <a:lnTo>
                  <a:pt x="5397564" y="2657798"/>
                </a:lnTo>
                <a:lnTo>
                  <a:pt x="5397564" y="2588311"/>
                </a:lnTo>
                <a:lnTo>
                  <a:pt x="5380641" y="2588311"/>
                </a:lnTo>
                <a:lnTo>
                  <a:pt x="5380940" y="2635497"/>
                </a:lnTo>
                <a:lnTo>
                  <a:pt x="5380741" y="2635497"/>
                </a:lnTo>
                <a:lnTo>
                  <a:pt x="5357243" y="2588311"/>
                </a:lnTo>
                <a:close/>
                <a:moveTo>
                  <a:pt x="5260485" y="2588311"/>
                </a:moveTo>
                <a:lnTo>
                  <a:pt x="5260485" y="2631416"/>
                </a:lnTo>
                <a:cubicBezTo>
                  <a:pt x="5260485" y="2650434"/>
                  <a:pt x="5272828" y="2658995"/>
                  <a:pt x="5290948" y="2658995"/>
                </a:cubicBezTo>
                <a:cubicBezTo>
                  <a:pt x="5309068" y="2658995"/>
                  <a:pt x="5321411" y="2650434"/>
                  <a:pt x="5321411" y="2631416"/>
                </a:cubicBezTo>
                <a:lnTo>
                  <a:pt x="5321411" y="2588311"/>
                </a:lnTo>
                <a:lnTo>
                  <a:pt x="5302892" y="2588311"/>
                </a:lnTo>
                <a:lnTo>
                  <a:pt x="5302892" y="2628333"/>
                </a:lnTo>
                <a:cubicBezTo>
                  <a:pt x="5302892" y="2637492"/>
                  <a:pt x="5300407" y="2645256"/>
                  <a:pt x="5290948" y="2645256"/>
                </a:cubicBezTo>
                <a:cubicBezTo>
                  <a:pt x="5281489" y="2645256"/>
                  <a:pt x="5279004" y="2637492"/>
                  <a:pt x="5279004" y="2628333"/>
                </a:cubicBezTo>
                <a:lnTo>
                  <a:pt x="5279004" y="2588311"/>
                </a:lnTo>
                <a:close/>
                <a:moveTo>
                  <a:pt x="5160426" y="2588311"/>
                </a:moveTo>
                <a:lnTo>
                  <a:pt x="5160426" y="2657798"/>
                </a:lnTo>
                <a:lnTo>
                  <a:pt x="5178546" y="2657798"/>
                </a:lnTo>
                <a:lnTo>
                  <a:pt x="5178147" y="2604444"/>
                </a:lnTo>
                <a:lnTo>
                  <a:pt x="5178346" y="2604444"/>
                </a:lnTo>
                <a:lnTo>
                  <a:pt x="5195269" y="2657798"/>
                </a:lnTo>
                <a:lnTo>
                  <a:pt x="5212292" y="2657798"/>
                </a:lnTo>
                <a:lnTo>
                  <a:pt x="5230013" y="2604444"/>
                </a:lnTo>
                <a:lnTo>
                  <a:pt x="5230213" y="2604444"/>
                </a:lnTo>
                <a:lnTo>
                  <a:pt x="5229913" y="2657798"/>
                </a:lnTo>
                <a:lnTo>
                  <a:pt x="5248033" y="2657798"/>
                </a:lnTo>
                <a:lnTo>
                  <a:pt x="5248033" y="2588311"/>
                </a:lnTo>
                <a:lnTo>
                  <a:pt x="5219964" y="2588311"/>
                </a:lnTo>
                <a:lnTo>
                  <a:pt x="5204537" y="2634500"/>
                </a:lnTo>
                <a:lnTo>
                  <a:pt x="5204338" y="2634500"/>
                </a:lnTo>
                <a:lnTo>
                  <a:pt x="5189601" y="2588311"/>
                </a:lnTo>
                <a:lnTo>
                  <a:pt x="5160434" y="2588311"/>
                </a:lnTo>
                <a:close/>
                <a:moveTo>
                  <a:pt x="5058888" y="2588311"/>
                </a:moveTo>
                <a:lnTo>
                  <a:pt x="5058888" y="2657798"/>
                </a:lnTo>
                <a:lnTo>
                  <a:pt x="5077008" y="2657798"/>
                </a:lnTo>
                <a:lnTo>
                  <a:pt x="5076609" y="2604444"/>
                </a:lnTo>
                <a:lnTo>
                  <a:pt x="5076808" y="2604444"/>
                </a:lnTo>
                <a:lnTo>
                  <a:pt x="5093731" y="2657798"/>
                </a:lnTo>
                <a:lnTo>
                  <a:pt x="5110754" y="2657798"/>
                </a:lnTo>
                <a:lnTo>
                  <a:pt x="5128475" y="2604444"/>
                </a:lnTo>
                <a:lnTo>
                  <a:pt x="5128675" y="2604444"/>
                </a:lnTo>
                <a:lnTo>
                  <a:pt x="5128375" y="2657798"/>
                </a:lnTo>
                <a:lnTo>
                  <a:pt x="5146495" y="2657798"/>
                </a:lnTo>
                <a:lnTo>
                  <a:pt x="5146495" y="2588311"/>
                </a:lnTo>
                <a:lnTo>
                  <a:pt x="5118426" y="2588311"/>
                </a:lnTo>
                <a:lnTo>
                  <a:pt x="5102999" y="2634500"/>
                </a:lnTo>
                <a:lnTo>
                  <a:pt x="5102800" y="2634500"/>
                </a:lnTo>
                <a:lnTo>
                  <a:pt x="5088063" y="2588311"/>
                </a:lnTo>
                <a:lnTo>
                  <a:pt x="5058896" y="2588311"/>
                </a:lnTo>
                <a:close/>
                <a:moveTo>
                  <a:pt x="4914046" y="2588311"/>
                </a:moveTo>
                <a:lnTo>
                  <a:pt x="4914046" y="2657790"/>
                </a:lnTo>
                <a:lnTo>
                  <a:pt x="4932565" y="2657790"/>
                </a:lnTo>
                <a:lnTo>
                  <a:pt x="4932565" y="2626230"/>
                </a:lnTo>
                <a:lnTo>
                  <a:pt x="4932764" y="2626230"/>
                </a:lnTo>
                <a:lnTo>
                  <a:pt x="4954367" y="2657790"/>
                </a:lnTo>
                <a:lnTo>
                  <a:pt x="4977956" y="2657790"/>
                </a:lnTo>
                <a:lnTo>
                  <a:pt x="4950286" y="2620661"/>
                </a:lnTo>
                <a:lnTo>
                  <a:pt x="4975970" y="2588311"/>
                </a:lnTo>
                <a:lnTo>
                  <a:pt x="4953669" y="2588311"/>
                </a:lnTo>
                <a:lnTo>
                  <a:pt x="4932764" y="2616680"/>
                </a:lnTo>
                <a:lnTo>
                  <a:pt x="4932565" y="2616680"/>
                </a:lnTo>
                <a:lnTo>
                  <a:pt x="4932565" y="2588311"/>
                </a:lnTo>
                <a:close/>
                <a:moveTo>
                  <a:pt x="5014195" y="2587123"/>
                </a:moveTo>
                <a:cubicBezTo>
                  <a:pt x="4991296" y="2587123"/>
                  <a:pt x="4979352" y="2600962"/>
                  <a:pt x="4979352" y="2623064"/>
                </a:cubicBezTo>
                <a:cubicBezTo>
                  <a:pt x="4979352" y="2645165"/>
                  <a:pt x="4991496" y="2659004"/>
                  <a:pt x="5014195" y="2659004"/>
                </a:cubicBezTo>
                <a:cubicBezTo>
                  <a:pt x="5036895" y="2659004"/>
                  <a:pt x="5049039" y="2645364"/>
                  <a:pt x="5049039" y="2623064"/>
                </a:cubicBezTo>
                <a:cubicBezTo>
                  <a:pt x="5049039" y="2600763"/>
                  <a:pt x="5037095" y="2587123"/>
                  <a:pt x="5014195" y="2587123"/>
                </a:cubicBezTo>
                <a:close/>
                <a:moveTo>
                  <a:pt x="4772237" y="2500089"/>
                </a:moveTo>
                <a:lnTo>
                  <a:pt x="4764582" y="2523287"/>
                </a:lnTo>
                <a:lnTo>
                  <a:pt x="4740660" y="2518317"/>
                </a:lnTo>
                <a:lnTo>
                  <a:pt x="4756926" y="2536545"/>
                </a:lnTo>
                <a:lnTo>
                  <a:pt x="4740660" y="2554773"/>
                </a:lnTo>
                <a:lnTo>
                  <a:pt x="4764582" y="2549802"/>
                </a:lnTo>
                <a:lnTo>
                  <a:pt x="4772237" y="2573001"/>
                </a:lnTo>
                <a:lnTo>
                  <a:pt x="4779892" y="2549802"/>
                </a:lnTo>
                <a:lnTo>
                  <a:pt x="4803814" y="2554773"/>
                </a:lnTo>
                <a:lnTo>
                  <a:pt x="4787547" y="2536545"/>
                </a:lnTo>
                <a:lnTo>
                  <a:pt x="4803814" y="2518317"/>
                </a:lnTo>
                <a:lnTo>
                  <a:pt x="4779892" y="2523287"/>
                </a:lnTo>
                <a:close/>
                <a:moveTo>
                  <a:pt x="4678462" y="2500089"/>
                </a:moveTo>
                <a:lnTo>
                  <a:pt x="4670807" y="2523287"/>
                </a:lnTo>
                <a:lnTo>
                  <a:pt x="4646885" y="2518317"/>
                </a:lnTo>
                <a:lnTo>
                  <a:pt x="4663151" y="2536545"/>
                </a:lnTo>
                <a:lnTo>
                  <a:pt x="4646885" y="2554773"/>
                </a:lnTo>
                <a:lnTo>
                  <a:pt x="4670807" y="2549802"/>
                </a:lnTo>
                <a:lnTo>
                  <a:pt x="4678462" y="2573001"/>
                </a:lnTo>
                <a:lnTo>
                  <a:pt x="4686117" y="2549802"/>
                </a:lnTo>
                <a:lnTo>
                  <a:pt x="4710039" y="2554773"/>
                </a:lnTo>
                <a:lnTo>
                  <a:pt x="4693772" y="2536545"/>
                </a:lnTo>
                <a:lnTo>
                  <a:pt x="4710039" y="2518317"/>
                </a:lnTo>
                <a:lnTo>
                  <a:pt x="4686117" y="2523287"/>
                </a:lnTo>
                <a:close/>
                <a:moveTo>
                  <a:pt x="4584687" y="2500089"/>
                </a:moveTo>
                <a:lnTo>
                  <a:pt x="4577032" y="2523287"/>
                </a:lnTo>
                <a:lnTo>
                  <a:pt x="4553110" y="2518317"/>
                </a:lnTo>
                <a:lnTo>
                  <a:pt x="4569376" y="2536545"/>
                </a:lnTo>
                <a:lnTo>
                  <a:pt x="4553110" y="2554773"/>
                </a:lnTo>
                <a:lnTo>
                  <a:pt x="4577032" y="2549802"/>
                </a:lnTo>
                <a:lnTo>
                  <a:pt x="4584687" y="2573001"/>
                </a:lnTo>
                <a:lnTo>
                  <a:pt x="4592342" y="2549802"/>
                </a:lnTo>
                <a:lnTo>
                  <a:pt x="4616264" y="2554773"/>
                </a:lnTo>
                <a:lnTo>
                  <a:pt x="4599997" y="2536545"/>
                </a:lnTo>
                <a:lnTo>
                  <a:pt x="4616264" y="2518317"/>
                </a:lnTo>
                <a:lnTo>
                  <a:pt x="4592342" y="2523287"/>
                </a:lnTo>
                <a:close/>
                <a:moveTo>
                  <a:pt x="4531117" y="2490497"/>
                </a:moveTo>
                <a:lnTo>
                  <a:pt x="4827244" y="2490497"/>
                </a:lnTo>
                <a:lnTo>
                  <a:pt x="4827244" y="2584737"/>
                </a:lnTo>
                <a:lnTo>
                  <a:pt x="4531117" y="2584737"/>
                </a:lnTo>
                <a:close/>
                <a:moveTo>
                  <a:pt x="5257002" y="2488569"/>
                </a:moveTo>
                <a:lnTo>
                  <a:pt x="5257002" y="2558056"/>
                </a:lnTo>
                <a:lnTo>
                  <a:pt x="5304189" y="2558056"/>
                </a:lnTo>
                <a:lnTo>
                  <a:pt x="5304189" y="2544317"/>
                </a:lnTo>
                <a:lnTo>
                  <a:pt x="5275521" y="2544317"/>
                </a:lnTo>
                <a:lnTo>
                  <a:pt x="5275521" y="2488569"/>
                </a:lnTo>
                <a:close/>
                <a:moveTo>
                  <a:pt x="5223647" y="2488569"/>
                </a:moveTo>
                <a:lnTo>
                  <a:pt x="5223647" y="2558056"/>
                </a:lnTo>
                <a:lnTo>
                  <a:pt x="5242166" y="2558056"/>
                </a:lnTo>
                <a:lnTo>
                  <a:pt x="5242166" y="2488569"/>
                </a:lnTo>
                <a:close/>
                <a:moveTo>
                  <a:pt x="5151874" y="2488569"/>
                </a:moveTo>
                <a:lnTo>
                  <a:pt x="5151874" y="2558048"/>
                </a:lnTo>
                <a:lnTo>
                  <a:pt x="5170393" y="2558048"/>
                </a:lnTo>
                <a:lnTo>
                  <a:pt x="5170393" y="2526488"/>
                </a:lnTo>
                <a:lnTo>
                  <a:pt x="5170592" y="2526488"/>
                </a:lnTo>
                <a:lnTo>
                  <a:pt x="5192195" y="2558048"/>
                </a:lnTo>
                <a:lnTo>
                  <a:pt x="5215784" y="2558048"/>
                </a:lnTo>
                <a:lnTo>
                  <a:pt x="5188114" y="2520919"/>
                </a:lnTo>
                <a:lnTo>
                  <a:pt x="5213798" y="2488569"/>
                </a:lnTo>
                <a:lnTo>
                  <a:pt x="5191497" y="2488569"/>
                </a:lnTo>
                <a:lnTo>
                  <a:pt x="5170592" y="2516938"/>
                </a:lnTo>
                <a:lnTo>
                  <a:pt x="5170393" y="2516938"/>
                </a:lnTo>
                <a:lnTo>
                  <a:pt x="5170393" y="2488569"/>
                </a:lnTo>
                <a:close/>
                <a:moveTo>
                  <a:pt x="5090556" y="2488569"/>
                </a:moveTo>
                <a:lnTo>
                  <a:pt x="5090556" y="2558056"/>
                </a:lnTo>
                <a:lnTo>
                  <a:pt x="5140627" y="2558056"/>
                </a:lnTo>
                <a:lnTo>
                  <a:pt x="5140627" y="2544915"/>
                </a:lnTo>
                <a:lnTo>
                  <a:pt x="5109067" y="2544915"/>
                </a:lnTo>
                <a:lnTo>
                  <a:pt x="5109067" y="2529189"/>
                </a:lnTo>
                <a:lnTo>
                  <a:pt x="5137834" y="2529189"/>
                </a:lnTo>
                <a:lnTo>
                  <a:pt x="5137834" y="2516048"/>
                </a:lnTo>
                <a:lnTo>
                  <a:pt x="5109067" y="2516048"/>
                </a:lnTo>
                <a:lnTo>
                  <a:pt x="5109067" y="2501710"/>
                </a:lnTo>
                <a:lnTo>
                  <a:pt x="5139530" y="2501710"/>
                </a:lnTo>
                <a:lnTo>
                  <a:pt x="5139530" y="2488569"/>
                </a:lnTo>
                <a:close/>
                <a:moveTo>
                  <a:pt x="4956952" y="2488569"/>
                </a:moveTo>
                <a:lnTo>
                  <a:pt x="4982636" y="2531874"/>
                </a:lnTo>
                <a:lnTo>
                  <a:pt x="4982636" y="2558056"/>
                </a:lnTo>
                <a:lnTo>
                  <a:pt x="5001155" y="2558056"/>
                </a:lnTo>
                <a:lnTo>
                  <a:pt x="5001155" y="2531874"/>
                </a:lnTo>
                <a:lnTo>
                  <a:pt x="5026639" y="2488569"/>
                </a:lnTo>
                <a:lnTo>
                  <a:pt x="5005335" y="2488569"/>
                </a:lnTo>
                <a:lnTo>
                  <a:pt x="4991895" y="2516439"/>
                </a:lnTo>
                <a:lnTo>
                  <a:pt x="4978255" y="2488569"/>
                </a:lnTo>
                <a:close/>
                <a:moveTo>
                  <a:pt x="4914046" y="2488569"/>
                </a:moveTo>
                <a:lnTo>
                  <a:pt x="4914046" y="2558056"/>
                </a:lnTo>
                <a:lnTo>
                  <a:pt x="4961233" y="2558056"/>
                </a:lnTo>
                <a:lnTo>
                  <a:pt x="4961233" y="2544317"/>
                </a:lnTo>
                <a:lnTo>
                  <a:pt x="4932565" y="2544317"/>
                </a:lnTo>
                <a:lnTo>
                  <a:pt x="4932565" y="2488569"/>
                </a:lnTo>
                <a:close/>
                <a:moveTo>
                  <a:pt x="5342524" y="2487380"/>
                </a:moveTo>
                <a:cubicBezTo>
                  <a:pt x="5328584" y="2487380"/>
                  <a:pt x="5312260" y="2491960"/>
                  <a:pt x="5312260" y="2508683"/>
                </a:cubicBezTo>
                <a:cubicBezTo>
                  <a:pt x="5312260" y="2533968"/>
                  <a:pt x="5345109" y="2525806"/>
                  <a:pt x="5345109" y="2538747"/>
                </a:cubicBezTo>
                <a:cubicBezTo>
                  <a:pt x="5345109" y="2544316"/>
                  <a:pt x="5339540" y="2545513"/>
                  <a:pt x="5333663" y="2545513"/>
                </a:cubicBezTo>
                <a:cubicBezTo>
                  <a:pt x="5325991" y="2545513"/>
                  <a:pt x="5319325" y="2543518"/>
                  <a:pt x="5314546" y="2540933"/>
                </a:cubicBezTo>
                <a:lnTo>
                  <a:pt x="5314554" y="2540942"/>
                </a:lnTo>
                <a:lnTo>
                  <a:pt x="5312958" y="2556269"/>
                </a:lnTo>
                <a:cubicBezTo>
                  <a:pt x="5319126" y="2558255"/>
                  <a:pt x="5327188" y="2559253"/>
                  <a:pt x="5333663" y="2559253"/>
                </a:cubicBezTo>
                <a:cubicBezTo>
                  <a:pt x="5349090" y="2559253"/>
                  <a:pt x="5364226" y="2554374"/>
                  <a:pt x="5364226" y="2536354"/>
                </a:cubicBezTo>
                <a:cubicBezTo>
                  <a:pt x="5364226" y="2511268"/>
                  <a:pt x="5331377" y="2518832"/>
                  <a:pt x="5331377" y="2507586"/>
                </a:cubicBezTo>
                <a:cubicBezTo>
                  <a:pt x="5331377" y="2501519"/>
                  <a:pt x="5339141" y="2501120"/>
                  <a:pt x="5343820" y="2501120"/>
                </a:cubicBezTo>
                <a:cubicBezTo>
                  <a:pt x="5349090" y="2501120"/>
                  <a:pt x="5354468" y="2502117"/>
                  <a:pt x="5359247" y="2504303"/>
                </a:cubicBezTo>
                <a:lnTo>
                  <a:pt x="5360444" y="2489965"/>
                </a:lnTo>
                <a:cubicBezTo>
                  <a:pt x="5355764" y="2488377"/>
                  <a:pt x="5349190" y="2487380"/>
                  <a:pt x="5342524" y="2487380"/>
                </a:cubicBezTo>
                <a:close/>
                <a:moveTo>
                  <a:pt x="5057401" y="2487380"/>
                </a:moveTo>
                <a:cubicBezTo>
                  <a:pt x="5043462" y="2487380"/>
                  <a:pt x="5027137" y="2491960"/>
                  <a:pt x="5027137" y="2508683"/>
                </a:cubicBezTo>
                <a:cubicBezTo>
                  <a:pt x="5027137" y="2533968"/>
                  <a:pt x="5059986" y="2525806"/>
                  <a:pt x="5059986" y="2538747"/>
                </a:cubicBezTo>
                <a:cubicBezTo>
                  <a:pt x="5059986" y="2544316"/>
                  <a:pt x="5054417" y="2545513"/>
                  <a:pt x="5048540" y="2545513"/>
                </a:cubicBezTo>
                <a:cubicBezTo>
                  <a:pt x="5040868" y="2545513"/>
                  <a:pt x="5034202" y="2543518"/>
                  <a:pt x="5029423" y="2540933"/>
                </a:cubicBezTo>
                <a:lnTo>
                  <a:pt x="5029431" y="2540942"/>
                </a:lnTo>
                <a:lnTo>
                  <a:pt x="5027835" y="2556269"/>
                </a:lnTo>
                <a:cubicBezTo>
                  <a:pt x="5034003" y="2558255"/>
                  <a:pt x="5042065" y="2559253"/>
                  <a:pt x="5048540" y="2559253"/>
                </a:cubicBezTo>
                <a:cubicBezTo>
                  <a:pt x="5063967" y="2559253"/>
                  <a:pt x="5079103" y="2554374"/>
                  <a:pt x="5079103" y="2536354"/>
                </a:cubicBezTo>
                <a:cubicBezTo>
                  <a:pt x="5079103" y="2511268"/>
                  <a:pt x="5046254" y="2518832"/>
                  <a:pt x="5046254" y="2507586"/>
                </a:cubicBezTo>
                <a:cubicBezTo>
                  <a:pt x="5046254" y="2501519"/>
                  <a:pt x="5054018" y="2501120"/>
                  <a:pt x="5058697" y="2501120"/>
                </a:cubicBezTo>
                <a:cubicBezTo>
                  <a:pt x="5063967" y="2501120"/>
                  <a:pt x="5069345" y="2502117"/>
                  <a:pt x="5074124" y="2504303"/>
                </a:cubicBezTo>
                <a:lnTo>
                  <a:pt x="5075321" y="2489965"/>
                </a:lnTo>
                <a:cubicBezTo>
                  <a:pt x="5070641" y="2488377"/>
                  <a:pt x="5064067" y="2487380"/>
                  <a:pt x="5057401" y="2487380"/>
                </a:cubicBezTo>
                <a:close/>
                <a:moveTo>
                  <a:pt x="4526961" y="2486341"/>
                </a:moveTo>
                <a:lnTo>
                  <a:pt x="4526961" y="2588311"/>
                </a:lnTo>
                <a:lnTo>
                  <a:pt x="4526961" y="2588893"/>
                </a:lnTo>
                <a:lnTo>
                  <a:pt x="4526961" y="2785893"/>
                </a:lnTo>
                <a:cubicBezTo>
                  <a:pt x="4526961" y="2799125"/>
                  <a:pt x="4542205" y="2809856"/>
                  <a:pt x="4561023" y="2809864"/>
                </a:cubicBezTo>
                <a:lnTo>
                  <a:pt x="4641482" y="2809897"/>
                </a:lnTo>
                <a:cubicBezTo>
                  <a:pt x="4660558" y="2809897"/>
                  <a:pt x="4676999" y="2817286"/>
                  <a:pt x="4676999" y="2830203"/>
                </a:cubicBezTo>
                <a:lnTo>
                  <a:pt x="4681379" y="2830203"/>
                </a:lnTo>
                <a:cubicBezTo>
                  <a:pt x="4681379" y="2817295"/>
                  <a:pt x="4697820" y="2809897"/>
                  <a:pt x="4716888" y="2809897"/>
                </a:cubicBezTo>
                <a:lnTo>
                  <a:pt x="4797347" y="2809864"/>
                </a:lnTo>
                <a:cubicBezTo>
                  <a:pt x="4816156" y="2809864"/>
                  <a:pt x="4831409" y="2799125"/>
                  <a:pt x="4831409" y="2785893"/>
                </a:cubicBezTo>
                <a:lnTo>
                  <a:pt x="4831409" y="2588893"/>
                </a:lnTo>
                <a:lnTo>
                  <a:pt x="4831409" y="2588311"/>
                </a:lnTo>
                <a:lnTo>
                  <a:pt x="4831409" y="2486341"/>
                </a:lnTo>
                <a:lnTo>
                  <a:pt x="4831400" y="2486341"/>
                </a:lnTo>
                <a:close/>
                <a:moveTo>
                  <a:pt x="4541200" y="2467224"/>
                </a:moveTo>
                <a:lnTo>
                  <a:pt x="4541200" y="2479692"/>
                </a:lnTo>
                <a:lnTo>
                  <a:pt x="4817154" y="2479692"/>
                </a:lnTo>
                <a:lnTo>
                  <a:pt x="4817154" y="2467224"/>
                </a:lnTo>
                <a:close/>
                <a:moveTo>
                  <a:pt x="4727386" y="2448107"/>
                </a:moveTo>
                <a:lnTo>
                  <a:pt x="4727386" y="2460575"/>
                </a:lnTo>
                <a:lnTo>
                  <a:pt x="4810505" y="2460575"/>
                </a:lnTo>
                <a:lnTo>
                  <a:pt x="4810505" y="2448107"/>
                </a:lnTo>
                <a:close/>
                <a:moveTo>
                  <a:pt x="4637617" y="2448107"/>
                </a:moveTo>
                <a:lnTo>
                  <a:pt x="4637617" y="2460575"/>
                </a:lnTo>
                <a:lnTo>
                  <a:pt x="4720736" y="2460575"/>
                </a:lnTo>
                <a:lnTo>
                  <a:pt x="4720736" y="2448107"/>
                </a:lnTo>
                <a:close/>
                <a:moveTo>
                  <a:pt x="4547849" y="2448107"/>
                </a:moveTo>
                <a:lnTo>
                  <a:pt x="4547849" y="2460575"/>
                </a:lnTo>
                <a:lnTo>
                  <a:pt x="4630968" y="2460575"/>
                </a:lnTo>
                <a:lnTo>
                  <a:pt x="4630968" y="2448107"/>
                </a:lnTo>
                <a:close/>
                <a:moveTo>
                  <a:pt x="4772270" y="2429031"/>
                </a:moveTo>
                <a:lnTo>
                  <a:pt x="4772270" y="2441499"/>
                </a:lnTo>
                <a:lnTo>
                  <a:pt x="4810505" y="2441499"/>
                </a:lnTo>
                <a:lnTo>
                  <a:pt x="4810505" y="2429031"/>
                </a:lnTo>
                <a:close/>
                <a:moveTo>
                  <a:pt x="4592733" y="2429031"/>
                </a:moveTo>
                <a:lnTo>
                  <a:pt x="4592733" y="2441499"/>
                </a:lnTo>
                <a:lnTo>
                  <a:pt x="4675852" y="2441499"/>
                </a:lnTo>
                <a:lnTo>
                  <a:pt x="4675852" y="2429031"/>
                </a:lnTo>
                <a:close/>
                <a:moveTo>
                  <a:pt x="4547849" y="2429031"/>
                </a:moveTo>
                <a:lnTo>
                  <a:pt x="4547849" y="2441499"/>
                </a:lnTo>
                <a:lnTo>
                  <a:pt x="4586084" y="2441499"/>
                </a:lnTo>
                <a:lnTo>
                  <a:pt x="4586084" y="2429031"/>
                </a:lnTo>
                <a:close/>
                <a:moveTo>
                  <a:pt x="4682502" y="2428990"/>
                </a:moveTo>
                <a:lnTo>
                  <a:pt x="4682502" y="2441458"/>
                </a:lnTo>
                <a:lnTo>
                  <a:pt x="4765621" y="2441458"/>
                </a:lnTo>
                <a:lnTo>
                  <a:pt x="4765621" y="2428990"/>
                </a:lnTo>
                <a:close/>
                <a:moveTo>
                  <a:pt x="4727386" y="2409914"/>
                </a:moveTo>
                <a:lnTo>
                  <a:pt x="4727386" y="2422382"/>
                </a:lnTo>
                <a:lnTo>
                  <a:pt x="4810505" y="2422382"/>
                </a:lnTo>
                <a:lnTo>
                  <a:pt x="4810505" y="2409914"/>
                </a:lnTo>
                <a:close/>
                <a:moveTo>
                  <a:pt x="4637617" y="2409914"/>
                </a:moveTo>
                <a:lnTo>
                  <a:pt x="4637617" y="2422382"/>
                </a:lnTo>
                <a:lnTo>
                  <a:pt x="4720736" y="2422382"/>
                </a:lnTo>
                <a:lnTo>
                  <a:pt x="4720736" y="2409914"/>
                </a:lnTo>
                <a:close/>
                <a:moveTo>
                  <a:pt x="4547849" y="2409914"/>
                </a:moveTo>
                <a:lnTo>
                  <a:pt x="4547849" y="2422382"/>
                </a:lnTo>
                <a:lnTo>
                  <a:pt x="4630968" y="2422382"/>
                </a:lnTo>
                <a:lnTo>
                  <a:pt x="4630968" y="2409914"/>
                </a:lnTo>
                <a:close/>
                <a:moveTo>
                  <a:pt x="4767283" y="2387472"/>
                </a:moveTo>
                <a:lnTo>
                  <a:pt x="4751490" y="2403265"/>
                </a:lnTo>
                <a:lnTo>
                  <a:pt x="4803855" y="2403265"/>
                </a:lnTo>
                <a:lnTo>
                  <a:pt x="4788062" y="2387472"/>
                </a:lnTo>
                <a:close/>
                <a:moveTo>
                  <a:pt x="4701619" y="2387472"/>
                </a:moveTo>
                <a:lnTo>
                  <a:pt x="4685826" y="2403265"/>
                </a:lnTo>
                <a:lnTo>
                  <a:pt x="4738191" y="2403265"/>
                </a:lnTo>
                <a:lnTo>
                  <a:pt x="4722398" y="2387472"/>
                </a:lnTo>
                <a:close/>
                <a:moveTo>
                  <a:pt x="4635955" y="2387472"/>
                </a:moveTo>
                <a:lnTo>
                  <a:pt x="4620162" y="2403265"/>
                </a:lnTo>
                <a:lnTo>
                  <a:pt x="4672527" y="2403265"/>
                </a:lnTo>
                <a:lnTo>
                  <a:pt x="4656734" y="2387472"/>
                </a:lnTo>
                <a:close/>
                <a:moveTo>
                  <a:pt x="4570292" y="2387472"/>
                </a:moveTo>
                <a:lnTo>
                  <a:pt x="4554499" y="2403265"/>
                </a:lnTo>
                <a:lnTo>
                  <a:pt x="4606864" y="2403265"/>
                </a:lnTo>
                <a:lnTo>
                  <a:pt x="4591071" y="2387472"/>
                </a:lnTo>
                <a:close/>
                <a:moveTo>
                  <a:pt x="4785785" y="2350900"/>
                </a:moveTo>
                <a:lnTo>
                  <a:pt x="4785785" y="2363368"/>
                </a:lnTo>
                <a:lnTo>
                  <a:pt x="4792426" y="2370017"/>
                </a:lnTo>
                <a:lnTo>
                  <a:pt x="4792426" y="2383266"/>
                </a:lnTo>
                <a:lnTo>
                  <a:pt x="4810505" y="2401345"/>
                </a:lnTo>
                <a:lnTo>
                  <a:pt x="4828583" y="2383266"/>
                </a:lnTo>
                <a:lnTo>
                  <a:pt x="4828583" y="2370017"/>
                </a:lnTo>
                <a:lnTo>
                  <a:pt x="4835232" y="2363368"/>
                </a:lnTo>
                <a:lnTo>
                  <a:pt x="4835232" y="2350900"/>
                </a:lnTo>
                <a:lnTo>
                  <a:pt x="4823188" y="2350900"/>
                </a:lnTo>
                <a:lnTo>
                  <a:pt x="4823188" y="2360043"/>
                </a:lnTo>
                <a:lnTo>
                  <a:pt x="4816531" y="2360043"/>
                </a:lnTo>
                <a:lnTo>
                  <a:pt x="4816531" y="2350900"/>
                </a:lnTo>
                <a:lnTo>
                  <a:pt x="4804478" y="2350900"/>
                </a:lnTo>
                <a:lnTo>
                  <a:pt x="4804478" y="2360043"/>
                </a:lnTo>
                <a:lnTo>
                  <a:pt x="4797829" y="2360043"/>
                </a:lnTo>
                <a:lnTo>
                  <a:pt x="4797829" y="2350900"/>
                </a:lnTo>
                <a:close/>
                <a:moveTo>
                  <a:pt x="4719805" y="2350900"/>
                </a:moveTo>
                <a:lnTo>
                  <a:pt x="4719805" y="2363368"/>
                </a:lnTo>
                <a:lnTo>
                  <a:pt x="4726446" y="2370017"/>
                </a:lnTo>
                <a:lnTo>
                  <a:pt x="4726446" y="2383266"/>
                </a:lnTo>
                <a:lnTo>
                  <a:pt x="4744525" y="2401345"/>
                </a:lnTo>
                <a:lnTo>
                  <a:pt x="4762603" y="2383266"/>
                </a:lnTo>
                <a:lnTo>
                  <a:pt x="4762603" y="2370017"/>
                </a:lnTo>
                <a:lnTo>
                  <a:pt x="4769252" y="2363368"/>
                </a:lnTo>
                <a:lnTo>
                  <a:pt x="4769252" y="2350900"/>
                </a:lnTo>
                <a:lnTo>
                  <a:pt x="4757208" y="2350900"/>
                </a:lnTo>
                <a:lnTo>
                  <a:pt x="4757208" y="2360043"/>
                </a:lnTo>
                <a:lnTo>
                  <a:pt x="4750551" y="2360043"/>
                </a:lnTo>
                <a:lnTo>
                  <a:pt x="4750551" y="2350900"/>
                </a:lnTo>
                <a:lnTo>
                  <a:pt x="4738507" y="2350900"/>
                </a:lnTo>
                <a:lnTo>
                  <a:pt x="4738507" y="2360043"/>
                </a:lnTo>
                <a:lnTo>
                  <a:pt x="4731857" y="2360043"/>
                </a:lnTo>
                <a:lnTo>
                  <a:pt x="4731857" y="2350900"/>
                </a:lnTo>
                <a:close/>
                <a:moveTo>
                  <a:pt x="4654457" y="2350900"/>
                </a:moveTo>
                <a:lnTo>
                  <a:pt x="4654457" y="2363368"/>
                </a:lnTo>
                <a:lnTo>
                  <a:pt x="4661098" y="2370017"/>
                </a:lnTo>
                <a:lnTo>
                  <a:pt x="4661098" y="2383266"/>
                </a:lnTo>
                <a:lnTo>
                  <a:pt x="4679177" y="2401345"/>
                </a:lnTo>
                <a:lnTo>
                  <a:pt x="4697255" y="2383266"/>
                </a:lnTo>
                <a:lnTo>
                  <a:pt x="4697255" y="2370017"/>
                </a:lnTo>
                <a:lnTo>
                  <a:pt x="4703904" y="2363368"/>
                </a:lnTo>
                <a:lnTo>
                  <a:pt x="4703904" y="2350900"/>
                </a:lnTo>
                <a:lnTo>
                  <a:pt x="4691860" y="2350900"/>
                </a:lnTo>
                <a:lnTo>
                  <a:pt x="4691860" y="2360043"/>
                </a:lnTo>
                <a:lnTo>
                  <a:pt x="4685203" y="2360043"/>
                </a:lnTo>
                <a:lnTo>
                  <a:pt x="4685203" y="2350900"/>
                </a:lnTo>
                <a:lnTo>
                  <a:pt x="4673150" y="2350900"/>
                </a:lnTo>
                <a:lnTo>
                  <a:pt x="4673150" y="2360043"/>
                </a:lnTo>
                <a:lnTo>
                  <a:pt x="4666501" y="2360043"/>
                </a:lnTo>
                <a:lnTo>
                  <a:pt x="4666501" y="2350900"/>
                </a:lnTo>
                <a:close/>
                <a:moveTo>
                  <a:pt x="4589109" y="2350900"/>
                </a:moveTo>
                <a:lnTo>
                  <a:pt x="4589109" y="2363368"/>
                </a:lnTo>
                <a:lnTo>
                  <a:pt x="4595742" y="2370017"/>
                </a:lnTo>
                <a:lnTo>
                  <a:pt x="4595742" y="2383266"/>
                </a:lnTo>
                <a:lnTo>
                  <a:pt x="4613820" y="2401345"/>
                </a:lnTo>
                <a:lnTo>
                  <a:pt x="4631907" y="2383266"/>
                </a:lnTo>
                <a:lnTo>
                  <a:pt x="4631907" y="2370017"/>
                </a:lnTo>
                <a:lnTo>
                  <a:pt x="4638548" y="2363368"/>
                </a:lnTo>
                <a:lnTo>
                  <a:pt x="4638548" y="2350900"/>
                </a:lnTo>
                <a:lnTo>
                  <a:pt x="4626504" y="2350900"/>
                </a:lnTo>
                <a:lnTo>
                  <a:pt x="4626504" y="2360043"/>
                </a:lnTo>
                <a:lnTo>
                  <a:pt x="4619846" y="2360043"/>
                </a:lnTo>
                <a:lnTo>
                  <a:pt x="4619846" y="2350900"/>
                </a:lnTo>
                <a:lnTo>
                  <a:pt x="4607802" y="2350900"/>
                </a:lnTo>
                <a:lnTo>
                  <a:pt x="4607802" y="2360043"/>
                </a:lnTo>
                <a:lnTo>
                  <a:pt x="4601153" y="2360043"/>
                </a:lnTo>
                <a:lnTo>
                  <a:pt x="4601153" y="2350900"/>
                </a:lnTo>
                <a:close/>
                <a:moveTo>
                  <a:pt x="4523130" y="2350900"/>
                </a:moveTo>
                <a:lnTo>
                  <a:pt x="4523130" y="2363368"/>
                </a:lnTo>
                <a:lnTo>
                  <a:pt x="4529771" y="2370017"/>
                </a:lnTo>
                <a:lnTo>
                  <a:pt x="4529771" y="2383266"/>
                </a:lnTo>
                <a:lnTo>
                  <a:pt x="4547850" y="2401345"/>
                </a:lnTo>
                <a:lnTo>
                  <a:pt x="4565928" y="2383266"/>
                </a:lnTo>
                <a:lnTo>
                  <a:pt x="4565928" y="2370017"/>
                </a:lnTo>
                <a:lnTo>
                  <a:pt x="4572577" y="2363368"/>
                </a:lnTo>
                <a:lnTo>
                  <a:pt x="4572577" y="2350900"/>
                </a:lnTo>
                <a:lnTo>
                  <a:pt x="4560533" y="2350900"/>
                </a:lnTo>
                <a:lnTo>
                  <a:pt x="4560533" y="2360043"/>
                </a:lnTo>
                <a:lnTo>
                  <a:pt x="4553876" y="2360043"/>
                </a:lnTo>
                <a:lnTo>
                  <a:pt x="4553876" y="2350900"/>
                </a:lnTo>
                <a:lnTo>
                  <a:pt x="4541823" y="2350900"/>
                </a:lnTo>
                <a:lnTo>
                  <a:pt x="4541823" y="2360043"/>
                </a:lnTo>
                <a:lnTo>
                  <a:pt x="4535174" y="2360043"/>
                </a:lnTo>
                <a:lnTo>
                  <a:pt x="4535174" y="2350900"/>
                </a:lnTo>
                <a:close/>
                <a:moveTo>
                  <a:pt x="0" y="0"/>
                </a:moveTo>
                <a:lnTo>
                  <a:pt x="5679440" y="0"/>
                </a:lnTo>
                <a:lnTo>
                  <a:pt x="5679440" y="3065463"/>
                </a:lnTo>
                <a:lnTo>
                  <a:pt x="0" y="306546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egen bild här</a:t>
            </a:r>
          </a:p>
        </p:txBody>
      </p:sp>
      <p:sp>
        <p:nvSpPr>
          <p:cNvPr id="5" name="Platshållare för text 14">
            <a:extLst>
              <a:ext uri="{FF2B5EF4-FFF2-40B4-BE49-F238E27FC236}">
                <a16:creationId xmlns:a16="http://schemas.microsoft.com/office/drawing/2014/main" id="{96CE4733-1D7B-5F1E-A33E-E0A2C53C1F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EA73398-FD33-FAB5-5AF3-C3C95AA6A8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3E8E79BD-257F-2F57-CBB2-EF2FC9FDE978}"/>
              </a:ext>
            </a:extLst>
          </p:cNvPr>
          <p:cNvGrpSpPr/>
          <p:nvPr userDrawn="1"/>
        </p:nvGrpSpPr>
        <p:grpSpPr>
          <a:xfrm>
            <a:off x="1895171" y="6027927"/>
            <a:ext cx="2199710" cy="374484"/>
            <a:chOff x="1888435" y="5891642"/>
            <a:chExt cx="2199710" cy="374484"/>
          </a:xfrm>
        </p:grpSpPr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C9CBCDA5-7598-3506-7F26-34D0C656B24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273" y="5898774"/>
              <a:ext cx="460118" cy="367352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CCD96B1B-F526-8529-0D65-D70CE2211E17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608" y="5891642"/>
              <a:ext cx="460118" cy="367352"/>
            </a:xfrm>
            <a:prstGeom prst="rect">
              <a:avLst/>
            </a:prstGeom>
          </p:spPr>
        </p:pic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8001E779-7C5A-733D-FDB8-498703305A05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854" y="5898773"/>
              <a:ext cx="460118" cy="367352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94D52586-1A4A-5EC5-EC61-8837B45A0E56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8027" y="5898773"/>
              <a:ext cx="460118" cy="367352"/>
            </a:xfrm>
            <a:prstGeom prst="rect">
              <a:avLst/>
            </a:prstGeom>
          </p:spPr>
        </p:pic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2B94176B-574C-59BF-FA10-A5DA74C04468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435" y="5898773"/>
              <a:ext cx="460118" cy="36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4516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bakgrund med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A0432C8-6B0F-873F-B10E-8AE3370F954F}"/>
              </a:ext>
            </a:extLst>
          </p:cNvPr>
          <p:cNvSpPr/>
          <p:nvPr userDrawn="1"/>
        </p:nvSpPr>
        <p:spPr>
          <a:xfrm>
            <a:off x="246529" y="246529"/>
            <a:ext cx="584947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41BF5DB0-BB3D-B2A4-AF64-C355E556F079}"/>
              </a:ext>
            </a:extLst>
          </p:cNvPr>
          <p:cNvGrpSpPr/>
          <p:nvPr userDrawn="1"/>
        </p:nvGrpSpPr>
        <p:grpSpPr>
          <a:xfrm>
            <a:off x="2071309" y="5898774"/>
            <a:ext cx="2199910" cy="374485"/>
            <a:chOff x="1888335" y="5891642"/>
            <a:chExt cx="2199910" cy="374485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1A76F608-C430-91BF-3578-D5944AFE067E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173" y="5898774"/>
              <a:ext cx="460318" cy="367353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50780EB4-5CEC-F3E7-271C-F20509C5AF6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508" y="5891642"/>
              <a:ext cx="460318" cy="367353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5F37BF31-9572-3256-B1B3-3AF1D3096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754" y="5898773"/>
              <a:ext cx="460318" cy="367353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4C99DC2D-7DBE-DB35-C1BC-5338E58E790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7927" y="5898773"/>
              <a:ext cx="460318" cy="367353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9C975175-F88C-23F0-1F36-73C2F3DBD9C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335" y="5898773"/>
              <a:ext cx="460318" cy="367353"/>
            </a:xfrm>
            <a:prstGeom prst="rect">
              <a:avLst/>
            </a:prstGeom>
          </p:spPr>
        </p:pic>
      </p:grpSp>
      <p:sp>
        <p:nvSpPr>
          <p:cNvPr id="10" name="Platshållare för bild 50">
            <a:extLst>
              <a:ext uri="{FF2B5EF4-FFF2-40B4-BE49-F238E27FC236}">
                <a16:creationId xmlns:a16="http://schemas.microsoft.com/office/drawing/2014/main" id="{982E8116-2430-0B6E-FA0A-1DDE86958F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386"/>
            <a:ext cx="5857875" cy="6354614"/>
          </a:xfrm>
          <a:custGeom>
            <a:avLst/>
            <a:gdLst>
              <a:gd name="connsiteX0" fmla="*/ 4900664 w 5857875"/>
              <a:gd name="connsiteY0" fmla="*/ 6044913 h 6354614"/>
              <a:gd name="connsiteX1" fmla="*/ 4903523 w 5857875"/>
              <a:gd name="connsiteY1" fmla="*/ 6048478 h 6354614"/>
              <a:gd name="connsiteX2" fmla="*/ 4901636 w 5857875"/>
              <a:gd name="connsiteY2" fmla="*/ 6050656 h 6354614"/>
              <a:gd name="connsiteX3" fmla="*/ 4901628 w 5857875"/>
              <a:gd name="connsiteY3" fmla="*/ 6050656 h 6354614"/>
              <a:gd name="connsiteX4" fmla="*/ 4900140 w 5857875"/>
              <a:gd name="connsiteY4" fmla="*/ 6053083 h 6354614"/>
              <a:gd name="connsiteX5" fmla="*/ 4897630 w 5857875"/>
              <a:gd name="connsiteY5" fmla="*/ 6050074 h 6354614"/>
              <a:gd name="connsiteX6" fmla="*/ 4900664 w 5857875"/>
              <a:gd name="connsiteY6" fmla="*/ 6044913 h 6354614"/>
              <a:gd name="connsiteX7" fmla="*/ 4806025 w 5857875"/>
              <a:gd name="connsiteY7" fmla="*/ 6044913 h 6354614"/>
              <a:gd name="connsiteX8" fmla="*/ 4809058 w 5857875"/>
              <a:gd name="connsiteY8" fmla="*/ 6050074 h 6354614"/>
              <a:gd name="connsiteX9" fmla="*/ 4806548 w 5857875"/>
              <a:gd name="connsiteY9" fmla="*/ 6053083 h 6354614"/>
              <a:gd name="connsiteX10" fmla="*/ 4806540 w 5857875"/>
              <a:gd name="connsiteY10" fmla="*/ 6053083 h 6354614"/>
              <a:gd name="connsiteX11" fmla="*/ 4805052 w 5857875"/>
              <a:gd name="connsiteY11" fmla="*/ 6050656 h 6354614"/>
              <a:gd name="connsiteX12" fmla="*/ 4803165 w 5857875"/>
              <a:gd name="connsiteY12" fmla="*/ 6048478 h 6354614"/>
              <a:gd name="connsiteX13" fmla="*/ 4806025 w 5857875"/>
              <a:gd name="connsiteY13" fmla="*/ 6044913 h 6354614"/>
              <a:gd name="connsiteX14" fmla="*/ 4891633 w 5857875"/>
              <a:gd name="connsiteY14" fmla="*/ 6042047 h 6354614"/>
              <a:gd name="connsiteX15" fmla="*/ 4891637 w 5857875"/>
              <a:gd name="connsiteY15" fmla="*/ 6042053 h 6354614"/>
              <a:gd name="connsiteX16" fmla="*/ 4891629 w 5857875"/>
              <a:gd name="connsiteY16" fmla="*/ 6042053 h 6354614"/>
              <a:gd name="connsiteX17" fmla="*/ 4815030 w 5857875"/>
              <a:gd name="connsiteY17" fmla="*/ 6042046 h 6354614"/>
              <a:gd name="connsiteX18" fmla="*/ 4815035 w 5857875"/>
              <a:gd name="connsiteY18" fmla="*/ 6042053 h 6354614"/>
              <a:gd name="connsiteX19" fmla="*/ 4815026 w 5857875"/>
              <a:gd name="connsiteY19" fmla="*/ 6042053 h 6354614"/>
              <a:gd name="connsiteX20" fmla="*/ 4896574 w 5857875"/>
              <a:gd name="connsiteY20" fmla="*/ 6039460 h 6354614"/>
              <a:gd name="connsiteX21" fmla="*/ 4899134 w 5857875"/>
              <a:gd name="connsiteY21" fmla="*/ 6042926 h 6354614"/>
              <a:gd name="connsiteX22" fmla="*/ 4897115 w 5857875"/>
              <a:gd name="connsiteY22" fmla="*/ 6045511 h 6354614"/>
              <a:gd name="connsiteX23" fmla="*/ 4895693 w 5857875"/>
              <a:gd name="connsiteY23" fmla="*/ 6047689 h 6354614"/>
              <a:gd name="connsiteX24" fmla="*/ 4893341 w 5857875"/>
              <a:gd name="connsiteY24" fmla="*/ 6044505 h 6354614"/>
              <a:gd name="connsiteX25" fmla="*/ 4896574 w 5857875"/>
              <a:gd name="connsiteY25" fmla="*/ 6039460 h 6354614"/>
              <a:gd name="connsiteX26" fmla="*/ 4810097 w 5857875"/>
              <a:gd name="connsiteY26" fmla="*/ 6039460 h 6354614"/>
              <a:gd name="connsiteX27" fmla="*/ 4813331 w 5857875"/>
              <a:gd name="connsiteY27" fmla="*/ 6044505 h 6354614"/>
              <a:gd name="connsiteX28" fmla="*/ 4810979 w 5857875"/>
              <a:gd name="connsiteY28" fmla="*/ 6047689 h 6354614"/>
              <a:gd name="connsiteX29" fmla="*/ 4809557 w 5857875"/>
              <a:gd name="connsiteY29" fmla="*/ 6045511 h 6354614"/>
              <a:gd name="connsiteX30" fmla="*/ 4807537 w 5857875"/>
              <a:gd name="connsiteY30" fmla="*/ 6042926 h 6354614"/>
              <a:gd name="connsiteX31" fmla="*/ 4810097 w 5857875"/>
              <a:gd name="connsiteY31" fmla="*/ 6039460 h 6354614"/>
              <a:gd name="connsiteX32" fmla="*/ 4927362 w 5857875"/>
              <a:gd name="connsiteY32" fmla="*/ 6034141 h 6354614"/>
              <a:gd name="connsiteX33" fmla="*/ 4930844 w 5857875"/>
              <a:gd name="connsiteY33" fmla="*/ 6039560 h 6354614"/>
              <a:gd name="connsiteX34" fmla="*/ 4925774 w 5857875"/>
              <a:gd name="connsiteY34" fmla="*/ 6039950 h 6354614"/>
              <a:gd name="connsiteX35" fmla="*/ 4922765 w 5857875"/>
              <a:gd name="connsiteY35" fmla="*/ 6034465 h 6354614"/>
              <a:gd name="connsiteX36" fmla="*/ 4779319 w 5857875"/>
              <a:gd name="connsiteY36" fmla="*/ 6034141 h 6354614"/>
              <a:gd name="connsiteX37" fmla="*/ 4783915 w 5857875"/>
              <a:gd name="connsiteY37" fmla="*/ 6034465 h 6354614"/>
              <a:gd name="connsiteX38" fmla="*/ 4780906 w 5857875"/>
              <a:gd name="connsiteY38" fmla="*/ 6039950 h 6354614"/>
              <a:gd name="connsiteX39" fmla="*/ 4775836 w 5857875"/>
              <a:gd name="connsiteY39" fmla="*/ 6039560 h 6354614"/>
              <a:gd name="connsiteX40" fmla="*/ 4927362 w 5857875"/>
              <a:gd name="connsiteY40" fmla="*/ 6034140 h 6354614"/>
              <a:gd name="connsiteX41" fmla="*/ 4927370 w 5857875"/>
              <a:gd name="connsiteY41" fmla="*/ 6034140 h 6354614"/>
              <a:gd name="connsiteX42" fmla="*/ 4927362 w 5857875"/>
              <a:gd name="connsiteY42" fmla="*/ 6034141 h 6354614"/>
              <a:gd name="connsiteX43" fmla="*/ 4779310 w 5857875"/>
              <a:gd name="connsiteY43" fmla="*/ 6034140 h 6354614"/>
              <a:gd name="connsiteX44" fmla="*/ 4779319 w 5857875"/>
              <a:gd name="connsiteY44" fmla="*/ 6034140 h 6354614"/>
              <a:gd name="connsiteX45" fmla="*/ 4779319 w 5857875"/>
              <a:gd name="connsiteY45" fmla="*/ 6034141 h 6354614"/>
              <a:gd name="connsiteX46" fmla="*/ 4892767 w 5857875"/>
              <a:gd name="connsiteY46" fmla="*/ 6033376 h 6354614"/>
              <a:gd name="connsiteX47" fmla="*/ 4895211 w 5857875"/>
              <a:gd name="connsiteY47" fmla="*/ 6037282 h 6354614"/>
              <a:gd name="connsiteX48" fmla="*/ 4893117 w 5857875"/>
              <a:gd name="connsiteY48" fmla="*/ 6039801 h 6354614"/>
              <a:gd name="connsiteX49" fmla="*/ 4891633 w 5857875"/>
              <a:gd name="connsiteY49" fmla="*/ 6042047 h 6354614"/>
              <a:gd name="connsiteX50" fmla="*/ 4889534 w 5857875"/>
              <a:gd name="connsiteY50" fmla="*/ 6038629 h 6354614"/>
              <a:gd name="connsiteX51" fmla="*/ 4892767 w 5857875"/>
              <a:gd name="connsiteY51" fmla="*/ 6033376 h 6354614"/>
              <a:gd name="connsiteX52" fmla="*/ 4813896 w 5857875"/>
              <a:gd name="connsiteY52" fmla="*/ 6033376 h 6354614"/>
              <a:gd name="connsiteX53" fmla="*/ 4817129 w 5857875"/>
              <a:gd name="connsiteY53" fmla="*/ 6038629 h 6354614"/>
              <a:gd name="connsiteX54" fmla="*/ 4815030 w 5857875"/>
              <a:gd name="connsiteY54" fmla="*/ 6042046 h 6354614"/>
              <a:gd name="connsiteX55" fmla="*/ 4813547 w 5857875"/>
              <a:gd name="connsiteY55" fmla="*/ 6039801 h 6354614"/>
              <a:gd name="connsiteX56" fmla="*/ 4811452 w 5857875"/>
              <a:gd name="connsiteY56" fmla="*/ 6037282 h 6354614"/>
              <a:gd name="connsiteX57" fmla="*/ 4813896 w 5857875"/>
              <a:gd name="connsiteY57" fmla="*/ 6033376 h 6354614"/>
              <a:gd name="connsiteX58" fmla="*/ 4924145 w 5857875"/>
              <a:gd name="connsiteY58" fmla="*/ 6027466 h 6354614"/>
              <a:gd name="connsiteX59" fmla="*/ 4924153 w 5857875"/>
              <a:gd name="connsiteY59" fmla="*/ 6027466 h 6354614"/>
              <a:gd name="connsiteX60" fmla="*/ 4926464 w 5857875"/>
              <a:gd name="connsiteY60" fmla="*/ 6032179 h 6354614"/>
              <a:gd name="connsiteX61" fmla="*/ 4922083 w 5857875"/>
              <a:gd name="connsiteY61" fmla="*/ 6032470 h 6354614"/>
              <a:gd name="connsiteX62" fmla="*/ 4920404 w 5857875"/>
              <a:gd name="connsiteY62" fmla="*/ 6027541 h 6354614"/>
              <a:gd name="connsiteX63" fmla="*/ 4782510 w 5857875"/>
              <a:gd name="connsiteY63" fmla="*/ 6027466 h 6354614"/>
              <a:gd name="connsiteX64" fmla="*/ 4786251 w 5857875"/>
              <a:gd name="connsiteY64" fmla="*/ 6027541 h 6354614"/>
              <a:gd name="connsiteX65" fmla="*/ 4786259 w 5857875"/>
              <a:gd name="connsiteY65" fmla="*/ 6027541 h 6354614"/>
              <a:gd name="connsiteX66" fmla="*/ 4784580 w 5857875"/>
              <a:gd name="connsiteY66" fmla="*/ 6032470 h 6354614"/>
              <a:gd name="connsiteX67" fmla="*/ 4780200 w 5857875"/>
              <a:gd name="connsiteY67" fmla="*/ 6032179 h 6354614"/>
              <a:gd name="connsiteX68" fmla="*/ 4782510 w 5857875"/>
              <a:gd name="connsiteY68" fmla="*/ 6027466 h 6354614"/>
              <a:gd name="connsiteX69" fmla="*/ 4921643 w 5857875"/>
              <a:gd name="connsiteY69" fmla="*/ 6020293 h 6354614"/>
              <a:gd name="connsiteX70" fmla="*/ 4923280 w 5857875"/>
              <a:gd name="connsiteY70" fmla="*/ 6025363 h 6354614"/>
              <a:gd name="connsiteX71" fmla="*/ 4919914 w 5857875"/>
              <a:gd name="connsiteY71" fmla="*/ 6025297 h 6354614"/>
              <a:gd name="connsiteX72" fmla="*/ 4918850 w 5857875"/>
              <a:gd name="connsiteY72" fmla="*/ 6020467 h 6354614"/>
              <a:gd name="connsiteX73" fmla="*/ 4785029 w 5857875"/>
              <a:gd name="connsiteY73" fmla="*/ 6020293 h 6354614"/>
              <a:gd name="connsiteX74" fmla="*/ 4787822 w 5857875"/>
              <a:gd name="connsiteY74" fmla="*/ 6020467 h 6354614"/>
              <a:gd name="connsiteX75" fmla="*/ 4786758 w 5857875"/>
              <a:gd name="connsiteY75" fmla="*/ 6025297 h 6354614"/>
              <a:gd name="connsiteX76" fmla="*/ 4783391 w 5857875"/>
              <a:gd name="connsiteY76" fmla="*/ 6025363 h 6354614"/>
              <a:gd name="connsiteX77" fmla="*/ 4785029 w 5857875"/>
              <a:gd name="connsiteY77" fmla="*/ 6020293 h 6354614"/>
              <a:gd name="connsiteX78" fmla="*/ 4871265 w 5857875"/>
              <a:gd name="connsiteY78" fmla="*/ 5979074 h 6354614"/>
              <a:gd name="connsiteX79" fmla="*/ 4880408 w 5857875"/>
              <a:gd name="connsiteY79" fmla="*/ 5979972 h 6354614"/>
              <a:gd name="connsiteX80" fmla="*/ 4880740 w 5857875"/>
              <a:gd name="connsiteY80" fmla="*/ 5980288 h 6354614"/>
              <a:gd name="connsiteX81" fmla="*/ 4880965 w 5857875"/>
              <a:gd name="connsiteY81" fmla="*/ 5990669 h 6354614"/>
              <a:gd name="connsiteX82" fmla="*/ 4879485 w 5857875"/>
              <a:gd name="connsiteY82" fmla="*/ 5992913 h 6354614"/>
              <a:gd name="connsiteX83" fmla="*/ 4872112 w 5857875"/>
              <a:gd name="connsiteY83" fmla="*/ 5994809 h 6354614"/>
              <a:gd name="connsiteX84" fmla="*/ 4871713 w 5857875"/>
              <a:gd name="connsiteY84" fmla="*/ 5994518 h 6354614"/>
              <a:gd name="connsiteX85" fmla="*/ 4871265 w 5857875"/>
              <a:gd name="connsiteY85" fmla="*/ 5979074 h 6354614"/>
              <a:gd name="connsiteX86" fmla="*/ 4835407 w 5857875"/>
              <a:gd name="connsiteY86" fmla="*/ 5979066 h 6354614"/>
              <a:gd name="connsiteX87" fmla="*/ 4834958 w 5857875"/>
              <a:gd name="connsiteY87" fmla="*/ 5994509 h 6354614"/>
              <a:gd name="connsiteX88" fmla="*/ 4834559 w 5857875"/>
              <a:gd name="connsiteY88" fmla="*/ 5994800 h 6354614"/>
              <a:gd name="connsiteX89" fmla="*/ 4827187 w 5857875"/>
              <a:gd name="connsiteY89" fmla="*/ 5992905 h 6354614"/>
              <a:gd name="connsiteX90" fmla="*/ 4825707 w 5857875"/>
              <a:gd name="connsiteY90" fmla="*/ 5990661 h 6354614"/>
              <a:gd name="connsiteX91" fmla="*/ 4825932 w 5857875"/>
              <a:gd name="connsiteY91" fmla="*/ 5980279 h 6354614"/>
              <a:gd name="connsiteX92" fmla="*/ 4826264 w 5857875"/>
              <a:gd name="connsiteY92" fmla="*/ 5979964 h 6354614"/>
              <a:gd name="connsiteX93" fmla="*/ 4835407 w 5857875"/>
              <a:gd name="connsiteY93" fmla="*/ 5979066 h 6354614"/>
              <a:gd name="connsiteX94" fmla="*/ 4923538 w 5857875"/>
              <a:gd name="connsiteY94" fmla="*/ 5966216 h 6354614"/>
              <a:gd name="connsiteX95" fmla="*/ 4924785 w 5857875"/>
              <a:gd name="connsiteY95" fmla="*/ 5966523 h 6354614"/>
              <a:gd name="connsiteX96" fmla="*/ 4928841 w 5857875"/>
              <a:gd name="connsiteY96" fmla="*/ 5971652 h 6354614"/>
              <a:gd name="connsiteX97" fmla="*/ 4929340 w 5857875"/>
              <a:gd name="connsiteY97" fmla="*/ 5978359 h 6354614"/>
              <a:gd name="connsiteX98" fmla="*/ 4928583 w 5857875"/>
              <a:gd name="connsiteY98" fmla="*/ 5979398 h 6354614"/>
              <a:gd name="connsiteX99" fmla="*/ 4927245 w 5857875"/>
              <a:gd name="connsiteY99" fmla="*/ 5979099 h 6354614"/>
              <a:gd name="connsiteX100" fmla="*/ 4923048 w 5857875"/>
              <a:gd name="connsiteY100" fmla="*/ 5974827 h 6354614"/>
              <a:gd name="connsiteX101" fmla="*/ 4923056 w 5857875"/>
              <a:gd name="connsiteY101" fmla="*/ 5974819 h 6354614"/>
              <a:gd name="connsiteX102" fmla="*/ 4920180 w 5857875"/>
              <a:gd name="connsiteY102" fmla="*/ 5971835 h 6354614"/>
              <a:gd name="connsiteX103" fmla="*/ 4919989 w 5857875"/>
              <a:gd name="connsiteY103" fmla="*/ 5970430 h 6354614"/>
              <a:gd name="connsiteX104" fmla="*/ 4920504 w 5857875"/>
              <a:gd name="connsiteY104" fmla="*/ 5969532 h 6354614"/>
              <a:gd name="connsiteX105" fmla="*/ 4922981 w 5857875"/>
              <a:gd name="connsiteY105" fmla="*/ 5966681 h 6354614"/>
              <a:gd name="connsiteX106" fmla="*/ 4923538 w 5857875"/>
              <a:gd name="connsiteY106" fmla="*/ 5966216 h 6354614"/>
              <a:gd name="connsiteX107" fmla="*/ 4783125 w 5857875"/>
              <a:gd name="connsiteY107" fmla="*/ 5966207 h 6354614"/>
              <a:gd name="connsiteX108" fmla="*/ 4783682 w 5857875"/>
              <a:gd name="connsiteY108" fmla="*/ 5966673 h 6354614"/>
              <a:gd name="connsiteX109" fmla="*/ 4786159 w 5857875"/>
              <a:gd name="connsiteY109" fmla="*/ 5969524 h 6354614"/>
              <a:gd name="connsiteX110" fmla="*/ 4786675 w 5857875"/>
              <a:gd name="connsiteY110" fmla="*/ 5970422 h 6354614"/>
              <a:gd name="connsiteX111" fmla="*/ 4786483 w 5857875"/>
              <a:gd name="connsiteY111" fmla="*/ 5971826 h 6354614"/>
              <a:gd name="connsiteX112" fmla="*/ 4783607 w 5857875"/>
              <a:gd name="connsiteY112" fmla="*/ 5974810 h 6354614"/>
              <a:gd name="connsiteX113" fmla="*/ 4779410 w 5857875"/>
              <a:gd name="connsiteY113" fmla="*/ 5979083 h 6354614"/>
              <a:gd name="connsiteX114" fmla="*/ 4779418 w 5857875"/>
              <a:gd name="connsiteY114" fmla="*/ 5979091 h 6354614"/>
              <a:gd name="connsiteX115" fmla="*/ 4778080 w 5857875"/>
              <a:gd name="connsiteY115" fmla="*/ 5979390 h 6354614"/>
              <a:gd name="connsiteX116" fmla="*/ 4777324 w 5857875"/>
              <a:gd name="connsiteY116" fmla="*/ 5978351 h 6354614"/>
              <a:gd name="connsiteX117" fmla="*/ 4777822 w 5857875"/>
              <a:gd name="connsiteY117" fmla="*/ 5971643 h 6354614"/>
              <a:gd name="connsiteX118" fmla="*/ 4781879 w 5857875"/>
              <a:gd name="connsiteY118" fmla="*/ 5966515 h 6354614"/>
              <a:gd name="connsiteX119" fmla="*/ 4783125 w 5857875"/>
              <a:gd name="connsiteY119" fmla="*/ 5966207 h 6354614"/>
              <a:gd name="connsiteX120" fmla="*/ 4873850 w 5857875"/>
              <a:gd name="connsiteY120" fmla="*/ 5960580 h 6354614"/>
              <a:gd name="connsiteX121" fmla="*/ 4882419 w 5857875"/>
              <a:gd name="connsiteY121" fmla="*/ 5961453 h 6354614"/>
              <a:gd name="connsiteX122" fmla="*/ 4882710 w 5857875"/>
              <a:gd name="connsiteY122" fmla="*/ 5961777 h 6354614"/>
              <a:gd name="connsiteX123" fmla="*/ 4881696 w 5857875"/>
              <a:gd name="connsiteY123" fmla="*/ 5968900 h 6354614"/>
              <a:gd name="connsiteX124" fmla="*/ 4880948 w 5857875"/>
              <a:gd name="connsiteY124" fmla="*/ 5976198 h 6354614"/>
              <a:gd name="connsiteX125" fmla="*/ 4880956 w 5857875"/>
              <a:gd name="connsiteY125" fmla="*/ 5976198 h 6354614"/>
              <a:gd name="connsiteX126" fmla="*/ 4879892 w 5857875"/>
              <a:gd name="connsiteY126" fmla="*/ 5977204 h 6354614"/>
              <a:gd name="connsiteX127" fmla="*/ 4871464 w 5857875"/>
              <a:gd name="connsiteY127" fmla="*/ 5976340 h 6354614"/>
              <a:gd name="connsiteX128" fmla="*/ 4873850 w 5857875"/>
              <a:gd name="connsiteY128" fmla="*/ 5960580 h 6354614"/>
              <a:gd name="connsiteX129" fmla="*/ 4832814 w 5857875"/>
              <a:gd name="connsiteY129" fmla="*/ 5960580 h 6354614"/>
              <a:gd name="connsiteX130" fmla="*/ 4835199 w 5857875"/>
              <a:gd name="connsiteY130" fmla="*/ 5976340 h 6354614"/>
              <a:gd name="connsiteX131" fmla="*/ 4826771 w 5857875"/>
              <a:gd name="connsiteY131" fmla="*/ 5977204 h 6354614"/>
              <a:gd name="connsiteX132" fmla="*/ 4825707 w 5857875"/>
              <a:gd name="connsiteY132" fmla="*/ 5976198 h 6354614"/>
              <a:gd name="connsiteX133" fmla="*/ 4824959 w 5857875"/>
              <a:gd name="connsiteY133" fmla="*/ 5968900 h 6354614"/>
              <a:gd name="connsiteX134" fmla="*/ 4823945 w 5857875"/>
              <a:gd name="connsiteY134" fmla="*/ 5961777 h 6354614"/>
              <a:gd name="connsiteX135" fmla="*/ 4823953 w 5857875"/>
              <a:gd name="connsiteY135" fmla="*/ 5961777 h 6354614"/>
              <a:gd name="connsiteX136" fmla="*/ 4824244 w 5857875"/>
              <a:gd name="connsiteY136" fmla="*/ 5961453 h 6354614"/>
              <a:gd name="connsiteX137" fmla="*/ 4832814 w 5857875"/>
              <a:gd name="connsiteY137" fmla="*/ 5960580 h 6354614"/>
              <a:gd name="connsiteX138" fmla="*/ 4889692 w 5857875"/>
              <a:gd name="connsiteY138" fmla="*/ 5941953 h 6354614"/>
              <a:gd name="connsiteX139" fmla="*/ 4889950 w 5857875"/>
              <a:gd name="connsiteY139" fmla="*/ 5942269 h 6354614"/>
              <a:gd name="connsiteX140" fmla="*/ 4885295 w 5857875"/>
              <a:gd name="connsiteY140" fmla="*/ 5954263 h 6354614"/>
              <a:gd name="connsiteX141" fmla="*/ 4882062 w 5857875"/>
              <a:gd name="connsiteY141" fmla="*/ 5959034 h 6354614"/>
              <a:gd name="connsiteX142" fmla="*/ 4874747 w 5857875"/>
              <a:gd name="connsiteY142" fmla="*/ 5958029 h 6354614"/>
              <a:gd name="connsiteX143" fmla="*/ 4874756 w 5857875"/>
              <a:gd name="connsiteY143" fmla="*/ 5958029 h 6354614"/>
              <a:gd name="connsiteX144" fmla="*/ 4877839 w 5857875"/>
              <a:gd name="connsiteY144" fmla="*/ 5948503 h 6354614"/>
              <a:gd name="connsiteX145" fmla="*/ 4880067 w 5857875"/>
              <a:gd name="connsiteY145" fmla="*/ 5943333 h 6354614"/>
              <a:gd name="connsiteX146" fmla="*/ 4881995 w 5857875"/>
              <a:gd name="connsiteY146" fmla="*/ 5942286 h 6354614"/>
              <a:gd name="connsiteX147" fmla="*/ 4889692 w 5857875"/>
              <a:gd name="connsiteY147" fmla="*/ 5941953 h 6354614"/>
              <a:gd name="connsiteX148" fmla="*/ 4816963 w 5857875"/>
              <a:gd name="connsiteY148" fmla="*/ 5941953 h 6354614"/>
              <a:gd name="connsiteX149" fmla="*/ 4816971 w 5857875"/>
              <a:gd name="connsiteY149" fmla="*/ 5941953 h 6354614"/>
              <a:gd name="connsiteX150" fmla="*/ 4824668 w 5857875"/>
              <a:gd name="connsiteY150" fmla="*/ 5942286 h 6354614"/>
              <a:gd name="connsiteX151" fmla="*/ 4826597 w 5857875"/>
              <a:gd name="connsiteY151" fmla="*/ 5943333 h 6354614"/>
              <a:gd name="connsiteX152" fmla="*/ 4828824 w 5857875"/>
              <a:gd name="connsiteY152" fmla="*/ 5948503 h 6354614"/>
              <a:gd name="connsiteX153" fmla="*/ 4831908 w 5857875"/>
              <a:gd name="connsiteY153" fmla="*/ 5958029 h 6354614"/>
              <a:gd name="connsiteX154" fmla="*/ 4824593 w 5857875"/>
              <a:gd name="connsiteY154" fmla="*/ 5959034 h 6354614"/>
              <a:gd name="connsiteX155" fmla="*/ 4821360 w 5857875"/>
              <a:gd name="connsiteY155" fmla="*/ 5954263 h 6354614"/>
              <a:gd name="connsiteX156" fmla="*/ 4816705 w 5857875"/>
              <a:gd name="connsiteY156" fmla="*/ 5942269 h 6354614"/>
              <a:gd name="connsiteX157" fmla="*/ 4816963 w 5857875"/>
              <a:gd name="connsiteY157" fmla="*/ 5941953 h 6354614"/>
              <a:gd name="connsiteX158" fmla="*/ 4931310 w 5857875"/>
              <a:gd name="connsiteY158" fmla="*/ 5911499 h 6354614"/>
              <a:gd name="connsiteX159" fmla="*/ 4933546 w 5857875"/>
              <a:gd name="connsiteY159" fmla="*/ 5913735 h 6354614"/>
              <a:gd name="connsiteX160" fmla="*/ 4931310 w 5857875"/>
              <a:gd name="connsiteY160" fmla="*/ 5915971 h 6354614"/>
              <a:gd name="connsiteX161" fmla="*/ 4929074 w 5857875"/>
              <a:gd name="connsiteY161" fmla="*/ 5913735 h 6354614"/>
              <a:gd name="connsiteX162" fmla="*/ 4931310 w 5857875"/>
              <a:gd name="connsiteY162" fmla="*/ 5911499 h 6354614"/>
              <a:gd name="connsiteX163" fmla="*/ 4775362 w 5857875"/>
              <a:gd name="connsiteY163" fmla="*/ 5911499 h 6354614"/>
              <a:gd name="connsiteX164" fmla="*/ 4777598 w 5857875"/>
              <a:gd name="connsiteY164" fmla="*/ 5913735 h 6354614"/>
              <a:gd name="connsiteX165" fmla="*/ 4775362 w 5857875"/>
              <a:gd name="connsiteY165" fmla="*/ 5915971 h 6354614"/>
              <a:gd name="connsiteX166" fmla="*/ 4773126 w 5857875"/>
              <a:gd name="connsiteY166" fmla="*/ 5913735 h 6354614"/>
              <a:gd name="connsiteX167" fmla="*/ 4775362 w 5857875"/>
              <a:gd name="connsiteY167" fmla="*/ 5911499 h 6354614"/>
              <a:gd name="connsiteX168" fmla="*/ 4931310 w 5857875"/>
              <a:gd name="connsiteY168" fmla="*/ 5909571 h 6354614"/>
              <a:gd name="connsiteX169" fmla="*/ 4927146 w 5857875"/>
              <a:gd name="connsiteY169" fmla="*/ 5913735 h 6354614"/>
              <a:gd name="connsiteX170" fmla="*/ 4931310 w 5857875"/>
              <a:gd name="connsiteY170" fmla="*/ 5917900 h 6354614"/>
              <a:gd name="connsiteX171" fmla="*/ 4935475 w 5857875"/>
              <a:gd name="connsiteY171" fmla="*/ 5913735 h 6354614"/>
              <a:gd name="connsiteX172" fmla="*/ 4931310 w 5857875"/>
              <a:gd name="connsiteY172" fmla="*/ 5909571 h 6354614"/>
              <a:gd name="connsiteX173" fmla="*/ 4775362 w 5857875"/>
              <a:gd name="connsiteY173" fmla="*/ 5909571 h 6354614"/>
              <a:gd name="connsiteX174" fmla="*/ 4771198 w 5857875"/>
              <a:gd name="connsiteY174" fmla="*/ 5913735 h 6354614"/>
              <a:gd name="connsiteX175" fmla="*/ 4775362 w 5857875"/>
              <a:gd name="connsiteY175" fmla="*/ 5917900 h 6354614"/>
              <a:gd name="connsiteX176" fmla="*/ 4779527 w 5857875"/>
              <a:gd name="connsiteY176" fmla="*/ 5913735 h 6354614"/>
              <a:gd name="connsiteX177" fmla="*/ 4775362 w 5857875"/>
              <a:gd name="connsiteY177" fmla="*/ 5909571 h 6354614"/>
              <a:gd name="connsiteX178" fmla="*/ 4769045 w 5857875"/>
              <a:gd name="connsiteY178" fmla="*/ 5902414 h 6354614"/>
              <a:gd name="connsiteX179" fmla="*/ 4823089 w 5857875"/>
              <a:gd name="connsiteY179" fmla="*/ 5968925 h 6354614"/>
              <a:gd name="connsiteX180" fmla="*/ 4793989 w 5857875"/>
              <a:gd name="connsiteY180" fmla="*/ 6055327 h 6354614"/>
              <a:gd name="connsiteX181" fmla="*/ 4793997 w 5857875"/>
              <a:gd name="connsiteY181" fmla="*/ 6055311 h 6354614"/>
              <a:gd name="connsiteX182" fmla="*/ 4784904 w 5857875"/>
              <a:gd name="connsiteY182" fmla="*/ 6063406 h 6354614"/>
              <a:gd name="connsiteX183" fmla="*/ 4783641 w 5857875"/>
              <a:gd name="connsiteY183" fmla="*/ 6073298 h 6354614"/>
              <a:gd name="connsiteX184" fmla="*/ 4790282 w 5857875"/>
              <a:gd name="connsiteY184" fmla="*/ 6078991 h 6354614"/>
              <a:gd name="connsiteX185" fmla="*/ 4775146 w 5857875"/>
              <a:gd name="connsiteY185" fmla="*/ 6080562 h 6354614"/>
              <a:gd name="connsiteX186" fmla="*/ 4766992 w 5857875"/>
              <a:gd name="connsiteY186" fmla="*/ 6066881 h 6354614"/>
              <a:gd name="connsiteX187" fmla="*/ 4755164 w 5857875"/>
              <a:gd name="connsiteY187" fmla="*/ 6064695 h 6354614"/>
              <a:gd name="connsiteX188" fmla="*/ 4749687 w 5857875"/>
              <a:gd name="connsiteY188" fmla="*/ 6045436 h 6354614"/>
              <a:gd name="connsiteX189" fmla="*/ 4767923 w 5857875"/>
              <a:gd name="connsiteY189" fmla="*/ 6054089 h 6354614"/>
              <a:gd name="connsiteX190" fmla="*/ 4780707 w 5857875"/>
              <a:gd name="connsiteY190" fmla="*/ 6045046 h 6354614"/>
              <a:gd name="connsiteX191" fmla="*/ 4790681 w 5857875"/>
              <a:gd name="connsiteY191" fmla="*/ 6000145 h 6354614"/>
              <a:gd name="connsiteX192" fmla="*/ 4784655 w 5857875"/>
              <a:gd name="connsiteY192" fmla="*/ 5976356 h 6354614"/>
              <a:gd name="connsiteX193" fmla="*/ 4784771 w 5857875"/>
              <a:gd name="connsiteY193" fmla="*/ 5975791 h 6354614"/>
              <a:gd name="connsiteX194" fmla="*/ 4787040 w 5857875"/>
              <a:gd name="connsiteY194" fmla="*/ 5973489 h 6354614"/>
              <a:gd name="connsiteX195" fmla="*/ 4788229 w 5857875"/>
              <a:gd name="connsiteY195" fmla="*/ 5969574 h 6354614"/>
              <a:gd name="connsiteX196" fmla="*/ 4786982 w 5857875"/>
              <a:gd name="connsiteY196" fmla="*/ 5968044 h 6354614"/>
              <a:gd name="connsiteX197" fmla="*/ 4784181 w 5857875"/>
              <a:gd name="connsiteY197" fmla="*/ 5965027 h 6354614"/>
              <a:gd name="connsiteX198" fmla="*/ 4779925 w 5857875"/>
              <a:gd name="connsiteY198" fmla="*/ 5963639 h 6354614"/>
              <a:gd name="connsiteX199" fmla="*/ 4771214 w 5857875"/>
              <a:gd name="connsiteY199" fmla="*/ 5942884 h 6354614"/>
              <a:gd name="connsiteX200" fmla="*/ 4771713 w 5857875"/>
              <a:gd name="connsiteY200" fmla="*/ 5942411 h 6354614"/>
              <a:gd name="connsiteX201" fmla="*/ 4788212 w 5857875"/>
              <a:gd name="connsiteY201" fmla="*/ 5938679 h 6354614"/>
              <a:gd name="connsiteX202" fmla="*/ 4794114 w 5857875"/>
              <a:gd name="connsiteY202" fmla="*/ 5926934 h 6354614"/>
              <a:gd name="connsiteX203" fmla="*/ 4793199 w 5857875"/>
              <a:gd name="connsiteY203" fmla="*/ 5926743 h 6354614"/>
              <a:gd name="connsiteX204" fmla="*/ 4785220 w 5857875"/>
              <a:gd name="connsiteY204" fmla="*/ 5937997 h 6354614"/>
              <a:gd name="connsiteX205" fmla="*/ 4771838 w 5857875"/>
              <a:gd name="connsiteY205" fmla="*/ 5939576 h 6354614"/>
              <a:gd name="connsiteX206" fmla="*/ 4763626 w 5857875"/>
              <a:gd name="connsiteY206" fmla="*/ 5933658 h 6354614"/>
              <a:gd name="connsiteX207" fmla="*/ 4756045 w 5857875"/>
              <a:gd name="connsiteY207" fmla="*/ 5915729 h 6354614"/>
              <a:gd name="connsiteX208" fmla="*/ 4757167 w 5857875"/>
              <a:gd name="connsiteY208" fmla="*/ 5914973 h 6354614"/>
              <a:gd name="connsiteX209" fmla="*/ 4764033 w 5857875"/>
              <a:gd name="connsiteY209" fmla="*/ 5919935 h 6354614"/>
              <a:gd name="connsiteX210" fmla="*/ 4764673 w 5857875"/>
              <a:gd name="connsiteY210" fmla="*/ 5918954 h 6354614"/>
              <a:gd name="connsiteX211" fmla="*/ 4754799 w 5857875"/>
              <a:gd name="connsiteY211" fmla="*/ 5903686 h 6354614"/>
              <a:gd name="connsiteX212" fmla="*/ 4755364 w 5857875"/>
              <a:gd name="connsiteY212" fmla="*/ 5902838 h 6354614"/>
              <a:gd name="connsiteX213" fmla="*/ 4769045 w 5857875"/>
              <a:gd name="connsiteY213" fmla="*/ 5902414 h 6354614"/>
              <a:gd name="connsiteX214" fmla="*/ 4937610 w 5857875"/>
              <a:gd name="connsiteY214" fmla="*/ 5902381 h 6354614"/>
              <a:gd name="connsiteX215" fmla="*/ 4951291 w 5857875"/>
              <a:gd name="connsiteY215" fmla="*/ 5902804 h 6354614"/>
              <a:gd name="connsiteX216" fmla="*/ 4951857 w 5857875"/>
              <a:gd name="connsiteY216" fmla="*/ 5903652 h 6354614"/>
              <a:gd name="connsiteX217" fmla="*/ 4941982 w 5857875"/>
              <a:gd name="connsiteY217" fmla="*/ 5918921 h 6354614"/>
              <a:gd name="connsiteX218" fmla="*/ 4942622 w 5857875"/>
              <a:gd name="connsiteY218" fmla="*/ 5919902 h 6354614"/>
              <a:gd name="connsiteX219" fmla="*/ 4949488 w 5857875"/>
              <a:gd name="connsiteY219" fmla="*/ 5914940 h 6354614"/>
              <a:gd name="connsiteX220" fmla="*/ 4950610 w 5857875"/>
              <a:gd name="connsiteY220" fmla="*/ 5915696 h 6354614"/>
              <a:gd name="connsiteX221" fmla="*/ 4943029 w 5857875"/>
              <a:gd name="connsiteY221" fmla="*/ 5933625 h 6354614"/>
              <a:gd name="connsiteX222" fmla="*/ 4934817 w 5857875"/>
              <a:gd name="connsiteY222" fmla="*/ 5939543 h 6354614"/>
              <a:gd name="connsiteX223" fmla="*/ 4921435 w 5857875"/>
              <a:gd name="connsiteY223" fmla="*/ 5937964 h 6354614"/>
              <a:gd name="connsiteX224" fmla="*/ 4913456 w 5857875"/>
              <a:gd name="connsiteY224" fmla="*/ 5926709 h 6354614"/>
              <a:gd name="connsiteX225" fmla="*/ 4912541 w 5857875"/>
              <a:gd name="connsiteY225" fmla="*/ 5926901 h 6354614"/>
              <a:gd name="connsiteX226" fmla="*/ 4918443 w 5857875"/>
              <a:gd name="connsiteY226" fmla="*/ 5938645 h 6354614"/>
              <a:gd name="connsiteX227" fmla="*/ 4934942 w 5857875"/>
              <a:gd name="connsiteY227" fmla="*/ 5942377 h 6354614"/>
              <a:gd name="connsiteX228" fmla="*/ 4935441 w 5857875"/>
              <a:gd name="connsiteY228" fmla="*/ 5942851 h 6354614"/>
              <a:gd name="connsiteX229" fmla="*/ 4926730 w 5857875"/>
              <a:gd name="connsiteY229" fmla="*/ 5963606 h 6354614"/>
              <a:gd name="connsiteX230" fmla="*/ 4922474 w 5857875"/>
              <a:gd name="connsiteY230" fmla="*/ 5964994 h 6354614"/>
              <a:gd name="connsiteX231" fmla="*/ 4919673 w 5857875"/>
              <a:gd name="connsiteY231" fmla="*/ 5968011 h 6354614"/>
              <a:gd name="connsiteX232" fmla="*/ 4918426 w 5857875"/>
              <a:gd name="connsiteY232" fmla="*/ 5969541 h 6354614"/>
              <a:gd name="connsiteX233" fmla="*/ 4919615 w 5857875"/>
              <a:gd name="connsiteY233" fmla="*/ 5973455 h 6354614"/>
              <a:gd name="connsiteX234" fmla="*/ 4921884 w 5857875"/>
              <a:gd name="connsiteY234" fmla="*/ 5975758 h 6354614"/>
              <a:gd name="connsiteX235" fmla="*/ 4922000 w 5857875"/>
              <a:gd name="connsiteY235" fmla="*/ 5976323 h 6354614"/>
              <a:gd name="connsiteX236" fmla="*/ 4915974 w 5857875"/>
              <a:gd name="connsiteY236" fmla="*/ 6000112 h 6354614"/>
              <a:gd name="connsiteX237" fmla="*/ 4925948 w 5857875"/>
              <a:gd name="connsiteY237" fmla="*/ 6045012 h 6354614"/>
              <a:gd name="connsiteX238" fmla="*/ 4938732 w 5857875"/>
              <a:gd name="connsiteY238" fmla="*/ 6054056 h 6354614"/>
              <a:gd name="connsiteX239" fmla="*/ 4956968 w 5857875"/>
              <a:gd name="connsiteY239" fmla="*/ 6045403 h 6354614"/>
              <a:gd name="connsiteX240" fmla="*/ 4951491 w 5857875"/>
              <a:gd name="connsiteY240" fmla="*/ 6064662 h 6354614"/>
              <a:gd name="connsiteX241" fmla="*/ 4951499 w 5857875"/>
              <a:gd name="connsiteY241" fmla="*/ 6064678 h 6354614"/>
              <a:gd name="connsiteX242" fmla="*/ 4939671 w 5857875"/>
              <a:gd name="connsiteY242" fmla="*/ 6066864 h 6354614"/>
              <a:gd name="connsiteX243" fmla="*/ 4931517 w 5857875"/>
              <a:gd name="connsiteY243" fmla="*/ 6080546 h 6354614"/>
              <a:gd name="connsiteX244" fmla="*/ 4916382 w 5857875"/>
              <a:gd name="connsiteY244" fmla="*/ 6078975 h 6354614"/>
              <a:gd name="connsiteX245" fmla="*/ 4923023 w 5857875"/>
              <a:gd name="connsiteY245" fmla="*/ 6073281 h 6354614"/>
              <a:gd name="connsiteX246" fmla="*/ 4921759 w 5857875"/>
              <a:gd name="connsiteY246" fmla="*/ 6063390 h 6354614"/>
              <a:gd name="connsiteX247" fmla="*/ 4912666 w 5857875"/>
              <a:gd name="connsiteY247" fmla="*/ 6055294 h 6354614"/>
              <a:gd name="connsiteX248" fmla="*/ 4883566 w 5857875"/>
              <a:gd name="connsiteY248" fmla="*/ 5968892 h 6354614"/>
              <a:gd name="connsiteX249" fmla="*/ 4937610 w 5857875"/>
              <a:gd name="connsiteY249" fmla="*/ 5902381 h 6354614"/>
              <a:gd name="connsiteX250" fmla="*/ 5188371 w 5857875"/>
              <a:gd name="connsiteY250" fmla="*/ 5899530 h 6354614"/>
              <a:gd name="connsiteX251" fmla="*/ 5204097 w 5857875"/>
              <a:gd name="connsiteY251" fmla="*/ 5921731 h 6354614"/>
              <a:gd name="connsiteX252" fmla="*/ 5188371 w 5857875"/>
              <a:gd name="connsiteY252" fmla="*/ 5943932 h 6354614"/>
              <a:gd name="connsiteX253" fmla="*/ 5172645 w 5857875"/>
              <a:gd name="connsiteY253" fmla="*/ 5921731 h 6354614"/>
              <a:gd name="connsiteX254" fmla="*/ 5188371 w 5857875"/>
              <a:gd name="connsiteY254" fmla="*/ 5899530 h 6354614"/>
              <a:gd name="connsiteX255" fmla="*/ 5507830 w 5857875"/>
              <a:gd name="connsiteY255" fmla="*/ 5886987 h 6354614"/>
              <a:gd name="connsiteX256" fmla="*/ 5507830 w 5857875"/>
              <a:gd name="connsiteY256" fmla="*/ 5956474 h 6354614"/>
              <a:gd name="connsiteX257" fmla="*/ 5524853 w 5857875"/>
              <a:gd name="connsiteY257" fmla="*/ 5956474 h 6354614"/>
              <a:gd name="connsiteX258" fmla="*/ 5524254 w 5857875"/>
              <a:gd name="connsiteY258" fmla="*/ 5908989 h 6354614"/>
              <a:gd name="connsiteX259" fmla="*/ 5524454 w 5857875"/>
              <a:gd name="connsiteY259" fmla="*/ 5908989 h 6354614"/>
              <a:gd name="connsiteX260" fmla="*/ 5548741 w 5857875"/>
              <a:gd name="connsiteY260" fmla="*/ 5956474 h 6354614"/>
              <a:gd name="connsiteX261" fmla="*/ 5571740 w 5857875"/>
              <a:gd name="connsiteY261" fmla="*/ 5956474 h 6354614"/>
              <a:gd name="connsiteX262" fmla="*/ 5571740 w 5857875"/>
              <a:gd name="connsiteY262" fmla="*/ 5886987 h 6354614"/>
              <a:gd name="connsiteX263" fmla="*/ 5554817 w 5857875"/>
              <a:gd name="connsiteY263" fmla="*/ 5886987 h 6354614"/>
              <a:gd name="connsiteX264" fmla="*/ 5555116 w 5857875"/>
              <a:gd name="connsiteY264" fmla="*/ 5934173 h 6354614"/>
              <a:gd name="connsiteX265" fmla="*/ 5554917 w 5857875"/>
              <a:gd name="connsiteY265" fmla="*/ 5934173 h 6354614"/>
              <a:gd name="connsiteX266" fmla="*/ 5531419 w 5857875"/>
              <a:gd name="connsiteY266" fmla="*/ 5886987 h 6354614"/>
              <a:gd name="connsiteX267" fmla="*/ 5434661 w 5857875"/>
              <a:gd name="connsiteY267" fmla="*/ 5886987 h 6354614"/>
              <a:gd name="connsiteX268" fmla="*/ 5434661 w 5857875"/>
              <a:gd name="connsiteY268" fmla="*/ 5930092 h 6354614"/>
              <a:gd name="connsiteX269" fmla="*/ 5465124 w 5857875"/>
              <a:gd name="connsiteY269" fmla="*/ 5957671 h 6354614"/>
              <a:gd name="connsiteX270" fmla="*/ 5495587 w 5857875"/>
              <a:gd name="connsiteY270" fmla="*/ 5930092 h 6354614"/>
              <a:gd name="connsiteX271" fmla="*/ 5495587 w 5857875"/>
              <a:gd name="connsiteY271" fmla="*/ 5886987 h 6354614"/>
              <a:gd name="connsiteX272" fmla="*/ 5477068 w 5857875"/>
              <a:gd name="connsiteY272" fmla="*/ 5886987 h 6354614"/>
              <a:gd name="connsiteX273" fmla="*/ 5477068 w 5857875"/>
              <a:gd name="connsiteY273" fmla="*/ 5927009 h 6354614"/>
              <a:gd name="connsiteX274" fmla="*/ 5465124 w 5857875"/>
              <a:gd name="connsiteY274" fmla="*/ 5943932 h 6354614"/>
              <a:gd name="connsiteX275" fmla="*/ 5453180 w 5857875"/>
              <a:gd name="connsiteY275" fmla="*/ 5927009 h 6354614"/>
              <a:gd name="connsiteX276" fmla="*/ 5453180 w 5857875"/>
              <a:gd name="connsiteY276" fmla="*/ 5886987 h 6354614"/>
              <a:gd name="connsiteX277" fmla="*/ 5334602 w 5857875"/>
              <a:gd name="connsiteY277" fmla="*/ 5886987 h 6354614"/>
              <a:gd name="connsiteX278" fmla="*/ 5334602 w 5857875"/>
              <a:gd name="connsiteY278" fmla="*/ 5956474 h 6354614"/>
              <a:gd name="connsiteX279" fmla="*/ 5352722 w 5857875"/>
              <a:gd name="connsiteY279" fmla="*/ 5956474 h 6354614"/>
              <a:gd name="connsiteX280" fmla="*/ 5352323 w 5857875"/>
              <a:gd name="connsiteY280" fmla="*/ 5903120 h 6354614"/>
              <a:gd name="connsiteX281" fmla="*/ 5352522 w 5857875"/>
              <a:gd name="connsiteY281" fmla="*/ 5903120 h 6354614"/>
              <a:gd name="connsiteX282" fmla="*/ 5369445 w 5857875"/>
              <a:gd name="connsiteY282" fmla="*/ 5956474 h 6354614"/>
              <a:gd name="connsiteX283" fmla="*/ 5386468 w 5857875"/>
              <a:gd name="connsiteY283" fmla="*/ 5956474 h 6354614"/>
              <a:gd name="connsiteX284" fmla="*/ 5404189 w 5857875"/>
              <a:gd name="connsiteY284" fmla="*/ 5903120 h 6354614"/>
              <a:gd name="connsiteX285" fmla="*/ 5404389 w 5857875"/>
              <a:gd name="connsiteY285" fmla="*/ 5903120 h 6354614"/>
              <a:gd name="connsiteX286" fmla="*/ 5404089 w 5857875"/>
              <a:gd name="connsiteY286" fmla="*/ 5956474 h 6354614"/>
              <a:gd name="connsiteX287" fmla="*/ 5422209 w 5857875"/>
              <a:gd name="connsiteY287" fmla="*/ 5956474 h 6354614"/>
              <a:gd name="connsiteX288" fmla="*/ 5422209 w 5857875"/>
              <a:gd name="connsiteY288" fmla="*/ 5886987 h 6354614"/>
              <a:gd name="connsiteX289" fmla="*/ 5394140 w 5857875"/>
              <a:gd name="connsiteY289" fmla="*/ 5886987 h 6354614"/>
              <a:gd name="connsiteX290" fmla="*/ 5378713 w 5857875"/>
              <a:gd name="connsiteY290" fmla="*/ 5933176 h 6354614"/>
              <a:gd name="connsiteX291" fmla="*/ 5378514 w 5857875"/>
              <a:gd name="connsiteY291" fmla="*/ 5933176 h 6354614"/>
              <a:gd name="connsiteX292" fmla="*/ 5363777 w 5857875"/>
              <a:gd name="connsiteY292" fmla="*/ 5886987 h 6354614"/>
              <a:gd name="connsiteX293" fmla="*/ 5334610 w 5857875"/>
              <a:gd name="connsiteY293" fmla="*/ 5886987 h 6354614"/>
              <a:gd name="connsiteX294" fmla="*/ 5233064 w 5857875"/>
              <a:gd name="connsiteY294" fmla="*/ 5886987 h 6354614"/>
              <a:gd name="connsiteX295" fmla="*/ 5233064 w 5857875"/>
              <a:gd name="connsiteY295" fmla="*/ 5956474 h 6354614"/>
              <a:gd name="connsiteX296" fmla="*/ 5251184 w 5857875"/>
              <a:gd name="connsiteY296" fmla="*/ 5956474 h 6354614"/>
              <a:gd name="connsiteX297" fmla="*/ 5250785 w 5857875"/>
              <a:gd name="connsiteY297" fmla="*/ 5903120 h 6354614"/>
              <a:gd name="connsiteX298" fmla="*/ 5250984 w 5857875"/>
              <a:gd name="connsiteY298" fmla="*/ 5903120 h 6354614"/>
              <a:gd name="connsiteX299" fmla="*/ 5267907 w 5857875"/>
              <a:gd name="connsiteY299" fmla="*/ 5956474 h 6354614"/>
              <a:gd name="connsiteX300" fmla="*/ 5284930 w 5857875"/>
              <a:gd name="connsiteY300" fmla="*/ 5956474 h 6354614"/>
              <a:gd name="connsiteX301" fmla="*/ 5302651 w 5857875"/>
              <a:gd name="connsiteY301" fmla="*/ 5903120 h 6354614"/>
              <a:gd name="connsiteX302" fmla="*/ 5302851 w 5857875"/>
              <a:gd name="connsiteY302" fmla="*/ 5903120 h 6354614"/>
              <a:gd name="connsiteX303" fmla="*/ 5302551 w 5857875"/>
              <a:gd name="connsiteY303" fmla="*/ 5956474 h 6354614"/>
              <a:gd name="connsiteX304" fmla="*/ 5320671 w 5857875"/>
              <a:gd name="connsiteY304" fmla="*/ 5956474 h 6354614"/>
              <a:gd name="connsiteX305" fmla="*/ 5320671 w 5857875"/>
              <a:gd name="connsiteY305" fmla="*/ 5886987 h 6354614"/>
              <a:gd name="connsiteX306" fmla="*/ 5292602 w 5857875"/>
              <a:gd name="connsiteY306" fmla="*/ 5886987 h 6354614"/>
              <a:gd name="connsiteX307" fmla="*/ 5277175 w 5857875"/>
              <a:gd name="connsiteY307" fmla="*/ 5933176 h 6354614"/>
              <a:gd name="connsiteX308" fmla="*/ 5276976 w 5857875"/>
              <a:gd name="connsiteY308" fmla="*/ 5933176 h 6354614"/>
              <a:gd name="connsiteX309" fmla="*/ 5262239 w 5857875"/>
              <a:gd name="connsiteY309" fmla="*/ 5886987 h 6354614"/>
              <a:gd name="connsiteX310" fmla="*/ 5233072 w 5857875"/>
              <a:gd name="connsiteY310" fmla="*/ 5886987 h 6354614"/>
              <a:gd name="connsiteX311" fmla="*/ 5088222 w 5857875"/>
              <a:gd name="connsiteY311" fmla="*/ 5886987 h 6354614"/>
              <a:gd name="connsiteX312" fmla="*/ 5088222 w 5857875"/>
              <a:gd name="connsiteY312" fmla="*/ 5956466 h 6354614"/>
              <a:gd name="connsiteX313" fmla="*/ 5106741 w 5857875"/>
              <a:gd name="connsiteY313" fmla="*/ 5956466 h 6354614"/>
              <a:gd name="connsiteX314" fmla="*/ 5106741 w 5857875"/>
              <a:gd name="connsiteY314" fmla="*/ 5924906 h 6354614"/>
              <a:gd name="connsiteX315" fmla="*/ 5106940 w 5857875"/>
              <a:gd name="connsiteY315" fmla="*/ 5924906 h 6354614"/>
              <a:gd name="connsiteX316" fmla="*/ 5128543 w 5857875"/>
              <a:gd name="connsiteY316" fmla="*/ 5956466 h 6354614"/>
              <a:gd name="connsiteX317" fmla="*/ 5152132 w 5857875"/>
              <a:gd name="connsiteY317" fmla="*/ 5956466 h 6354614"/>
              <a:gd name="connsiteX318" fmla="*/ 5124462 w 5857875"/>
              <a:gd name="connsiteY318" fmla="*/ 5919337 h 6354614"/>
              <a:gd name="connsiteX319" fmla="*/ 5150146 w 5857875"/>
              <a:gd name="connsiteY319" fmla="*/ 5886987 h 6354614"/>
              <a:gd name="connsiteX320" fmla="*/ 5127845 w 5857875"/>
              <a:gd name="connsiteY320" fmla="*/ 5886987 h 6354614"/>
              <a:gd name="connsiteX321" fmla="*/ 5106940 w 5857875"/>
              <a:gd name="connsiteY321" fmla="*/ 5915356 h 6354614"/>
              <a:gd name="connsiteX322" fmla="*/ 5106741 w 5857875"/>
              <a:gd name="connsiteY322" fmla="*/ 5915356 h 6354614"/>
              <a:gd name="connsiteX323" fmla="*/ 5106741 w 5857875"/>
              <a:gd name="connsiteY323" fmla="*/ 5886987 h 6354614"/>
              <a:gd name="connsiteX324" fmla="*/ 5188371 w 5857875"/>
              <a:gd name="connsiteY324" fmla="*/ 5885799 h 6354614"/>
              <a:gd name="connsiteX325" fmla="*/ 5153528 w 5857875"/>
              <a:gd name="connsiteY325" fmla="*/ 5921740 h 6354614"/>
              <a:gd name="connsiteX326" fmla="*/ 5188371 w 5857875"/>
              <a:gd name="connsiteY326" fmla="*/ 5957680 h 6354614"/>
              <a:gd name="connsiteX327" fmla="*/ 5223215 w 5857875"/>
              <a:gd name="connsiteY327" fmla="*/ 5921740 h 6354614"/>
              <a:gd name="connsiteX328" fmla="*/ 5188371 w 5857875"/>
              <a:gd name="connsiteY328" fmla="*/ 5885799 h 6354614"/>
              <a:gd name="connsiteX329" fmla="*/ 4946413 w 5857875"/>
              <a:gd name="connsiteY329" fmla="*/ 5798765 h 6354614"/>
              <a:gd name="connsiteX330" fmla="*/ 4938758 w 5857875"/>
              <a:gd name="connsiteY330" fmla="*/ 5821963 h 6354614"/>
              <a:gd name="connsiteX331" fmla="*/ 4914836 w 5857875"/>
              <a:gd name="connsiteY331" fmla="*/ 5816993 h 6354614"/>
              <a:gd name="connsiteX332" fmla="*/ 4931102 w 5857875"/>
              <a:gd name="connsiteY332" fmla="*/ 5835221 h 6354614"/>
              <a:gd name="connsiteX333" fmla="*/ 4914836 w 5857875"/>
              <a:gd name="connsiteY333" fmla="*/ 5853449 h 6354614"/>
              <a:gd name="connsiteX334" fmla="*/ 4938758 w 5857875"/>
              <a:gd name="connsiteY334" fmla="*/ 5848478 h 6354614"/>
              <a:gd name="connsiteX335" fmla="*/ 4946413 w 5857875"/>
              <a:gd name="connsiteY335" fmla="*/ 5871677 h 6354614"/>
              <a:gd name="connsiteX336" fmla="*/ 4954068 w 5857875"/>
              <a:gd name="connsiteY336" fmla="*/ 5848478 h 6354614"/>
              <a:gd name="connsiteX337" fmla="*/ 4977990 w 5857875"/>
              <a:gd name="connsiteY337" fmla="*/ 5853449 h 6354614"/>
              <a:gd name="connsiteX338" fmla="*/ 4961723 w 5857875"/>
              <a:gd name="connsiteY338" fmla="*/ 5835221 h 6354614"/>
              <a:gd name="connsiteX339" fmla="*/ 4977990 w 5857875"/>
              <a:gd name="connsiteY339" fmla="*/ 5816993 h 6354614"/>
              <a:gd name="connsiteX340" fmla="*/ 4954068 w 5857875"/>
              <a:gd name="connsiteY340" fmla="*/ 5821963 h 6354614"/>
              <a:gd name="connsiteX341" fmla="*/ 4852638 w 5857875"/>
              <a:gd name="connsiteY341" fmla="*/ 5798765 h 6354614"/>
              <a:gd name="connsiteX342" fmla="*/ 4844983 w 5857875"/>
              <a:gd name="connsiteY342" fmla="*/ 5821963 h 6354614"/>
              <a:gd name="connsiteX343" fmla="*/ 4821061 w 5857875"/>
              <a:gd name="connsiteY343" fmla="*/ 5816993 h 6354614"/>
              <a:gd name="connsiteX344" fmla="*/ 4837327 w 5857875"/>
              <a:gd name="connsiteY344" fmla="*/ 5835221 h 6354614"/>
              <a:gd name="connsiteX345" fmla="*/ 4821061 w 5857875"/>
              <a:gd name="connsiteY345" fmla="*/ 5853449 h 6354614"/>
              <a:gd name="connsiteX346" fmla="*/ 4844983 w 5857875"/>
              <a:gd name="connsiteY346" fmla="*/ 5848478 h 6354614"/>
              <a:gd name="connsiteX347" fmla="*/ 4852638 w 5857875"/>
              <a:gd name="connsiteY347" fmla="*/ 5871677 h 6354614"/>
              <a:gd name="connsiteX348" fmla="*/ 4860293 w 5857875"/>
              <a:gd name="connsiteY348" fmla="*/ 5848478 h 6354614"/>
              <a:gd name="connsiteX349" fmla="*/ 4884215 w 5857875"/>
              <a:gd name="connsiteY349" fmla="*/ 5853449 h 6354614"/>
              <a:gd name="connsiteX350" fmla="*/ 4867948 w 5857875"/>
              <a:gd name="connsiteY350" fmla="*/ 5835221 h 6354614"/>
              <a:gd name="connsiteX351" fmla="*/ 4884215 w 5857875"/>
              <a:gd name="connsiteY351" fmla="*/ 5816993 h 6354614"/>
              <a:gd name="connsiteX352" fmla="*/ 4860293 w 5857875"/>
              <a:gd name="connsiteY352" fmla="*/ 5821963 h 6354614"/>
              <a:gd name="connsiteX353" fmla="*/ 4758863 w 5857875"/>
              <a:gd name="connsiteY353" fmla="*/ 5798765 h 6354614"/>
              <a:gd name="connsiteX354" fmla="*/ 4751208 w 5857875"/>
              <a:gd name="connsiteY354" fmla="*/ 5821963 h 6354614"/>
              <a:gd name="connsiteX355" fmla="*/ 4727286 w 5857875"/>
              <a:gd name="connsiteY355" fmla="*/ 5816993 h 6354614"/>
              <a:gd name="connsiteX356" fmla="*/ 4743552 w 5857875"/>
              <a:gd name="connsiteY356" fmla="*/ 5835221 h 6354614"/>
              <a:gd name="connsiteX357" fmla="*/ 4727286 w 5857875"/>
              <a:gd name="connsiteY357" fmla="*/ 5853449 h 6354614"/>
              <a:gd name="connsiteX358" fmla="*/ 4751208 w 5857875"/>
              <a:gd name="connsiteY358" fmla="*/ 5848478 h 6354614"/>
              <a:gd name="connsiteX359" fmla="*/ 4758863 w 5857875"/>
              <a:gd name="connsiteY359" fmla="*/ 5871677 h 6354614"/>
              <a:gd name="connsiteX360" fmla="*/ 4766518 w 5857875"/>
              <a:gd name="connsiteY360" fmla="*/ 5848478 h 6354614"/>
              <a:gd name="connsiteX361" fmla="*/ 4790440 w 5857875"/>
              <a:gd name="connsiteY361" fmla="*/ 5853449 h 6354614"/>
              <a:gd name="connsiteX362" fmla="*/ 4774173 w 5857875"/>
              <a:gd name="connsiteY362" fmla="*/ 5835221 h 6354614"/>
              <a:gd name="connsiteX363" fmla="*/ 4790440 w 5857875"/>
              <a:gd name="connsiteY363" fmla="*/ 5816993 h 6354614"/>
              <a:gd name="connsiteX364" fmla="*/ 4766518 w 5857875"/>
              <a:gd name="connsiteY364" fmla="*/ 5821963 h 6354614"/>
              <a:gd name="connsiteX365" fmla="*/ 4705293 w 5857875"/>
              <a:gd name="connsiteY365" fmla="*/ 5789173 h 6354614"/>
              <a:gd name="connsiteX366" fmla="*/ 5001420 w 5857875"/>
              <a:gd name="connsiteY366" fmla="*/ 5789173 h 6354614"/>
              <a:gd name="connsiteX367" fmla="*/ 5001420 w 5857875"/>
              <a:gd name="connsiteY367" fmla="*/ 5883413 h 6354614"/>
              <a:gd name="connsiteX368" fmla="*/ 4705293 w 5857875"/>
              <a:gd name="connsiteY368" fmla="*/ 5883413 h 6354614"/>
              <a:gd name="connsiteX369" fmla="*/ 5431178 w 5857875"/>
              <a:gd name="connsiteY369" fmla="*/ 5787245 h 6354614"/>
              <a:gd name="connsiteX370" fmla="*/ 5431178 w 5857875"/>
              <a:gd name="connsiteY370" fmla="*/ 5856732 h 6354614"/>
              <a:gd name="connsiteX371" fmla="*/ 5478365 w 5857875"/>
              <a:gd name="connsiteY371" fmla="*/ 5856732 h 6354614"/>
              <a:gd name="connsiteX372" fmla="*/ 5478365 w 5857875"/>
              <a:gd name="connsiteY372" fmla="*/ 5842993 h 6354614"/>
              <a:gd name="connsiteX373" fmla="*/ 5449697 w 5857875"/>
              <a:gd name="connsiteY373" fmla="*/ 5842993 h 6354614"/>
              <a:gd name="connsiteX374" fmla="*/ 5449697 w 5857875"/>
              <a:gd name="connsiteY374" fmla="*/ 5787245 h 6354614"/>
              <a:gd name="connsiteX375" fmla="*/ 5397823 w 5857875"/>
              <a:gd name="connsiteY375" fmla="*/ 5787245 h 6354614"/>
              <a:gd name="connsiteX376" fmla="*/ 5397823 w 5857875"/>
              <a:gd name="connsiteY376" fmla="*/ 5856732 h 6354614"/>
              <a:gd name="connsiteX377" fmla="*/ 5416342 w 5857875"/>
              <a:gd name="connsiteY377" fmla="*/ 5856732 h 6354614"/>
              <a:gd name="connsiteX378" fmla="*/ 5416342 w 5857875"/>
              <a:gd name="connsiteY378" fmla="*/ 5787245 h 6354614"/>
              <a:gd name="connsiteX379" fmla="*/ 5326050 w 5857875"/>
              <a:gd name="connsiteY379" fmla="*/ 5787245 h 6354614"/>
              <a:gd name="connsiteX380" fmla="*/ 5326050 w 5857875"/>
              <a:gd name="connsiteY380" fmla="*/ 5856724 h 6354614"/>
              <a:gd name="connsiteX381" fmla="*/ 5344569 w 5857875"/>
              <a:gd name="connsiteY381" fmla="*/ 5856724 h 6354614"/>
              <a:gd name="connsiteX382" fmla="*/ 5344569 w 5857875"/>
              <a:gd name="connsiteY382" fmla="*/ 5825164 h 6354614"/>
              <a:gd name="connsiteX383" fmla="*/ 5344768 w 5857875"/>
              <a:gd name="connsiteY383" fmla="*/ 5825164 h 6354614"/>
              <a:gd name="connsiteX384" fmla="*/ 5366371 w 5857875"/>
              <a:gd name="connsiteY384" fmla="*/ 5856724 h 6354614"/>
              <a:gd name="connsiteX385" fmla="*/ 5389960 w 5857875"/>
              <a:gd name="connsiteY385" fmla="*/ 5856724 h 6354614"/>
              <a:gd name="connsiteX386" fmla="*/ 5362290 w 5857875"/>
              <a:gd name="connsiteY386" fmla="*/ 5819595 h 6354614"/>
              <a:gd name="connsiteX387" fmla="*/ 5387974 w 5857875"/>
              <a:gd name="connsiteY387" fmla="*/ 5787245 h 6354614"/>
              <a:gd name="connsiteX388" fmla="*/ 5365673 w 5857875"/>
              <a:gd name="connsiteY388" fmla="*/ 5787245 h 6354614"/>
              <a:gd name="connsiteX389" fmla="*/ 5344768 w 5857875"/>
              <a:gd name="connsiteY389" fmla="*/ 5815614 h 6354614"/>
              <a:gd name="connsiteX390" fmla="*/ 5344569 w 5857875"/>
              <a:gd name="connsiteY390" fmla="*/ 5815614 h 6354614"/>
              <a:gd name="connsiteX391" fmla="*/ 5344569 w 5857875"/>
              <a:gd name="connsiteY391" fmla="*/ 5787245 h 6354614"/>
              <a:gd name="connsiteX392" fmla="*/ 5264732 w 5857875"/>
              <a:gd name="connsiteY392" fmla="*/ 5787245 h 6354614"/>
              <a:gd name="connsiteX393" fmla="*/ 5264732 w 5857875"/>
              <a:gd name="connsiteY393" fmla="*/ 5856732 h 6354614"/>
              <a:gd name="connsiteX394" fmla="*/ 5314803 w 5857875"/>
              <a:gd name="connsiteY394" fmla="*/ 5856732 h 6354614"/>
              <a:gd name="connsiteX395" fmla="*/ 5314803 w 5857875"/>
              <a:gd name="connsiteY395" fmla="*/ 5843591 h 6354614"/>
              <a:gd name="connsiteX396" fmla="*/ 5283243 w 5857875"/>
              <a:gd name="connsiteY396" fmla="*/ 5843591 h 6354614"/>
              <a:gd name="connsiteX397" fmla="*/ 5283243 w 5857875"/>
              <a:gd name="connsiteY397" fmla="*/ 5827865 h 6354614"/>
              <a:gd name="connsiteX398" fmla="*/ 5312010 w 5857875"/>
              <a:gd name="connsiteY398" fmla="*/ 5827865 h 6354614"/>
              <a:gd name="connsiteX399" fmla="*/ 5312010 w 5857875"/>
              <a:gd name="connsiteY399" fmla="*/ 5814724 h 6354614"/>
              <a:gd name="connsiteX400" fmla="*/ 5283243 w 5857875"/>
              <a:gd name="connsiteY400" fmla="*/ 5814724 h 6354614"/>
              <a:gd name="connsiteX401" fmla="*/ 5283243 w 5857875"/>
              <a:gd name="connsiteY401" fmla="*/ 5800386 h 6354614"/>
              <a:gd name="connsiteX402" fmla="*/ 5313706 w 5857875"/>
              <a:gd name="connsiteY402" fmla="*/ 5800386 h 6354614"/>
              <a:gd name="connsiteX403" fmla="*/ 5313706 w 5857875"/>
              <a:gd name="connsiteY403" fmla="*/ 5787245 h 6354614"/>
              <a:gd name="connsiteX404" fmla="*/ 5131128 w 5857875"/>
              <a:gd name="connsiteY404" fmla="*/ 5787245 h 6354614"/>
              <a:gd name="connsiteX405" fmla="*/ 5156812 w 5857875"/>
              <a:gd name="connsiteY405" fmla="*/ 5830550 h 6354614"/>
              <a:gd name="connsiteX406" fmla="*/ 5156812 w 5857875"/>
              <a:gd name="connsiteY406" fmla="*/ 5856732 h 6354614"/>
              <a:gd name="connsiteX407" fmla="*/ 5175331 w 5857875"/>
              <a:gd name="connsiteY407" fmla="*/ 5856732 h 6354614"/>
              <a:gd name="connsiteX408" fmla="*/ 5175331 w 5857875"/>
              <a:gd name="connsiteY408" fmla="*/ 5830550 h 6354614"/>
              <a:gd name="connsiteX409" fmla="*/ 5200815 w 5857875"/>
              <a:gd name="connsiteY409" fmla="*/ 5787245 h 6354614"/>
              <a:gd name="connsiteX410" fmla="*/ 5179511 w 5857875"/>
              <a:gd name="connsiteY410" fmla="*/ 5787245 h 6354614"/>
              <a:gd name="connsiteX411" fmla="*/ 5166071 w 5857875"/>
              <a:gd name="connsiteY411" fmla="*/ 5815115 h 6354614"/>
              <a:gd name="connsiteX412" fmla="*/ 5152431 w 5857875"/>
              <a:gd name="connsiteY412" fmla="*/ 5787245 h 6354614"/>
              <a:gd name="connsiteX413" fmla="*/ 5088222 w 5857875"/>
              <a:gd name="connsiteY413" fmla="*/ 5787245 h 6354614"/>
              <a:gd name="connsiteX414" fmla="*/ 5088222 w 5857875"/>
              <a:gd name="connsiteY414" fmla="*/ 5856732 h 6354614"/>
              <a:gd name="connsiteX415" fmla="*/ 5135409 w 5857875"/>
              <a:gd name="connsiteY415" fmla="*/ 5856732 h 6354614"/>
              <a:gd name="connsiteX416" fmla="*/ 5135409 w 5857875"/>
              <a:gd name="connsiteY416" fmla="*/ 5842993 h 6354614"/>
              <a:gd name="connsiteX417" fmla="*/ 5106741 w 5857875"/>
              <a:gd name="connsiteY417" fmla="*/ 5842993 h 6354614"/>
              <a:gd name="connsiteX418" fmla="*/ 5106741 w 5857875"/>
              <a:gd name="connsiteY418" fmla="*/ 5787245 h 6354614"/>
              <a:gd name="connsiteX419" fmla="*/ 5516700 w 5857875"/>
              <a:gd name="connsiteY419" fmla="*/ 5786056 h 6354614"/>
              <a:gd name="connsiteX420" fmla="*/ 5486436 w 5857875"/>
              <a:gd name="connsiteY420" fmla="*/ 5807359 h 6354614"/>
              <a:gd name="connsiteX421" fmla="*/ 5519285 w 5857875"/>
              <a:gd name="connsiteY421" fmla="*/ 5837423 h 6354614"/>
              <a:gd name="connsiteX422" fmla="*/ 5507839 w 5857875"/>
              <a:gd name="connsiteY422" fmla="*/ 5844189 h 6354614"/>
              <a:gd name="connsiteX423" fmla="*/ 5488722 w 5857875"/>
              <a:gd name="connsiteY423" fmla="*/ 5839609 h 6354614"/>
              <a:gd name="connsiteX424" fmla="*/ 5488730 w 5857875"/>
              <a:gd name="connsiteY424" fmla="*/ 5839618 h 6354614"/>
              <a:gd name="connsiteX425" fmla="*/ 5487134 w 5857875"/>
              <a:gd name="connsiteY425" fmla="*/ 5854945 h 6354614"/>
              <a:gd name="connsiteX426" fmla="*/ 5507839 w 5857875"/>
              <a:gd name="connsiteY426" fmla="*/ 5857929 h 6354614"/>
              <a:gd name="connsiteX427" fmla="*/ 5538402 w 5857875"/>
              <a:gd name="connsiteY427" fmla="*/ 5835030 h 6354614"/>
              <a:gd name="connsiteX428" fmla="*/ 5505553 w 5857875"/>
              <a:gd name="connsiteY428" fmla="*/ 5806262 h 6354614"/>
              <a:gd name="connsiteX429" fmla="*/ 5517996 w 5857875"/>
              <a:gd name="connsiteY429" fmla="*/ 5799796 h 6354614"/>
              <a:gd name="connsiteX430" fmla="*/ 5533423 w 5857875"/>
              <a:gd name="connsiteY430" fmla="*/ 5802979 h 6354614"/>
              <a:gd name="connsiteX431" fmla="*/ 5534620 w 5857875"/>
              <a:gd name="connsiteY431" fmla="*/ 5788641 h 6354614"/>
              <a:gd name="connsiteX432" fmla="*/ 5516700 w 5857875"/>
              <a:gd name="connsiteY432" fmla="*/ 5786056 h 6354614"/>
              <a:gd name="connsiteX433" fmla="*/ 5231577 w 5857875"/>
              <a:gd name="connsiteY433" fmla="*/ 5786056 h 6354614"/>
              <a:gd name="connsiteX434" fmla="*/ 5201313 w 5857875"/>
              <a:gd name="connsiteY434" fmla="*/ 5807359 h 6354614"/>
              <a:gd name="connsiteX435" fmla="*/ 5234162 w 5857875"/>
              <a:gd name="connsiteY435" fmla="*/ 5837423 h 6354614"/>
              <a:gd name="connsiteX436" fmla="*/ 5222716 w 5857875"/>
              <a:gd name="connsiteY436" fmla="*/ 5844189 h 6354614"/>
              <a:gd name="connsiteX437" fmla="*/ 5203599 w 5857875"/>
              <a:gd name="connsiteY437" fmla="*/ 5839609 h 6354614"/>
              <a:gd name="connsiteX438" fmla="*/ 5203607 w 5857875"/>
              <a:gd name="connsiteY438" fmla="*/ 5839618 h 6354614"/>
              <a:gd name="connsiteX439" fmla="*/ 5202011 w 5857875"/>
              <a:gd name="connsiteY439" fmla="*/ 5854945 h 6354614"/>
              <a:gd name="connsiteX440" fmla="*/ 5222716 w 5857875"/>
              <a:gd name="connsiteY440" fmla="*/ 5857929 h 6354614"/>
              <a:gd name="connsiteX441" fmla="*/ 5253279 w 5857875"/>
              <a:gd name="connsiteY441" fmla="*/ 5835030 h 6354614"/>
              <a:gd name="connsiteX442" fmla="*/ 5220430 w 5857875"/>
              <a:gd name="connsiteY442" fmla="*/ 5806262 h 6354614"/>
              <a:gd name="connsiteX443" fmla="*/ 5232873 w 5857875"/>
              <a:gd name="connsiteY443" fmla="*/ 5799796 h 6354614"/>
              <a:gd name="connsiteX444" fmla="*/ 5248300 w 5857875"/>
              <a:gd name="connsiteY444" fmla="*/ 5802979 h 6354614"/>
              <a:gd name="connsiteX445" fmla="*/ 5249497 w 5857875"/>
              <a:gd name="connsiteY445" fmla="*/ 5788641 h 6354614"/>
              <a:gd name="connsiteX446" fmla="*/ 5231577 w 5857875"/>
              <a:gd name="connsiteY446" fmla="*/ 5786056 h 6354614"/>
              <a:gd name="connsiteX447" fmla="*/ 4701137 w 5857875"/>
              <a:gd name="connsiteY447" fmla="*/ 5785017 h 6354614"/>
              <a:gd name="connsiteX448" fmla="*/ 4701137 w 5857875"/>
              <a:gd name="connsiteY448" fmla="*/ 5886987 h 6354614"/>
              <a:gd name="connsiteX449" fmla="*/ 4701137 w 5857875"/>
              <a:gd name="connsiteY449" fmla="*/ 5887569 h 6354614"/>
              <a:gd name="connsiteX450" fmla="*/ 4701137 w 5857875"/>
              <a:gd name="connsiteY450" fmla="*/ 6084569 h 6354614"/>
              <a:gd name="connsiteX451" fmla="*/ 4735199 w 5857875"/>
              <a:gd name="connsiteY451" fmla="*/ 6108540 h 6354614"/>
              <a:gd name="connsiteX452" fmla="*/ 4815658 w 5857875"/>
              <a:gd name="connsiteY452" fmla="*/ 6108573 h 6354614"/>
              <a:gd name="connsiteX453" fmla="*/ 4851175 w 5857875"/>
              <a:gd name="connsiteY453" fmla="*/ 6128879 h 6354614"/>
              <a:gd name="connsiteX454" fmla="*/ 4855555 w 5857875"/>
              <a:gd name="connsiteY454" fmla="*/ 6128879 h 6354614"/>
              <a:gd name="connsiteX455" fmla="*/ 4891064 w 5857875"/>
              <a:gd name="connsiteY455" fmla="*/ 6108573 h 6354614"/>
              <a:gd name="connsiteX456" fmla="*/ 4971523 w 5857875"/>
              <a:gd name="connsiteY456" fmla="*/ 6108540 h 6354614"/>
              <a:gd name="connsiteX457" fmla="*/ 5005585 w 5857875"/>
              <a:gd name="connsiteY457" fmla="*/ 6084569 h 6354614"/>
              <a:gd name="connsiteX458" fmla="*/ 5005585 w 5857875"/>
              <a:gd name="connsiteY458" fmla="*/ 5887569 h 6354614"/>
              <a:gd name="connsiteX459" fmla="*/ 5005585 w 5857875"/>
              <a:gd name="connsiteY459" fmla="*/ 5886987 h 6354614"/>
              <a:gd name="connsiteX460" fmla="*/ 5005585 w 5857875"/>
              <a:gd name="connsiteY460" fmla="*/ 5785017 h 6354614"/>
              <a:gd name="connsiteX461" fmla="*/ 5005576 w 5857875"/>
              <a:gd name="connsiteY461" fmla="*/ 5785017 h 6354614"/>
              <a:gd name="connsiteX462" fmla="*/ 4715376 w 5857875"/>
              <a:gd name="connsiteY462" fmla="*/ 5765900 h 6354614"/>
              <a:gd name="connsiteX463" fmla="*/ 4715376 w 5857875"/>
              <a:gd name="connsiteY463" fmla="*/ 5778368 h 6354614"/>
              <a:gd name="connsiteX464" fmla="*/ 4991330 w 5857875"/>
              <a:gd name="connsiteY464" fmla="*/ 5778368 h 6354614"/>
              <a:gd name="connsiteX465" fmla="*/ 4991330 w 5857875"/>
              <a:gd name="connsiteY465" fmla="*/ 5765900 h 6354614"/>
              <a:gd name="connsiteX466" fmla="*/ 4901562 w 5857875"/>
              <a:gd name="connsiteY466" fmla="*/ 5746783 h 6354614"/>
              <a:gd name="connsiteX467" fmla="*/ 4901562 w 5857875"/>
              <a:gd name="connsiteY467" fmla="*/ 5759251 h 6354614"/>
              <a:gd name="connsiteX468" fmla="*/ 4984681 w 5857875"/>
              <a:gd name="connsiteY468" fmla="*/ 5759251 h 6354614"/>
              <a:gd name="connsiteX469" fmla="*/ 4984681 w 5857875"/>
              <a:gd name="connsiteY469" fmla="*/ 5746783 h 6354614"/>
              <a:gd name="connsiteX470" fmla="*/ 4811793 w 5857875"/>
              <a:gd name="connsiteY470" fmla="*/ 5746783 h 6354614"/>
              <a:gd name="connsiteX471" fmla="*/ 4811793 w 5857875"/>
              <a:gd name="connsiteY471" fmla="*/ 5759251 h 6354614"/>
              <a:gd name="connsiteX472" fmla="*/ 4894912 w 5857875"/>
              <a:gd name="connsiteY472" fmla="*/ 5759251 h 6354614"/>
              <a:gd name="connsiteX473" fmla="*/ 4894912 w 5857875"/>
              <a:gd name="connsiteY473" fmla="*/ 5746783 h 6354614"/>
              <a:gd name="connsiteX474" fmla="*/ 4722025 w 5857875"/>
              <a:gd name="connsiteY474" fmla="*/ 5746783 h 6354614"/>
              <a:gd name="connsiteX475" fmla="*/ 4722025 w 5857875"/>
              <a:gd name="connsiteY475" fmla="*/ 5759251 h 6354614"/>
              <a:gd name="connsiteX476" fmla="*/ 4805144 w 5857875"/>
              <a:gd name="connsiteY476" fmla="*/ 5759251 h 6354614"/>
              <a:gd name="connsiteX477" fmla="*/ 4805144 w 5857875"/>
              <a:gd name="connsiteY477" fmla="*/ 5746783 h 6354614"/>
              <a:gd name="connsiteX478" fmla="*/ 4946446 w 5857875"/>
              <a:gd name="connsiteY478" fmla="*/ 5727707 h 6354614"/>
              <a:gd name="connsiteX479" fmla="*/ 4946446 w 5857875"/>
              <a:gd name="connsiteY479" fmla="*/ 5740175 h 6354614"/>
              <a:gd name="connsiteX480" fmla="*/ 4984681 w 5857875"/>
              <a:gd name="connsiteY480" fmla="*/ 5740175 h 6354614"/>
              <a:gd name="connsiteX481" fmla="*/ 4984681 w 5857875"/>
              <a:gd name="connsiteY481" fmla="*/ 5727707 h 6354614"/>
              <a:gd name="connsiteX482" fmla="*/ 4766909 w 5857875"/>
              <a:gd name="connsiteY482" fmla="*/ 5727707 h 6354614"/>
              <a:gd name="connsiteX483" fmla="*/ 4766909 w 5857875"/>
              <a:gd name="connsiteY483" fmla="*/ 5740175 h 6354614"/>
              <a:gd name="connsiteX484" fmla="*/ 4850028 w 5857875"/>
              <a:gd name="connsiteY484" fmla="*/ 5740175 h 6354614"/>
              <a:gd name="connsiteX485" fmla="*/ 4850028 w 5857875"/>
              <a:gd name="connsiteY485" fmla="*/ 5727707 h 6354614"/>
              <a:gd name="connsiteX486" fmla="*/ 4722025 w 5857875"/>
              <a:gd name="connsiteY486" fmla="*/ 5727707 h 6354614"/>
              <a:gd name="connsiteX487" fmla="*/ 4722025 w 5857875"/>
              <a:gd name="connsiteY487" fmla="*/ 5740175 h 6354614"/>
              <a:gd name="connsiteX488" fmla="*/ 4760260 w 5857875"/>
              <a:gd name="connsiteY488" fmla="*/ 5740175 h 6354614"/>
              <a:gd name="connsiteX489" fmla="*/ 4760260 w 5857875"/>
              <a:gd name="connsiteY489" fmla="*/ 5727707 h 6354614"/>
              <a:gd name="connsiteX490" fmla="*/ 4856678 w 5857875"/>
              <a:gd name="connsiteY490" fmla="*/ 5727666 h 6354614"/>
              <a:gd name="connsiteX491" fmla="*/ 4856678 w 5857875"/>
              <a:gd name="connsiteY491" fmla="*/ 5740134 h 6354614"/>
              <a:gd name="connsiteX492" fmla="*/ 4939797 w 5857875"/>
              <a:gd name="connsiteY492" fmla="*/ 5740134 h 6354614"/>
              <a:gd name="connsiteX493" fmla="*/ 4939797 w 5857875"/>
              <a:gd name="connsiteY493" fmla="*/ 5727666 h 6354614"/>
              <a:gd name="connsiteX494" fmla="*/ 4901562 w 5857875"/>
              <a:gd name="connsiteY494" fmla="*/ 5708590 h 6354614"/>
              <a:gd name="connsiteX495" fmla="*/ 4901562 w 5857875"/>
              <a:gd name="connsiteY495" fmla="*/ 5721058 h 6354614"/>
              <a:gd name="connsiteX496" fmla="*/ 4984681 w 5857875"/>
              <a:gd name="connsiteY496" fmla="*/ 5721058 h 6354614"/>
              <a:gd name="connsiteX497" fmla="*/ 4984681 w 5857875"/>
              <a:gd name="connsiteY497" fmla="*/ 5708590 h 6354614"/>
              <a:gd name="connsiteX498" fmla="*/ 4811793 w 5857875"/>
              <a:gd name="connsiteY498" fmla="*/ 5708590 h 6354614"/>
              <a:gd name="connsiteX499" fmla="*/ 4811793 w 5857875"/>
              <a:gd name="connsiteY499" fmla="*/ 5721058 h 6354614"/>
              <a:gd name="connsiteX500" fmla="*/ 4894912 w 5857875"/>
              <a:gd name="connsiteY500" fmla="*/ 5721058 h 6354614"/>
              <a:gd name="connsiteX501" fmla="*/ 4894912 w 5857875"/>
              <a:gd name="connsiteY501" fmla="*/ 5708590 h 6354614"/>
              <a:gd name="connsiteX502" fmla="*/ 4722025 w 5857875"/>
              <a:gd name="connsiteY502" fmla="*/ 5708590 h 6354614"/>
              <a:gd name="connsiteX503" fmla="*/ 4722025 w 5857875"/>
              <a:gd name="connsiteY503" fmla="*/ 5721058 h 6354614"/>
              <a:gd name="connsiteX504" fmla="*/ 4805144 w 5857875"/>
              <a:gd name="connsiteY504" fmla="*/ 5721058 h 6354614"/>
              <a:gd name="connsiteX505" fmla="*/ 4805144 w 5857875"/>
              <a:gd name="connsiteY505" fmla="*/ 5708590 h 6354614"/>
              <a:gd name="connsiteX506" fmla="*/ 4941459 w 5857875"/>
              <a:gd name="connsiteY506" fmla="*/ 5686148 h 6354614"/>
              <a:gd name="connsiteX507" fmla="*/ 4925666 w 5857875"/>
              <a:gd name="connsiteY507" fmla="*/ 5701941 h 6354614"/>
              <a:gd name="connsiteX508" fmla="*/ 4978031 w 5857875"/>
              <a:gd name="connsiteY508" fmla="*/ 5701941 h 6354614"/>
              <a:gd name="connsiteX509" fmla="*/ 4962238 w 5857875"/>
              <a:gd name="connsiteY509" fmla="*/ 5686148 h 6354614"/>
              <a:gd name="connsiteX510" fmla="*/ 4875795 w 5857875"/>
              <a:gd name="connsiteY510" fmla="*/ 5686148 h 6354614"/>
              <a:gd name="connsiteX511" fmla="*/ 4860002 w 5857875"/>
              <a:gd name="connsiteY511" fmla="*/ 5701941 h 6354614"/>
              <a:gd name="connsiteX512" fmla="*/ 4912367 w 5857875"/>
              <a:gd name="connsiteY512" fmla="*/ 5701941 h 6354614"/>
              <a:gd name="connsiteX513" fmla="*/ 4896574 w 5857875"/>
              <a:gd name="connsiteY513" fmla="*/ 5686148 h 6354614"/>
              <a:gd name="connsiteX514" fmla="*/ 4810131 w 5857875"/>
              <a:gd name="connsiteY514" fmla="*/ 5686148 h 6354614"/>
              <a:gd name="connsiteX515" fmla="*/ 4794338 w 5857875"/>
              <a:gd name="connsiteY515" fmla="*/ 5701941 h 6354614"/>
              <a:gd name="connsiteX516" fmla="*/ 4846703 w 5857875"/>
              <a:gd name="connsiteY516" fmla="*/ 5701941 h 6354614"/>
              <a:gd name="connsiteX517" fmla="*/ 4830910 w 5857875"/>
              <a:gd name="connsiteY517" fmla="*/ 5686148 h 6354614"/>
              <a:gd name="connsiteX518" fmla="*/ 4744468 w 5857875"/>
              <a:gd name="connsiteY518" fmla="*/ 5686148 h 6354614"/>
              <a:gd name="connsiteX519" fmla="*/ 4728675 w 5857875"/>
              <a:gd name="connsiteY519" fmla="*/ 5701941 h 6354614"/>
              <a:gd name="connsiteX520" fmla="*/ 4781040 w 5857875"/>
              <a:gd name="connsiteY520" fmla="*/ 5701941 h 6354614"/>
              <a:gd name="connsiteX521" fmla="*/ 4765247 w 5857875"/>
              <a:gd name="connsiteY521" fmla="*/ 5686148 h 6354614"/>
              <a:gd name="connsiteX522" fmla="*/ 4959961 w 5857875"/>
              <a:gd name="connsiteY522" fmla="*/ 5649576 h 6354614"/>
              <a:gd name="connsiteX523" fmla="*/ 4959961 w 5857875"/>
              <a:gd name="connsiteY523" fmla="*/ 5662044 h 6354614"/>
              <a:gd name="connsiteX524" fmla="*/ 4966602 w 5857875"/>
              <a:gd name="connsiteY524" fmla="*/ 5668693 h 6354614"/>
              <a:gd name="connsiteX525" fmla="*/ 4966602 w 5857875"/>
              <a:gd name="connsiteY525" fmla="*/ 5681942 h 6354614"/>
              <a:gd name="connsiteX526" fmla="*/ 4984681 w 5857875"/>
              <a:gd name="connsiteY526" fmla="*/ 5700021 h 6354614"/>
              <a:gd name="connsiteX527" fmla="*/ 5002759 w 5857875"/>
              <a:gd name="connsiteY527" fmla="*/ 5681942 h 6354614"/>
              <a:gd name="connsiteX528" fmla="*/ 5002759 w 5857875"/>
              <a:gd name="connsiteY528" fmla="*/ 5668693 h 6354614"/>
              <a:gd name="connsiteX529" fmla="*/ 5009408 w 5857875"/>
              <a:gd name="connsiteY529" fmla="*/ 5662044 h 6354614"/>
              <a:gd name="connsiteX530" fmla="*/ 5009408 w 5857875"/>
              <a:gd name="connsiteY530" fmla="*/ 5649576 h 6354614"/>
              <a:gd name="connsiteX531" fmla="*/ 4997364 w 5857875"/>
              <a:gd name="connsiteY531" fmla="*/ 5649576 h 6354614"/>
              <a:gd name="connsiteX532" fmla="*/ 4997364 w 5857875"/>
              <a:gd name="connsiteY532" fmla="*/ 5658719 h 6354614"/>
              <a:gd name="connsiteX533" fmla="*/ 4990707 w 5857875"/>
              <a:gd name="connsiteY533" fmla="*/ 5658719 h 6354614"/>
              <a:gd name="connsiteX534" fmla="*/ 4990707 w 5857875"/>
              <a:gd name="connsiteY534" fmla="*/ 5649576 h 6354614"/>
              <a:gd name="connsiteX535" fmla="*/ 4978654 w 5857875"/>
              <a:gd name="connsiteY535" fmla="*/ 5649576 h 6354614"/>
              <a:gd name="connsiteX536" fmla="*/ 4978654 w 5857875"/>
              <a:gd name="connsiteY536" fmla="*/ 5658719 h 6354614"/>
              <a:gd name="connsiteX537" fmla="*/ 4972005 w 5857875"/>
              <a:gd name="connsiteY537" fmla="*/ 5658719 h 6354614"/>
              <a:gd name="connsiteX538" fmla="*/ 4972005 w 5857875"/>
              <a:gd name="connsiteY538" fmla="*/ 5649576 h 6354614"/>
              <a:gd name="connsiteX539" fmla="*/ 4893981 w 5857875"/>
              <a:gd name="connsiteY539" fmla="*/ 5649576 h 6354614"/>
              <a:gd name="connsiteX540" fmla="*/ 4893981 w 5857875"/>
              <a:gd name="connsiteY540" fmla="*/ 5662044 h 6354614"/>
              <a:gd name="connsiteX541" fmla="*/ 4900622 w 5857875"/>
              <a:gd name="connsiteY541" fmla="*/ 5668693 h 6354614"/>
              <a:gd name="connsiteX542" fmla="*/ 4900622 w 5857875"/>
              <a:gd name="connsiteY542" fmla="*/ 5681942 h 6354614"/>
              <a:gd name="connsiteX543" fmla="*/ 4918701 w 5857875"/>
              <a:gd name="connsiteY543" fmla="*/ 5700021 h 6354614"/>
              <a:gd name="connsiteX544" fmla="*/ 4936779 w 5857875"/>
              <a:gd name="connsiteY544" fmla="*/ 5681942 h 6354614"/>
              <a:gd name="connsiteX545" fmla="*/ 4936779 w 5857875"/>
              <a:gd name="connsiteY545" fmla="*/ 5668693 h 6354614"/>
              <a:gd name="connsiteX546" fmla="*/ 4943428 w 5857875"/>
              <a:gd name="connsiteY546" fmla="*/ 5662044 h 6354614"/>
              <a:gd name="connsiteX547" fmla="*/ 4943428 w 5857875"/>
              <a:gd name="connsiteY547" fmla="*/ 5649576 h 6354614"/>
              <a:gd name="connsiteX548" fmla="*/ 4931384 w 5857875"/>
              <a:gd name="connsiteY548" fmla="*/ 5649576 h 6354614"/>
              <a:gd name="connsiteX549" fmla="*/ 4931384 w 5857875"/>
              <a:gd name="connsiteY549" fmla="*/ 5658719 h 6354614"/>
              <a:gd name="connsiteX550" fmla="*/ 4924727 w 5857875"/>
              <a:gd name="connsiteY550" fmla="*/ 5658719 h 6354614"/>
              <a:gd name="connsiteX551" fmla="*/ 4924727 w 5857875"/>
              <a:gd name="connsiteY551" fmla="*/ 5649576 h 6354614"/>
              <a:gd name="connsiteX552" fmla="*/ 4912683 w 5857875"/>
              <a:gd name="connsiteY552" fmla="*/ 5649576 h 6354614"/>
              <a:gd name="connsiteX553" fmla="*/ 4912683 w 5857875"/>
              <a:gd name="connsiteY553" fmla="*/ 5658719 h 6354614"/>
              <a:gd name="connsiteX554" fmla="*/ 4906033 w 5857875"/>
              <a:gd name="connsiteY554" fmla="*/ 5658719 h 6354614"/>
              <a:gd name="connsiteX555" fmla="*/ 4906033 w 5857875"/>
              <a:gd name="connsiteY555" fmla="*/ 5649576 h 6354614"/>
              <a:gd name="connsiteX556" fmla="*/ 4828633 w 5857875"/>
              <a:gd name="connsiteY556" fmla="*/ 5649576 h 6354614"/>
              <a:gd name="connsiteX557" fmla="*/ 4828633 w 5857875"/>
              <a:gd name="connsiteY557" fmla="*/ 5662044 h 6354614"/>
              <a:gd name="connsiteX558" fmla="*/ 4835274 w 5857875"/>
              <a:gd name="connsiteY558" fmla="*/ 5668693 h 6354614"/>
              <a:gd name="connsiteX559" fmla="*/ 4835274 w 5857875"/>
              <a:gd name="connsiteY559" fmla="*/ 5681942 h 6354614"/>
              <a:gd name="connsiteX560" fmla="*/ 4853353 w 5857875"/>
              <a:gd name="connsiteY560" fmla="*/ 5700021 h 6354614"/>
              <a:gd name="connsiteX561" fmla="*/ 4871431 w 5857875"/>
              <a:gd name="connsiteY561" fmla="*/ 5681942 h 6354614"/>
              <a:gd name="connsiteX562" fmla="*/ 4871431 w 5857875"/>
              <a:gd name="connsiteY562" fmla="*/ 5668693 h 6354614"/>
              <a:gd name="connsiteX563" fmla="*/ 4878080 w 5857875"/>
              <a:gd name="connsiteY563" fmla="*/ 5662044 h 6354614"/>
              <a:gd name="connsiteX564" fmla="*/ 4878080 w 5857875"/>
              <a:gd name="connsiteY564" fmla="*/ 5649576 h 6354614"/>
              <a:gd name="connsiteX565" fmla="*/ 4866036 w 5857875"/>
              <a:gd name="connsiteY565" fmla="*/ 5649576 h 6354614"/>
              <a:gd name="connsiteX566" fmla="*/ 4866036 w 5857875"/>
              <a:gd name="connsiteY566" fmla="*/ 5658719 h 6354614"/>
              <a:gd name="connsiteX567" fmla="*/ 4859379 w 5857875"/>
              <a:gd name="connsiteY567" fmla="*/ 5658719 h 6354614"/>
              <a:gd name="connsiteX568" fmla="*/ 4859379 w 5857875"/>
              <a:gd name="connsiteY568" fmla="*/ 5649576 h 6354614"/>
              <a:gd name="connsiteX569" fmla="*/ 4847326 w 5857875"/>
              <a:gd name="connsiteY569" fmla="*/ 5649576 h 6354614"/>
              <a:gd name="connsiteX570" fmla="*/ 4847326 w 5857875"/>
              <a:gd name="connsiteY570" fmla="*/ 5658719 h 6354614"/>
              <a:gd name="connsiteX571" fmla="*/ 4840677 w 5857875"/>
              <a:gd name="connsiteY571" fmla="*/ 5658719 h 6354614"/>
              <a:gd name="connsiteX572" fmla="*/ 4840677 w 5857875"/>
              <a:gd name="connsiteY572" fmla="*/ 5649576 h 6354614"/>
              <a:gd name="connsiteX573" fmla="*/ 4763285 w 5857875"/>
              <a:gd name="connsiteY573" fmla="*/ 5649576 h 6354614"/>
              <a:gd name="connsiteX574" fmla="*/ 4763285 w 5857875"/>
              <a:gd name="connsiteY574" fmla="*/ 5662044 h 6354614"/>
              <a:gd name="connsiteX575" fmla="*/ 4769918 w 5857875"/>
              <a:gd name="connsiteY575" fmla="*/ 5668693 h 6354614"/>
              <a:gd name="connsiteX576" fmla="*/ 4769918 w 5857875"/>
              <a:gd name="connsiteY576" fmla="*/ 5681942 h 6354614"/>
              <a:gd name="connsiteX577" fmla="*/ 4787996 w 5857875"/>
              <a:gd name="connsiteY577" fmla="*/ 5700021 h 6354614"/>
              <a:gd name="connsiteX578" fmla="*/ 4806083 w 5857875"/>
              <a:gd name="connsiteY578" fmla="*/ 5681942 h 6354614"/>
              <a:gd name="connsiteX579" fmla="*/ 4806083 w 5857875"/>
              <a:gd name="connsiteY579" fmla="*/ 5668693 h 6354614"/>
              <a:gd name="connsiteX580" fmla="*/ 4812724 w 5857875"/>
              <a:gd name="connsiteY580" fmla="*/ 5662044 h 6354614"/>
              <a:gd name="connsiteX581" fmla="*/ 4812724 w 5857875"/>
              <a:gd name="connsiteY581" fmla="*/ 5649576 h 6354614"/>
              <a:gd name="connsiteX582" fmla="*/ 4800680 w 5857875"/>
              <a:gd name="connsiteY582" fmla="*/ 5649576 h 6354614"/>
              <a:gd name="connsiteX583" fmla="*/ 4800680 w 5857875"/>
              <a:gd name="connsiteY583" fmla="*/ 5658719 h 6354614"/>
              <a:gd name="connsiteX584" fmla="*/ 4794022 w 5857875"/>
              <a:gd name="connsiteY584" fmla="*/ 5658719 h 6354614"/>
              <a:gd name="connsiteX585" fmla="*/ 4794022 w 5857875"/>
              <a:gd name="connsiteY585" fmla="*/ 5649576 h 6354614"/>
              <a:gd name="connsiteX586" fmla="*/ 4781978 w 5857875"/>
              <a:gd name="connsiteY586" fmla="*/ 5649576 h 6354614"/>
              <a:gd name="connsiteX587" fmla="*/ 4781978 w 5857875"/>
              <a:gd name="connsiteY587" fmla="*/ 5658719 h 6354614"/>
              <a:gd name="connsiteX588" fmla="*/ 4775329 w 5857875"/>
              <a:gd name="connsiteY588" fmla="*/ 5658719 h 6354614"/>
              <a:gd name="connsiteX589" fmla="*/ 4775329 w 5857875"/>
              <a:gd name="connsiteY589" fmla="*/ 5649576 h 6354614"/>
              <a:gd name="connsiteX590" fmla="*/ 4697306 w 5857875"/>
              <a:gd name="connsiteY590" fmla="*/ 5649576 h 6354614"/>
              <a:gd name="connsiteX591" fmla="*/ 4697306 w 5857875"/>
              <a:gd name="connsiteY591" fmla="*/ 5662044 h 6354614"/>
              <a:gd name="connsiteX592" fmla="*/ 4703947 w 5857875"/>
              <a:gd name="connsiteY592" fmla="*/ 5668693 h 6354614"/>
              <a:gd name="connsiteX593" fmla="*/ 4703947 w 5857875"/>
              <a:gd name="connsiteY593" fmla="*/ 5681942 h 6354614"/>
              <a:gd name="connsiteX594" fmla="*/ 4722026 w 5857875"/>
              <a:gd name="connsiteY594" fmla="*/ 5700021 h 6354614"/>
              <a:gd name="connsiteX595" fmla="*/ 4740104 w 5857875"/>
              <a:gd name="connsiteY595" fmla="*/ 5681942 h 6354614"/>
              <a:gd name="connsiteX596" fmla="*/ 4740104 w 5857875"/>
              <a:gd name="connsiteY596" fmla="*/ 5668693 h 6354614"/>
              <a:gd name="connsiteX597" fmla="*/ 4746753 w 5857875"/>
              <a:gd name="connsiteY597" fmla="*/ 5662044 h 6354614"/>
              <a:gd name="connsiteX598" fmla="*/ 4746753 w 5857875"/>
              <a:gd name="connsiteY598" fmla="*/ 5649576 h 6354614"/>
              <a:gd name="connsiteX599" fmla="*/ 4734709 w 5857875"/>
              <a:gd name="connsiteY599" fmla="*/ 5649576 h 6354614"/>
              <a:gd name="connsiteX600" fmla="*/ 4734709 w 5857875"/>
              <a:gd name="connsiteY600" fmla="*/ 5658719 h 6354614"/>
              <a:gd name="connsiteX601" fmla="*/ 4728052 w 5857875"/>
              <a:gd name="connsiteY601" fmla="*/ 5658719 h 6354614"/>
              <a:gd name="connsiteX602" fmla="*/ 4728052 w 5857875"/>
              <a:gd name="connsiteY602" fmla="*/ 5649576 h 6354614"/>
              <a:gd name="connsiteX603" fmla="*/ 4715999 w 5857875"/>
              <a:gd name="connsiteY603" fmla="*/ 5649576 h 6354614"/>
              <a:gd name="connsiteX604" fmla="*/ 4715999 w 5857875"/>
              <a:gd name="connsiteY604" fmla="*/ 5658719 h 6354614"/>
              <a:gd name="connsiteX605" fmla="*/ 4709350 w 5857875"/>
              <a:gd name="connsiteY605" fmla="*/ 5658719 h 6354614"/>
              <a:gd name="connsiteX606" fmla="*/ 4709350 w 5857875"/>
              <a:gd name="connsiteY606" fmla="*/ 5649576 h 6354614"/>
              <a:gd name="connsiteX607" fmla="*/ 0 w 5857875"/>
              <a:gd name="connsiteY607" fmla="*/ 0 h 6354614"/>
              <a:gd name="connsiteX608" fmla="*/ 5857875 w 5857875"/>
              <a:gd name="connsiteY608" fmla="*/ 0 h 6354614"/>
              <a:gd name="connsiteX609" fmla="*/ 5857875 w 5857875"/>
              <a:gd name="connsiteY609" fmla="*/ 6354614 h 6354614"/>
              <a:gd name="connsiteX610" fmla="*/ 0 w 5857875"/>
              <a:gd name="connsiteY610" fmla="*/ 6354614 h 6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7875" h="6354614">
                <a:moveTo>
                  <a:pt x="4900664" y="6044913"/>
                </a:moveTo>
                <a:cubicBezTo>
                  <a:pt x="4901395" y="6045902"/>
                  <a:pt x="4902526" y="6047323"/>
                  <a:pt x="4903523" y="6048478"/>
                </a:cubicBezTo>
                <a:cubicBezTo>
                  <a:pt x="4903523" y="6048478"/>
                  <a:pt x="4902276" y="6049634"/>
                  <a:pt x="4901636" y="6050656"/>
                </a:cubicBezTo>
                <a:lnTo>
                  <a:pt x="4901628" y="6050656"/>
                </a:lnTo>
                <a:cubicBezTo>
                  <a:pt x="4901196" y="6051338"/>
                  <a:pt x="4900348" y="6052709"/>
                  <a:pt x="4900140" y="6053083"/>
                </a:cubicBezTo>
                <a:cubicBezTo>
                  <a:pt x="4899334" y="6052185"/>
                  <a:pt x="4898420" y="6051038"/>
                  <a:pt x="4897630" y="6050074"/>
                </a:cubicBezTo>
                <a:cubicBezTo>
                  <a:pt x="4898328" y="6048703"/>
                  <a:pt x="4899824" y="6046093"/>
                  <a:pt x="4900664" y="6044913"/>
                </a:cubicBezTo>
                <a:close/>
                <a:moveTo>
                  <a:pt x="4806025" y="6044913"/>
                </a:moveTo>
                <a:cubicBezTo>
                  <a:pt x="4806864" y="6046093"/>
                  <a:pt x="4808360" y="6048703"/>
                  <a:pt x="4809058" y="6050074"/>
                </a:cubicBezTo>
                <a:cubicBezTo>
                  <a:pt x="4808269" y="6051038"/>
                  <a:pt x="4807346" y="6052194"/>
                  <a:pt x="4806548" y="6053083"/>
                </a:cubicBezTo>
                <a:lnTo>
                  <a:pt x="4806540" y="6053083"/>
                </a:lnTo>
                <a:cubicBezTo>
                  <a:pt x="4806332" y="6052709"/>
                  <a:pt x="4805476" y="6051338"/>
                  <a:pt x="4805052" y="6050656"/>
                </a:cubicBezTo>
                <a:cubicBezTo>
                  <a:pt x="4804404" y="6049634"/>
                  <a:pt x="4803165" y="6048478"/>
                  <a:pt x="4803165" y="6048478"/>
                </a:cubicBezTo>
                <a:cubicBezTo>
                  <a:pt x="4804163" y="6047323"/>
                  <a:pt x="4805293" y="6045902"/>
                  <a:pt x="4806025" y="6044913"/>
                </a:cubicBezTo>
                <a:close/>
                <a:moveTo>
                  <a:pt x="4891633" y="6042047"/>
                </a:moveTo>
                <a:lnTo>
                  <a:pt x="4891637" y="6042053"/>
                </a:lnTo>
                <a:lnTo>
                  <a:pt x="4891629" y="6042053"/>
                </a:lnTo>
                <a:close/>
                <a:moveTo>
                  <a:pt x="4815030" y="6042046"/>
                </a:moveTo>
                <a:lnTo>
                  <a:pt x="4815035" y="6042053"/>
                </a:lnTo>
                <a:lnTo>
                  <a:pt x="4815026" y="6042053"/>
                </a:lnTo>
                <a:close/>
                <a:moveTo>
                  <a:pt x="4896574" y="6039460"/>
                </a:moveTo>
                <a:cubicBezTo>
                  <a:pt x="4897422" y="6040707"/>
                  <a:pt x="4898328" y="6041854"/>
                  <a:pt x="4899134" y="6042926"/>
                </a:cubicBezTo>
                <a:cubicBezTo>
                  <a:pt x="4899134" y="6042926"/>
                  <a:pt x="4897971" y="6044081"/>
                  <a:pt x="4897115" y="6045511"/>
                </a:cubicBezTo>
                <a:cubicBezTo>
                  <a:pt x="4896957" y="6045769"/>
                  <a:pt x="4895893" y="6047340"/>
                  <a:pt x="4895693" y="6047689"/>
                </a:cubicBezTo>
                <a:cubicBezTo>
                  <a:pt x="4894879" y="6046633"/>
                  <a:pt x="4894097" y="6045569"/>
                  <a:pt x="4893341" y="6044505"/>
                </a:cubicBezTo>
                <a:cubicBezTo>
                  <a:pt x="4894047" y="6043117"/>
                  <a:pt x="4895718" y="6040649"/>
                  <a:pt x="4896574" y="6039460"/>
                </a:cubicBezTo>
                <a:close/>
                <a:moveTo>
                  <a:pt x="4810097" y="6039460"/>
                </a:moveTo>
                <a:cubicBezTo>
                  <a:pt x="4810954" y="6040649"/>
                  <a:pt x="4812616" y="6043117"/>
                  <a:pt x="4813331" y="6044505"/>
                </a:cubicBezTo>
                <a:cubicBezTo>
                  <a:pt x="4812583" y="6045569"/>
                  <a:pt x="4811793" y="6046633"/>
                  <a:pt x="4810979" y="6047689"/>
                </a:cubicBezTo>
                <a:cubicBezTo>
                  <a:pt x="4810779" y="6047340"/>
                  <a:pt x="4809715" y="6045769"/>
                  <a:pt x="4809557" y="6045511"/>
                </a:cubicBezTo>
                <a:cubicBezTo>
                  <a:pt x="4808693" y="6044073"/>
                  <a:pt x="4807537" y="6042926"/>
                  <a:pt x="4807537" y="6042926"/>
                </a:cubicBezTo>
                <a:cubicBezTo>
                  <a:pt x="4808344" y="6041854"/>
                  <a:pt x="4809250" y="6040707"/>
                  <a:pt x="4810097" y="6039460"/>
                </a:cubicBezTo>
                <a:close/>
                <a:moveTo>
                  <a:pt x="4927362" y="6034141"/>
                </a:moveTo>
                <a:lnTo>
                  <a:pt x="4930844" y="6039560"/>
                </a:lnTo>
                <a:lnTo>
                  <a:pt x="4925774" y="6039950"/>
                </a:lnTo>
                <a:cubicBezTo>
                  <a:pt x="4924718" y="6038363"/>
                  <a:pt x="4923463" y="6036168"/>
                  <a:pt x="4922765" y="6034465"/>
                </a:cubicBezTo>
                <a:close/>
                <a:moveTo>
                  <a:pt x="4779319" y="6034141"/>
                </a:moveTo>
                <a:lnTo>
                  <a:pt x="4783915" y="6034465"/>
                </a:lnTo>
                <a:cubicBezTo>
                  <a:pt x="4783217" y="6036168"/>
                  <a:pt x="4781962" y="6038363"/>
                  <a:pt x="4780906" y="6039950"/>
                </a:cubicBezTo>
                <a:lnTo>
                  <a:pt x="4775836" y="6039560"/>
                </a:lnTo>
                <a:close/>
                <a:moveTo>
                  <a:pt x="4927362" y="6034140"/>
                </a:moveTo>
                <a:lnTo>
                  <a:pt x="4927370" y="6034140"/>
                </a:lnTo>
                <a:lnTo>
                  <a:pt x="4927362" y="6034141"/>
                </a:lnTo>
                <a:close/>
                <a:moveTo>
                  <a:pt x="4779310" y="6034140"/>
                </a:moveTo>
                <a:lnTo>
                  <a:pt x="4779319" y="6034140"/>
                </a:lnTo>
                <a:lnTo>
                  <a:pt x="4779319" y="6034141"/>
                </a:lnTo>
                <a:close/>
                <a:moveTo>
                  <a:pt x="4892767" y="6033376"/>
                </a:moveTo>
                <a:cubicBezTo>
                  <a:pt x="4893524" y="6034706"/>
                  <a:pt x="4894305" y="6035878"/>
                  <a:pt x="4895211" y="6037282"/>
                </a:cubicBezTo>
                <a:cubicBezTo>
                  <a:pt x="4895211" y="6037282"/>
                  <a:pt x="4893898" y="6038612"/>
                  <a:pt x="4893117" y="6039801"/>
                </a:cubicBezTo>
                <a:lnTo>
                  <a:pt x="4891633" y="6042047"/>
                </a:lnTo>
                <a:lnTo>
                  <a:pt x="4889534" y="6038629"/>
                </a:lnTo>
                <a:cubicBezTo>
                  <a:pt x="4890241" y="6037174"/>
                  <a:pt x="4891920" y="6034564"/>
                  <a:pt x="4892767" y="6033376"/>
                </a:cubicBezTo>
                <a:close/>
                <a:moveTo>
                  <a:pt x="4813896" y="6033376"/>
                </a:moveTo>
                <a:cubicBezTo>
                  <a:pt x="4814752" y="6034564"/>
                  <a:pt x="4816423" y="6037174"/>
                  <a:pt x="4817129" y="6038629"/>
                </a:cubicBezTo>
                <a:lnTo>
                  <a:pt x="4815030" y="6042046"/>
                </a:lnTo>
                <a:lnTo>
                  <a:pt x="4813547" y="6039801"/>
                </a:lnTo>
                <a:cubicBezTo>
                  <a:pt x="4812766" y="6038612"/>
                  <a:pt x="4811452" y="6037282"/>
                  <a:pt x="4811452" y="6037282"/>
                </a:cubicBezTo>
                <a:cubicBezTo>
                  <a:pt x="4812358" y="6035878"/>
                  <a:pt x="4813140" y="6034706"/>
                  <a:pt x="4813896" y="6033376"/>
                </a:cubicBezTo>
                <a:close/>
                <a:moveTo>
                  <a:pt x="4924145" y="6027466"/>
                </a:moveTo>
                <a:lnTo>
                  <a:pt x="4924153" y="6027466"/>
                </a:lnTo>
                <a:cubicBezTo>
                  <a:pt x="4924718" y="6028771"/>
                  <a:pt x="4925541" y="6030417"/>
                  <a:pt x="4926464" y="6032179"/>
                </a:cubicBezTo>
                <a:lnTo>
                  <a:pt x="4922083" y="6032470"/>
                </a:lnTo>
                <a:cubicBezTo>
                  <a:pt x="4921635" y="6031331"/>
                  <a:pt x="4920870" y="6029203"/>
                  <a:pt x="4920404" y="6027541"/>
                </a:cubicBezTo>
                <a:close/>
                <a:moveTo>
                  <a:pt x="4782510" y="6027466"/>
                </a:moveTo>
                <a:lnTo>
                  <a:pt x="4786251" y="6027541"/>
                </a:lnTo>
                <a:lnTo>
                  <a:pt x="4786259" y="6027541"/>
                </a:lnTo>
                <a:cubicBezTo>
                  <a:pt x="4785794" y="6029203"/>
                  <a:pt x="4785029" y="6031331"/>
                  <a:pt x="4784580" y="6032470"/>
                </a:cubicBezTo>
                <a:lnTo>
                  <a:pt x="4780200" y="6032179"/>
                </a:lnTo>
                <a:cubicBezTo>
                  <a:pt x="4781122" y="6030417"/>
                  <a:pt x="4781953" y="6028771"/>
                  <a:pt x="4782510" y="6027466"/>
                </a:cubicBezTo>
                <a:close/>
                <a:moveTo>
                  <a:pt x="4921643" y="6020293"/>
                </a:moveTo>
                <a:cubicBezTo>
                  <a:pt x="4922042" y="6021963"/>
                  <a:pt x="4922507" y="6023518"/>
                  <a:pt x="4923280" y="6025363"/>
                </a:cubicBezTo>
                <a:lnTo>
                  <a:pt x="4919914" y="6025297"/>
                </a:lnTo>
                <a:cubicBezTo>
                  <a:pt x="4919498" y="6023933"/>
                  <a:pt x="4919058" y="6022321"/>
                  <a:pt x="4918850" y="6020467"/>
                </a:cubicBezTo>
                <a:close/>
                <a:moveTo>
                  <a:pt x="4785029" y="6020293"/>
                </a:moveTo>
                <a:lnTo>
                  <a:pt x="4787822" y="6020467"/>
                </a:lnTo>
                <a:cubicBezTo>
                  <a:pt x="4787614" y="6022321"/>
                  <a:pt x="4787182" y="6023933"/>
                  <a:pt x="4786758" y="6025297"/>
                </a:cubicBezTo>
                <a:lnTo>
                  <a:pt x="4783391" y="6025363"/>
                </a:lnTo>
                <a:cubicBezTo>
                  <a:pt x="4784164" y="6023518"/>
                  <a:pt x="4784630" y="6021963"/>
                  <a:pt x="4785029" y="6020293"/>
                </a:cubicBezTo>
                <a:close/>
                <a:moveTo>
                  <a:pt x="4871265" y="5979074"/>
                </a:moveTo>
                <a:cubicBezTo>
                  <a:pt x="4873409" y="5979947"/>
                  <a:pt x="4877390" y="5980196"/>
                  <a:pt x="4880408" y="5979972"/>
                </a:cubicBezTo>
                <a:cubicBezTo>
                  <a:pt x="4880591" y="5979955"/>
                  <a:pt x="4880740" y="5980105"/>
                  <a:pt x="4880740" y="5980288"/>
                </a:cubicBezTo>
                <a:cubicBezTo>
                  <a:pt x="4880740" y="5983870"/>
                  <a:pt x="4880649" y="5986887"/>
                  <a:pt x="4880965" y="5990669"/>
                </a:cubicBezTo>
                <a:cubicBezTo>
                  <a:pt x="4881048" y="5991667"/>
                  <a:pt x="4880441" y="5992614"/>
                  <a:pt x="4879485" y="5992913"/>
                </a:cubicBezTo>
                <a:cubicBezTo>
                  <a:pt x="4876318" y="5993919"/>
                  <a:pt x="4873151" y="5994592"/>
                  <a:pt x="4872112" y="5994809"/>
                </a:cubicBezTo>
                <a:cubicBezTo>
                  <a:pt x="4871921" y="5994850"/>
                  <a:pt x="4871738" y="5994709"/>
                  <a:pt x="4871713" y="5994518"/>
                </a:cubicBezTo>
                <a:cubicBezTo>
                  <a:pt x="4871157" y="5988990"/>
                  <a:pt x="4871215" y="5982964"/>
                  <a:pt x="4871265" y="5979074"/>
                </a:cubicBezTo>
                <a:close/>
                <a:moveTo>
                  <a:pt x="4835407" y="5979066"/>
                </a:moveTo>
                <a:cubicBezTo>
                  <a:pt x="4835457" y="5982956"/>
                  <a:pt x="4835515" y="5988982"/>
                  <a:pt x="4834958" y="5994509"/>
                </a:cubicBezTo>
                <a:cubicBezTo>
                  <a:pt x="4834942" y="5994709"/>
                  <a:pt x="4834759" y="5994842"/>
                  <a:pt x="4834559" y="5994800"/>
                </a:cubicBezTo>
                <a:cubicBezTo>
                  <a:pt x="4833512" y="5994584"/>
                  <a:pt x="4830354" y="5993911"/>
                  <a:pt x="4827187" y="5992905"/>
                </a:cubicBezTo>
                <a:cubicBezTo>
                  <a:pt x="4826231" y="5992606"/>
                  <a:pt x="4825616" y="5991658"/>
                  <a:pt x="4825707" y="5990661"/>
                </a:cubicBezTo>
                <a:cubicBezTo>
                  <a:pt x="4826031" y="5986879"/>
                  <a:pt x="4825940" y="5983862"/>
                  <a:pt x="4825932" y="5980279"/>
                </a:cubicBezTo>
                <a:cubicBezTo>
                  <a:pt x="4825932" y="5980097"/>
                  <a:pt x="4826081" y="5979947"/>
                  <a:pt x="4826264" y="5979964"/>
                </a:cubicBezTo>
                <a:cubicBezTo>
                  <a:pt x="4829281" y="5980180"/>
                  <a:pt x="4833263" y="5979930"/>
                  <a:pt x="4835407" y="5979066"/>
                </a:cubicBezTo>
                <a:close/>
                <a:moveTo>
                  <a:pt x="4923538" y="5966216"/>
                </a:moveTo>
                <a:cubicBezTo>
                  <a:pt x="4923954" y="5966058"/>
                  <a:pt x="4924411" y="5966282"/>
                  <a:pt x="4924785" y="5966523"/>
                </a:cubicBezTo>
                <a:cubicBezTo>
                  <a:pt x="4926638" y="5967737"/>
                  <a:pt x="4928076" y="5969574"/>
                  <a:pt x="4928841" y="5971652"/>
                </a:cubicBezTo>
                <a:cubicBezTo>
                  <a:pt x="4929639" y="5973821"/>
                  <a:pt x="4930071" y="5976099"/>
                  <a:pt x="4929340" y="5978359"/>
                </a:cubicBezTo>
                <a:cubicBezTo>
                  <a:pt x="4929207" y="5978783"/>
                  <a:pt x="4928991" y="5979232"/>
                  <a:pt x="4928583" y="5979398"/>
                </a:cubicBezTo>
                <a:cubicBezTo>
                  <a:pt x="4928143" y="5979573"/>
                  <a:pt x="4927652" y="5979349"/>
                  <a:pt x="4927245" y="5979099"/>
                </a:cubicBezTo>
                <a:cubicBezTo>
                  <a:pt x="4925450" y="5977994"/>
                  <a:pt x="4924469" y="5976298"/>
                  <a:pt x="4923048" y="5974827"/>
                </a:cubicBezTo>
                <a:lnTo>
                  <a:pt x="4923056" y="5974819"/>
                </a:lnTo>
                <a:cubicBezTo>
                  <a:pt x="4922100" y="5973821"/>
                  <a:pt x="4921136" y="5972824"/>
                  <a:pt x="4920180" y="5971835"/>
                </a:cubicBezTo>
                <a:cubicBezTo>
                  <a:pt x="4919806" y="5971427"/>
                  <a:pt x="4919814" y="5970912"/>
                  <a:pt x="4919989" y="5970430"/>
                </a:cubicBezTo>
                <a:cubicBezTo>
                  <a:pt x="4920105" y="5970097"/>
                  <a:pt x="4920305" y="5969782"/>
                  <a:pt x="4920504" y="5969532"/>
                </a:cubicBezTo>
                <a:cubicBezTo>
                  <a:pt x="4921294" y="5968560"/>
                  <a:pt x="4922158" y="5967629"/>
                  <a:pt x="4922981" y="5966681"/>
                </a:cubicBezTo>
                <a:cubicBezTo>
                  <a:pt x="4923139" y="5966498"/>
                  <a:pt x="4923314" y="5966299"/>
                  <a:pt x="4923538" y="5966216"/>
                </a:cubicBezTo>
                <a:close/>
                <a:moveTo>
                  <a:pt x="4783125" y="5966207"/>
                </a:moveTo>
                <a:cubicBezTo>
                  <a:pt x="4783358" y="5966299"/>
                  <a:pt x="4783524" y="5966490"/>
                  <a:pt x="4783682" y="5966673"/>
                </a:cubicBezTo>
                <a:cubicBezTo>
                  <a:pt x="4784505" y="5967620"/>
                  <a:pt x="4785361" y="5968551"/>
                  <a:pt x="4786159" y="5969524"/>
                </a:cubicBezTo>
                <a:cubicBezTo>
                  <a:pt x="4786359" y="5969773"/>
                  <a:pt x="4786558" y="5970089"/>
                  <a:pt x="4786675" y="5970422"/>
                </a:cubicBezTo>
                <a:cubicBezTo>
                  <a:pt x="4786849" y="5970904"/>
                  <a:pt x="4786849" y="5971419"/>
                  <a:pt x="4786483" y="5971826"/>
                </a:cubicBezTo>
                <a:cubicBezTo>
                  <a:pt x="4785528" y="5972824"/>
                  <a:pt x="4784563" y="5973821"/>
                  <a:pt x="4783607" y="5974810"/>
                </a:cubicBezTo>
                <a:cubicBezTo>
                  <a:pt x="4782194" y="5976281"/>
                  <a:pt x="4781205" y="5977977"/>
                  <a:pt x="4779410" y="5979083"/>
                </a:cubicBezTo>
                <a:lnTo>
                  <a:pt x="4779418" y="5979091"/>
                </a:lnTo>
                <a:cubicBezTo>
                  <a:pt x="4779011" y="5979340"/>
                  <a:pt x="4778521" y="5979565"/>
                  <a:pt x="4778080" y="5979390"/>
                </a:cubicBezTo>
                <a:cubicBezTo>
                  <a:pt x="4777665" y="5979224"/>
                  <a:pt x="4777457" y="5978775"/>
                  <a:pt x="4777324" y="5978351"/>
                </a:cubicBezTo>
                <a:cubicBezTo>
                  <a:pt x="4776592" y="5976090"/>
                  <a:pt x="4777033" y="5973813"/>
                  <a:pt x="4777822" y="5971643"/>
                </a:cubicBezTo>
                <a:cubicBezTo>
                  <a:pt x="4778587" y="5969565"/>
                  <a:pt x="4780017" y="5967729"/>
                  <a:pt x="4781879" y="5966515"/>
                </a:cubicBezTo>
                <a:cubicBezTo>
                  <a:pt x="4782253" y="5966274"/>
                  <a:pt x="4782710" y="5966041"/>
                  <a:pt x="4783125" y="5966207"/>
                </a:cubicBezTo>
                <a:close/>
                <a:moveTo>
                  <a:pt x="4873850" y="5960580"/>
                </a:moveTo>
                <a:cubicBezTo>
                  <a:pt x="4876983" y="5961204"/>
                  <a:pt x="4879202" y="5961744"/>
                  <a:pt x="4882419" y="5961453"/>
                </a:cubicBezTo>
                <a:cubicBezTo>
                  <a:pt x="4882602" y="5961436"/>
                  <a:pt x="4882752" y="5961594"/>
                  <a:pt x="4882710" y="5961777"/>
                </a:cubicBezTo>
                <a:cubicBezTo>
                  <a:pt x="4882452" y="5962949"/>
                  <a:pt x="4882062" y="5966415"/>
                  <a:pt x="4881696" y="5968900"/>
                </a:cubicBezTo>
                <a:cubicBezTo>
                  <a:pt x="4881397" y="5970945"/>
                  <a:pt x="4881098" y="5974411"/>
                  <a:pt x="4880948" y="5976198"/>
                </a:cubicBezTo>
                <a:lnTo>
                  <a:pt x="4880956" y="5976198"/>
                </a:lnTo>
                <a:cubicBezTo>
                  <a:pt x="4880906" y="5976755"/>
                  <a:pt x="4880449" y="5977179"/>
                  <a:pt x="4879892" y="5977204"/>
                </a:cubicBezTo>
                <a:cubicBezTo>
                  <a:pt x="4876501" y="5977370"/>
                  <a:pt x="4873675" y="5976872"/>
                  <a:pt x="4871464" y="5976340"/>
                </a:cubicBezTo>
                <a:cubicBezTo>
                  <a:pt x="4871822" y="5971045"/>
                  <a:pt x="4872935" y="5964703"/>
                  <a:pt x="4873850" y="5960580"/>
                </a:cubicBezTo>
                <a:close/>
                <a:moveTo>
                  <a:pt x="4832814" y="5960580"/>
                </a:moveTo>
                <a:cubicBezTo>
                  <a:pt x="4833728" y="5964703"/>
                  <a:pt x="4834842" y="5971045"/>
                  <a:pt x="4835199" y="5976340"/>
                </a:cubicBezTo>
                <a:cubicBezTo>
                  <a:pt x="4832988" y="5976880"/>
                  <a:pt x="4830154" y="5977379"/>
                  <a:pt x="4826771" y="5977204"/>
                </a:cubicBezTo>
                <a:cubicBezTo>
                  <a:pt x="4826214" y="5977179"/>
                  <a:pt x="4825757" y="5976755"/>
                  <a:pt x="4825707" y="5976198"/>
                </a:cubicBezTo>
                <a:cubicBezTo>
                  <a:pt x="4825558" y="5974420"/>
                  <a:pt x="4825258" y="5970945"/>
                  <a:pt x="4824959" y="5968900"/>
                </a:cubicBezTo>
                <a:cubicBezTo>
                  <a:pt x="4824593" y="5966407"/>
                  <a:pt x="4824203" y="5962941"/>
                  <a:pt x="4823945" y="5961777"/>
                </a:cubicBezTo>
                <a:lnTo>
                  <a:pt x="4823953" y="5961777"/>
                </a:lnTo>
                <a:cubicBezTo>
                  <a:pt x="4823912" y="5961603"/>
                  <a:pt x="4824061" y="5961436"/>
                  <a:pt x="4824244" y="5961453"/>
                </a:cubicBezTo>
                <a:cubicBezTo>
                  <a:pt x="4827461" y="5961736"/>
                  <a:pt x="4829680" y="5961195"/>
                  <a:pt x="4832814" y="5960580"/>
                </a:cubicBezTo>
                <a:close/>
                <a:moveTo>
                  <a:pt x="4889692" y="5941953"/>
                </a:moveTo>
                <a:cubicBezTo>
                  <a:pt x="4889875" y="5941912"/>
                  <a:pt x="4890033" y="5942095"/>
                  <a:pt x="4889950" y="5942269"/>
                </a:cubicBezTo>
                <a:cubicBezTo>
                  <a:pt x="4888853" y="5944572"/>
                  <a:pt x="4886583" y="5950323"/>
                  <a:pt x="4885295" y="5954263"/>
                </a:cubicBezTo>
                <a:cubicBezTo>
                  <a:pt x="4884073" y="5957987"/>
                  <a:pt x="4884231" y="5959018"/>
                  <a:pt x="4882062" y="5959034"/>
                </a:cubicBezTo>
                <a:cubicBezTo>
                  <a:pt x="4879468" y="5959059"/>
                  <a:pt x="4874747" y="5958029"/>
                  <a:pt x="4874747" y="5958029"/>
                </a:cubicBezTo>
                <a:lnTo>
                  <a:pt x="4874756" y="5958029"/>
                </a:lnTo>
                <a:cubicBezTo>
                  <a:pt x="4874756" y="5958029"/>
                  <a:pt x="4876717" y="5951171"/>
                  <a:pt x="4877839" y="5948503"/>
                </a:cubicBezTo>
                <a:cubicBezTo>
                  <a:pt x="4878612" y="5946658"/>
                  <a:pt x="4879502" y="5944622"/>
                  <a:pt x="4880067" y="5943333"/>
                </a:cubicBezTo>
                <a:cubicBezTo>
                  <a:pt x="4880399" y="5942585"/>
                  <a:pt x="4881189" y="5942161"/>
                  <a:pt x="4881995" y="5942286"/>
                </a:cubicBezTo>
                <a:cubicBezTo>
                  <a:pt x="4884830" y="5942726"/>
                  <a:pt x="4887082" y="5942510"/>
                  <a:pt x="4889692" y="5941953"/>
                </a:cubicBezTo>
                <a:close/>
                <a:moveTo>
                  <a:pt x="4816963" y="5941953"/>
                </a:moveTo>
                <a:lnTo>
                  <a:pt x="4816971" y="5941953"/>
                </a:lnTo>
                <a:cubicBezTo>
                  <a:pt x="4819581" y="5942510"/>
                  <a:pt x="4821834" y="5942718"/>
                  <a:pt x="4824668" y="5942286"/>
                </a:cubicBezTo>
                <a:cubicBezTo>
                  <a:pt x="4825474" y="5942161"/>
                  <a:pt x="4826272" y="5942585"/>
                  <a:pt x="4826597" y="5943333"/>
                </a:cubicBezTo>
                <a:cubicBezTo>
                  <a:pt x="4827162" y="5944622"/>
                  <a:pt x="4828051" y="5946658"/>
                  <a:pt x="4828824" y="5948503"/>
                </a:cubicBezTo>
                <a:cubicBezTo>
                  <a:pt x="4829946" y="5951171"/>
                  <a:pt x="4831908" y="5958029"/>
                  <a:pt x="4831908" y="5958029"/>
                </a:cubicBezTo>
                <a:cubicBezTo>
                  <a:pt x="4831908" y="5958029"/>
                  <a:pt x="4827187" y="5959059"/>
                  <a:pt x="4824593" y="5959034"/>
                </a:cubicBezTo>
                <a:cubicBezTo>
                  <a:pt x="4822424" y="5959018"/>
                  <a:pt x="4822582" y="5957979"/>
                  <a:pt x="4821360" y="5954263"/>
                </a:cubicBezTo>
                <a:cubicBezTo>
                  <a:pt x="4820072" y="5950323"/>
                  <a:pt x="4817803" y="5944580"/>
                  <a:pt x="4816705" y="5942269"/>
                </a:cubicBezTo>
                <a:cubicBezTo>
                  <a:pt x="4816622" y="5942095"/>
                  <a:pt x="4816780" y="5941912"/>
                  <a:pt x="4816963" y="5941953"/>
                </a:cubicBezTo>
                <a:close/>
                <a:moveTo>
                  <a:pt x="4931310" y="5911499"/>
                </a:moveTo>
                <a:cubicBezTo>
                  <a:pt x="4932549" y="5911499"/>
                  <a:pt x="4933546" y="5912497"/>
                  <a:pt x="4933546" y="5913735"/>
                </a:cubicBezTo>
                <a:cubicBezTo>
                  <a:pt x="4933546" y="5914974"/>
                  <a:pt x="4932549" y="5915971"/>
                  <a:pt x="4931310" y="5915971"/>
                </a:cubicBezTo>
                <a:cubicBezTo>
                  <a:pt x="4930072" y="5915971"/>
                  <a:pt x="4929074" y="5914974"/>
                  <a:pt x="4929074" y="5913735"/>
                </a:cubicBezTo>
                <a:cubicBezTo>
                  <a:pt x="4929074" y="5912497"/>
                  <a:pt x="4930072" y="5911499"/>
                  <a:pt x="4931310" y="5911499"/>
                </a:cubicBezTo>
                <a:close/>
                <a:moveTo>
                  <a:pt x="4775362" y="5911499"/>
                </a:moveTo>
                <a:cubicBezTo>
                  <a:pt x="4776601" y="5911499"/>
                  <a:pt x="4777598" y="5912497"/>
                  <a:pt x="4777598" y="5913735"/>
                </a:cubicBezTo>
                <a:cubicBezTo>
                  <a:pt x="4777598" y="5914974"/>
                  <a:pt x="4776601" y="5915971"/>
                  <a:pt x="4775362" y="5915971"/>
                </a:cubicBezTo>
                <a:cubicBezTo>
                  <a:pt x="4774124" y="5915971"/>
                  <a:pt x="4773126" y="5914974"/>
                  <a:pt x="4773126" y="5913735"/>
                </a:cubicBezTo>
                <a:cubicBezTo>
                  <a:pt x="4773126" y="5912497"/>
                  <a:pt x="4774124" y="5911499"/>
                  <a:pt x="4775362" y="5911499"/>
                </a:cubicBezTo>
                <a:close/>
                <a:moveTo>
                  <a:pt x="4931310" y="5909571"/>
                </a:moveTo>
                <a:cubicBezTo>
                  <a:pt x="4929008" y="5909571"/>
                  <a:pt x="4927146" y="5911433"/>
                  <a:pt x="4927146" y="5913735"/>
                </a:cubicBezTo>
                <a:cubicBezTo>
                  <a:pt x="4927146" y="5916038"/>
                  <a:pt x="4929008" y="5917900"/>
                  <a:pt x="4931310" y="5917900"/>
                </a:cubicBezTo>
                <a:cubicBezTo>
                  <a:pt x="4933613" y="5917900"/>
                  <a:pt x="4935475" y="5916038"/>
                  <a:pt x="4935475" y="5913735"/>
                </a:cubicBezTo>
                <a:cubicBezTo>
                  <a:pt x="4935475" y="5911433"/>
                  <a:pt x="4933613" y="5909571"/>
                  <a:pt x="4931310" y="5909571"/>
                </a:cubicBezTo>
                <a:close/>
                <a:moveTo>
                  <a:pt x="4775362" y="5909571"/>
                </a:moveTo>
                <a:cubicBezTo>
                  <a:pt x="4773060" y="5909571"/>
                  <a:pt x="4771198" y="5911433"/>
                  <a:pt x="4771198" y="5913735"/>
                </a:cubicBezTo>
                <a:cubicBezTo>
                  <a:pt x="4771198" y="5916038"/>
                  <a:pt x="4773060" y="5917900"/>
                  <a:pt x="4775362" y="5917900"/>
                </a:cubicBezTo>
                <a:cubicBezTo>
                  <a:pt x="4777665" y="5917900"/>
                  <a:pt x="4779527" y="5916038"/>
                  <a:pt x="4779527" y="5913735"/>
                </a:cubicBezTo>
                <a:cubicBezTo>
                  <a:pt x="4779527" y="5911433"/>
                  <a:pt x="4777665" y="5909571"/>
                  <a:pt x="4775362" y="5909571"/>
                </a:cubicBezTo>
                <a:close/>
                <a:moveTo>
                  <a:pt x="4769045" y="5902414"/>
                </a:moveTo>
                <a:cubicBezTo>
                  <a:pt x="4788071" y="5905522"/>
                  <a:pt x="4815509" y="5925654"/>
                  <a:pt x="4823089" y="5968925"/>
                </a:cubicBezTo>
                <a:cubicBezTo>
                  <a:pt x="4827403" y="6007493"/>
                  <a:pt x="4815999" y="6034706"/>
                  <a:pt x="4793989" y="6055327"/>
                </a:cubicBezTo>
                <a:lnTo>
                  <a:pt x="4793997" y="6055311"/>
                </a:lnTo>
                <a:cubicBezTo>
                  <a:pt x="4793997" y="6055311"/>
                  <a:pt x="4788927" y="6059891"/>
                  <a:pt x="4784904" y="6063406"/>
                </a:cubicBezTo>
                <a:cubicBezTo>
                  <a:pt x="4780881" y="6066922"/>
                  <a:pt x="4781654" y="6070804"/>
                  <a:pt x="4783641" y="6073298"/>
                </a:cubicBezTo>
                <a:cubicBezTo>
                  <a:pt x="4785910" y="6076149"/>
                  <a:pt x="4790282" y="6078991"/>
                  <a:pt x="4790282" y="6078991"/>
                </a:cubicBezTo>
                <a:cubicBezTo>
                  <a:pt x="4790282" y="6078991"/>
                  <a:pt x="4783425" y="6083330"/>
                  <a:pt x="4775146" y="6080562"/>
                </a:cubicBezTo>
                <a:cubicBezTo>
                  <a:pt x="4764266" y="6076913"/>
                  <a:pt x="4766992" y="6066881"/>
                  <a:pt x="4766992" y="6066881"/>
                </a:cubicBezTo>
                <a:cubicBezTo>
                  <a:pt x="4766992" y="6066881"/>
                  <a:pt x="4761564" y="6069216"/>
                  <a:pt x="4755164" y="6064695"/>
                </a:cubicBezTo>
                <a:cubicBezTo>
                  <a:pt x="4749354" y="6060589"/>
                  <a:pt x="4748257" y="6053333"/>
                  <a:pt x="4749687" y="6045436"/>
                </a:cubicBezTo>
                <a:cubicBezTo>
                  <a:pt x="4749687" y="6045436"/>
                  <a:pt x="4758123" y="6054189"/>
                  <a:pt x="4767923" y="6054089"/>
                </a:cubicBezTo>
                <a:cubicBezTo>
                  <a:pt x="4773592" y="6054031"/>
                  <a:pt x="4776950" y="6051587"/>
                  <a:pt x="4780707" y="6045046"/>
                </a:cubicBezTo>
                <a:cubicBezTo>
                  <a:pt x="4785037" y="6037515"/>
                  <a:pt x="4793058" y="6020035"/>
                  <a:pt x="4790681" y="6000145"/>
                </a:cubicBezTo>
                <a:cubicBezTo>
                  <a:pt x="4789010" y="5986139"/>
                  <a:pt x="4785270" y="5977894"/>
                  <a:pt x="4784655" y="5976356"/>
                </a:cubicBezTo>
                <a:cubicBezTo>
                  <a:pt x="4784572" y="5976157"/>
                  <a:pt x="4784622" y="5975941"/>
                  <a:pt x="4784771" y="5975791"/>
                </a:cubicBezTo>
                <a:cubicBezTo>
                  <a:pt x="4785095" y="5975467"/>
                  <a:pt x="4785777" y="5974785"/>
                  <a:pt x="4787040" y="5973489"/>
                </a:cubicBezTo>
                <a:cubicBezTo>
                  <a:pt x="4788104" y="5972400"/>
                  <a:pt x="4789127" y="5970970"/>
                  <a:pt x="4788229" y="5969574"/>
                </a:cubicBezTo>
                <a:cubicBezTo>
                  <a:pt x="4787813" y="5968925"/>
                  <a:pt x="4787331" y="5968369"/>
                  <a:pt x="4786982" y="5968044"/>
                </a:cubicBezTo>
                <a:cubicBezTo>
                  <a:pt x="4786550" y="5967637"/>
                  <a:pt x="4784530" y="5965326"/>
                  <a:pt x="4784181" y="5965027"/>
                </a:cubicBezTo>
                <a:cubicBezTo>
                  <a:pt x="4782718" y="5963348"/>
                  <a:pt x="4780989" y="5965858"/>
                  <a:pt x="4779925" y="5963639"/>
                </a:cubicBezTo>
                <a:cubicBezTo>
                  <a:pt x="4778969" y="5961561"/>
                  <a:pt x="4772869" y="5946857"/>
                  <a:pt x="4771214" y="5942884"/>
                </a:cubicBezTo>
                <a:cubicBezTo>
                  <a:pt x="4771081" y="5942568"/>
                  <a:pt x="4771406" y="5942269"/>
                  <a:pt x="4771713" y="5942411"/>
                </a:cubicBezTo>
                <a:cubicBezTo>
                  <a:pt x="4776177" y="5944430"/>
                  <a:pt x="4784605" y="5941945"/>
                  <a:pt x="4788212" y="5938679"/>
                </a:cubicBezTo>
                <a:cubicBezTo>
                  <a:pt x="4792385" y="5934888"/>
                  <a:pt x="4793549" y="5930774"/>
                  <a:pt x="4794114" y="5926934"/>
                </a:cubicBezTo>
                <a:lnTo>
                  <a:pt x="4793199" y="5926743"/>
                </a:lnTo>
                <a:cubicBezTo>
                  <a:pt x="4790847" y="5932652"/>
                  <a:pt x="4788013" y="5936077"/>
                  <a:pt x="4785220" y="5937997"/>
                </a:cubicBezTo>
                <a:cubicBezTo>
                  <a:pt x="4780482" y="5941106"/>
                  <a:pt x="4774614" y="5940308"/>
                  <a:pt x="4771838" y="5939576"/>
                </a:cubicBezTo>
                <a:cubicBezTo>
                  <a:pt x="4767175" y="5938346"/>
                  <a:pt x="4765022" y="5935454"/>
                  <a:pt x="4763626" y="5933658"/>
                </a:cubicBezTo>
                <a:cubicBezTo>
                  <a:pt x="4760293" y="5929353"/>
                  <a:pt x="4757176" y="5922545"/>
                  <a:pt x="4756045" y="5915729"/>
                </a:cubicBezTo>
                <a:lnTo>
                  <a:pt x="4757167" y="5914973"/>
                </a:lnTo>
                <a:cubicBezTo>
                  <a:pt x="4758680" y="5917317"/>
                  <a:pt x="4761057" y="5919137"/>
                  <a:pt x="4764033" y="5919935"/>
                </a:cubicBezTo>
                <a:lnTo>
                  <a:pt x="4764673" y="5918954"/>
                </a:lnTo>
                <a:cubicBezTo>
                  <a:pt x="4757309" y="5914474"/>
                  <a:pt x="4755380" y="5908423"/>
                  <a:pt x="4754799" y="5903686"/>
                </a:cubicBezTo>
                <a:cubicBezTo>
                  <a:pt x="4754749" y="5903303"/>
                  <a:pt x="4754990" y="5902937"/>
                  <a:pt x="4755364" y="5902838"/>
                </a:cubicBezTo>
                <a:cubicBezTo>
                  <a:pt x="4760110" y="5901483"/>
                  <a:pt x="4763834" y="5901566"/>
                  <a:pt x="4769045" y="5902414"/>
                </a:cubicBezTo>
                <a:close/>
                <a:moveTo>
                  <a:pt x="4937610" y="5902381"/>
                </a:moveTo>
                <a:cubicBezTo>
                  <a:pt x="4942822" y="5901533"/>
                  <a:pt x="4946545" y="5901450"/>
                  <a:pt x="4951291" y="5902804"/>
                </a:cubicBezTo>
                <a:cubicBezTo>
                  <a:pt x="4951657" y="5902913"/>
                  <a:pt x="4951898" y="5903278"/>
                  <a:pt x="4951857" y="5903652"/>
                </a:cubicBezTo>
                <a:cubicBezTo>
                  <a:pt x="4951266" y="5908398"/>
                  <a:pt x="4949346" y="5914449"/>
                  <a:pt x="4941982" y="5918921"/>
                </a:cubicBezTo>
                <a:lnTo>
                  <a:pt x="4942622" y="5919902"/>
                </a:lnTo>
                <a:cubicBezTo>
                  <a:pt x="4945598" y="5919104"/>
                  <a:pt x="4947975" y="5917284"/>
                  <a:pt x="4949488" y="5914940"/>
                </a:cubicBezTo>
                <a:lnTo>
                  <a:pt x="4950610" y="5915696"/>
                </a:lnTo>
                <a:cubicBezTo>
                  <a:pt x="4949479" y="5922520"/>
                  <a:pt x="4946362" y="5929319"/>
                  <a:pt x="4943029" y="5933625"/>
                </a:cubicBezTo>
                <a:cubicBezTo>
                  <a:pt x="4941633" y="5935429"/>
                  <a:pt x="4939480" y="5938313"/>
                  <a:pt x="4934817" y="5939543"/>
                </a:cubicBezTo>
                <a:cubicBezTo>
                  <a:pt x="4932041" y="5940274"/>
                  <a:pt x="4926173" y="5941064"/>
                  <a:pt x="4921435" y="5937964"/>
                </a:cubicBezTo>
                <a:cubicBezTo>
                  <a:pt x="4918651" y="5936052"/>
                  <a:pt x="4915808" y="5932627"/>
                  <a:pt x="4913456" y="5926709"/>
                </a:cubicBezTo>
                <a:lnTo>
                  <a:pt x="4912541" y="5926901"/>
                </a:lnTo>
                <a:cubicBezTo>
                  <a:pt x="4913107" y="5930741"/>
                  <a:pt x="4914270" y="5934855"/>
                  <a:pt x="4918443" y="5938645"/>
                </a:cubicBezTo>
                <a:cubicBezTo>
                  <a:pt x="4922050" y="5941920"/>
                  <a:pt x="4930478" y="5944397"/>
                  <a:pt x="4934942" y="5942377"/>
                </a:cubicBezTo>
                <a:cubicBezTo>
                  <a:pt x="4935249" y="5942236"/>
                  <a:pt x="4935574" y="5942544"/>
                  <a:pt x="4935441" y="5942851"/>
                </a:cubicBezTo>
                <a:cubicBezTo>
                  <a:pt x="4933778" y="5946816"/>
                  <a:pt x="4927686" y="5961528"/>
                  <a:pt x="4926730" y="5963606"/>
                </a:cubicBezTo>
                <a:cubicBezTo>
                  <a:pt x="4925674" y="5965825"/>
                  <a:pt x="4923945" y="5963307"/>
                  <a:pt x="4922474" y="5964994"/>
                </a:cubicBezTo>
                <a:cubicBezTo>
                  <a:pt x="4922125" y="5965285"/>
                  <a:pt x="4920105" y="5967596"/>
                  <a:pt x="4919673" y="5968011"/>
                </a:cubicBezTo>
                <a:cubicBezTo>
                  <a:pt x="4919332" y="5968335"/>
                  <a:pt x="4918850" y="5968892"/>
                  <a:pt x="4918426" y="5969541"/>
                </a:cubicBezTo>
                <a:cubicBezTo>
                  <a:pt x="4917520" y="5970937"/>
                  <a:pt x="4918551" y="5972367"/>
                  <a:pt x="4919615" y="5973455"/>
                </a:cubicBezTo>
                <a:cubicBezTo>
                  <a:pt x="4920878" y="5974744"/>
                  <a:pt x="4921560" y="5975434"/>
                  <a:pt x="4921884" y="5975758"/>
                </a:cubicBezTo>
                <a:cubicBezTo>
                  <a:pt x="4922034" y="5975907"/>
                  <a:pt x="4922083" y="5976124"/>
                  <a:pt x="4922000" y="5976323"/>
                </a:cubicBezTo>
                <a:cubicBezTo>
                  <a:pt x="4921377" y="5977861"/>
                  <a:pt x="4917645" y="5986106"/>
                  <a:pt x="4915974" y="6000112"/>
                </a:cubicBezTo>
                <a:cubicBezTo>
                  <a:pt x="4913605" y="6020002"/>
                  <a:pt x="4921618" y="6037482"/>
                  <a:pt x="4925948" y="6045012"/>
                </a:cubicBezTo>
                <a:cubicBezTo>
                  <a:pt x="4929714" y="6051554"/>
                  <a:pt x="4933072" y="6053997"/>
                  <a:pt x="4938732" y="6054056"/>
                </a:cubicBezTo>
                <a:cubicBezTo>
                  <a:pt x="4948540" y="6054155"/>
                  <a:pt x="4956968" y="6045403"/>
                  <a:pt x="4956968" y="6045403"/>
                </a:cubicBezTo>
                <a:cubicBezTo>
                  <a:pt x="4958398" y="6053299"/>
                  <a:pt x="4957301" y="6060556"/>
                  <a:pt x="4951491" y="6064662"/>
                </a:cubicBezTo>
                <a:lnTo>
                  <a:pt x="4951499" y="6064678"/>
                </a:lnTo>
                <a:cubicBezTo>
                  <a:pt x="4945099" y="6069200"/>
                  <a:pt x="4939671" y="6066864"/>
                  <a:pt x="4939671" y="6066864"/>
                </a:cubicBezTo>
                <a:cubicBezTo>
                  <a:pt x="4939671" y="6066864"/>
                  <a:pt x="4942398" y="6076897"/>
                  <a:pt x="4931517" y="6080546"/>
                </a:cubicBezTo>
                <a:cubicBezTo>
                  <a:pt x="4923247" y="6083313"/>
                  <a:pt x="4916382" y="6078975"/>
                  <a:pt x="4916382" y="6078975"/>
                </a:cubicBezTo>
                <a:cubicBezTo>
                  <a:pt x="4916382" y="6078975"/>
                  <a:pt x="4920754" y="6076140"/>
                  <a:pt x="4923023" y="6073281"/>
                </a:cubicBezTo>
                <a:cubicBezTo>
                  <a:pt x="4925009" y="6070787"/>
                  <a:pt x="4925782" y="6066906"/>
                  <a:pt x="4921759" y="6063390"/>
                </a:cubicBezTo>
                <a:cubicBezTo>
                  <a:pt x="4917736" y="6059874"/>
                  <a:pt x="4912666" y="6055294"/>
                  <a:pt x="4912666" y="6055294"/>
                </a:cubicBezTo>
                <a:cubicBezTo>
                  <a:pt x="4890656" y="6034672"/>
                  <a:pt x="4879252" y="6007459"/>
                  <a:pt x="4883566" y="5968892"/>
                </a:cubicBezTo>
                <a:cubicBezTo>
                  <a:pt x="4891138" y="5925621"/>
                  <a:pt x="4918584" y="5905489"/>
                  <a:pt x="4937610" y="5902381"/>
                </a:cubicBezTo>
                <a:close/>
                <a:moveTo>
                  <a:pt x="5188371" y="5899530"/>
                </a:moveTo>
                <a:cubicBezTo>
                  <a:pt x="5199617" y="5899530"/>
                  <a:pt x="5204097" y="5909687"/>
                  <a:pt x="5204097" y="5921731"/>
                </a:cubicBezTo>
                <a:cubicBezTo>
                  <a:pt x="5204097" y="5933185"/>
                  <a:pt x="5199617" y="5943932"/>
                  <a:pt x="5188371" y="5943932"/>
                </a:cubicBezTo>
                <a:cubicBezTo>
                  <a:pt x="5177125" y="5943932"/>
                  <a:pt x="5172645" y="5933775"/>
                  <a:pt x="5172645" y="5921731"/>
                </a:cubicBezTo>
                <a:cubicBezTo>
                  <a:pt x="5172645" y="5909687"/>
                  <a:pt x="5177125" y="5899530"/>
                  <a:pt x="5188371" y="5899530"/>
                </a:cubicBezTo>
                <a:close/>
                <a:moveTo>
                  <a:pt x="5507830" y="5886987"/>
                </a:moveTo>
                <a:lnTo>
                  <a:pt x="5507830" y="5956474"/>
                </a:lnTo>
                <a:lnTo>
                  <a:pt x="5524853" y="5956474"/>
                </a:lnTo>
                <a:lnTo>
                  <a:pt x="5524254" y="5908989"/>
                </a:lnTo>
                <a:lnTo>
                  <a:pt x="5524454" y="5908989"/>
                </a:lnTo>
                <a:lnTo>
                  <a:pt x="5548741" y="5956474"/>
                </a:lnTo>
                <a:lnTo>
                  <a:pt x="5571740" y="5956474"/>
                </a:lnTo>
                <a:lnTo>
                  <a:pt x="5571740" y="5886987"/>
                </a:lnTo>
                <a:lnTo>
                  <a:pt x="5554817" y="5886987"/>
                </a:lnTo>
                <a:lnTo>
                  <a:pt x="5555116" y="5934173"/>
                </a:lnTo>
                <a:lnTo>
                  <a:pt x="5554917" y="5934173"/>
                </a:lnTo>
                <a:lnTo>
                  <a:pt x="5531419" y="5886987"/>
                </a:lnTo>
                <a:close/>
                <a:moveTo>
                  <a:pt x="5434661" y="5886987"/>
                </a:moveTo>
                <a:lnTo>
                  <a:pt x="5434661" y="5930092"/>
                </a:lnTo>
                <a:cubicBezTo>
                  <a:pt x="5434661" y="5949110"/>
                  <a:pt x="5447004" y="5957671"/>
                  <a:pt x="5465124" y="5957671"/>
                </a:cubicBezTo>
                <a:cubicBezTo>
                  <a:pt x="5483244" y="5957671"/>
                  <a:pt x="5495587" y="5949110"/>
                  <a:pt x="5495587" y="5930092"/>
                </a:cubicBezTo>
                <a:lnTo>
                  <a:pt x="5495587" y="5886987"/>
                </a:lnTo>
                <a:lnTo>
                  <a:pt x="5477068" y="5886987"/>
                </a:lnTo>
                <a:lnTo>
                  <a:pt x="5477068" y="5927009"/>
                </a:lnTo>
                <a:cubicBezTo>
                  <a:pt x="5477068" y="5936168"/>
                  <a:pt x="5474583" y="5943932"/>
                  <a:pt x="5465124" y="5943932"/>
                </a:cubicBezTo>
                <a:cubicBezTo>
                  <a:pt x="5455665" y="5943932"/>
                  <a:pt x="5453180" y="5936168"/>
                  <a:pt x="5453180" y="5927009"/>
                </a:cubicBezTo>
                <a:lnTo>
                  <a:pt x="5453180" y="5886987"/>
                </a:lnTo>
                <a:close/>
                <a:moveTo>
                  <a:pt x="5334602" y="5886987"/>
                </a:moveTo>
                <a:lnTo>
                  <a:pt x="5334602" y="5956474"/>
                </a:lnTo>
                <a:lnTo>
                  <a:pt x="5352722" y="5956474"/>
                </a:lnTo>
                <a:lnTo>
                  <a:pt x="5352323" y="5903120"/>
                </a:lnTo>
                <a:lnTo>
                  <a:pt x="5352522" y="5903120"/>
                </a:lnTo>
                <a:lnTo>
                  <a:pt x="5369445" y="5956474"/>
                </a:lnTo>
                <a:lnTo>
                  <a:pt x="5386468" y="5956474"/>
                </a:lnTo>
                <a:lnTo>
                  <a:pt x="5404189" y="5903120"/>
                </a:lnTo>
                <a:lnTo>
                  <a:pt x="5404389" y="5903120"/>
                </a:lnTo>
                <a:lnTo>
                  <a:pt x="5404089" y="5956474"/>
                </a:lnTo>
                <a:lnTo>
                  <a:pt x="5422209" y="5956474"/>
                </a:lnTo>
                <a:lnTo>
                  <a:pt x="5422209" y="5886987"/>
                </a:lnTo>
                <a:lnTo>
                  <a:pt x="5394140" y="5886987"/>
                </a:lnTo>
                <a:lnTo>
                  <a:pt x="5378713" y="5933176"/>
                </a:lnTo>
                <a:lnTo>
                  <a:pt x="5378514" y="5933176"/>
                </a:lnTo>
                <a:lnTo>
                  <a:pt x="5363777" y="5886987"/>
                </a:lnTo>
                <a:lnTo>
                  <a:pt x="5334610" y="5886987"/>
                </a:lnTo>
                <a:close/>
                <a:moveTo>
                  <a:pt x="5233064" y="5886987"/>
                </a:moveTo>
                <a:lnTo>
                  <a:pt x="5233064" y="5956474"/>
                </a:lnTo>
                <a:lnTo>
                  <a:pt x="5251184" y="5956474"/>
                </a:lnTo>
                <a:lnTo>
                  <a:pt x="5250785" y="5903120"/>
                </a:lnTo>
                <a:lnTo>
                  <a:pt x="5250984" y="5903120"/>
                </a:lnTo>
                <a:lnTo>
                  <a:pt x="5267907" y="5956474"/>
                </a:lnTo>
                <a:lnTo>
                  <a:pt x="5284930" y="5956474"/>
                </a:lnTo>
                <a:lnTo>
                  <a:pt x="5302651" y="5903120"/>
                </a:lnTo>
                <a:lnTo>
                  <a:pt x="5302851" y="5903120"/>
                </a:lnTo>
                <a:lnTo>
                  <a:pt x="5302551" y="5956474"/>
                </a:lnTo>
                <a:lnTo>
                  <a:pt x="5320671" y="5956474"/>
                </a:lnTo>
                <a:lnTo>
                  <a:pt x="5320671" y="5886987"/>
                </a:lnTo>
                <a:lnTo>
                  <a:pt x="5292602" y="5886987"/>
                </a:lnTo>
                <a:lnTo>
                  <a:pt x="5277175" y="5933176"/>
                </a:lnTo>
                <a:lnTo>
                  <a:pt x="5276976" y="5933176"/>
                </a:lnTo>
                <a:lnTo>
                  <a:pt x="5262239" y="5886987"/>
                </a:lnTo>
                <a:lnTo>
                  <a:pt x="5233072" y="5886987"/>
                </a:lnTo>
                <a:close/>
                <a:moveTo>
                  <a:pt x="5088222" y="5886987"/>
                </a:moveTo>
                <a:lnTo>
                  <a:pt x="5088222" y="5956466"/>
                </a:lnTo>
                <a:lnTo>
                  <a:pt x="5106741" y="5956466"/>
                </a:lnTo>
                <a:lnTo>
                  <a:pt x="5106741" y="5924906"/>
                </a:lnTo>
                <a:lnTo>
                  <a:pt x="5106940" y="5924906"/>
                </a:lnTo>
                <a:lnTo>
                  <a:pt x="5128543" y="5956466"/>
                </a:lnTo>
                <a:lnTo>
                  <a:pt x="5152132" y="5956466"/>
                </a:lnTo>
                <a:lnTo>
                  <a:pt x="5124462" y="5919337"/>
                </a:lnTo>
                <a:lnTo>
                  <a:pt x="5150146" y="5886987"/>
                </a:lnTo>
                <a:lnTo>
                  <a:pt x="5127845" y="5886987"/>
                </a:lnTo>
                <a:lnTo>
                  <a:pt x="5106940" y="5915356"/>
                </a:lnTo>
                <a:lnTo>
                  <a:pt x="5106741" y="5915356"/>
                </a:lnTo>
                <a:lnTo>
                  <a:pt x="5106741" y="5886987"/>
                </a:lnTo>
                <a:close/>
                <a:moveTo>
                  <a:pt x="5188371" y="5885799"/>
                </a:moveTo>
                <a:cubicBezTo>
                  <a:pt x="5165472" y="5885799"/>
                  <a:pt x="5153528" y="5899638"/>
                  <a:pt x="5153528" y="5921740"/>
                </a:cubicBezTo>
                <a:cubicBezTo>
                  <a:pt x="5153528" y="5943841"/>
                  <a:pt x="5165672" y="5957680"/>
                  <a:pt x="5188371" y="5957680"/>
                </a:cubicBezTo>
                <a:cubicBezTo>
                  <a:pt x="5211071" y="5957680"/>
                  <a:pt x="5223215" y="5944040"/>
                  <a:pt x="5223215" y="5921740"/>
                </a:cubicBezTo>
                <a:cubicBezTo>
                  <a:pt x="5223215" y="5899439"/>
                  <a:pt x="5211271" y="5885799"/>
                  <a:pt x="5188371" y="5885799"/>
                </a:cubicBezTo>
                <a:close/>
                <a:moveTo>
                  <a:pt x="4946413" y="5798765"/>
                </a:moveTo>
                <a:lnTo>
                  <a:pt x="4938758" y="5821963"/>
                </a:lnTo>
                <a:lnTo>
                  <a:pt x="4914836" y="5816993"/>
                </a:lnTo>
                <a:lnTo>
                  <a:pt x="4931102" y="5835221"/>
                </a:lnTo>
                <a:lnTo>
                  <a:pt x="4914836" y="5853449"/>
                </a:lnTo>
                <a:lnTo>
                  <a:pt x="4938758" y="5848478"/>
                </a:lnTo>
                <a:lnTo>
                  <a:pt x="4946413" y="5871677"/>
                </a:lnTo>
                <a:lnTo>
                  <a:pt x="4954068" y="5848478"/>
                </a:lnTo>
                <a:lnTo>
                  <a:pt x="4977990" y="5853449"/>
                </a:lnTo>
                <a:lnTo>
                  <a:pt x="4961723" y="5835221"/>
                </a:lnTo>
                <a:lnTo>
                  <a:pt x="4977990" y="5816993"/>
                </a:lnTo>
                <a:lnTo>
                  <a:pt x="4954068" y="5821963"/>
                </a:lnTo>
                <a:close/>
                <a:moveTo>
                  <a:pt x="4852638" y="5798765"/>
                </a:moveTo>
                <a:lnTo>
                  <a:pt x="4844983" y="5821963"/>
                </a:lnTo>
                <a:lnTo>
                  <a:pt x="4821061" y="5816993"/>
                </a:lnTo>
                <a:lnTo>
                  <a:pt x="4837327" y="5835221"/>
                </a:lnTo>
                <a:lnTo>
                  <a:pt x="4821061" y="5853449"/>
                </a:lnTo>
                <a:lnTo>
                  <a:pt x="4844983" y="5848478"/>
                </a:lnTo>
                <a:lnTo>
                  <a:pt x="4852638" y="5871677"/>
                </a:lnTo>
                <a:lnTo>
                  <a:pt x="4860293" y="5848478"/>
                </a:lnTo>
                <a:lnTo>
                  <a:pt x="4884215" y="5853449"/>
                </a:lnTo>
                <a:lnTo>
                  <a:pt x="4867948" y="5835221"/>
                </a:lnTo>
                <a:lnTo>
                  <a:pt x="4884215" y="5816993"/>
                </a:lnTo>
                <a:lnTo>
                  <a:pt x="4860293" y="5821963"/>
                </a:lnTo>
                <a:close/>
                <a:moveTo>
                  <a:pt x="4758863" y="5798765"/>
                </a:moveTo>
                <a:lnTo>
                  <a:pt x="4751208" y="5821963"/>
                </a:lnTo>
                <a:lnTo>
                  <a:pt x="4727286" y="5816993"/>
                </a:lnTo>
                <a:lnTo>
                  <a:pt x="4743552" y="5835221"/>
                </a:lnTo>
                <a:lnTo>
                  <a:pt x="4727286" y="5853449"/>
                </a:lnTo>
                <a:lnTo>
                  <a:pt x="4751208" y="5848478"/>
                </a:lnTo>
                <a:lnTo>
                  <a:pt x="4758863" y="5871677"/>
                </a:lnTo>
                <a:lnTo>
                  <a:pt x="4766518" y="5848478"/>
                </a:lnTo>
                <a:lnTo>
                  <a:pt x="4790440" y="5853449"/>
                </a:lnTo>
                <a:lnTo>
                  <a:pt x="4774173" y="5835221"/>
                </a:lnTo>
                <a:lnTo>
                  <a:pt x="4790440" y="5816993"/>
                </a:lnTo>
                <a:lnTo>
                  <a:pt x="4766518" y="5821963"/>
                </a:lnTo>
                <a:close/>
                <a:moveTo>
                  <a:pt x="4705293" y="5789173"/>
                </a:moveTo>
                <a:lnTo>
                  <a:pt x="5001420" y="5789173"/>
                </a:lnTo>
                <a:lnTo>
                  <a:pt x="5001420" y="5883413"/>
                </a:lnTo>
                <a:lnTo>
                  <a:pt x="4705293" y="5883413"/>
                </a:lnTo>
                <a:close/>
                <a:moveTo>
                  <a:pt x="5431178" y="5787245"/>
                </a:moveTo>
                <a:lnTo>
                  <a:pt x="5431178" y="5856732"/>
                </a:lnTo>
                <a:lnTo>
                  <a:pt x="5478365" y="5856732"/>
                </a:lnTo>
                <a:lnTo>
                  <a:pt x="5478365" y="5842993"/>
                </a:lnTo>
                <a:lnTo>
                  <a:pt x="5449697" y="5842993"/>
                </a:lnTo>
                <a:lnTo>
                  <a:pt x="5449697" y="5787245"/>
                </a:lnTo>
                <a:close/>
                <a:moveTo>
                  <a:pt x="5397823" y="5787245"/>
                </a:moveTo>
                <a:lnTo>
                  <a:pt x="5397823" y="5856732"/>
                </a:lnTo>
                <a:lnTo>
                  <a:pt x="5416342" y="5856732"/>
                </a:lnTo>
                <a:lnTo>
                  <a:pt x="5416342" y="5787245"/>
                </a:lnTo>
                <a:close/>
                <a:moveTo>
                  <a:pt x="5326050" y="5787245"/>
                </a:moveTo>
                <a:lnTo>
                  <a:pt x="5326050" y="5856724"/>
                </a:lnTo>
                <a:lnTo>
                  <a:pt x="5344569" y="5856724"/>
                </a:lnTo>
                <a:lnTo>
                  <a:pt x="5344569" y="5825164"/>
                </a:lnTo>
                <a:lnTo>
                  <a:pt x="5344768" y="5825164"/>
                </a:lnTo>
                <a:lnTo>
                  <a:pt x="5366371" y="5856724"/>
                </a:lnTo>
                <a:lnTo>
                  <a:pt x="5389960" y="5856724"/>
                </a:lnTo>
                <a:lnTo>
                  <a:pt x="5362290" y="5819595"/>
                </a:lnTo>
                <a:lnTo>
                  <a:pt x="5387974" y="5787245"/>
                </a:lnTo>
                <a:lnTo>
                  <a:pt x="5365673" y="5787245"/>
                </a:lnTo>
                <a:lnTo>
                  <a:pt x="5344768" y="5815614"/>
                </a:lnTo>
                <a:lnTo>
                  <a:pt x="5344569" y="5815614"/>
                </a:lnTo>
                <a:lnTo>
                  <a:pt x="5344569" y="5787245"/>
                </a:lnTo>
                <a:close/>
                <a:moveTo>
                  <a:pt x="5264732" y="5787245"/>
                </a:moveTo>
                <a:lnTo>
                  <a:pt x="5264732" y="5856732"/>
                </a:lnTo>
                <a:lnTo>
                  <a:pt x="5314803" y="5856732"/>
                </a:lnTo>
                <a:lnTo>
                  <a:pt x="5314803" y="5843591"/>
                </a:lnTo>
                <a:lnTo>
                  <a:pt x="5283243" y="5843591"/>
                </a:lnTo>
                <a:lnTo>
                  <a:pt x="5283243" y="5827865"/>
                </a:lnTo>
                <a:lnTo>
                  <a:pt x="5312010" y="5827865"/>
                </a:lnTo>
                <a:lnTo>
                  <a:pt x="5312010" y="5814724"/>
                </a:lnTo>
                <a:lnTo>
                  <a:pt x="5283243" y="5814724"/>
                </a:lnTo>
                <a:lnTo>
                  <a:pt x="5283243" y="5800386"/>
                </a:lnTo>
                <a:lnTo>
                  <a:pt x="5313706" y="5800386"/>
                </a:lnTo>
                <a:lnTo>
                  <a:pt x="5313706" y="5787245"/>
                </a:lnTo>
                <a:close/>
                <a:moveTo>
                  <a:pt x="5131128" y="5787245"/>
                </a:moveTo>
                <a:lnTo>
                  <a:pt x="5156812" y="5830550"/>
                </a:lnTo>
                <a:lnTo>
                  <a:pt x="5156812" y="5856732"/>
                </a:lnTo>
                <a:lnTo>
                  <a:pt x="5175331" y="5856732"/>
                </a:lnTo>
                <a:lnTo>
                  <a:pt x="5175331" y="5830550"/>
                </a:lnTo>
                <a:lnTo>
                  <a:pt x="5200815" y="5787245"/>
                </a:lnTo>
                <a:lnTo>
                  <a:pt x="5179511" y="5787245"/>
                </a:lnTo>
                <a:lnTo>
                  <a:pt x="5166071" y="5815115"/>
                </a:lnTo>
                <a:lnTo>
                  <a:pt x="5152431" y="5787245"/>
                </a:lnTo>
                <a:close/>
                <a:moveTo>
                  <a:pt x="5088222" y="5787245"/>
                </a:moveTo>
                <a:lnTo>
                  <a:pt x="5088222" y="5856732"/>
                </a:lnTo>
                <a:lnTo>
                  <a:pt x="5135409" y="5856732"/>
                </a:lnTo>
                <a:lnTo>
                  <a:pt x="5135409" y="5842993"/>
                </a:lnTo>
                <a:lnTo>
                  <a:pt x="5106741" y="5842993"/>
                </a:lnTo>
                <a:lnTo>
                  <a:pt x="5106741" y="5787245"/>
                </a:lnTo>
                <a:close/>
                <a:moveTo>
                  <a:pt x="5516700" y="5786056"/>
                </a:moveTo>
                <a:cubicBezTo>
                  <a:pt x="5502760" y="5786056"/>
                  <a:pt x="5486436" y="5790636"/>
                  <a:pt x="5486436" y="5807359"/>
                </a:cubicBezTo>
                <a:cubicBezTo>
                  <a:pt x="5486436" y="5832644"/>
                  <a:pt x="5519285" y="5824482"/>
                  <a:pt x="5519285" y="5837423"/>
                </a:cubicBezTo>
                <a:cubicBezTo>
                  <a:pt x="5519285" y="5842992"/>
                  <a:pt x="5513716" y="5844189"/>
                  <a:pt x="5507839" y="5844189"/>
                </a:cubicBezTo>
                <a:cubicBezTo>
                  <a:pt x="5500167" y="5844189"/>
                  <a:pt x="5493501" y="5842194"/>
                  <a:pt x="5488722" y="5839609"/>
                </a:cubicBezTo>
                <a:lnTo>
                  <a:pt x="5488730" y="5839618"/>
                </a:lnTo>
                <a:lnTo>
                  <a:pt x="5487134" y="5854945"/>
                </a:lnTo>
                <a:cubicBezTo>
                  <a:pt x="5493302" y="5856931"/>
                  <a:pt x="5501364" y="5857929"/>
                  <a:pt x="5507839" y="5857929"/>
                </a:cubicBezTo>
                <a:cubicBezTo>
                  <a:pt x="5523266" y="5857929"/>
                  <a:pt x="5538402" y="5853050"/>
                  <a:pt x="5538402" y="5835030"/>
                </a:cubicBezTo>
                <a:cubicBezTo>
                  <a:pt x="5538402" y="5809944"/>
                  <a:pt x="5505553" y="5817508"/>
                  <a:pt x="5505553" y="5806262"/>
                </a:cubicBezTo>
                <a:cubicBezTo>
                  <a:pt x="5505553" y="5800195"/>
                  <a:pt x="5513317" y="5799796"/>
                  <a:pt x="5517996" y="5799796"/>
                </a:cubicBezTo>
                <a:cubicBezTo>
                  <a:pt x="5523266" y="5799796"/>
                  <a:pt x="5528644" y="5800793"/>
                  <a:pt x="5533423" y="5802979"/>
                </a:cubicBezTo>
                <a:lnTo>
                  <a:pt x="5534620" y="5788641"/>
                </a:lnTo>
                <a:cubicBezTo>
                  <a:pt x="5529940" y="5787053"/>
                  <a:pt x="5523366" y="5786056"/>
                  <a:pt x="5516700" y="5786056"/>
                </a:cubicBezTo>
                <a:close/>
                <a:moveTo>
                  <a:pt x="5231577" y="5786056"/>
                </a:moveTo>
                <a:cubicBezTo>
                  <a:pt x="5217638" y="5786056"/>
                  <a:pt x="5201313" y="5790636"/>
                  <a:pt x="5201313" y="5807359"/>
                </a:cubicBezTo>
                <a:cubicBezTo>
                  <a:pt x="5201313" y="5832644"/>
                  <a:pt x="5234162" y="5824482"/>
                  <a:pt x="5234162" y="5837423"/>
                </a:cubicBezTo>
                <a:cubicBezTo>
                  <a:pt x="5234162" y="5842992"/>
                  <a:pt x="5228593" y="5844189"/>
                  <a:pt x="5222716" y="5844189"/>
                </a:cubicBezTo>
                <a:cubicBezTo>
                  <a:pt x="5215044" y="5844189"/>
                  <a:pt x="5208378" y="5842194"/>
                  <a:pt x="5203599" y="5839609"/>
                </a:cubicBezTo>
                <a:lnTo>
                  <a:pt x="5203607" y="5839618"/>
                </a:lnTo>
                <a:lnTo>
                  <a:pt x="5202011" y="5854945"/>
                </a:lnTo>
                <a:cubicBezTo>
                  <a:pt x="5208179" y="5856931"/>
                  <a:pt x="5216241" y="5857929"/>
                  <a:pt x="5222716" y="5857929"/>
                </a:cubicBezTo>
                <a:cubicBezTo>
                  <a:pt x="5238143" y="5857929"/>
                  <a:pt x="5253279" y="5853050"/>
                  <a:pt x="5253279" y="5835030"/>
                </a:cubicBezTo>
                <a:cubicBezTo>
                  <a:pt x="5253279" y="5809944"/>
                  <a:pt x="5220430" y="5817508"/>
                  <a:pt x="5220430" y="5806262"/>
                </a:cubicBezTo>
                <a:cubicBezTo>
                  <a:pt x="5220430" y="5800195"/>
                  <a:pt x="5228194" y="5799796"/>
                  <a:pt x="5232873" y="5799796"/>
                </a:cubicBezTo>
                <a:cubicBezTo>
                  <a:pt x="5238143" y="5799796"/>
                  <a:pt x="5243521" y="5800793"/>
                  <a:pt x="5248300" y="5802979"/>
                </a:cubicBezTo>
                <a:lnTo>
                  <a:pt x="5249497" y="5788641"/>
                </a:lnTo>
                <a:cubicBezTo>
                  <a:pt x="5244817" y="5787053"/>
                  <a:pt x="5238243" y="5786056"/>
                  <a:pt x="5231577" y="5786056"/>
                </a:cubicBezTo>
                <a:close/>
                <a:moveTo>
                  <a:pt x="4701137" y="5785017"/>
                </a:moveTo>
                <a:lnTo>
                  <a:pt x="4701137" y="5886987"/>
                </a:lnTo>
                <a:lnTo>
                  <a:pt x="4701137" y="5887569"/>
                </a:lnTo>
                <a:lnTo>
                  <a:pt x="4701137" y="6084569"/>
                </a:lnTo>
                <a:cubicBezTo>
                  <a:pt x="4701137" y="6097801"/>
                  <a:pt x="4716381" y="6108532"/>
                  <a:pt x="4735199" y="6108540"/>
                </a:cubicBezTo>
                <a:lnTo>
                  <a:pt x="4815658" y="6108573"/>
                </a:lnTo>
                <a:cubicBezTo>
                  <a:pt x="4834734" y="6108573"/>
                  <a:pt x="4851175" y="6115962"/>
                  <a:pt x="4851175" y="6128879"/>
                </a:cubicBezTo>
                <a:lnTo>
                  <a:pt x="4855555" y="6128879"/>
                </a:lnTo>
                <a:cubicBezTo>
                  <a:pt x="4855555" y="6115971"/>
                  <a:pt x="4871996" y="6108573"/>
                  <a:pt x="4891064" y="6108573"/>
                </a:cubicBezTo>
                <a:lnTo>
                  <a:pt x="4971523" y="6108540"/>
                </a:lnTo>
                <a:cubicBezTo>
                  <a:pt x="4990332" y="6108540"/>
                  <a:pt x="5005585" y="6097801"/>
                  <a:pt x="5005585" y="6084569"/>
                </a:cubicBezTo>
                <a:lnTo>
                  <a:pt x="5005585" y="5887569"/>
                </a:lnTo>
                <a:lnTo>
                  <a:pt x="5005585" y="5886987"/>
                </a:lnTo>
                <a:lnTo>
                  <a:pt x="5005585" y="5785017"/>
                </a:lnTo>
                <a:lnTo>
                  <a:pt x="5005576" y="5785017"/>
                </a:lnTo>
                <a:close/>
                <a:moveTo>
                  <a:pt x="4715376" y="5765900"/>
                </a:moveTo>
                <a:lnTo>
                  <a:pt x="4715376" y="5778368"/>
                </a:lnTo>
                <a:lnTo>
                  <a:pt x="4991330" y="5778368"/>
                </a:lnTo>
                <a:lnTo>
                  <a:pt x="4991330" y="5765900"/>
                </a:lnTo>
                <a:close/>
                <a:moveTo>
                  <a:pt x="4901562" y="5746783"/>
                </a:moveTo>
                <a:lnTo>
                  <a:pt x="4901562" y="5759251"/>
                </a:lnTo>
                <a:lnTo>
                  <a:pt x="4984681" y="5759251"/>
                </a:lnTo>
                <a:lnTo>
                  <a:pt x="4984681" y="5746783"/>
                </a:lnTo>
                <a:close/>
                <a:moveTo>
                  <a:pt x="4811793" y="5746783"/>
                </a:moveTo>
                <a:lnTo>
                  <a:pt x="4811793" y="5759251"/>
                </a:lnTo>
                <a:lnTo>
                  <a:pt x="4894912" y="5759251"/>
                </a:lnTo>
                <a:lnTo>
                  <a:pt x="4894912" y="5746783"/>
                </a:lnTo>
                <a:close/>
                <a:moveTo>
                  <a:pt x="4722025" y="5746783"/>
                </a:moveTo>
                <a:lnTo>
                  <a:pt x="4722025" y="5759251"/>
                </a:lnTo>
                <a:lnTo>
                  <a:pt x="4805144" y="5759251"/>
                </a:lnTo>
                <a:lnTo>
                  <a:pt x="4805144" y="5746783"/>
                </a:lnTo>
                <a:close/>
                <a:moveTo>
                  <a:pt x="4946446" y="5727707"/>
                </a:moveTo>
                <a:lnTo>
                  <a:pt x="4946446" y="5740175"/>
                </a:lnTo>
                <a:lnTo>
                  <a:pt x="4984681" y="5740175"/>
                </a:lnTo>
                <a:lnTo>
                  <a:pt x="4984681" y="5727707"/>
                </a:lnTo>
                <a:close/>
                <a:moveTo>
                  <a:pt x="4766909" y="5727707"/>
                </a:moveTo>
                <a:lnTo>
                  <a:pt x="4766909" y="5740175"/>
                </a:lnTo>
                <a:lnTo>
                  <a:pt x="4850028" y="5740175"/>
                </a:lnTo>
                <a:lnTo>
                  <a:pt x="4850028" y="5727707"/>
                </a:lnTo>
                <a:close/>
                <a:moveTo>
                  <a:pt x="4722025" y="5727707"/>
                </a:moveTo>
                <a:lnTo>
                  <a:pt x="4722025" y="5740175"/>
                </a:lnTo>
                <a:lnTo>
                  <a:pt x="4760260" y="5740175"/>
                </a:lnTo>
                <a:lnTo>
                  <a:pt x="4760260" y="5727707"/>
                </a:lnTo>
                <a:close/>
                <a:moveTo>
                  <a:pt x="4856678" y="5727666"/>
                </a:moveTo>
                <a:lnTo>
                  <a:pt x="4856678" y="5740134"/>
                </a:lnTo>
                <a:lnTo>
                  <a:pt x="4939797" y="5740134"/>
                </a:lnTo>
                <a:lnTo>
                  <a:pt x="4939797" y="5727666"/>
                </a:lnTo>
                <a:close/>
                <a:moveTo>
                  <a:pt x="4901562" y="5708590"/>
                </a:moveTo>
                <a:lnTo>
                  <a:pt x="4901562" y="5721058"/>
                </a:lnTo>
                <a:lnTo>
                  <a:pt x="4984681" y="5721058"/>
                </a:lnTo>
                <a:lnTo>
                  <a:pt x="4984681" y="5708590"/>
                </a:lnTo>
                <a:close/>
                <a:moveTo>
                  <a:pt x="4811793" y="5708590"/>
                </a:moveTo>
                <a:lnTo>
                  <a:pt x="4811793" y="5721058"/>
                </a:lnTo>
                <a:lnTo>
                  <a:pt x="4894912" y="5721058"/>
                </a:lnTo>
                <a:lnTo>
                  <a:pt x="4894912" y="5708590"/>
                </a:lnTo>
                <a:close/>
                <a:moveTo>
                  <a:pt x="4722025" y="5708590"/>
                </a:moveTo>
                <a:lnTo>
                  <a:pt x="4722025" y="5721058"/>
                </a:lnTo>
                <a:lnTo>
                  <a:pt x="4805144" y="5721058"/>
                </a:lnTo>
                <a:lnTo>
                  <a:pt x="4805144" y="5708590"/>
                </a:lnTo>
                <a:close/>
                <a:moveTo>
                  <a:pt x="4941459" y="5686148"/>
                </a:moveTo>
                <a:lnTo>
                  <a:pt x="4925666" y="5701941"/>
                </a:lnTo>
                <a:lnTo>
                  <a:pt x="4978031" y="5701941"/>
                </a:lnTo>
                <a:lnTo>
                  <a:pt x="4962238" y="5686148"/>
                </a:lnTo>
                <a:close/>
                <a:moveTo>
                  <a:pt x="4875795" y="5686148"/>
                </a:moveTo>
                <a:lnTo>
                  <a:pt x="4860002" y="5701941"/>
                </a:lnTo>
                <a:lnTo>
                  <a:pt x="4912367" y="5701941"/>
                </a:lnTo>
                <a:lnTo>
                  <a:pt x="4896574" y="5686148"/>
                </a:lnTo>
                <a:close/>
                <a:moveTo>
                  <a:pt x="4810131" y="5686148"/>
                </a:moveTo>
                <a:lnTo>
                  <a:pt x="4794338" y="5701941"/>
                </a:lnTo>
                <a:lnTo>
                  <a:pt x="4846703" y="5701941"/>
                </a:lnTo>
                <a:lnTo>
                  <a:pt x="4830910" y="5686148"/>
                </a:lnTo>
                <a:close/>
                <a:moveTo>
                  <a:pt x="4744468" y="5686148"/>
                </a:moveTo>
                <a:lnTo>
                  <a:pt x="4728675" y="5701941"/>
                </a:lnTo>
                <a:lnTo>
                  <a:pt x="4781040" y="5701941"/>
                </a:lnTo>
                <a:lnTo>
                  <a:pt x="4765247" y="5686148"/>
                </a:lnTo>
                <a:close/>
                <a:moveTo>
                  <a:pt x="4959961" y="5649576"/>
                </a:moveTo>
                <a:lnTo>
                  <a:pt x="4959961" y="5662044"/>
                </a:lnTo>
                <a:lnTo>
                  <a:pt x="4966602" y="5668693"/>
                </a:lnTo>
                <a:lnTo>
                  <a:pt x="4966602" y="5681942"/>
                </a:lnTo>
                <a:lnTo>
                  <a:pt x="4984681" y="5700021"/>
                </a:lnTo>
                <a:lnTo>
                  <a:pt x="5002759" y="5681942"/>
                </a:lnTo>
                <a:lnTo>
                  <a:pt x="5002759" y="5668693"/>
                </a:lnTo>
                <a:lnTo>
                  <a:pt x="5009408" y="5662044"/>
                </a:lnTo>
                <a:lnTo>
                  <a:pt x="5009408" y="5649576"/>
                </a:lnTo>
                <a:lnTo>
                  <a:pt x="4997364" y="5649576"/>
                </a:lnTo>
                <a:lnTo>
                  <a:pt x="4997364" y="5658719"/>
                </a:lnTo>
                <a:lnTo>
                  <a:pt x="4990707" y="5658719"/>
                </a:lnTo>
                <a:lnTo>
                  <a:pt x="4990707" y="5649576"/>
                </a:lnTo>
                <a:lnTo>
                  <a:pt x="4978654" y="5649576"/>
                </a:lnTo>
                <a:lnTo>
                  <a:pt x="4978654" y="5658719"/>
                </a:lnTo>
                <a:lnTo>
                  <a:pt x="4972005" y="5658719"/>
                </a:lnTo>
                <a:lnTo>
                  <a:pt x="4972005" y="5649576"/>
                </a:lnTo>
                <a:close/>
                <a:moveTo>
                  <a:pt x="4893981" y="5649576"/>
                </a:moveTo>
                <a:lnTo>
                  <a:pt x="4893981" y="5662044"/>
                </a:lnTo>
                <a:lnTo>
                  <a:pt x="4900622" y="5668693"/>
                </a:lnTo>
                <a:lnTo>
                  <a:pt x="4900622" y="5681942"/>
                </a:lnTo>
                <a:lnTo>
                  <a:pt x="4918701" y="5700021"/>
                </a:lnTo>
                <a:lnTo>
                  <a:pt x="4936779" y="5681942"/>
                </a:lnTo>
                <a:lnTo>
                  <a:pt x="4936779" y="5668693"/>
                </a:lnTo>
                <a:lnTo>
                  <a:pt x="4943428" y="5662044"/>
                </a:lnTo>
                <a:lnTo>
                  <a:pt x="4943428" y="5649576"/>
                </a:lnTo>
                <a:lnTo>
                  <a:pt x="4931384" y="5649576"/>
                </a:lnTo>
                <a:lnTo>
                  <a:pt x="4931384" y="5658719"/>
                </a:lnTo>
                <a:lnTo>
                  <a:pt x="4924727" y="5658719"/>
                </a:lnTo>
                <a:lnTo>
                  <a:pt x="4924727" y="5649576"/>
                </a:lnTo>
                <a:lnTo>
                  <a:pt x="4912683" y="5649576"/>
                </a:lnTo>
                <a:lnTo>
                  <a:pt x="4912683" y="5658719"/>
                </a:lnTo>
                <a:lnTo>
                  <a:pt x="4906033" y="5658719"/>
                </a:lnTo>
                <a:lnTo>
                  <a:pt x="4906033" y="5649576"/>
                </a:lnTo>
                <a:close/>
                <a:moveTo>
                  <a:pt x="4828633" y="5649576"/>
                </a:moveTo>
                <a:lnTo>
                  <a:pt x="4828633" y="5662044"/>
                </a:lnTo>
                <a:lnTo>
                  <a:pt x="4835274" y="5668693"/>
                </a:lnTo>
                <a:lnTo>
                  <a:pt x="4835274" y="5681942"/>
                </a:lnTo>
                <a:lnTo>
                  <a:pt x="4853353" y="5700021"/>
                </a:lnTo>
                <a:lnTo>
                  <a:pt x="4871431" y="5681942"/>
                </a:lnTo>
                <a:lnTo>
                  <a:pt x="4871431" y="5668693"/>
                </a:lnTo>
                <a:lnTo>
                  <a:pt x="4878080" y="5662044"/>
                </a:lnTo>
                <a:lnTo>
                  <a:pt x="4878080" y="5649576"/>
                </a:lnTo>
                <a:lnTo>
                  <a:pt x="4866036" y="5649576"/>
                </a:lnTo>
                <a:lnTo>
                  <a:pt x="4866036" y="5658719"/>
                </a:lnTo>
                <a:lnTo>
                  <a:pt x="4859379" y="5658719"/>
                </a:lnTo>
                <a:lnTo>
                  <a:pt x="4859379" y="5649576"/>
                </a:lnTo>
                <a:lnTo>
                  <a:pt x="4847326" y="5649576"/>
                </a:lnTo>
                <a:lnTo>
                  <a:pt x="4847326" y="5658719"/>
                </a:lnTo>
                <a:lnTo>
                  <a:pt x="4840677" y="5658719"/>
                </a:lnTo>
                <a:lnTo>
                  <a:pt x="4840677" y="5649576"/>
                </a:lnTo>
                <a:close/>
                <a:moveTo>
                  <a:pt x="4763285" y="5649576"/>
                </a:moveTo>
                <a:lnTo>
                  <a:pt x="4763285" y="5662044"/>
                </a:lnTo>
                <a:lnTo>
                  <a:pt x="4769918" y="5668693"/>
                </a:lnTo>
                <a:lnTo>
                  <a:pt x="4769918" y="5681942"/>
                </a:lnTo>
                <a:lnTo>
                  <a:pt x="4787996" y="5700021"/>
                </a:lnTo>
                <a:lnTo>
                  <a:pt x="4806083" y="5681942"/>
                </a:lnTo>
                <a:lnTo>
                  <a:pt x="4806083" y="5668693"/>
                </a:lnTo>
                <a:lnTo>
                  <a:pt x="4812724" y="5662044"/>
                </a:lnTo>
                <a:lnTo>
                  <a:pt x="4812724" y="5649576"/>
                </a:lnTo>
                <a:lnTo>
                  <a:pt x="4800680" y="5649576"/>
                </a:lnTo>
                <a:lnTo>
                  <a:pt x="4800680" y="5658719"/>
                </a:lnTo>
                <a:lnTo>
                  <a:pt x="4794022" y="5658719"/>
                </a:lnTo>
                <a:lnTo>
                  <a:pt x="4794022" y="5649576"/>
                </a:lnTo>
                <a:lnTo>
                  <a:pt x="4781978" y="5649576"/>
                </a:lnTo>
                <a:lnTo>
                  <a:pt x="4781978" y="5658719"/>
                </a:lnTo>
                <a:lnTo>
                  <a:pt x="4775329" y="5658719"/>
                </a:lnTo>
                <a:lnTo>
                  <a:pt x="4775329" y="5649576"/>
                </a:lnTo>
                <a:close/>
                <a:moveTo>
                  <a:pt x="4697306" y="5649576"/>
                </a:moveTo>
                <a:lnTo>
                  <a:pt x="4697306" y="5662044"/>
                </a:lnTo>
                <a:lnTo>
                  <a:pt x="4703947" y="5668693"/>
                </a:lnTo>
                <a:lnTo>
                  <a:pt x="4703947" y="5681942"/>
                </a:lnTo>
                <a:lnTo>
                  <a:pt x="4722026" y="5700021"/>
                </a:lnTo>
                <a:lnTo>
                  <a:pt x="4740104" y="5681942"/>
                </a:lnTo>
                <a:lnTo>
                  <a:pt x="4740104" y="5668693"/>
                </a:lnTo>
                <a:lnTo>
                  <a:pt x="4746753" y="5662044"/>
                </a:lnTo>
                <a:lnTo>
                  <a:pt x="4746753" y="5649576"/>
                </a:lnTo>
                <a:lnTo>
                  <a:pt x="4734709" y="5649576"/>
                </a:lnTo>
                <a:lnTo>
                  <a:pt x="4734709" y="5658719"/>
                </a:lnTo>
                <a:lnTo>
                  <a:pt x="4728052" y="5658719"/>
                </a:lnTo>
                <a:lnTo>
                  <a:pt x="4728052" y="5649576"/>
                </a:lnTo>
                <a:lnTo>
                  <a:pt x="4715999" y="5649576"/>
                </a:lnTo>
                <a:lnTo>
                  <a:pt x="4715999" y="5658719"/>
                </a:lnTo>
                <a:lnTo>
                  <a:pt x="4709350" y="5658719"/>
                </a:lnTo>
                <a:lnTo>
                  <a:pt x="4709350" y="5649576"/>
                </a:lnTo>
                <a:close/>
                <a:moveTo>
                  <a:pt x="0" y="0"/>
                </a:moveTo>
                <a:lnTo>
                  <a:pt x="5857875" y="0"/>
                </a:lnTo>
                <a:lnTo>
                  <a:pt x="5857875" y="6354614"/>
                </a:lnTo>
                <a:lnTo>
                  <a:pt x="0" y="63546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bild här</a:t>
            </a:r>
          </a:p>
        </p:txBody>
      </p:sp>
      <p:sp>
        <p:nvSpPr>
          <p:cNvPr id="11" name="Platshållare för text 14">
            <a:extLst>
              <a:ext uri="{FF2B5EF4-FFF2-40B4-BE49-F238E27FC236}">
                <a16:creationId xmlns:a16="http://schemas.microsoft.com/office/drawing/2014/main" id="{72594CA5-1004-5043-11C2-E73A011F9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2156F796-EE27-8CB2-57DE-096141C413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747020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bakgrund med egen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A0432C8-6B0F-873F-B10E-8AE3370F954F}"/>
              </a:ext>
            </a:extLst>
          </p:cNvPr>
          <p:cNvSpPr/>
          <p:nvPr userDrawn="1"/>
        </p:nvSpPr>
        <p:spPr>
          <a:xfrm>
            <a:off x="246529" y="246529"/>
            <a:ext cx="5849471" cy="63649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41BF5DB0-BB3D-B2A4-AF64-C355E556F079}"/>
              </a:ext>
            </a:extLst>
          </p:cNvPr>
          <p:cNvGrpSpPr/>
          <p:nvPr userDrawn="1"/>
        </p:nvGrpSpPr>
        <p:grpSpPr>
          <a:xfrm>
            <a:off x="2071309" y="5898774"/>
            <a:ext cx="2199910" cy="374485"/>
            <a:chOff x="1888335" y="5891642"/>
            <a:chExt cx="2199910" cy="374485"/>
          </a:xfrm>
        </p:grpSpPr>
        <p:pic>
          <p:nvPicPr>
            <p:cNvPr id="5" name="Bildobjekt 4">
              <a:extLst>
                <a:ext uri="{FF2B5EF4-FFF2-40B4-BE49-F238E27FC236}">
                  <a16:creationId xmlns:a16="http://schemas.microsoft.com/office/drawing/2014/main" id="{1A76F608-C430-91BF-3578-D5944AFE067E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63173" y="5898774"/>
              <a:ext cx="460318" cy="367353"/>
            </a:xfrm>
            <a:prstGeom prst="rect">
              <a:avLst/>
            </a:prstGeom>
          </p:spPr>
        </p:pic>
        <p:pic>
          <p:nvPicPr>
            <p:cNvPr id="6" name="Bildobjekt 5">
              <a:extLst>
                <a:ext uri="{FF2B5EF4-FFF2-40B4-BE49-F238E27FC236}">
                  <a16:creationId xmlns:a16="http://schemas.microsoft.com/office/drawing/2014/main" id="{50780EB4-5CEC-F3E7-271C-F20509C5AF64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190508" y="5891642"/>
              <a:ext cx="460318" cy="367353"/>
            </a:xfrm>
            <a:prstGeom prst="rect">
              <a:avLst/>
            </a:prstGeom>
          </p:spPr>
        </p:pic>
        <p:pic>
          <p:nvPicPr>
            <p:cNvPr id="7" name="Bildobjekt 6">
              <a:extLst>
                <a:ext uri="{FF2B5EF4-FFF2-40B4-BE49-F238E27FC236}">
                  <a16:creationId xmlns:a16="http://schemas.microsoft.com/office/drawing/2014/main" id="{5F37BF31-9572-3256-B1B3-3AF1D309601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25754" y="5898773"/>
              <a:ext cx="460318" cy="367353"/>
            </a:xfrm>
            <a:prstGeom prst="rect">
              <a:avLst/>
            </a:prstGeom>
          </p:spPr>
        </p:pic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4C99DC2D-7DBE-DB35-C1BC-5338E58E790A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27927" y="5898773"/>
              <a:ext cx="460318" cy="367353"/>
            </a:xfrm>
            <a:prstGeom prst="rect">
              <a:avLst/>
            </a:prstGeom>
          </p:spPr>
        </p:pic>
        <p:pic>
          <p:nvPicPr>
            <p:cNvPr id="9" name="Bildobjekt 8">
              <a:extLst>
                <a:ext uri="{FF2B5EF4-FFF2-40B4-BE49-F238E27FC236}">
                  <a16:creationId xmlns:a16="http://schemas.microsoft.com/office/drawing/2014/main" id="{9C975175-F88C-23F0-1F36-73C2F3DBD9CD}"/>
                </a:ext>
              </a:extLst>
            </p:cNvPr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88335" y="5898773"/>
              <a:ext cx="460318" cy="367353"/>
            </a:xfrm>
            <a:prstGeom prst="rect">
              <a:avLst/>
            </a:prstGeom>
          </p:spPr>
        </p:pic>
      </p:grpSp>
      <p:sp>
        <p:nvSpPr>
          <p:cNvPr id="10" name="Platshållare för bild 50">
            <a:extLst>
              <a:ext uri="{FF2B5EF4-FFF2-40B4-BE49-F238E27FC236}">
                <a16:creationId xmlns:a16="http://schemas.microsoft.com/office/drawing/2014/main" id="{982E8116-2430-0B6E-FA0A-1DDE86958F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249386"/>
            <a:ext cx="5857875" cy="6354614"/>
          </a:xfrm>
          <a:custGeom>
            <a:avLst/>
            <a:gdLst>
              <a:gd name="connsiteX0" fmla="*/ 4900664 w 5857875"/>
              <a:gd name="connsiteY0" fmla="*/ 6044913 h 6354614"/>
              <a:gd name="connsiteX1" fmla="*/ 4903523 w 5857875"/>
              <a:gd name="connsiteY1" fmla="*/ 6048478 h 6354614"/>
              <a:gd name="connsiteX2" fmla="*/ 4901636 w 5857875"/>
              <a:gd name="connsiteY2" fmla="*/ 6050656 h 6354614"/>
              <a:gd name="connsiteX3" fmla="*/ 4901628 w 5857875"/>
              <a:gd name="connsiteY3" fmla="*/ 6050656 h 6354614"/>
              <a:gd name="connsiteX4" fmla="*/ 4900140 w 5857875"/>
              <a:gd name="connsiteY4" fmla="*/ 6053083 h 6354614"/>
              <a:gd name="connsiteX5" fmla="*/ 4897630 w 5857875"/>
              <a:gd name="connsiteY5" fmla="*/ 6050074 h 6354614"/>
              <a:gd name="connsiteX6" fmla="*/ 4900664 w 5857875"/>
              <a:gd name="connsiteY6" fmla="*/ 6044913 h 6354614"/>
              <a:gd name="connsiteX7" fmla="*/ 4806025 w 5857875"/>
              <a:gd name="connsiteY7" fmla="*/ 6044913 h 6354614"/>
              <a:gd name="connsiteX8" fmla="*/ 4809058 w 5857875"/>
              <a:gd name="connsiteY8" fmla="*/ 6050074 h 6354614"/>
              <a:gd name="connsiteX9" fmla="*/ 4806548 w 5857875"/>
              <a:gd name="connsiteY9" fmla="*/ 6053083 h 6354614"/>
              <a:gd name="connsiteX10" fmla="*/ 4806540 w 5857875"/>
              <a:gd name="connsiteY10" fmla="*/ 6053083 h 6354614"/>
              <a:gd name="connsiteX11" fmla="*/ 4805052 w 5857875"/>
              <a:gd name="connsiteY11" fmla="*/ 6050656 h 6354614"/>
              <a:gd name="connsiteX12" fmla="*/ 4803165 w 5857875"/>
              <a:gd name="connsiteY12" fmla="*/ 6048478 h 6354614"/>
              <a:gd name="connsiteX13" fmla="*/ 4806025 w 5857875"/>
              <a:gd name="connsiteY13" fmla="*/ 6044913 h 6354614"/>
              <a:gd name="connsiteX14" fmla="*/ 4891633 w 5857875"/>
              <a:gd name="connsiteY14" fmla="*/ 6042047 h 6354614"/>
              <a:gd name="connsiteX15" fmla="*/ 4891637 w 5857875"/>
              <a:gd name="connsiteY15" fmla="*/ 6042053 h 6354614"/>
              <a:gd name="connsiteX16" fmla="*/ 4891629 w 5857875"/>
              <a:gd name="connsiteY16" fmla="*/ 6042053 h 6354614"/>
              <a:gd name="connsiteX17" fmla="*/ 4815030 w 5857875"/>
              <a:gd name="connsiteY17" fmla="*/ 6042046 h 6354614"/>
              <a:gd name="connsiteX18" fmla="*/ 4815035 w 5857875"/>
              <a:gd name="connsiteY18" fmla="*/ 6042053 h 6354614"/>
              <a:gd name="connsiteX19" fmla="*/ 4815026 w 5857875"/>
              <a:gd name="connsiteY19" fmla="*/ 6042053 h 6354614"/>
              <a:gd name="connsiteX20" fmla="*/ 4896574 w 5857875"/>
              <a:gd name="connsiteY20" fmla="*/ 6039460 h 6354614"/>
              <a:gd name="connsiteX21" fmla="*/ 4899134 w 5857875"/>
              <a:gd name="connsiteY21" fmla="*/ 6042926 h 6354614"/>
              <a:gd name="connsiteX22" fmla="*/ 4897115 w 5857875"/>
              <a:gd name="connsiteY22" fmla="*/ 6045511 h 6354614"/>
              <a:gd name="connsiteX23" fmla="*/ 4895693 w 5857875"/>
              <a:gd name="connsiteY23" fmla="*/ 6047689 h 6354614"/>
              <a:gd name="connsiteX24" fmla="*/ 4893341 w 5857875"/>
              <a:gd name="connsiteY24" fmla="*/ 6044505 h 6354614"/>
              <a:gd name="connsiteX25" fmla="*/ 4896574 w 5857875"/>
              <a:gd name="connsiteY25" fmla="*/ 6039460 h 6354614"/>
              <a:gd name="connsiteX26" fmla="*/ 4810097 w 5857875"/>
              <a:gd name="connsiteY26" fmla="*/ 6039460 h 6354614"/>
              <a:gd name="connsiteX27" fmla="*/ 4813331 w 5857875"/>
              <a:gd name="connsiteY27" fmla="*/ 6044505 h 6354614"/>
              <a:gd name="connsiteX28" fmla="*/ 4810979 w 5857875"/>
              <a:gd name="connsiteY28" fmla="*/ 6047689 h 6354614"/>
              <a:gd name="connsiteX29" fmla="*/ 4809557 w 5857875"/>
              <a:gd name="connsiteY29" fmla="*/ 6045511 h 6354614"/>
              <a:gd name="connsiteX30" fmla="*/ 4807537 w 5857875"/>
              <a:gd name="connsiteY30" fmla="*/ 6042926 h 6354614"/>
              <a:gd name="connsiteX31" fmla="*/ 4810097 w 5857875"/>
              <a:gd name="connsiteY31" fmla="*/ 6039460 h 6354614"/>
              <a:gd name="connsiteX32" fmla="*/ 4927362 w 5857875"/>
              <a:gd name="connsiteY32" fmla="*/ 6034141 h 6354614"/>
              <a:gd name="connsiteX33" fmla="*/ 4930844 w 5857875"/>
              <a:gd name="connsiteY33" fmla="*/ 6039560 h 6354614"/>
              <a:gd name="connsiteX34" fmla="*/ 4925774 w 5857875"/>
              <a:gd name="connsiteY34" fmla="*/ 6039950 h 6354614"/>
              <a:gd name="connsiteX35" fmla="*/ 4922765 w 5857875"/>
              <a:gd name="connsiteY35" fmla="*/ 6034465 h 6354614"/>
              <a:gd name="connsiteX36" fmla="*/ 4779319 w 5857875"/>
              <a:gd name="connsiteY36" fmla="*/ 6034141 h 6354614"/>
              <a:gd name="connsiteX37" fmla="*/ 4783915 w 5857875"/>
              <a:gd name="connsiteY37" fmla="*/ 6034465 h 6354614"/>
              <a:gd name="connsiteX38" fmla="*/ 4780906 w 5857875"/>
              <a:gd name="connsiteY38" fmla="*/ 6039950 h 6354614"/>
              <a:gd name="connsiteX39" fmla="*/ 4775836 w 5857875"/>
              <a:gd name="connsiteY39" fmla="*/ 6039560 h 6354614"/>
              <a:gd name="connsiteX40" fmla="*/ 4927362 w 5857875"/>
              <a:gd name="connsiteY40" fmla="*/ 6034140 h 6354614"/>
              <a:gd name="connsiteX41" fmla="*/ 4927370 w 5857875"/>
              <a:gd name="connsiteY41" fmla="*/ 6034140 h 6354614"/>
              <a:gd name="connsiteX42" fmla="*/ 4927362 w 5857875"/>
              <a:gd name="connsiteY42" fmla="*/ 6034141 h 6354614"/>
              <a:gd name="connsiteX43" fmla="*/ 4779310 w 5857875"/>
              <a:gd name="connsiteY43" fmla="*/ 6034140 h 6354614"/>
              <a:gd name="connsiteX44" fmla="*/ 4779319 w 5857875"/>
              <a:gd name="connsiteY44" fmla="*/ 6034140 h 6354614"/>
              <a:gd name="connsiteX45" fmla="*/ 4779319 w 5857875"/>
              <a:gd name="connsiteY45" fmla="*/ 6034141 h 6354614"/>
              <a:gd name="connsiteX46" fmla="*/ 4892767 w 5857875"/>
              <a:gd name="connsiteY46" fmla="*/ 6033376 h 6354614"/>
              <a:gd name="connsiteX47" fmla="*/ 4895211 w 5857875"/>
              <a:gd name="connsiteY47" fmla="*/ 6037282 h 6354614"/>
              <a:gd name="connsiteX48" fmla="*/ 4893117 w 5857875"/>
              <a:gd name="connsiteY48" fmla="*/ 6039801 h 6354614"/>
              <a:gd name="connsiteX49" fmla="*/ 4891633 w 5857875"/>
              <a:gd name="connsiteY49" fmla="*/ 6042047 h 6354614"/>
              <a:gd name="connsiteX50" fmla="*/ 4889534 w 5857875"/>
              <a:gd name="connsiteY50" fmla="*/ 6038629 h 6354614"/>
              <a:gd name="connsiteX51" fmla="*/ 4892767 w 5857875"/>
              <a:gd name="connsiteY51" fmla="*/ 6033376 h 6354614"/>
              <a:gd name="connsiteX52" fmla="*/ 4813896 w 5857875"/>
              <a:gd name="connsiteY52" fmla="*/ 6033376 h 6354614"/>
              <a:gd name="connsiteX53" fmla="*/ 4817129 w 5857875"/>
              <a:gd name="connsiteY53" fmla="*/ 6038629 h 6354614"/>
              <a:gd name="connsiteX54" fmla="*/ 4815030 w 5857875"/>
              <a:gd name="connsiteY54" fmla="*/ 6042046 h 6354614"/>
              <a:gd name="connsiteX55" fmla="*/ 4813547 w 5857875"/>
              <a:gd name="connsiteY55" fmla="*/ 6039801 h 6354614"/>
              <a:gd name="connsiteX56" fmla="*/ 4811452 w 5857875"/>
              <a:gd name="connsiteY56" fmla="*/ 6037282 h 6354614"/>
              <a:gd name="connsiteX57" fmla="*/ 4813896 w 5857875"/>
              <a:gd name="connsiteY57" fmla="*/ 6033376 h 6354614"/>
              <a:gd name="connsiteX58" fmla="*/ 4924145 w 5857875"/>
              <a:gd name="connsiteY58" fmla="*/ 6027466 h 6354614"/>
              <a:gd name="connsiteX59" fmla="*/ 4924153 w 5857875"/>
              <a:gd name="connsiteY59" fmla="*/ 6027466 h 6354614"/>
              <a:gd name="connsiteX60" fmla="*/ 4926464 w 5857875"/>
              <a:gd name="connsiteY60" fmla="*/ 6032179 h 6354614"/>
              <a:gd name="connsiteX61" fmla="*/ 4922083 w 5857875"/>
              <a:gd name="connsiteY61" fmla="*/ 6032470 h 6354614"/>
              <a:gd name="connsiteX62" fmla="*/ 4920404 w 5857875"/>
              <a:gd name="connsiteY62" fmla="*/ 6027541 h 6354614"/>
              <a:gd name="connsiteX63" fmla="*/ 4782510 w 5857875"/>
              <a:gd name="connsiteY63" fmla="*/ 6027466 h 6354614"/>
              <a:gd name="connsiteX64" fmla="*/ 4786251 w 5857875"/>
              <a:gd name="connsiteY64" fmla="*/ 6027541 h 6354614"/>
              <a:gd name="connsiteX65" fmla="*/ 4786259 w 5857875"/>
              <a:gd name="connsiteY65" fmla="*/ 6027541 h 6354614"/>
              <a:gd name="connsiteX66" fmla="*/ 4784580 w 5857875"/>
              <a:gd name="connsiteY66" fmla="*/ 6032470 h 6354614"/>
              <a:gd name="connsiteX67" fmla="*/ 4780200 w 5857875"/>
              <a:gd name="connsiteY67" fmla="*/ 6032179 h 6354614"/>
              <a:gd name="connsiteX68" fmla="*/ 4782510 w 5857875"/>
              <a:gd name="connsiteY68" fmla="*/ 6027466 h 6354614"/>
              <a:gd name="connsiteX69" fmla="*/ 4921643 w 5857875"/>
              <a:gd name="connsiteY69" fmla="*/ 6020293 h 6354614"/>
              <a:gd name="connsiteX70" fmla="*/ 4923280 w 5857875"/>
              <a:gd name="connsiteY70" fmla="*/ 6025363 h 6354614"/>
              <a:gd name="connsiteX71" fmla="*/ 4919914 w 5857875"/>
              <a:gd name="connsiteY71" fmla="*/ 6025297 h 6354614"/>
              <a:gd name="connsiteX72" fmla="*/ 4918850 w 5857875"/>
              <a:gd name="connsiteY72" fmla="*/ 6020467 h 6354614"/>
              <a:gd name="connsiteX73" fmla="*/ 4785029 w 5857875"/>
              <a:gd name="connsiteY73" fmla="*/ 6020293 h 6354614"/>
              <a:gd name="connsiteX74" fmla="*/ 4787822 w 5857875"/>
              <a:gd name="connsiteY74" fmla="*/ 6020467 h 6354614"/>
              <a:gd name="connsiteX75" fmla="*/ 4786758 w 5857875"/>
              <a:gd name="connsiteY75" fmla="*/ 6025297 h 6354614"/>
              <a:gd name="connsiteX76" fmla="*/ 4783391 w 5857875"/>
              <a:gd name="connsiteY76" fmla="*/ 6025363 h 6354614"/>
              <a:gd name="connsiteX77" fmla="*/ 4785029 w 5857875"/>
              <a:gd name="connsiteY77" fmla="*/ 6020293 h 6354614"/>
              <a:gd name="connsiteX78" fmla="*/ 4871265 w 5857875"/>
              <a:gd name="connsiteY78" fmla="*/ 5979074 h 6354614"/>
              <a:gd name="connsiteX79" fmla="*/ 4880408 w 5857875"/>
              <a:gd name="connsiteY79" fmla="*/ 5979972 h 6354614"/>
              <a:gd name="connsiteX80" fmla="*/ 4880740 w 5857875"/>
              <a:gd name="connsiteY80" fmla="*/ 5980288 h 6354614"/>
              <a:gd name="connsiteX81" fmla="*/ 4880965 w 5857875"/>
              <a:gd name="connsiteY81" fmla="*/ 5990669 h 6354614"/>
              <a:gd name="connsiteX82" fmla="*/ 4879485 w 5857875"/>
              <a:gd name="connsiteY82" fmla="*/ 5992913 h 6354614"/>
              <a:gd name="connsiteX83" fmla="*/ 4872112 w 5857875"/>
              <a:gd name="connsiteY83" fmla="*/ 5994809 h 6354614"/>
              <a:gd name="connsiteX84" fmla="*/ 4871713 w 5857875"/>
              <a:gd name="connsiteY84" fmla="*/ 5994518 h 6354614"/>
              <a:gd name="connsiteX85" fmla="*/ 4871265 w 5857875"/>
              <a:gd name="connsiteY85" fmla="*/ 5979074 h 6354614"/>
              <a:gd name="connsiteX86" fmla="*/ 4835407 w 5857875"/>
              <a:gd name="connsiteY86" fmla="*/ 5979066 h 6354614"/>
              <a:gd name="connsiteX87" fmla="*/ 4834958 w 5857875"/>
              <a:gd name="connsiteY87" fmla="*/ 5994509 h 6354614"/>
              <a:gd name="connsiteX88" fmla="*/ 4834559 w 5857875"/>
              <a:gd name="connsiteY88" fmla="*/ 5994800 h 6354614"/>
              <a:gd name="connsiteX89" fmla="*/ 4827187 w 5857875"/>
              <a:gd name="connsiteY89" fmla="*/ 5992905 h 6354614"/>
              <a:gd name="connsiteX90" fmla="*/ 4825707 w 5857875"/>
              <a:gd name="connsiteY90" fmla="*/ 5990661 h 6354614"/>
              <a:gd name="connsiteX91" fmla="*/ 4825932 w 5857875"/>
              <a:gd name="connsiteY91" fmla="*/ 5980279 h 6354614"/>
              <a:gd name="connsiteX92" fmla="*/ 4826264 w 5857875"/>
              <a:gd name="connsiteY92" fmla="*/ 5979964 h 6354614"/>
              <a:gd name="connsiteX93" fmla="*/ 4835407 w 5857875"/>
              <a:gd name="connsiteY93" fmla="*/ 5979066 h 6354614"/>
              <a:gd name="connsiteX94" fmla="*/ 4923538 w 5857875"/>
              <a:gd name="connsiteY94" fmla="*/ 5966216 h 6354614"/>
              <a:gd name="connsiteX95" fmla="*/ 4924785 w 5857875"/>
              <a:gd name="connsiteY95" fmla="*/ 5966523 h 6354614"/>
              <a:gd name="connsiteX96" fmla="*/ 4928841 w 5857875"/>
              <a:gd name="connsiteY96" fmla="*/ 5971652 h 6354614"/>
              <a:gd name="connsiteX97" fmla="*/ 4929340 w 5857875"/>
              <a:gd name="connsiteY97" fmla="*/ 5978359 h 6354614"/>
              <a:gd name="connsiteX98" fmla="*/ 4928583 w 5857875"/>
              <a:gd name="connsiteY98" fmla="*/ 5979398 h 6354614"/>
              <a:gd name="connsiteX99" fmla="*/ 4927245 w 5857875"/>
              <a:gd name="connsiteY99" fmla="*/ 5979099 h 6354614"/>
              <a:gd name="connsiteX100" fmla="*/ 4923048 w 5857875"/>
              <a:gd name="connsiteY100" fmla="*/ 5974827 h 6354614"/>
              <a:gd name="connsiteX101" fmla="*/ 4923056 w 5857875"/>
              <a:gd name="connsiteY101" fmla="*/ 5974819 h 6354614"/>
              <a:gd name="connsiteX102" fmla="*/ 4920180 w 5857875"/>
              <a:gd name="connsiteY102" fmla="*/ 5971835 h 6354614"/>
              <a:gd name="connsiteX103" fmla="*/ 4919989 w 5857875"/>
              <a:gd name="connsiteY103" fmla="*/ 5970430 h 6354614"/>
              <a:gd name="connsiteX104" fmla="*/ 4920504 w 5857875"/>
              <a:gd name="connsiteY104" fmla="*/ 5969532 h 6354614"/>
              <a:gd name="connsiteX105" fmla="*/ 4922981 w 5857875"/>
              <a:gd name="connsiteY105" fmla="*/ 5966681 h 6354614"/>
              <a:gd name="connsiteX106" fmla="*/ 4923538 w 5857875"/>
              <a:gd name="connsiteY106" fmla="*/ 5966216 h 6354614"/>
              <a:gd name="connsiteX107" fmla="*/ 4783125 w 5857875"/>
              <a:gd name="connsiteY107" fmla="*/ 5966207 h 6354614"/>
              <a:gd name="connsiteX108" fmla="*/ 4783682 w 5857875"/>
              <a:gd name="connsiteY108" fmla="*/ 5966673 h 6354614"/>
              <a:gd name="connsiteX109" fmla="*/ 4786159 w 5857875"/>
              <a:gd name="connsiteY109" fmla="*/ 5969524 h 6354614"/>
              <a:gd name="connsiteX110" fmla="*/ 4786675 w 5857875"/>
              <a:gd name="connsiteY110" fmla="*/ 5970422 h 6354614"/>
              <a:gd name="connsiteX111" fmla="*/ 4786483 w 5857875"/>
              <a:gd name="connsiteY111" fmla="*/ 5971826 h 6354614"/>
              <a:gd name="connsiteX112" fmla="*/ 4783607 w 5857875"/>
              <a:gd name="connsiteY112" fmla="*/ 5974810 h 6354614"/>
              <a:gd name="connsiteX113" fmla="*/ 4779410 w 5857875"/>
              <a:gd name="connsiteY113" fmla="*/ 5979083 h 6354614"/>
              <a:gd name="connsiteX114" fmla="*/ 4779418 w 5857875"/>
              <a:gd name="connsiteY114" fmla="*/ 5979091 h 6354614"/>
              <a:gd name="connsiteX115" fmla="*/ 4778080 w 5857875"/>
              <a:gd name="connsiteY115" fmla="*/ 5979390 h 6354614"/>
              <a:gd name="connsiteX116" fmla="*/ 4777324 w 5857875"/>
              <a:gd name="connsiteY116" fmla="*/ 5978351 h 6354614"/>
              <a:gd name="connsiteX117" fmla="*/ 4777822 w 5857875"/>
              <a:gd name="connsiteY117" fmla="*/ 5971643 h 6354614"/>
              <a:gd name="connsiteX118" fmla="*/ 4781879 w 5857875"/>
              <a:gd name="connsiteY118" fmla="*/ 5966515 h 6354614"/>
              <a:gd name="connsiteX119" fmla="*/ 4783125 w 5857875"/>
              <a:gd name="connsiteY119" fmla="*/ 5966207 h 6354614"/>
              <a:gd name="connsiteX120" fmla="*/ 4873850 w 5857875"/>
              <a:gd name="connsiteY120" fmla="*/ 5960580 h 6354614"/>
              <a:gd name="connsiteX121" fmla="*/ 4882419 w 5857875"/>
              <a:gd name="connsiteY121" fmla="*/ 5961453 h 6354614"/>
              <a:gd name="connsiteX122" fmla="*/ 4882710 w 5857875"/>
              <a:gd name="connsiteY122" fmla="*/ 5961777 h 6354614"/>
              <a:gd name="connsiteX123" fmla="*/ 4881696 w 5857875"/>
              <a:gd name="connsiteY123" fmla="*/ 5968900 h 6354614"/>
              <a:gd name="connsiteX124" fmla="*/ 4880948 w 5857875"/>
              <a:gd name="connsiteY124" fmla="*/ 5976198 h 6354614"/>
              <a:gd name="connsiteX125" fmla="*/ 4880956 w 5857875"/>
              <a:gd name="connsiteY125" fmla="*/ 5976198 h 6354614"/>
              <a:gd name="connsiteX126" fmla="*/ 4879892 w 5857875"/>
              <a:gd name="connsiteY126" fmla="*/ 5977204 h 6354614"/>
              <a:gd name="connsiteX127" fmla="*/ 4871464 w 5857875"/>
              <a:gd name="connsiteY127" fmla="*/ 5976340 h 6354614"/>
              <a:gd name="connsiteX128" fmla="*/ 4873850 w 5857875"/>
              <a:gd name="connsiteY128" fmla="*/ 5960580 h 6354614"/>
              <a:gd name="connsiteX129" fmla="*/ 4832814 w 5857875"/>
              <a:gd name="connsiteY129" fmla="*/ 5960580 h 6354614"/>
              <a:gd name="connsiteX130" fmla="*/ 4835199 w 5857875"/>
              <a:gd name="connsiteY130" fmla="*/ 5976340 h 6354614"/>
              <a:gd name="connsiteX131" fmla="*/ 4826771 w 5857875"/>
              <a:gd name="connsiteY131" fmla="*/ 5977204 h 6354614"/>
              <a:gd name="connsiteX132" fmla="*/ 4825707 w 5857875"/>
              <a:gd name="connsiteY132" fmla="*/ 5976198 h 6354614"/>
              <a:gd name="connsiteX133" fmla="*/ 4824959 w 5857875"/>
              <a:gd name="connsiteY133" fmla="*/ 5968900 h 6354614"/>
              <a:gd name="connsiteX134" fmla="*/ 4823945 w 5857875"/>
              <a:gd name="connsiteY134" fmla="*/ 5961777 h 6354614"/>
              <a:gd name="connsiteX135" fmla="*/ 4823953 w 5857875"/>
              <a:gd name="connsiteY135" fmla="*/ 5961777 h 6354614"/>
              <a:gd name="connsiteX136" fmla="*/ 4824244 w 5857875"/>
              <a:gd name="connsiteY136" fmla="*/ 5961453 h 6354614"/>
              <a:gd name="connsiteX137" fmla="*/ 4832814 w 5857875"/>
              <a:gd name="connsiteY137" fmla="*/ 5960580 h 6354614"/>
              <a:gd name="connsiteX138" fmla="*/ 4889692 w 5857875"/>
              <a:gd name="connsiteY138" fmla="*/ 5941953 h 6354614"/>
              <a:gd name="connsiteX139" fmla="*/ 4889950 w 5857875"/>
              <a:gd name="connsiteY139" fmla="*/ 5942269 h 6354614"/>
              <a:gd name="connsiteX140" fmla="*/ 4885295 w 5857875"/>
              <a:gd name="connsiteY140" fmla="*/ 5954263 h 6354614"/>
              <a:gd name="connsiteX141" fmla="*/ 4882062 w 5857875"/>
              <a:gd name="connsiteY141" fmla="*/ 5959034 h 6354614"/>
              <a:gd name="connsiteX142" fmla="*/ 4874747 w 5857875"/>
              <a:gd name="connsiteY142" fmla="*/ 5958029 h 6354614"/>
              <a:gd name="connsiteX143" fmla="*/ 4874756 w 5857875"/>
              <a:gd name="connsiteY143" fmla="*/ 5958029 h 6354614"/>
              <a:gd name="connsiteX144" fmla="*/ 4877839 w 5857875"/>
              <a:gd name="connsiteY144" fmla="*/ 5948503 h 6354614"/>
              <a:gd name="connsiteX145" fmla="*/ 4880067 w 5857875"/>
              <a:gd name="connsiteY145" fmla="*/ 5943333 h 6354614"/>
              <a:gd name="connsiteX146" fmla="*/ 4881995 w 5857875"/>
              <a:gd name="connsiteY146" fmla="*/ 5942286 h 6354614"/>
              <a:gd name="connsiteX147" fmla="*/ 4889692 w 5857875"/>
              <a:gd name="connsiteY147" fmla="*/ 5941953 h 6354614"/>
              <a:gd name="connsiteX148" fmla="*/ 4816963 w 5857875"/>
              <a:gd name="connsiteY148" fmla="*/ 5941953 h 6354614"/>
              <a:gd name="connsiteX149" fmla="*/ 4816971 w 5857875"/>
              <a:gd name="connsiteY149" fmla="*/ 5941953 h 6354614"/>
              <a:gd name="connsiteX150" fmla="*/ 4824668 w 5857875"/>
              <a:gd name="connsiteY150" fmla="*/ 5942286 h 6354614"/>
              <a:gd name="connsiteX151" fmla="*/ 4826597 w 5857875"/>
              <a:gd name="connsiteY151" fmla="*/ 5943333 h 6354614"/>
              <a:gd name="connsiteX152" fmla="*/ 4828824 w 5857875"/>
              <a:gd name="connsiteY152" fmla="*/ 5948503 h 6354614"/>
              <a:gd name="connsiteX153" fmla="*/ 4831908 w 5857875"/>
              <a:gd name="connsiteY153" fmla="*/ 5958029 h 6354614"/>
              <a:gd name="connsiteX154" fmla="*/ 4824593 w 5857875"/>
              <a:gd name="connsiteY154" fmla="*/ 5959034 h 6354614"/>
              <a:gd name="connsiteX155" fmla="*/ 4821360 w 5857875"/>
              <a:gd name="connsiteY155" fmla="*/ 5954263 h 6354614"/>
              <a:gd name="connsiteX156" fmla="*/ 4816705 w 5857875"/>
              <a:gd name="connsiteY156" fmla="*/ 5942269 h 6354614"/>
              <a:gd name="connsiteX157" fmla="*/ 4816963 w 5857875"/>
              <a:gd name="connsiteY157" fmla="*/ 5941953 h 6354614"/>
              <a:gd name="connsiteX158" fmla="*/ 4931310 w 5857875"/>
              <a:gd name="connsiteY158" fmla="*/ 5911499 h 6354614"/>
              <a:gd name="connsiteX159" fmla="*/ 4933546 w 5857875"/>
              <a:gd name="connsiteY159" fmla="*/ 5913735 h 6354614"/>
              <a:gd name="connsiteX160" fmla="*/ 4931310 w 5857875"/>
              <a:gd name="connsiteY160" fmla="*/ 5915971 h 6354614"/>
              <a:gd name="connsiteX161" fmla="*/ 4929074 w 5857875"/>
              <a:gd name="connsiteY161" fmla="*/ 5913735 h 6354614"/>
              <a:gd name="connsiteX162" fmla="*/ 4931310 w 5857875"/>
              <a:gd name="connsiteY162" fmla="*/ 5911499 h 6354614"/>
              <a:gd name="connsiteX163" fmla="*/ 4775362 w 5857875"/>
              <a:gd name="connsiteY163" fmla="*/ 5911499 h 6354614"/>
              <a:gd name="connsiteX164" fmla="*/ 4777598 w 5857875"/>
              <a:gd name="connsiteY164" fmla="*/ 5913735 h 6354614"/>
              <a:gd name="connsiteX165" fmla="*/ 4775362 w 5857875"/>
              <a:gd name="connsiteY165" fmla="*/ 5915971 h 6354614"/>
              <a:gd name="connsiteX166" fmla="*/ 4773126 w 5857875"/>
              <a:gd name="connsiteY166" fmla="*/ 5913735 h 6354614"/>
              <a:gd name="connsiteX167" fmla="*/ 4775362 w 5857875"/>
              <a:gd name="connsiteY167" fmla="*/ 5911499 h 6354614"/>
              <a:gd name="connsiteX168" fmla="*/ 4931310 w 5857875"/>
              <a:gd name="connsiteY168" fmla="*/ 5909571 h 6354614"/>
              <a:gd name="connsiteX169" fmla="*/ 4927146 w 5857875"/>
              <a:gd name="connsiteY169" fmla="*/ 5913735 h 6354614"/>
              <a:gd name="connsiteX170" fmla="*/ 4931310 w 5857875"/>
              <a:gd name="connsiteY170" fmla="*/ 5917900 h 6354614"/>
              <a:gd name="connsiteX171" fmla="*/ 4935475 w 5857875"/>
              <a:gd name="connsiteY171" fmla="*/ 5913735 h 6354614"/>
              <a:gd name="connsiteX172" fmla="*/ 4931310 w 5857875"/>
              <a:gd name="connsiteY172" fmla="*/ 5909571 h 6354614"/>
              <a:gd name="connsiteX173" fmla="*/ 4775362 w 5857875"/>
              <a:gd name="connsiteY173" fmla="*/ 5909571 h 6354614"/>
              <a:gd name="connsiteX174" fmla="*/ 4771198 w 5857875"/>
              <a:gd name="connsiteY174" fmla="*/ 5913735 h 6354614"/>
              <a:gd name="connsiteX175" fmla="*/ 4775362 w 5857875"/>
              <a:gd name="connsiteY175" fmla="*/ 5917900 h 6354614"/>
              <a:gd name="connsiteX176" fmla="*/ 4779527 w 5857875"/>
              <a:gd name="connsiteY176" fmla="*/ 5913735 h 6354614"/>
              <a:gd name="connsiteX177" fmla="*/ 4775362 w 5857875"/>
              <a:gd name="connsiteY177" fmla="*/ 5909571 h 6354614"/>
              <a:gd name="connsiteX178" fmla="*/ 4769045 w 5857875"/>
              <a:gd name="connsiteY178" fmla="*/ 5902414 h 6354614"/>
              <a:gd name="connsiteX179" fmla="*/ 4823089 w 5857875"/>
              <a:gd name="connsiteY179" fmla="*/ 5968925 h 6354614"/>
              <a:gd name="connsiteX180" fmla="*/ 4793989 w 5857875"/>
              <a:gd name="connsiteY180" fmla="*/ 6055327 h 6354614"/>
              <a:gd name="connsiteX181" fmla="*/ 4793997 w 5857875"/>
              <a:gd name="connsiteY181" fmla="*/ 6055311 h 6354614"/>
              <a:gd name="connsiteX182" fmla="*/ 4784904 w 5857875"/>
              <a:gd name="connsiteY182" fmla="*/ 6063406 h 6354614"/>
              <a:gd name="connsiteX183" fmla="*/ 4783641 w 5857875"/>
              <a:gd name="connsiteY183" fmla="*/ 6073298 h 6354614"/>
              <a:gd name="connsiteX184" fmla="*/ 4790282 w 5857875"/>
              <a:gd name="connsiteY184" fmla="*/ 6078991 h 6354614"/>
              <a:gd name="connsiteX185" fmla="*/ 4775146 w 5857875"/>
              <a:gd name="connsiteY185" fmla="*/ 6080562 h 6354614"/>
              <a:gd name="connsiteX186" fmla="*/ 4766992 w 5857875"/>
              <a:gd name="connsiteY186" fmla="*/ 6066881 h 6354614"/>
              <a:gd name="connsiteX187" fmla="*/ 4755164 w 5857875"/>
              <a:gd name="connsiteY187" fmla="*/ 6064695 h 6354614"/>
              <a:gd name="connsiteX188" fmla="*/ 4749687 w 5857875"/>
              <a:gd name="connsiteY188" fmla="*/ 6045436 h 6354614"/>
              <a:gd name="connsiteX189" fmla="*/ 4767923 w 5857875"/>
              <a:gd name="connsiteY189" fmla="*/ 6054089 h 6354614"/>
              <a:gd name="connsiteX190" fmla="*/ 4780707 w 5857875"/>
              <a:gd name="connsiteY190" fmla="*/ 6045046 h 6354614"/>
              <a:gd name="connsiteX191" fmla="*/ 4790681 w 5857875"/>
              <a:gd name="connsiteY191" fmla="*/ 6000145 h 6354614"/>
              <a:gd name="connsiteX192" fmla="*/ 4784655 w 5857875"/>
              <a:gd name="connsiteY192" fmla="*/ 5976356 h 6354614"/>
              <a:gd name="connsiteX193" fmla="*/ 4784771 w 5857875"/>
              <a:gd name="connsiteY193" fmla="*/ 5975791 h 6354614"/>
              <a:gd name="connsiteX194" fmla="*/ 4787040 w 5857875"/>
              <a:gd name="connsiteY194" fmla="*/ 5973489 h 6354614"/>
              <a:gd name="connsiteX195" fmla="*/ 4788229 w 5857875"/>
              <a:gd name="connsiteY195" fmla="*/ 5969574 h 6354614"/>
              <a:gd name="connsiteX196" fmla="*/ 4786982 w 5857875"/>
              <a:gd name="connsiteY196" fmla="*/ 5968044 h 6354614"/>
              <a:gd name="connsiteX197" fmla="*/ 4784181 w 5857875"/>
              <a:gd name="connsiteY197" fmla="*/ 5965027 h 6354614"/>
              <a:gd name="connsiteX198" fmla="*/ 4779925 w 5857875"/>
              <a:gd name="connsiteY198" fmla="*/ 5963639 h 6354614"/>
              <a:gd name="connsiteX199" fmla="*/ 4771214 w 5857875"/>
              <a:gd name="connsiteY199" fmla="*/ 5942884 h 6354614"/>
              <a:gd name="connsiteX200" fmla="*/ 4771713 w 5857875"/>
              <a:gd name="connsiteY200" fmla="*/ 5942411 h 6354614"/>
              <a:gd name="connsiteX201" fmla="*/ 4788212 w 5857875"/>
              <a:gd name="connsiteY201" fmla="*/ 5938679 h 6354614"/>
              <a:gd name="connsiteX202" fmla="*/ 4794114 w 5857875"/>
              <a:gd name="connsiteY202" fmla="*/ 5926934 h 6354614"/>
              <a:gd name="connsiteX203" fmla="*/ 4793199 w 5857875"/>
              <a:gd name="connsiteY203" fmla="*/ 5926743 h 6354614"/>
              <a:gd name="connsiteX204" fmla="*/ 4785220 w 5857875"/>
              <a:gd name="connsiteY204" fmla="*/ 5937997 h 6354614"/>
              <a:gd name="connsiteX205" fmla="*/ 4771838 w 5857875"/>
              <a:gd name="connsiteY205" fmla="*/ 5939576 h 6354614"/>
              <a:gd name="connsiteX206" fmla="*/ 4763626 w 5857875"/>
              <a:gd name="connsiteY206" fmla="*/ 5933658 h 6354614"/>
              <a:gd name="connsiteX207" fmla="*/ 4756045 w 5857875"/>
              <a:gd name="connsiteY207" fmla="*/ 5915729 h 6354614"/>
              <a:gd name="connsiteX208" fmla="*/ 4757167 w 5857875"/>
              <a:gd name="connsiteY208" fmla="*/ 5914973 h 6354614"/>
              <a:gd name="connsiteX209" fmla="*/ 4764033 w 5857875"/>
              <a:gd name="connsiteY209" fmla="*/ 5919935 h 6354614"/>
              <a:gd name="connsiteX210" fmla="*/ 4764673 w 5857875"/>
              <a:gd name="connsiteY210" fmla="*/ 5918954 h 6354614"/>
              <a:gd name="connsiteX211" fmla="*/ 4754799 w 5857875"/>
              <a:gd name="connsiteY211" fmla="*/ 5903686 h 6354614"/>
              <a:gd name="connsiteX212" fmla="*/ 4755364 w 5857875"/>
              <a:gd name="connsiteY212" fmla="*/ 5902838 h 6354614"/>
              <a:gd name="connsiteX213" fmla="*/ 4769045 w 5857875"/>
              <a:gd name="connsiteY213" fmla="*/ 5902414 h 6354614"/>
              <a:gd name="connsiteX214" fmla="*/ 4937610 w 5857875"/>
              <a:gd name="connsiteY214" fmla="*/ 5902381 h 6354614"/>
              <a:gd name="connsiteX215" fmla="*/ 4951291 w 5857875"/>
              <a:gd name="connsiteY215" fmla="*/ 5902804 h 6354614"/>
              <a:gd name="connsiteX216" fmla="*/ 4951857 w 5857875"/>
              <a:gd name="connsiteY216" fmla="*/ 5903652 h 6354614"/>
              <a:gd name="connsiteX217" fmla="*/ 4941982 w 5857875"/>
              <a:gd name="connsiteY217" fmla="*/ 5918921 h 6354614"/>
              <a:gd name="connsiteX218" fmla="*/ 4942622 w 5857875"/>
              <a:gd name="connsiteY218" fmla="*/ 5919902 h 6354614"/>
              <a:gd name="connsiteX219" fmla="*/ 4949488 w 5857875"/>
              <a:gd name="connsiteY219" fmla="*/ 5914940 h 6354614"/>
              <a:gd name="connsiteX220" fmla="*/ 4950610 w 5857875"/>
              <a:gd name="connsiteY220" fmla="*/ 5915696 h 6354614"/>
              <a:gd name="connsiteX221" fmla="*/ 4943029 w 5857875"/>
              <a:gd name="connsiteY221" fmla="*/ 5933625 h 6354614"/>
              <a:gd name="connsiteX222" fmla="*/ 4934817 w 5857875"/>
              <a:gd name="connsiteY222" fmla="*/ 5939543 h 6354614"/>
              <a:gd name="connsiteX223" fmla="*/ 4921435 w 5857875"/>
              <a:gd name="connsiteY223" fmla="*/ 5937964 h 6354614"/>
              <a:gd name="connsiteX224" fmla="*/ 4913456 w 5857875"/>
              <a:gd name="connsiteY224" fmla="*/ 5926709 h 6354614"/>
              <a:gd name="connsiteX225" fmla="*/ 4912541 w 5857875"/>
              <a:gd name="connsiteY225" fmla="*/ 5926901 h 6354614"/>
              <a:gd name="connsiteX226" fmla="*/ 4918443 w 5857875"/>
              <a:gd name="connsiteY226" fmla="*/ 5938645 h 6354614"/>
              <a:gd name="connsiteX227" fmla="*/ 4934942 w 5857875"/>
              <a:gd name="connsiteY227" fmla="*/ 5942377 h 6354614"/>
              <a:gd name="connsiteX228" fmla="*/ 4935441 w 5857875"/>
              <a:gd name="connsiteY228" fmla="*/ 5942851 h 6354614"/>
              <a:gd name="connsiteX229" fmla="*/ 4926730 w 5857875"/>
              <a:gd name="connsiteY229" fmla="*/ 5963606 h 6354614"/>
              <a:gd name="connsiteX230" fmla="*/ 4922474 w 5857875"/>
              <a:gd name="connsiteY230" fmla="*/ 5964994 h 6354614"/>
              <a:gd name="connsiteX231" fmla="*/ 4919673 w 5857875"/>
              <a:gd name="connsiteY231" fmla="*/ 5968011 h 6354614"/>
              <a:gd name="connsiteX232" fmla="*/ 4918426 w 5857875"/>
              <a:gd name="connsiteY232" fmla="*/ 5969541 h 6354614"/>
              <a:gd name="connsiteX233" fmla="*/ 4919615 w 5857875"/>
              <a:gd name="connsiteY233" fmla="*/ 5973455 h 6354614"/>
              <a:gd name="connsiteX234" fmla="*/ 4921884 w 5857875"/>
              <a:gd name="connsiteY234" fmla="*/ 5975758 h 6354614"/>
              <a:gd name="connsiteX235" fmla="*/ 4922000 w 5857875"/>
              <a:gd name="connsiteY235" fmla="*/ 5976323 h 6354614"/>
              <a:gd name="connsiteX236" fmla="*/ 4915974 w 5857875"/>
              <a:gd name="connsiteY236" fmla="*/ 6000112 h 6354614"/>
              <a:gd name="connsiteX237" fmla="*/ 4925948 w 5857875"/>
              <a:gd name="connsiteY237" fmla="*/ 6045012 h 6354614"/>
              <a:gd name="connsiteX238" fmla="*/ 4938732 w 5857875"/>
              <a:gd name="connsiteY238" fmla="*/ 6054056 h 6354614"/>
              <a:gd name="connsiteX239" fmla="*/ 4956968 w 5857875"/>
              <a:gd name="connsiteY239" fmla="*/ 6045403 h 6354614"/>
              <a:gd name="connsiteX240" fmla="*/ 4951491 w 5857875"/>
              <a:gd name="connsiteY240" fmla="*/ 6064662 h 6354614"/>
              <a:gd name="connsiteX241" fmla="*/ 4951499 w 5857875"/>
              <a:gd name="connsiteY241" fmla="*/ 6064678 h 6354614"/>
              <a:gd name="connsiteX242" fmla="*/ 4939671 w 5857875"/>
              <a:gd name="connsiteY242" fmla="*/ 6066864 h 6354614"/>
              <a:gd name="connsiteX243" fmla="*/ 4931517 w 5857875"/>
              <a:gd name="connsiteY243" fmla="*/ 6080546 h 6354614"/>
              <a:gd name="connsiteX244" fmla="*/ 4916382 w 5857875"/>
              <a:gd name="connsiteY244" fmla="*/ 6078975 h 6354614"/>
              <a:gd name="connsiteX245" fmla="*/ 4923023 w 5857875"/>
              <a:gd name="connsiteY245" fmla="*/ 6073281 h 6354614"/>
              <a:gd name="connsiteX246" fmla="*/ 4921759 w 5857875"/>
              <a:gd name="connsiteY246" fmla="*/ 6063390 h 6354614"/>
              <a:gd name="connsiteX247" fmla="*/ 4912666 w 5857875"/>
              <a:gd name="connsiteY247" fmla="*/ 6055294 h 6354614"/>
              <a:gd name="connsiteX248" fmla="*/ 4883566 w 5857875"/>
              <a:gd name="connsiteY248" fmla="*/ 5968892 h 6354614"/>
              <a:gd name="connsiteX249" fmla="*/ 4937610 w 5857875"/>
              <a:gd name="connsiteY249" fmla="*/ 5902381 h 6354614"/>
              <a:gd name="connsiteX250" fmla="*/ 5188371 w 5857875"/>
              <a:gd name="connsiteY250" fmla="*/ 5899530 h 6354614"/>
              <a:gd name="connsiteX251" fmla="*/ 5204097 w 5857875"/>
              <a:gd name="connsiteY251" fmla="*/ 5921731 h 6354614"/>
              <a:gd name="connsiteX252" fmla="*/ 5188371 w 5857875"/>
              <a:gd name="connsiteY252" fmla="*/ 5943932 h 6354614"/>
              <a:gd name="connsiteX253" fmla="*/ 5172645 w 5857875"/>
              <a:gd name="connsiteY253" fmla="*/ 5921731 h 6354614"/>
              <a:gd name="connsiteX254" fmla="*/ 5188371 w 5857875"/>
              <a:gd name="connsiteY254" fmla="*/ 5899530 h 6354614"/>
              <a:gd name="connsiteX255" fmla="*/ 5507830 w 5857875"/>
              <a:gd name="connsiteY255" fmla="*/ 5886987 h 6354614"/>
              <a:gd name="connsiteX256" fmla="*/ 5507830 w 5857875"/>
              <a:gd name="connsiteY256" fmla="*/ 5956474 h 6354614"/>
              <a:gd name="connsiteX257" fmla="*/ 5524853 w 5857875"/>
              <a:gd name="connsiteY257" fmla="*/ 5956474 h 6354614"/>
              <a:gd name="connsiteX258" fmla="*/ 5524254 w 5857875"/>
              <a:gd name="connsiteY258" fmla="*/ 5908989 h 6354614"/>
              <a:gd name="connsiteX259" fmla="*/ 5524454 w 5857875"/>
              <a:gd name="connsiteY259" fmla="*/ 5908989 h 6354614"/>
              <a:gd name="connsiteX260" fmla="*/ 5548741 w 5857875"/>
              <a:gd name="connsiteY260" fmla="*/ 5956474 h 6354614"/>
              <a:gd name="connsiteX261" fmla="*/ 5571740 w 5857875"/>
              <a:gd name="connsiteY261" fmla="*/ 5956474 h 6354614"/>
              <a:gd name="connsiteX262" fmla="*/ 5571740 w 5857875"/>
              <a:gd name="connsiteY262" fmla="*/ 5886987 h 6354614"/>
              <a:gd name="connsiteX263" fmla="*/ 5554817 w 5857875"/>
              <a:gd name="connsiteY263" fmla="*/ 5886987 h 6354614"/>
              <a:gd name="connsiteX264" fmla="*/ 5555116 w 5857875"/>
              <a:gd name="connsiteY264" fmla="*/ 5934173 h 6354614"/>
              <a:gd name="connsiteX265" fmla="*/ 5554917 w 5857875"/>
              <a:gd name="connsiteY265" fmla="*/ 5934173 h 6354614"/>
              <a:gd name="connsiteX266" fmla="*/ 5531419 w 5857875"/>
              <a:gd name="connsiteY266" fmla="*/ 5886987 h 6354614"/>
              <a:gd name="connsiteX267" fmla="*/ 5434661 w 5857875"/>
              <a:gd name="connsiteY267" fmla="*/ 5886987 h 6354614"/>
              <a:gd name="connsiteX268" fmla="*/ 5434661 w 5857875"/>
              <a:gd name="connsiteY268" fmla="*/ 5930092 h 6354614"/>
              <a:gd name="connsiteX269" fmla="*/ 5465124 w 5857875"/>
              <a:gd name="connsiteY269" fmla="*/ 5957671 h 6354614"/>
              <a:gd name="connsiteX270" fmla="*/ 5495587 w 5857875"/>
              <a:gd name="connsiteY270" fmla="*/ 5930092 h 6354614"/>
              <a:gd name="connsiteX271" fmla="*/ 5495587 w 5857875"/>
              <a:gd name="connsiteY271" fmla="*/ 5886987 h 6354614"/>
              <a:gd name="connsiteX272" fmla="*/ 5477068 w 5857875"/>
              <a:gd name="connsiteY272" fmla="*/ 5886987 h 6354614"/>
              <a:gd name="connsiteX273" fmla="*/ 5477068 w 5857875"/>
              <a:gd name="connsiteY273" fmla="*/ 5927009 h 6354614"/>
              <a:gd name="connsiteX274" fmla="*/ 5465124 w 5857875"/>
              <a:gd name="connsiteY274" fmla="*/ 5943932 h 6354614"/>
              <a:gd name="connsiteX275" fmla="*/ 5453180 w 5857875"/>
              <a:gd name="connsiteY275" fmla="*/ 5927009 h 6354614"/>
              <a:gd name="connsiteX276" fmla="*/ 5453180 w 5857875"/>
              <a:gd name="connsiteY276" fmla="*/ 5886987 h 6354614"/>
              <a:gd name="connsiteX277" fmla="*/ 5334602 w 5857875"/>
              <a:gd name="connsiteY277" fmla="*/ 5886987 h 6354614"/>
              <a:gd name="connsiteX278" fmla="*/ 5334602 w 5857875"/>
              <a:gd name="connsiteY278" fmla="*/ 5956474 h 6354614"/>
              <a:gd name="connsiteX279" fmla="*/ 5352722 w 5857875"/>
              <a:gd name="connsiteY279" fmla="*/ 5956474 h 6354614"/>
              <a:gd name="connsiteX280" fmla="*/ 5352323 w 5857875"/>
              <a:gd name="connsiteY280" fmla="*/ 5903120 h 6354614"/>
              <a:gd name="connsiteX281" fmla="*/ 5352522 w 5857875"/>
              <a:gd name="connsiteY281" fmla="*/ 5903120 h 6354614"/>
              <a:gd name="connsiteX282" fmla="*/ 5369445 w 5857875"/>
              <a:gd name="connsiteY282" fmla="*/ 5956474 h 6354614"/>
              <a:gd name="connsiteX283" fmla="*/ 5386468 w 5857875"/>
              <a:gd name="connsiteY283" fmla="*/ 5956474 h 6354614"/>
              <a:gd name="connsiteX284" fmla="*/ 5404189 w 5857875"/>
              <a:gd name="connsiteY284" fmla="*/ 5903120 h 6354614"/>
              <a:gd name="connsiteX285" fmla="*/ 5404389 w 5857875"/>
              <a:gd name="connsiteY285" fmla="*/ 5903120 h 6354614"/>
              <a:gd name="connsiteX286" fmla="*/ 5404089 w 5857875"/>
              <a:gd name="connsiteY286" fmla="*/ 5956474 h 6354614"/>
              <a:gd name="connsiteX287" fmla="*/ 5422209 w 5857875"/>
              <a:gd name="connsiteY287" fmla="*/ 5956474 h 6354614"/>
              <a:gd name="connsiteX288" fmla="*/ 5422209 w 5857875"/>
              <a:gd name="connsiteY288" fmla="*/ 5886987 h 6354614"/>
              <a:gd name="connsiteX289" fmla="*/ 5394140 w 5857875"/>
              <a:gd name="connsiteY289" fmla="*/ 5886987 h 6354614"/>
              <a:gd name="connsiteX290" fmla="*/ 5378713 w 5857875"/>
              <a:gd name="connsiteY290" fmla="*/ 5933176 h 6354614"/>
              <a:gd name="connsiteX291" fmla="*/ 5378514 w 5857875"/>
              <a:gd name="connsiteY291" fmla="*/ 5933176 h 6354614"/>
              <a:gd name="connsiteX292" fmla="*/ 5363777 w 5857875"/>
              <a:gd name="connsiteY292" fmla="*/ 5886987 h 6354614"/>
              <a:gd name="connsiteX293" fmla="*/ 5334610 w 5857875"/>
              <a:gd name="connsiteY293" fmla="*/ 5886987 h 6354614"/>
              <a:gd name="connsiteX294" fmla="*/ 5233064 w 5857875"/>
              <a:gd name="connsiteY294" fmla="*/ 5886987 h 6354614"/>
              <a:gd name="connsiteX295" fmla="*/ 5233064 w 5857875"/>
              <a:gd name="connsiteY295" fmla="*/ 5956474 h 6354614"/>
              <a:gd name="connsiteX296" fmla="*/ 5251184 w 5857875"/>
              <a:gd name="connsiteY296" fmla="*/ 5956474 h 6354614"/>
              <a:gd name="connsiteX297" fmla="*/ 5250785 w 5857875"/>
              <a:gd name="connsiteY297" fmla="*/ 5903120 h 6354614"/>
              <a:gd name="connsiteX298" fmla="*/ 5250984 w 5857875"/>
              <a:gd name="connsiteY298" fmla="*/ 5903120 h 6354614"/>
              <a:gd name="connsiteX299" fmla="*/ 5267907 w 5857875"/>
              <a:gd name="connsiteY299" fmla="*/ 5956474 h 6354614"/>
              <a:gd name="connsiteX300" fmla="*/ 5284930 w 5857875"/>
              <a:gd name="connsiteY300" fmla="*/ 5956474 h 6354614"/>
              <a:gd name="connsiteX301" fmla="*/ 5302651 w 5857875"/>
              <a:gd name="connsiteY301" fmla="*/ 5903120 h 6354614"/>
              <a:gd name="connsiteX302" fmla="*/ 5302851 w 5857875"/>
              <a:gd name="connsiteY302" fmla="*/ 5903120 h 6354614"/>
              <a:gd name="connsiteX303" fmla="*/ 5302551 w 5857875"/>
              <a:gd name="connsiteY303" fmla="*/ 5956474 h 6354614"/>
              <a:gd name="connsiteX304" fmla="*/ 5320671 w 5857875"/>
              <a:gd name="connsiteY304" fmla="*/ 5956474 h 6354614"/>
              <a:gd name="connsiteX305" fmla="*/ 5320671 w 5857875"/>
              <a:gd name="connsiteY305" fmla="*/ 5886987 h 6354614"/>
              <a:gd name="connsiteX306" fmla="*/ 5292602 w 5857875"/>
              <a:gd name="connsiteY306" fmla="*/ 5886987 h 6354614"/>
              <a:gd name="connsiteX307" fmla="*/ 5277175 w 5857875"/>
              <a:gd name="connsiteY307" fmla="*/ 5933176 h 6354614"/>
              <a:gd name="connsiteX308" fmla="*/ 5276976 w 5857875"/>
              <a:gd name="connsiteY308" fmla="*/ 5933176 h 6354614"/>
              <a:gd name="connsiteX309" fmla="*/ 5262239 w 5857875"/>
              <a:gd name="connsiteY309" fmla="*/ 5886987 h 6354614"/>
              <a:gd name="connsiteX310" fmla="*/ 5233072 w 5857875"/>
              <a:gd name="connsiteY310" fmla="*/ 5886987 h 6354614"/>
              <a:gd name="connsiteX311" fmla="*/ 5088222 w 5857875"/>
              <a:gd name="connsiteY311" fmla="*/ 5886987 h 6354614"/>
              <a:gd name="connsiteX312" fmla="*/ 5088222 w 5857875"/>
              <a:gd name="connsiteY312" fmla="*/ 5956466 h 6354614"/>
              <a:gd name="connsiteX313" fmla="*/ 5106741 w 5857875"/>
              <a:gd name="connsiteY313" fmla="*/ 5956466 h 6354614"/>
              <a:gd name="connsiteX314" fmla="*/ 5106741 w 5857875"/>
              <a:gd name="connsiteY314" fmla="*/ 5924906 h 6354614"/>
              <a:gd name="connsiteX315" fmla="*/ 5106940 w 5857875"/>
              <a:gd name="connsiteY315" fmla="*/ 5924906 h 6354614"/>
              <a:gd name="connsiteX316" fmla="*/ 5128543 w 5857875"/>
              <a:gd name="connsiteY316" fmla="*/ 5956466 h 6354614"/>
              <a:gd name="connsiteX317" fmla="*/ 5152132 w 5857875"/>
              <a:gd name="connsiteY317" fmla="*/ 5956466 h 6354614"/>
              <a:gd name="connsiteX318" fmla="*/ 5124462 w 5857875"/>
              <a:gd name="connsiteY318" fmla="*/ 5919337 h 6354614"/>
              <a:gd name="connsiteX319" fmla="*/ 5150146 w 5857875"/>
              <a:gd name="connsiteY319" fmla="*/ 5886987 h 6354614"/>
              <a:gd name="connsiteX320" fmla="*/ 5127845 w 5857875"/>
              <a:gd name="connsiteY320" fmla="*/ 5886987 h 6354614"/>
              <a:gd name="connsiteX321" fmla="*/ 5106940 w 5857875"/>
              <a:gd name="connsiteY321" fmla="*/ 5915356 h 6354614"/>
              <a:gd name="connsiteX322" fmla="*/ 5106741 w 5857875"/>
              <a:gd name="connsiteY322" fmla="*/ 5915356 h 6354614"/>
              <a:gd name="connsiteX323" fmla="*/ 5106741 w 5857875"/>
              <a:gd name="connsiteY323" fmla="*/ 5886987 h 6354614"/>
              <a:gd name="connsiteX324" fmla="*/ 5188371 w 5857875"/>
              <a:gd name="connsiteY324" fmla="*/ 5885799 h 6354614"/>
              <a:gd name="connsiteX325" fmla="*/ 5153528 w 5857875"/>
              <a:gd name="connsiteY325" fmla="*/ 5921740 h 6354614"/>
              <a:gd name="connsiteX326" fmla="*/ 5188371 w 5857875"/>
              <a:gd name="connsiteY326" fmla="*/ 5957680 h 6354614"/>
              <a:gd name="connsiteX327" fmla="*/ 5223215 w 5857875"/>
              <a:gd name="connsiteY327" fmla="*/ 5921740 h 6354614"/>
              <a:gd name="connsiteX328" fmla="*/ 5188371 w 5857875"/>
              <a:gd name="connsiteY328" fmla="*/ 5885799 h 6354614"/>
              <a:gd name="connsiteX329" fmla="*/ 4946413 w 5857875"/>
              <a:gd name="connsiteY329" fmla="*/ 5798765 h 6354614"/>
              <a:gd name="connsiteX330" fmla="*/ 4938758 w 5857875"/>
              <a:gd name="connsiteY330" fmla="*/ 5821963 h 6354614"/>
              <a:gd name="connsiteX331" fmla="*/ 4914836 w 5857875"/>
              <a:gd name="connsiteY331" fmla="*/ 5816993 h 6354614"/>
              <a:gd name="connsiteX332" fmla="*/ 4931102 w 5857875"/>
              <a:gd name="connsiteY332" fmla="*/ 5835221 h 6354614"/>
              <a:gd name="connsiteX333" fmla="*/ 4914836 w 5857875"/>
              <a:gd name="connsiteY333" fmla="*/ 5853449 h 6354614"/>
              <a:gd name="connsiteX334" fmla="*/ 4938758 w 5857875"/>
              <a:gd name="connsiteY334" fmla="*/ 5848478 h 6354614"/>
              <a:gd name="connsiteX335" fmla="*/ 4946413 w 5857875"/>
              <a:gd name="connsiteY335" fmla="*/ 5871677 h 6354614"/>
              <a:gd name="connsiteX336" fmla="*/ 4954068 w 5857875"/>
              <a:gd name="connsiteY336" fmla="*/ 5848478 h 6354614"/>
              <a:gd name="connsiteX337" fmla="*/ 4977990 w 5857875"/>
              <a:gd name="connsiteY337" fmla="*/ 5853449 h 6354614"/>
              <a:gd name="connsiteX338" fmla="*/ 4961723 w 5857875"/>
              <a:gd name="connsiteY338" fmla="*/ 5835221 h 6354614"/>
              <a:gd name="connsiteX339" fmla="*/ 4977990 w 5857875"/>
              <a:gd name="connsiteY339" fmla="*/ 5816993 h 6354614"/>
              <a:gd name="connsiteX340" fmla="*/ 4954068 w 5857875"/>
              <a:gd name="connsiteY340" fmla="*/ 5821963 h 6354614"/>
              <a:gd name="connsiteX341" fmla="*/ 4852638 w 5857875"/>
              <a:gd name="connsiteY341" fmla="*/ 5798765 h 6354614"/>
              <a:gd name="connsiteX342" fmla="*/ 4844983 w 5857875"/>
              <a:gd name="connsiteY342" fmla="*/ 5821963 h 6354614"/>
              <a:gd name="connsiteX343" fmla="*/ 4821061 w 5857875"/>
              <a:gd name="connsiteY343" fmla="*/ 5816993 h 6354614"/>
              <a:gd name="connsiteX344" fmla="*/ 4837327 w 5857875"/>
              <a:gd name="connsiteY344" fmla="*/ 5835221 h 6354614"/>
              <a:gd name="connsiteX345" fmla="*/ 4821061 w 5857875"/>
              <a:gd name="connsiteY345" fmla="*/ 5853449 h 6354614"/>
              <a:gd name="connsiteX346" fmla="*/ 4844983 w 5857875"/>
              <a:gd name="connsiteY346" fmla="*/ 5848478 h 6354614"/>
              <a:gd name="connsiteX347" fmla="*/ 4852638 w 5857875"/>
              <a:gd name="connsiteY347" fmla="*/ 5871677 h 6354614"/>
              <a:gd name="connsiteX348" fmla="*/ 4860293 w 5857875"/>
              <a:gd name="connsiteY348" fmla="*/ 5848478 h 6354614"/>
              <a:gd name="connsiteX349" fmla="*/ 4884215 w 5857875"/>
              <a:gd name="connsiteY349" fmla="*/ 5853449 h 6354614"/>
              <a:gd name="connsiteX350" fmla="*/ 4867948 w 5857875"/>
              <a:gd name="connsiteY350" fmla="*/ 5835221 h 6354614"/>
              <a:gd name="connsiteX351" fmla="*/ 4884215 w 5857875"/>
              <a:gd name="connsiteY351" fmla="*/ 5816993 h 6354614"/>
              <a:gd name="connsiteX352" fmla="*/ 4860293 w 5857875"/>
              <a:gd name="connsiteY352" fmla="*/ 5821963 h 6354614"/>
              <a:gd name="connsiteX353" fmla="*/ 4758863 w 5857875"/>
              <a:gd name="connsiteY353" fmla="*/ 5798765 h 6354614"/>
              <a:gd name="connsiteX354" fmla="*/ 4751208 w 5857875"/>
              <a:gd name="connsiteY354" fmla="*/ 5821963 h 6354614"/>
              <a:gd name="connsiteX355" fmla="*/ 4727286 w 5857875"/>
              <a:gd name="connsiteY355" fmla="*/ 5816993 h 6354614"/>
              <a:gd name="connsiteX356" fmla="*/ 4743552 w 5857875"/>
              <a:gd name="connsiteY356" fmla="*/ 5835221 h 6354614"/>
              <a:gd name="connsiteX357" fmla="*/ 4727286 w 5857875"/>
              <a:gd name="connsiteY357" fmla="*/ 5853449 h 6354614"/>
              <a:gd name="connsiteX358" fmla="*/ 4751208 w 5857875"/>
              <a:gd name="connsiteY358" fmla="*/ 5848478 h 6354614"/>
              <a:gd name="connsiteX359" fmla="*/ 4758863 w 5857875"/>
              <a:gd name="connsiteY359" fmla="*/ 5871677 h 6354614"/>
              <a:gd name="connsiteX360" fmla="*/ 4766518 w 5857875"/>
              <a:gd name="connsiteY360" fmla="*/ 5848478 h 6354614"/>
              <a:gd name="connsiteX361" fmla="*/ 4790440 w 5857875"/>
              <a:gd name="connsiteY361" fmla="*/ 5853449 h 6354614"/>
              <a:gd name="connsiteX362" fmla="*/ 4774173 w 5857875"/>
              <a:gd name="connsiteY362" fmla="*/ 5835221 h 6354614"/>
              <a:gd name="connsiteX363" fmla="*/ 4790440 w 5857875"/>
              <a:gd name="connsiteY363" fmla="*/ 5816993 h 6354614"/>
              <a:gd name="connsiteX364" fmla="*/ 4766518 w 5857875"/>
              <a:gd name="connsiteY364" fmla="*/ 5821963 h 6354614"/>
              <a:gd name="connsiteX365" fmla="*/ 4705293 w 5857875"/>
              <a:gd name="connsiteY365" fmla="*/ 5789173 h 6354614"/>
              <a:gd name="connsiteX366" fmla="*/ 5001420 w 5857875"/>
              <a:gd name="connsiteY366" fmla="*/ 5789173 h 6354614"/>
              <a:gd name="connsiteX367" fmla="*/ 5001420 w 5857875"/>
              <a:gd name="connsiteY367" fmla="*/ 5883413 h 6354614"/>
              <a:gd name="connsiteX368" fmla="*/ 4705293 w 5857875"/>
              <a:gd name="connsiteY368" fmla="*/ 5883413 h 6354614"/>
              <a:gd name="connsiteX369" fmla="*/ 5431178 w 5857875"/>
              <a:gd name="connsiteY369" fmla="*/ 5787245 h 6354614"/>
              <a:gd name="connsiteX370" fmla="*/ 5431178 w 5857875"/>
              <a:gd name="connsiteY370" fmla="*/ 5856732 h 6354614"/>
              <a:gd name="connsiteX371" fmla="*/ 5478365 w 5857875"/>
              <a:gd name="connsiteY371" fmla="*/ 5856732 h 6354614"/>
              <a:gd name="connsiteX372" fmla="*/ 5478365 w 5857875"/>
              <a:gd name="connsiteY372" fmla="*/ 5842993 h 6354614"/>
              <a:gd name="connsiteX373" fmla="*/ 5449697 w 5857875"/>
              <a:gd name="connsiteY373" fmla="*/ 5842993 h 6354614"/>
              <a:gd name="connsiteX374" fmla="*/ 5449697 w 5857875"/>
              <a:gd name="connsiteY374" fmla="*/ 5787245 h 6354614"/>
              <a:gd name="connsiteX375" fmla="*/ 5397823 w 5857875"/>
              <a:gd name="connsiteY375" fmla="*/ 5787245 h 6354614"/>
              <a:gd name="connsiteX376" fmla="*/ 5397823 w 5857875"/>
              <a:gd name="connsiteY376" fmla="*/ 5856732 h 6354614"/>
              <a:gd name="connsiteX377" fmla="*/ 5416342 w 5857875"/>
              <a:gd name="connsiteY377" fmla="*/ 5856732 h 6354614"/>
              <a:gd name="connsiteX378" fmla="*/ 5416342 w 5857875"/>
              <a:gd name="connsiteY378" fmla="*/ 5787245 h 6354614"/>
              <a:gd name="connsiteX379" fmla="*/ 5326050 w 5857875"/>
              <a:gd name="connsiteY379" fmla="*/ 5787245 h 6354614"/>
              <a:gd name="connsiteX380" fmla="*/ 5326050 w 5857875"/>
              <a:gd name="connsiteY380" fmla="*/ 5856724 h 6354614"/>
              <a:gd name="connsiteX381" fmla="*/ 5344569 w 5857875"/>
              <a:gd name="connsiteY381" fmla="*/ 5856724 h 6354614"/>
              <a:gd name="connsiteX382" fmla="*/ 5344569 w 5857875"/>
              <a:gd name="connsiteY382" fmla="*/ 5825164 h 6354614"/>
              <a:gd name="connsiteX383" fmla="*/ 5344768 w 5857875"/>
              <a:gd name="connsiteY383" fmla="*/ 5825164 h 6354614"/>
              <a:gd name="connsiteX384" fmla="*/ 5366371 w 5857875"/>
              <a:gd name="connsiteY384" fmla="*/ 5856724 h 6354614"/>
              <a:gd name="connsiteX385" fmla="*/ 5389960 w 5857875"/>
              <a:gd name="connsiteY385" fmla="*/ 5856724 h 6354614"/>
              <a:gd name="connsiteX386" fmla="*/ 5362290 w 5857875"/>
              <a:gd name="connsiteY386" fmla="*/ 5819595 h 6354614"/>
              <a:gd name="connsiteX387" fmla="*/ 5387974 w 5857875"/>
              <a:gd name="connsiteY387" fmla="*/ 5787245 h 6354614"/>
              <a:gd name="connsiteX388" fmla="*/ 5365673 w 5857875"/>
              <a:gd name="connsiteY388" fmla="*/ 5787245 h 6354614"/>
              <a:gd name="connsiteX389" fmla="*/ 5344768 w 5857875"/>
              <a:gd name="connsiteY389" fmla="*/ 5815614 h 6354614"/>
              <a:gd name="connsiteX390" fmla="*/ 5344569 w 5857875"/>
              <a:gd name="connsiteY390" fmla="*/ 5815614 h 6354614"/>
              <a:gd name="connsiteX391" fmla="*/ 5344569 w 5857875"/>
              <a:gd name="connsiteY391" fmla="*/ 5787245 h 6354614"/>
              <a:gd name="connsiteX392" fmla="*/ 5264732 w 5857875"/>
              <a:gd name="connsiteY392" fmla="*/ 5787245 h 6354614"/>
              <a:gd name="connsiteX393" fmla="*/ 5264732 w 5857875"/>
              <a:gd name="connsiteY393" fmla="*/ 5856732 h 6354614"/>
              <a:gd name="connsiteX394" fmla="*/ 5314803 w 5857875"/>
              <a:gd name="connsiteY394" fmla="*/ 5856732 h 6354614"/>
              <a:gd name="connsiteX395" fmla="*/ 5314803 w 5857875"/>
              <a:gd name="connsiteY395" fmla="*/ 5843591 h 6354614"/>
              <a:gd name="connsiteX396" fmla="*/ 5283243 w 5857875"/>
              <a:gd name="connsiteY396" fmla="*/ 5843591 h 6354614"/>
              <a:gd name="connsiteX397" fmla="*/ 5283243 w 5857875"/>
              <a:gd name="connsiteY397" fmla="*/ 5827865 h 6354614"/>
              <a:gd name="connsiteX398" fmla="*/ 5312010 w 5857875"/>
              <a:gd name="connsiteY398" fmla="*/ 5827865 h 6354614"/>
              <a:gd name="connsiteX399" fmla="*/ 5312010 w 5857875"/>
              <a:gd name="connsiteY399" fmla="*/ 5814724 h 6354614"/>
              <a:gd name="connsiteX400" fmla="*/ 5283243 w 5857875"/>
              <a:gd name="connsiteY400" fmla="*/ 5814724 h 6354614"/>
              <a:gd name="connsiteX401" fmla="*/ 5283243 w 5857875"/>
              <a:gd name="connsiteY401" fmla="*/ 5800386 h 6354614"/>
              <a:gd name="connsiteX402" fmla="*/ 5313706 w 5857875"/>
              <a:gd name="connsiteY402" fmla="*/ 5800386 h 6354614"/>
              <a:gd name="connsiteX403" fmla="*/ 5313706 w 5857875"/>
              <a:gd name="connsiteY403" fmla="*/ 5787245 h 6354614"/>
              <a:gd name="connsiteX404" fmla="*/ 5131128 w 5857875"/>
              <a:gd name="connsiteY404" fmla="*/ 5787245 h 6354614"/>
              <a:gd name="connsiteX405" fmla="*/ 5156812 w 5857875"/>
              <a:gd name="connsiteY405" fmla="*/ 5830550 h 6354614"/>
              <a:gd name="connsiteX406" fmla="*/ 5156812 w 5857875"/>
              <a:gd name="connsiteY406" fmla="*/ 5856732 h 6354614"/>
              <a:gd name="connsiteX407" fmla="*/ 5175331 w 5857875"/>
              <a:gd name="connsiteY407" fmla="*/ 5856732 h 6354614"/>
              <a:gd name="connsiteX408" fmla="*/ 5175331 w 5857875"/>
              <a:gd name="connsiteY408" fmla="*/ 5830550 h 6354614"/>
              <a:gd name="connsiteX409" fmla="*/ 5200815 w 5857875"/>
              <a:gd name="connsiteY409" fmla="*/ 5787245 h 6354614"/>
              <a:gd name="connsiteX410" fmla="*/ 5179511 w 5857875"/>
              <a:gd name="connsiteY410" fmla="*/ 5787245 h 6354614"/>
              <a:gd name="connsiteX411" fmla="*/ 5166071 w 5857875"/>
              <a:gd name="connsiteY411" fmla="*/ 5815115 h 6354614"/>
              <a:gd name="connsiteX412" fmla="*/ 5152431 w 5857875"/>
              <a:gd name="connsiteY412" fmla="*/ 5787245 h 6354614"/>
              <a:gd name="connsiteX413" fmla="*/ 5088222 w 5857875"/>
              <a:gd name="connsiteY413" fmla="*/ 5787245 h 6354614"/>
              <a:gd name="connsiteX414" fmla="*/ 5088222 w 5857875"/>
              <a:gd name="connsiteY414" fmla="*/ 5856732 h 6354614"/>
              <a:gd name="connsiteX415" fmla="*/ 5135409 w 5857875"/>
              <a:gd name="connsiteY415" fmla="*/ 5856732 h 6354614"/>
              <a:gd name="connsiteX416" fmla="*/ 5135409 w 5857875"/>
              <a:gd name="connsiteY416" fmla="*/ 5842993 h 6354614"/>
              <a:gd name="connsiteX417" fmla="*/ 5106741 w 5857875"/>
              <a:gd name="connsiteY417" fmla="*/ 5842993 h 6354614"/>
              <a:gd name="connsiteX418" fmla="*/ 5106741 w 5857875"/>
              <a:gd name="connsiteY418" fmla="*/ 5787245 h 6354614"/>
              <a:gd name="connsiteX419" fmla="*/ 5516700 w 5857875"/>
              <a:gd name="connsiteY419" fmla="*/ 5786056 h 6354614"/>
              <a:gd name="connsiteX420" fmla="*/ 5486436 w 5857875"/>
              <a:gd name="connsiteY420" fmla="*/ 5807359 h 6354614"/>
              <a:gd name="connsiteX421" fmla="*/ 5519285 w 5857875"/>
              <a:gd name="connsiteY421" fmla="*/ 5837423 h 6354614"/>
              <a:gd name="connsiteX422" fmla="*/ 5507839 w 5857875"/>
              <a:gd name="connsiteY422" fmla="*/ 5844189 h 6354614"/>
              <a:gd name="connsiteX423" fmla="*/ 5488722 w 5857875"/>
              <a:gd name="connsiteY423" fmla="*/ 5839609 h 6354614"/>
              <a:gd name="connsiteX424" fmla="*/ 5488730 w 5857875"/>
              <a:gd name="connsiteY424" fmla="*/ 5839618 h 6354614"/>
              <a:gd name="connsiteX425" fmla="*/ 5487134 w 5857875"/>
              <a:gd name="connsiteY425" fmla="*/ 5854945 h 6354614"/>
              <a:gd name="connsiteX426" fmla="*/ 5507839 w 5857875"/>
              <a:gd name="connsiteY426" fmla="*/ 5857929 h 6354614"/>
              <a:gd name="connsiteX427" fmla="*/ 5538402 w 5857875"/>
              <a:gd name="connsiteY427" fmla="*/ 5835030 h 6354614"/>
              <a:gd name="connsiteX428" fmla="*/ 5505553 w 5857875"/>
              <a:gd name="connsiteY428" fmla="*/ 5806262 h 6354614"/>
              <a:gd name="connsiteX429" fmla="*/ 5517996 w 5857875"/>
              <a:gd name="connsiteY429" fmla="*/ 5799796 h 6354614"/>
              <a:gd name="connsiteX430" fmla="*/ 5533423 w 5857875"/>
              <a:gd name="connsiteY430" fmla="*/ 5802979 h 6354614"/>
              <a:gd name="connsiteX431" fmla="*/ 5534620 w 5857875"/>
              <a:gd name="connsiteY431" fmla="*/ 5788641 h 6354614"/>
              <a:gd name="connsiteX432" fmla="*/ 5516700 w 5857875"/>
              <a:gd name="connsiteY432" fmla="*/ 5786056 h 6354614"/>
              <a:gd name="connsiteX433" fmla="*/ 5231577 w 5857875"/>
              <a:gd name="connsiteY433" fmla="*/ 5786056 h 6354614"/>
              <a:gd name="connsiteX434" fmla="*/ 5201313 w 5857875"/>
              <a:gd name="connsiteY434" fmla="*/ 5807359 h 6354614"/>
              <a:gd name="connsiteX435" fmla="*/ 5234162 w 5857875"/>
              <a:gd name="connsiteY435" fmla="*/ 5837423 h 6354614"/>
              <a:gd name="connsiteX436" fmla="*/ 5222716 w 5857875"/>
              <a:gd name="connsiteY436" fmla="*/ 5844189 h 6354614"/>
              <a:gd name="connsiteX437" fmla="*/ 5203599 w 5857875"/>
              <a:gd name="connsiteY437" fmla="*/ 5839609 h 6354614"/>
              <a:gd name="connsiteX438" fmla="*/ 5203607 w 5857875"/>
              <a:gd name="connsiteY438" fmla="*/ 5839618 h 6354614"/>
              <a:gd name="connsiteX439" fmla="*/ 5202011 w 5857875"/>
              <a:gd name="connsiteY439" fmla="*/ 5854945 h 6354614"/>
              <a:gd name="connsiteX440" fmla="*/ 5222716 w 5857875"/>
              <a:gd name="connsiteY440" fmla="*/ 5857929 h 6354614"/>
              <a:gd name="connsiteX441" fmla="*/ 5253279 w 5857875"/>
              <a:gd name="connsiteY441" fmla="*/ 5835030 h 6354614"/>
              <a:gd name="connsiteX442" fmla="*/ 5220430 w 5857875"/>
              <a:gd name="connsiteY442" fmla="*/ 5806262 h 6354614"/>
              <a:gd name="connsiteX443" fmla="*/ 5232873 w 5857875"/>
              <a:gd name="connsiteY443" fmla="*/ 5799796 h 6354614"/>
              <a:gd name="connsiteX444" fmla="*/ 5248300 w 5857875"/>
              <a:gd name="connsiteY444" fmla="*/ 5802979 h 6354614"/>
              <a:gd name="connsiteX445" fmla="*/ 5249497 w 5857875"/>
              <a:gd name="connsiteY445" fmla="*/ 5788641 h 6354614"/>
              <a:gd name="connsiteX446" fmla="*/ 5231577 w 5857875"/>
              <a:gd name="connsiteY446" fmla="*/ 5786056 h 6354614"/>
              <a:gd name="connsiteX447" fmla="*/ 4701137 w 5857875"/>
              <a:gd name="connsiteY447" fmla="*/ 5785017 h 6354614"/>
              <a:gd name="connsiteX448" fmla="*/ 4701137 w 5857875"/>
              <a:gd name="connsiteY448" fmla="*/ 5886987 h 6354614"/>
              <a:gd name="connsiteX449" fmla="*/ 4701137 w 5857875"/>
              <a:gd name="connsiteY449" fmla="*/ 5887569 h 6354614"/>
              <a:gd name="connsiteX450" fmla="*/ 4701137 w 5857875"/>
              <a:gd name="connsiteY450" fmla="*/ 6084569 h 6354614"/>
              <a:gd name="connsiteX451" fmla="*/ 4735199 w 5857875"/>
              <a:gd name="connsiteY451" fmla="*/ 6108540 h 6354614"/>
              <a:gd name="connsiteX452" fmla="*/ 4815658 w 5857875"/>
              <a:gd name="connsiteY452" fmla="*/ 6108573 h 6354614"/>
              <a:gd name="connsiteX453" fmla="*/ 4851175 w 5857875"/>
              <a:gd name="connsiteY453" fmla="*/ 6128879 h 6354614"/>
              <a:gd name="connsiteX454" fmla="*/ 4855555 w 5857875"/>
              <a:gd name="connsiteY454" fmla="*/ 6128879 h 6354614"/>
              <a:gd name="connsiteX455" fmla="*/ 4891064 w 5857875"/>
              <a:gd name="connsiteY455" fmla="*/ 6108573 h 6354614"/>
              <a:gd name="connsiteX456" fmla="*/ 4971523 w 5857875"/>
              <a:gd name="connsiteY456" fmla="*/ 6108540 h 6354614"/>
              <a:gd name="connsiteX457" fmla="*/ 5005585 w 5857875"/>
              <a:gd name="connsiteY457" fmla="*/ 6084569 h 6354614"/>
              <a:gd name="connsiteX458" fmla="*/ 5005585 w 5857875"/>
              <a:gd name="connsiteY458" fmla="*/ 5887569 h 6354614"/>
              <a:gd name="connsiteX459" fmla="*/ 5005585 w 5857875"/>
              <a:gd name="connsiteY459" fmla="*/ 5886987 h 6354614"/>
              <a:gd name="connsiteX460" fmla="*/ 5005585 w 5857875"/>
              <a:gd name="connsiteY460" fmla="*/ 5785017 h 6354614"/>
              <a:gd name="connsiteX461" fmla="*/ 5005576 w 5857875"/>
              <a:gd name="connsiteY461" fmla="*/ 5785017 h 6354614"/>
              <a:gd name="connsiteX462" fmla="*/ 4715376 w 5857875"/>
              <a:gd name="connsiteY462" fmla="*/ 5765900 h 6354614"/>
              <a:gd name="connsiteX463" fmla="*/ 4715376 w 5857875"/>
              <a:gd name="connsiteY463" fmla="*/ 5778368 h 6354614"/>
              <a:gd name="connsiteX464" fmla="*/ 4991330 w 5857875"/>
              <a:gd name="connsiteY464" fmla="*/ 5778368 h 6354614"/>
              <a:gd name="connsiteX465" fmla="*/ 4991330 w 5857875"/>
              <a:gd name="connsiteY465" fmla="*/ 5765900 h 6354614"/>
              <a:gd name="connsiteX466" fmla="*/ 4901562 w 5857875"/>
              <a:gd name="connsiteY466" fmla="*/ 5746783 h 6354614"/>
              <a:gd name="connsiteX467" fmla="*/ 4901562 w 5857875"/>
              <a:gd name="connsiteY467" fmla="*/ 5759251 h 6354614"/>
              <a:gd name="connsiteX468" fmla="*/ 4984681 w 5857875"/>
              <a:gd name="connsiteY468" fmla="*/ 5759251 h 6354614"/>
              <a:gd name="connsiteX469" fmla="*/ 4984681 w 5857875"/>
              <a:gd name="connsiteY469" fmla="*/ 5746783 h 6354614"/>
              <a:gd name="connsiteX470" fmla="*/ 4811793 w 5857875"/>
              <a:gd name="connsiteY470" fmla="*/ 5746783 h 6354614"/>
              <a:gd name="connsiteX471" fmla="*/ 4811793 w 5857875"/>
              <a:gd name="connsiteY471" fmla="*/ 5759251 h 6354614"/>
              <a:gd name="connsiteX472" fmla="*/ 4894912 w 5857875"/>
              <a:gd name="connsiteY472" fmla="*/ 5759251 h 6354614"/>
              <a:gd name="connsiteX473" fmla="*/ 4894912 w 5857875"/>
              <a:gd name="connsiteY473" fmla="*/ 5746783 h 6354614"/>
              <a:gd name="connsiteX474" fmla="*/ 4722025 w 5857875"/>
              <a:gd name="connsiteY474" fmla="*/ 5746783 h 6354614"/>
              <a:gd name="connsiteX475" fmla="*/ 4722025 w 5857875"/>
              <a:gd name="connsiteY475" fmla="*/ 5759251 h 6354614"/>
              <a:gd name="connsiteX476" fmla="*/ 4805144 w 5857875"/>
              <a:gd name="connsiteY476" fmla="*/ 5759251 h 6354614"/>
              <a:gd name="connsiteX477" fmla="*/ 4805144 w 5857875"/>
              <a:gd name="connsiteY477" fmla="*/ 5746783 h 6354614"/>
              <a:gd name="connsiteX478" fmla="*/ 4946446 w 5857875"/>
              <a:gd name="connsiteY478" fmla="*/ 5727707 h 6354614"/>
              <a:gd name="connsiteX479" fmla="*/ 4946446 w 5857875"/>
              <a:gd name="connsiteY479" fmla="*/ 5740175 h 6354614"/>
              <a:gd name="connsiteX480" fmla="*/ 4984681 w 5857875"/>
              <a:gd name="connsiteY480" fmla="*/ 5740175 h 6354614"/>
              <a:gd name="connsiteX481" fmla="*/ 4984681 w 5857875"/>
              <a:gd name="connsiteY481" fmla="*/ 5727707 h 6354614"/>
              <a:gd name="connsiteX482" fmla="*/ 4766909 w 5857875"/>
              <a:gd name="connsiteY482" fmla="*/ 5727707 h 6354614"/>
              <a:gd name="connsiteX483" fmla="*/ 4766909 w 5857875"/>
              <a:gd name="connsiteY483" fmla="*/ 5740175 h 6354614"/>
              <a:gd name="connsiteX484" fmla="*/ 4850028 w 5857875"/>
              <a:gd name="connsiteY484" fmla="*/ 5740175 h 6354614"/>
              <a:gd name="connsiteX485" fmla="*/ 4850028 w 5857875"/>
              <a:gd name="connsiteY485" fmla="*/ 5727707 h 6354614"/>
              <a:gd name="connsiteX486" fmla="*/ 4722025 w 5857875"/>
              <a:gd name="connsiteY486" fmla="*/ 5727707 h 6354614"/>
              <a:gd name="connsiteX487" fmla="*/ 4722025 w 5857875"/>
              <a:gd name="connsiteY487" fmla="*/ 5740175 h 6354614"/>
              <a:gd name="connsiteX488" fmla="*/ 4760260 w 5857875"/>
              <a:gd name="connsiteY488" fmla="*/ 5740175 h 6354614"/>
              <a:gd name="connsiteX489" fmla="*/ 4760260 w 5857875"/>
              <a:gd name="connsiteY489" fmla="*/ 5727707 h 6354614"/>
              <a:gd name="connsiteX490" fmla="*/ 4856678 w 5857875"/>
              <a:gd name="connsiteY490" fmla="*/ 5727666 h 6354614"/>
              <a:gd name="connsiteX491" fmla="*/ 4856678 w 5857875"/>
              <a:gd name="connsiteY491" fmla="*/ 5740134 h 6354614"/>
              <a:gd name="connsiteX492" fmla="*/ 4939797 w 5857875"/>
              <a:gd name="connsiteY492" fmla="*/ 5740134 h 6354614"/>
              <a:gd name="connsiteX493" fmla="*/ 4939797 w 5857875"/>
              <a:gd name="connsiteY493" fmla="*/ 5727666 h 6354614"/>
              <a:gd name="connsiteX494" fmla="*/ 4901562 w 5857875"/>
              <a:gd name="connsiteY494" fmla="*/ 5708590 h 6354614"/>
              <a:gd name="connsiteX495" fmla="*/ 4901562 w 5857875"/>
              <a:gd name="connsiteY495" fmla="*/ 5721058 h 6354614"/>
              <a:gd name="connsiteX496" fmla="*/ 4984681 w 5857875"/>
              <a:gd name="connsiteY496" fmla="*/ 5721058 h 6354614"/>
              <a:gd name="connsiteX497" fmla="*/ 4984681 w 5857875"/>
              <a:gd name="connsiteY497" fmla="*/ 5708590 h 6354614"/>
              <a:gd name="connsiteX498" fmla="*/ 4811793 w 5857875"/>
              <a:gd name="connsiteY498" fmla="*/ 5708590 h 6354614"/>
              <a:gd name="connsiteX499" fmla="*/ 4811793 w 5857875"/>
              <a:gd name="connsiteY499" fmla="*/ 5721058 h 6354614"/>
              <a:gd name="connsiteX500" fmla="*/ 4894912 w 5857875"/>
              <a:gd name="connsiteY500" fmla="*/ 5721058 h 6354614"/>
              <a:gd name="connsiteX501" fmla="*/ 4894912 w 5857875"/>
              <a:gd name="connsiteY501" fmla="*/ 5708590 h 6354614"/>
              <a:gd name="connsiteX502" fmla="*/ 4722025 w 5857875"/>
              <a:gd name="connsiteY502" fmla="*/ 5708590 h 6354614"/>
              <a:gd name="connsiteX503" fmla="*/ 4722025 w 5857875"/>
              <a:gd name="connsiteY503" fmla="*/ 5721058 h 6354614"/>
              <a:gd name="connsiteX504" fmla="*/ 4805144 w 5857875"/>
              <a:gd name="connsiteY504" fmla="*/ 5721058 h 6354614"/>
              <a:gd name="connsiteX505" fmla="*/ 4805144 w 5857875"/>
              <a:gd name="connsiteY505" fmla="*/ 5708590 h 6354614"/>
              <a:gd name="connsiteX506" fmla="*/ 4941459 w 5857875"/>
              <a:gd name="connsiteY506" fmla="*/ 5686148 h 6354614"/>
              <a:gd name="connsiteX507" fmla="*/ 4925666 w 5857875"/>
              <a:gd name="connsiteY507" fmla="*/ 5701941 h 6354614"/>
              <a:gd name="connsiteX508" fmla="*/ 4978031 w 5857875"/>
              <a:gd name="connsiteY508" fmla="*/ 5701941 h 6354614"/>
              <a:gd name="connsiteX509" fmla="*/ 4962238 w 5857875"/>
              <a:gd name="connsiteY509" fmla="*/ 5686148 h 6354614"/>
              <a:gd name="connsiteX510" fmla="*/ 4875795 w 5857875"/>
              <a:gd name="connsiteY510" fmla="*/ 5686148 h 6354614"/>
              <a:gd name="connsiteX511" fmla="*/ 4860002 w 5857875"/>
              <a:gd name="connsiteY511" fmla="*/ 5701941 h 6354614"/>
              <a:gd name="connsiteX512" fmla="*/ 4912367 w 5857875"/>
              <a:gd name="connsiteY512" fmla="*/ 5701941 h 6354614"/>
              <a:gd name="connsiteX513" fmla="*/ 4896574 w 5857875"/>
              <a:gd name="connsiteY513" fmla="*/ 5686148 h 6354614"/>
              <a:gd name="connsiteX514" fmla="*/ 4810131 w 5857875"/>
              <a:gd name="connsiteY514" fmla="*/ 5686148 h 6354614"/>
              <a:gd name="connsiteX515" fmla="*/ 4794338 w 5857875"/>
              <a:gd name="connsiteY515" fmla="*/ 5701941 h 6354614"/>
              <a:gd name="connsiteX516" fmla="*/ 4846703 w 5857875"/>
              <a:gd name="connsiteY516" fmla="*/ 5701941 h 6354614"/>
              <a:gd name="connsiteX517" fmla="*/ 4830910 w 5857875"/>
              <a:gd name="connsiteY517" fmla="*/ 5686148 h 6354614"/>
              <a:gd name="connsiteX518" fmla="*/ 4744468 w 5857875"/>
              <a:gd name="connsiteY518" fmla="*/ 5686148 h 6354614"/>
              <a:gd name="connsiteX519" fmla="*/ 4728675 w 5857875"/>
              <a:gd name="connsiteY519" fmla="*/ 5701941 h 6354614"/>
              <a:gd name="connsiteX520" fmla="*/ 4781040 w 5857875"/>
              <a:gd name="connsiteY520" fmla="*/ 5701941 h 6354614"/>
              <a:gd name="connsiteX521" fmla="*/ 4765247 w 5857875"/>
              <a:gd name="connsiteY521" fmla="*/ 5686148 h 6354614"/>
              <a:gd name="connsiteX522" fmla="*/ 4959961 w 5857875"/>
              <a:gd name="connsiteY522" fmla="*/ 5649576 h 6354614"/>
              <a:gd name="connsiteX523" fmla="*/ 4959961 w 5857875"/>
              <a:gd name="connsiteY523" fmla="*/ 5662044 h 6354614"/>
              <a:gd name="connsiteX524" fmla="*/ 4966602 w 5857875"/>
              <a:gd name="connsiteY524" fmla="*/ 5668693 h 6354614"/>
              <a:gd name="connsiteX525" fmla="*/ 4966602 w 5857875"/>
              <a:gd name="connsiteY525" fmla="*/ 5681942 h 6354614"/>
              <a:gd name="connsiteX526" fmla="*/ 4984681 w 5857875"/>
              <a:gd name="connsiteY526" fmla="*/ 5700021 h 6354614"/>
              <a:gd name="connsiteX527" fmla="*/ 5002759 w 5857875"/>
              <a:gd name="connsiteY527" fmla="*/ 5681942 h 6354614"/>
              <a:gd name="connsiteX528" fmla="*/ 5002759 w 5857875"/>
              <a:gd name="connsiteY528" fmla="*/ 5668693 h 6354614"/>
              <a:gd name="connsiteX529" fmla="*/ 5009408 w 5857875"/>
              <a:gd name="connsiteY529" fmla="*/ 5662044 h 6354614"/>
              <a:gd name="connsiteX530" fmla="*/ 5009408 w 5857875"/>
              <a:gd name="connsiteY530" fmla="*/ 5649576 h 6354614"/>
              <a:gd name="connsiteX531" fmla="*/ 4997364 w 5857875"/>
              <a:gd name="connsiteY531" fmla="*/ 5649576 h 6354614"/>
              <a:gd name="connsiteX532" fmla="*/ 4997364 w 5857875"/>
              <a:gd name="connsiteY532" fmla="*/ 5658719 h 6354614"/>
              <a:gd name="connsiteX533" fmla="*/ 4990707 w 5857875"/>
              <a:gd name="connsiteY533" fmla="*/ 5658719 h 6354614"/>
              <a:gd name="connsiteX534" fmla="*/ 4990707 w 5857875"/>
              <a:gd name="connsiteY534" fmla="*/ 5649576 h 6354614"/>
              <a:gd name="connsiteX535" fmla="*/ 4978654 w 5857875"/>
              <a:gd name="connsiteY535" fmla="*/ 5649576 h 6354614"/>
              <a:gd name="connsiteX536" fmla="*/ 4978654 w 5857875"/>
              <a:gd name="connsiteY536" fmla="*/ 5658719 h 6354614"/>
              <a:gd name="connsiteX537" fmla="*/ 4972005 w 5857875"/>
              <a:gd name="connsiteY537" fmla="*/ 5658719 h 6354614"/>
              <a:gd name="connsiteX538" fmla="*/ 4972005 w 5857875"/>
              <a:gd name="connsiteY538" fmla="*/ 5649576 h 6354614"/>
              <a:gd name="connsiteX539" fmla="*/ 4893981 w 5857875"/>
              <a:gd name="connsiteY539" fmla="*/ 5649576 h 6354614"/>
              <a:gd name="connsiteX540" fmla="*/ 4893981 w 5857875"/>
              <a:gd name="connsiteY540" fmla="*/ 5662044 h 6354614"/>
              <a:gd name="connsiteX541" fmla="*/ 4900622 w 5857875"/>
              <a:gd name="connsiteY541" fmla="*/ 5668693 h 6354614"/>
              <a:gd name="connsiteX542" fmla="*/ 4900622 w 5857875"/>
              <a:gd name="connsiteY542" fmla="*/ 5681942 h 6354614"/>
              <a:gd name="connsiteX543" fmla="*/ 4918701 w 5857875"/>
              <a:gd name="connsiteY543" fmla="*/ 5700021 h 6354614"/>
              <a:gd name="connsiteX544" fmla="*/ 4936779 w 5857875"/>
              <a:gd name="connsiteY544" fmla="*/ 5681942 h 6354614"/>
              <a:gd name="connsiteX545" fmla="*/ 4936779 w 5857875"/>
              <a:gd name="connsiteY545" fmla="*/ 5668693 h 6354614"/>
              <a:gd name="connsiteX546" fmla="*/ 4943428 w 5857875"/>
              <a:gd name="connsiteY546" fmla="*/ 5662044 h 6354614"/>
              <a:gd name="connsiteX547" fmla="*/ 4943428 w 5857875"/>
              <a:gd name="connsiteY547" fmla="*/ 5649576 h 6354614"/>
              <a:gd name="connsiteX548" fmla="*/ 4931384 w 5857875"/>
              <a:gd name="connsiteY548" fmla="*/ 5649576 h 6354614"/>
              <a:gd name="connsiteX549" fmla="*/ 4931384 w 5857875"/>
              <a:gd name="connsiteY549" fmla="*/ 5658719 h 6354614"/>
              <a:gd name="connsiteX550" fmla="*/ 4924727 w 5857875"/>
              <a:gd name="connsiteY550" fmla="*/ 5658719 h 6354614"/>
              <a:gd name="connsiteX551" fmla="*/ 4924727 w 5857875"/>
              <a:gd name="connsiteY551" fmla="*/ 5649576 h 6354614"/>
              <a:gd name="connsiteX552" fmla="*/ 4912683 w 5857875"/>
              <a:gd name="connsiteY552" fmla="*/ 5649576 h 6354614"/>
              <a:gd name="connsiteX553" fmla="*/ 4912683 w 5857875"/>
              <a:gd name="connsiteY553" fmla="*/ 5658719 h 6354614"/>
              <a:gd name="connsiteX554" fmla="*/ 4906033 w 5857875"/>
              <a:gd name="connsiteY554" fmla="*/ 5658719 h 6354614"/>
              <a:gd name="connsiteX555" fmla="*/ 4906033 w 5857875"/>
              <a:gd name="connsiteY555" fmla="*/ 5649576 h 6354614"/>
              <a:gd name="connsiteX556" fmla="*/ 4828633 w 5857875"/>
              <a:gd name="connsiteY556" fmla="*/ 5649576 h 6354614"/>
              <a:gd name="connsiteX557" fmla="*/ 4828633 w 5857875"/>
              <a:gd name="connsiteY557" fmla="*/ 5662044 h 6354614"/>
              <a:gd name="connsiteX558" fmla="*/ 4835274 w 5857875"/>
              <a:gd name="connsiteY558" fmla="*/ 5668693 h 6354614"/>
              <a:gd name="connsiteX559" fmla="*/ 4835274 w 5857875"/>
              <a:gd name="connsiteY559" fmla="*/ 5681942 h 6354614"/>
              <a:gd name="connsiteX560" fmla="*/ 4853353 w 5857875"/>
              <a:gd name="connsiteY560" fmla="*/ 5700021 h 6354614"/>
              <a:gd name="connsiteX561" fmla="*/ 4871431 w 5857875"/>
              <a:gd name="connsiteY561" fmla="*/ 5681942 h 6354614"/>
              <a:gd name="connsiteX562" fmla="*/ 4871431 w 5857875"/>
              <a:gd name="connsiteY562" fmla="*/ 5668693 h 6354614"/>
              <a:gd name="connsiteX563" fmla="*/ 4878080 w 5857875"/>
              <a:gd name="connsiteY563" fmla="*/ 5662044 h 6354614"/>
              <a:gd name="connsiteX564" fmla="*/ 4878080 w 5857875"/>
              <a:gd name="connsiteY564" fmla="*/ 5649576 h 6354614"/>
              <a:gd name="connsiteX565" fmla="*/ 4866036 w 5857875"/>
              <a:gd name="connsiteY565" fmla="*/ 5649576 h 6354614"/>
              <a:gd name="connsiteX566" fmla="*/ 4866036 w 5857875"/>
              <a:gd name="connsiteY566" fmla="*/ 5658719 h 6354614"/>
              <a:gd name="connsiteX567" fmla="*/ 4859379 w 5857875"/>
              <a:gd name="connsiteY567" fmla="*/ 5658719 h 6354614"/>
              <a:gd name="connsiteX568" fmla="*/ 4859379 w 5857875"/>
              <a:gd name="connsiteY568" fmla="*/ 5649576 h 6354614"/>
              <a:gd name="connsiteX569" fmla="*/ 4847326 w 5857875"/>
              <a:gd name="connsiteY569" fmla="*/ 5649576 h 6354614"/>
              <a:gd name="connsiteX570" fmla="*/ 4847326 w 5857875"/>
              <a:gd name="connsiteY570" fmla="*/ 5658719 h 6354614"/>
              <a:gd name="connsiteX571" fmla="*/ 4840677 w 5857875"/>
              <a:gd name="connsiteY571" fmla="*/ 5658719 h 6354614"/>
              <a:gd name="connsiteX572" fmla="*/ 4840677 w 5857875"/>
              <a:gd name="connsiteY572" fmla="*/ 5649576 h 6354614"/>
              <a:gd name="connsiteX573" fmla="*/ 4763285 w 5857875"/>
              <a:gd name="connsiteY573" fmla="*/ 5649576 h 6354614"/>
              <a:gd name="connsiteX574" fmla="*/ 4763285 w 5857875"/>
              <a:gd name="connsiteY574" fmla="*/ 5662044 h 6354614"/>
              <a:gd name="connsiteX575" fmla="*/ 4769918 w 5857875"/>
              <a:gd name="connsiteY575" fmla="*/ 5668693 h 6354614"/>
              <a:gd name="connsiteX576" fmla="*/ 4769918 w 5857875"/>
              <a:gd name="connsiteY576" fmla="*/ 5681942 h 6354614"/>
              <a:gd name="connsiteX577" fmla="*/ 4787996 w 5857875"/>
              <a:gd name="connsiteY577" fmla="*/ 5700021 h 6354614"/>
              <a:gd name="connsiteX578" fmla="*/ 4806083 w 5857875"/>
              <a:gd name="connsiteY578" fmla="*/ 5681942 h 6354614"/>
              <a:gd name="connsiteX579" fmla="*/ 4806083 w 5857875"/>
              <a:gd name="connsiteY579" fmla="*/ 5668693 h 6354614"/>
              <a:gd name="connsiteX580" fmla="*/ 4812724 w 5857875"/>
              <a:gd name="connsiteY580" fmla="*/ 5662044 h 6354614"/>
              <a:gd name="connsiteX581" fmla="*/ 4812724 w 5857875"/>
              <a:gd name="connsiteY581" fmla="*/ 5649576 h 6354614"/>
              <a:gd name="connsiteX582" fmla="*/ 4800680 w 5857875"/>
              <a:gd name="connsiteY582" fmla="*/ 5649576 h 6354614"/>
              <a:gd name="connsiteX583" fmla="*/ 4800680 w 5857875"/>
              <a:gd name="connsiteY583" fmla="*/ 5658719 h 6354614"/>
              <a:gd name="connsiteX584" fmla="*/ 4794022 w 5857875"/>
              <a:gd name="connsiteY584" fmla="*/ 5658719 h 6354614"/>
              <a:gd name="connsiteX585" fmla="*/ 4794022 w 5857875"/>
              <a:gd name="connsiteY585" fmla="*/ 5649576 h 6354614"/>
              <a:gd name="connsiteX586" fmla="*/ 4781978 w 5857875"/>
              <a:gd name="connsiteY586" fmla="*/ 5649576 h 6354614"/>
              <a:gd name="connsiteX587" fmla="*/ 4781978 w 5857875"/>
              <a:gd name="connsiteY587" fmla="*/ 5658719 h 6354614"/>
              <a:gd name="connsiteX588" fmla="*/ 4775329 w 5857875"/>
              <a:gd name="connsiteY588" fmla="*/ 5658719 h 6354614"/>
              <a:gd name="connsiteX589" fmla="*/ 4775329 w 5857875"/>
              <a:gd name="connsiteY589" fmla="*/ 5649576 h 6354614"/>
              <a:gd name="connsiteX590" fmla="*/ 4697306 w 5857875"/>
              <a:gd name="connsiteY590" fmla="*/ 5649576 h 6354614"/>
              <a:gd name="connsiteX591" fmla="*/ 4697306 w 5857875"/>
              <a:gd name="connsiteY591" fmla="*/ 5662044 h 6354614"/>
              <a:gd name="connsiteX592" fmla="*/ 4703947 w 5857875"/>
              <a:gd name="connsiteY592" fmla="*/ 5668693 h 6354614"/>
              <a:gd name="connsiteX593" fmla="*/ 4703947 w 5857875"/>
              <a:gd name="connsiteY593" fmla="*/ 5681942 h 6354614"/>
              <a:gd name="connsiteX594" fmla="*/ 4722026 w 5857875"/>
              <a:gd name="connsiteY594" fmla="*/ 5700021 h 6354614"/>
              <a:gd name="connsiteX595" fmla="*/ 4740104 w 5857875"/>
              <a:gd name="connsiteY595" fmla="*/ 5681942 h 6354614"/>
              <a:gd name="connsiteX596" fmla="*/ 4740104 w 5857875"/>
              <a:gd name="connsiteY596" fmla="*/ 5668693 h 6354614"/>
              <a:gd name="connsiteX597" fmla="*/ 4746753 w 5857875"/>
              <a:gd name="connsiteY597" fmla="*/ 5662044 h 6354614"/>
              <a:gd name="connsiteX598" fmla="*/ 4746753 w 5857875"/>
              <a:gd name="connsiteY598" fmla="*/ 5649576 h 6354614"/>
              <a:gd name="connsiteX599" fmla="*/ 4734709 w 5857875"/>
              <a:gd name="connsiteY599" fmla="*/ 5649576 h 6354614"/>
              <a:gd name="connsiteX600" fmla="*/ 4734709 w 5857875"/>
              <a:gd name="connsiteY600" fmla="*/ 5658719 h 6354614"/>
              <a:gd name="connsiteX601" fmla="*/ 4728052 w 5857875"/>
              <a:gd name="connsiteY601" fmla="*/ 5658719 h 6354614"/>
              <a:gd name="connsiteX602" fmla="*/ 4728052 w 5857875"/>
              <a:gd name="connsiteY602" fmla="*/ 5649576 h 6354614"/>
              <a:gd name="connsiteX603" fmla="*/ 4715999 w 5857875"/>
              <a:gd name="connsiteY603" fmla="*/ 5649576 h 6354614"/>
              <a:gd name="connsiteX604" fmla="*/ 4715999 w 5857875"/>
              <a:gd name="connsiteY604" fmla="*/ 5658719 h 6354614"/>
              <a:gd name="connsiteX605" fmla="*/ 4709350 w 5857875"/>
              <a:gd name="connsiteY605" fmla="*/ 5658719 h 6354614"/>
              <a:gd name="connsiteX606" fmla="*/ 4709350 w 5857875"/>
              <a:gd name="connsiteY606" fmla="*/ 5649576 h 6354614"/>
              <a:gd name="connsiteX607" fmla="*/ 0 w 5857875"/>
              <a:gd name="connsiteY607" fmla="*/ 0 h 6354614"/>
              <a:gd name="connsiteX608" fmla="*/ 5857875 w 5857875"/>
              <a:gd name="connsiteY608" fmla="*/ 0 h 6354614"/>
              <a:gd name="connsiteX609" fmla="*/ 5857875 w 5857875"/>
              <a:gd name="connsiteY609" fmla="*/ 6354614 h 6354614"/>
              <a:gd name="connsiteX610" fmla="*/ 0 w 5857875"/>
              <a:gd name="connsiteY610" fmla="*/ 6354614 h 6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</a:cxnLst>
            <a:rect l="l" t="t" r="r" b="b"/>
            <a:pathLst>
              <a:path w="5857875" h="6354614">
                <a:moveTo>
                  <a:pt x="4900664" y="6044913"/>
                </a:moveTo>
                <a:cubicBezTo>
                  <a:pt x="4901395" y="6045902"/>
                  <a:pt x="4902526" y="6047323"/>
                  <a:pt x="4903523" y="6048478"/>
                </a:cubicBezTo>
                <a:cubicBezTo>
                  <a:pt x="4903523" y="6048478"/>
                  <a:pt x="4902276" y="6049634"/>
                  <a:pt x="4901636" y="6050656"/>
                </a:cubicBezTo>
                <a:lnTo>
                  <a:pt x="4901628" y="6050656"/>
                </a:lnTo>
                <a:cubicBezTo>
                  <a:pt x="4901196" y="6051338"/>
                  <a:pt x="4900348" y="6052709"/>
                  <a:pt x="4900140" y="6053083"/>
                </a:cubicBezTo>
                <a:cubicBezTo>
                  <a:pt x="4899334" y="6052185"/>
                  <a:pt x="4898420" y="6051038"/>
                  <a:pt x="4897630" y="6050074"/>
                </a:cubicBezTo>
                <a:cubicBezTo>
                  <a:pt x="4898328" y="6048703"/>
                  <a:pt x="4899824" y="6046093"/>
                  <a:pt x="4900664" y="6044913"/>
                </a:cubicBezTo>
                <a:close/>
                <a:moveTo>
                  <a:pt x="4806025" y="6044913"/>
                </a:moveTo>
                <a:cubicBezTo>
                  <a:pt x="4806864" y="6046093"/>
                  <a:pt x="4808360" y="6048703"/>
                  <a:pt x="4809058" y="6050074"/>
                </a:cubicBezTo>
                <a:cubicBezTo>
                  <a:pt x="4808269" y="6051038"/>
                  <a:pt x="4807346" y="6052194"/>
                  <a:pt x="4806548" y="6053083"/>
                </a:cubicBezTo>
                <a:lnTo>
                  <a:pt x="4806540" y="6053083"/>
                </a:lnTo>
                <a:cubicBezTo>
                  <a:pt x="4806332" y="6052709"/>
                  <a:pt x="4805476" y="6051338"/>
                  <a:pt x="4805052" y="6050656"/>
                </a:cubicBezTo>
                <a:cubicBezTo>
                  <a:pt x="4804404" y="6049634"/>
                  <a:pt x="4803165" y="6048478"/>
                  <a:pt x="4803165" y="6048478"/>
                </a:cubicBezTo>
                <a:cubicBezTo>
                  <a:pt x="4804163" y="6047323"/>
                  <a:pt x="4805293" y="6045902"/>
                  <a:pt x="4806025" y="6044913"/>
                </a:cubicBezTo>
                <a:close/>
                <a:moveTo>
                  <a:pt x="4891633" y="6042047"/>
                </a:moveTo>
                <a:lnTo>
                  <a:pt x="4891637" y="6042053"/>
                </a:lnTo>
                <a:lnTo>
                  <a:pt x="4891629" y="6042053"/>
                </a:lnTo>
                <a:close/>
                <a:moveTo>
                  <a:pt x="4815030" y="6042046"/>
                </a:moveTo>
                <a:lnTo>
                  <a:pt x="4815035" y="6042053"/>
                </a:lnTo>
                <a:lnTo>
                  <a:pt x="4815026" y="6042053"/>
                </a:lnTo>
                <a:close/>
                <a:moveTo>
                  <a:pt x="4896574" y="6039460"/>
                </a:moveTo>
                <a:cubicBezTo>
                  <a:pt x="4897422" y="6040707"/>
                  <a:pt x="4898328" y="6041854"/>
                  <a:pt x="4899134" y="6042926"/>
                </a:cubicBezTo>
                <a:cubicBezTo>
                  <a:pt x="4899134" y="6042926"/>
                  <a:pt x="4897971" y="6044081"/>
                  <a:pt x="4897115" y="6045511"/>
                </a:cubicBezTo>
                <a:cubicBezTo>
                  <a:pt x="4896957" y="6045769"/>
                  <a:pt x="4895893" y="6047340"/>
                  <a:pt x="4895693" y="6047689"/>
                </a:cubicBezTo>
                <a:cubicBezTo>
                  <a:pt x="4894879" y="6046633"/>
                  <a:pt x="4894097" y="6045569"/>
                  <a:pt x="4893341" y="6044505"/>
                </a:cubicBezTo>
                <a:cubicBezTo>
                  <a:pt x="4894047" y="6043117"/>
                  <a:pt x="4895718" y="6040649"/>
                  <a:pt x="4896574" y="6039460"/>
                </a:cubicBezTo>
                <a:close/>
                <a:moveTo>
                  <a:pt x="4810097" y="6039460"/>
                </a:moveTo>
                <a:cubicBezTo>
                  <a:pt x="4810954" y="6040649"/>
                  <a:pt x="4812616" y="6043117"/>
                  <a:pt x="4813331" y="6044505"/>
                </a:cubicBezTo>
                <a:cubicBezTo>
                  <a:pt x="4812583" y="6045569"/>
                  <a:pt x="4811793" y="6046633"/>
                  <a:pt x="4810979" y="6047689"/>
                </a:cubicBezTo>
                <a:cubicBezTo>
                  <a:pt x="4810779" y="6047340"/>
                  <a:pt x="4809715" y="6045769"/>
                  <a:pt x="4809557" y="6045511"/>
                </a:cubicBezTo>
                <a:cubicBezTo>
                  <a:pt x="4808693" y="6044073"/>
                  <a:pt x="4807537" y="6042926"/>
                  <a:pt x="4807537" y="6042926"/>
                </a:cubicBezTo>
                <a:cubicBezTo>
                  <a:pt x="4808344" y="6041854"/>
                  <a:pt x="4809250" y="6040707"/>
                  <a:pt x="4810097" y="6039460"/>
                </a:cubicBezTo>
                <a:close/>
                <a:moveTo>
                  <a:pt x="4927362" y="6034141"/>
                </a:moveTo>
                <a:lnTo>
                  <a:pt x="4930844" y="6039560"/>
                </a:lnTo>
                <a:lnTo>
                  <a:pt x="4925774" y="6039950"/>
                </a:lnTo>
                <a:cubicBezTo>
                  <a:pt x="4924718" y="6038363"/>
                  <a:pt x="4923463" y="6036168"/>
                  <a:pt x="4922765" y="6034465"/>
                </a:cubicBezTo>
                <a:close/>
                <a:moveTo>
                  <a:pt x="4779319" y="6034141"/>
                </a:moveTo>
                <a:lnTo>
                  <a:pt x="4783915" y="6034465"/>
                </a:lnTo>
                <a:cubicBezTo>
                  <a:pt x="4783217" y="6036168"/>
                  <a:pt x="4781962" y="6038363"/>
                  <a:pt x="4780906" y="6039950"/>
                </a:cubicBezTo>
                <a:lnTo>
                  <a:pt x="4775836" y="6039560"/>
                </a:lnTo>
                <a:close/>
                <a:moveTo>
                  <a:pt x="4927362" y="6034140"/>
                </a:moveTo>
                <a:lnTo>
                  <a:pt x="4927370" y="6034140"/>
                </a:lnTo>
                <a:lnTo>
                  <a:pt x="4927362" y="6034141"/>
                </a:lnTo>
                <a:close/>
                <a:moveTo>
                  <a:pt x="4779310" y="6034140"/>
                </a:moveTo>
                <a:lnTo>
                  <a:pt x="4779319" y="6034140"/>
                </a:lnTo>
                <a:lnTo>
                  <a:pt x="4779319" y="6034141"/>
                </a:lnTo>
                <a:close/>
                <a:moveTo>
                  <a:pt x="4892767" y="6033376"/>
                </a:moveTo>
                <a:cubicBezTo>
                  <a:pt x="4893524" y="6034706"/>
                  <a:pt x="4894305" y="6035878"/>
                  <a:pt x="4895211" y="6037282"/>
                </a:cubicBezTo>
                <a:cubicBezTo>
                  <a:pt x="4895211" y="6037282"/>
                  <a:pt x="4893898" y="6038612"/>
                  <a:pt x="4893117" y="6039801"/>
                </a:cubicBezTo>
                <a:lnTo>
                  <a:pt x="4891633" y="6042047"/>
                </a:lnTo>
                <a:lnTo>
                  <a:pt x="4889534" y="6038629"/>
                </a:lnTo>
                <a:cubicBezTo>
                  <a:pt x="4890241" y="6037174"/>
                  <a:pt x="4891920" y="6034564"/>
                  <a:pt x="4892767" y="6033376"/>
                </a:cubicBezTo>
                <a:close/>
                <a:moveTo>
                  <a:pt x="4813896" y="6033376"/>
                </a:moveTo>
                <a:cubicBezTo>
                  <a:pt x="4814752" y="6034564"/>
                  <a:pt x="4816423" y="6037174"/>
                  <a:pt x="4817129" y="6038629"/>
                </a:cubicBezTo>
                <a:lnTo>
                  <a:pt x="4815030" y="6042046"/>
                </a:lnTo>
                <a:lnTo>
                  <a:pt x="4813547" y="6039801"/>
                </a:lnTo>
                <a:cubicBezTo>
                  <a:pt x="4812766" y="6038612"/>
                  <a:pt x="4811452" y="6037282"/>
                  <a:pt x="4811452" y="6037282"/>
                </a:cubicBezTo>
                <a:cubicBezTo>
                  <a:pt x="4812358" y="6035878"/>
                  <a:pt x="4813140" y="6034706"/>
                  <a:pt x="4813896" y="6033376"/>
                </a:cubicBezTo>
                <a:close/>
                <a:moveTo>
                  <a:pt x="4924145" y="6027466"/>
                </a:moveTo>
                <a:lnTo>
                  <a:pt x="4924153" y="6027466"/>
                </a:lnTo>
                <a:cubicBezTo>
                  <a:pt x="4924718" y="6028771"/>
                  <a:pt x="4925541" y="6030417"/>
                  <a:pt x="4926464" y="6032179"/>
                </a:cubicBezTo>
                <a:lnTo>
                  <a:pt x="4922083" y="6032470"/>
                </a:lnTo>
                <a:cubicBezTo>
                  <a:pt x="4921635" y="6031331"/>
                  <a:pt x="4920870" y="6029203"/>
                  <a:pt x="4920404" y="6027541"/>
                </a:cubicBezTo>
                <a:close/>
                <a:moveTo>
                  <a:pt x="4782510" y="6027466"/>
                </a:moveTo>
                <a:lnTo>
                  <a:pt x="4786251" y="6027541"/>
                </a:lnTo>
                <a:lnTo>
                  <a:pt x="4786259" y="6027541"/>
                </a:lnTo>
                <a:cubicBezTo>
                  <a:pt x="4785794" y="6029203"/>
                  <a:pt x="4785029" y="6031331"/>
                  <a:pt x="4784580" y="6032470"/>
                </a:cubicBezTo>
                <a:lnTo>
                  <a:pt x="4780200" y="6032179"/>
                </a:lnTo>
                <a:cubicBezTo>
                  <a:pt x="4781122" y="6030417"/>
                  <a:pt x="4781953" y="6028771"/>
                  <a:pt x="4782510" y="6027466"/>
                </a:cubicBezTo>
                <a:close/>
                <a:moveTo>
                  <a:pt x="4921643" y="6020293"/>
                </a:moveTo>
                <a:cubicBezTo>
                  <a:pt x="4922042" y="6021963"/>
                  <a:pt x="4922507" y="6023518"/>
                  <a:pt x="4923280" y="6025363"/>
                </a:cubicBezTo>
                <a:lnTo>
                  <a:pt x="4919914" y="6025297"/>
                </a:lnTo>
                <a:cubicBezTo>
                  <a:pt x="4919498" y="6023933"/>
                  <a:pt x="4919058" y="6022321"/>
                  <a:pt x="4918850" y="6020467"/>
                </a:cubicBezTo>
                <a:close/>
                <a:moveTo>
                  <a:pt x="4785029" y="6020293"/>
                </a:moveTo>
                <a:lnTo>
                  <a:pt x="4787822" y="6020467"/>
                </a:lnTo>
                <a:cubicBezTo>
                  <a:pt x="4787614" y="6022321"/>
                  <a:pt x="4787182" y="6023933"/>
                  <a:pt x="4786758" y="6025297"/>
                </a:cubicBezTo>
                <a:lnTo>
                  <a:pt x="4783391" y="6025363"/>
                </a:lnTo>
                <a:cubicBezTo>
                  <a:pt x="4784164" y="6023518"/>
                  <a:pt x="4784630" y="6021963"/>
                  <a:pt x="4785029" y="6020293"/>
                </a:cubicBezTo>
                <a:close/>
                <a:moveTo>
                  <a:pt x="4871265" y="5979074"/>
                </a:moveTo>
                <a:cubicBezTo>
                  <a:pt x="4873409" y="5979947"/>
                  <a:pt x="4877390" y="5980196"/>
                  <a:pt x="4880408" y="5979972"/>
                </a:cubicBezTo>
                <a:cubicBezTo>
                  <a:pt x="4880591" y="5979955"/>
                  <a:pt x="4880740" y="5980105"/>
                  <a:pt x="4880740" y="5980288"/>
                </a:cubicBezTo>
                <a:cubicBezTo>
                  <a:pt x="4880740" y="5983870"/>
                  <a:pt x="4880649" y="5986887"/>
                  <a:pt x="4880965" y="5990669"/>
                </a:cubicBezTo>
                <a:cubicBezTo>
                  <a:pt x="4881048" y="5991667"/>
                  <a:pt x="4880441" y="5992614"/>
                  <a:pt x="4879485" y="5992913"/>
                </a:cubicBezTo>
                <a:cubicBezTo>
                  <a:pt x="4876318" y="5993919"/>
                  <a:pt x="4873151" y="5994592"/>
                  <a:pt x="4872112" y="5994809"/>
                </a:cubicBezTo>
                <a:cubicBezTo>
                  <a:pt x="4871921" y="5994850"/>
                  <a:pt x="4871738" y="5994709"/>
                  <a:pt x="4871713" y="5994518"/>
                </a:cubicBezTo>
                <a:cubicBezTo>
                  <a:pt x="4871157" y="5988990"/>
                  <a:pt x="4871215" y="5982964"/>
                  <a:pt x="4871265" y="5979074"/>
                </a:cubicBezTo>
                <a:close/>
                <a:moveTo>
                  <a:pt x="4835407" y="5979066"/>
                </a:moveTo>
                <a:cubicBezTo>
                  <a:pt x="4835457" y="5982956"/>
                  <a:pt x="4835515" y="5988982"/>
                  <a:pt x="4834958" y="5994509"/>
                </a:cubicBezTo>
                <a:cubicBezTo>
                  <a:pt x="4834942" y="5994709"/>
                  <a:pt x="4834759" y="5994842"/>
                  <a:pt x="4834559" y="5994800"/>
                </a:cubicBezTo>
                <a:cubicBezTo>
                  <a:pt x="4833512" y="5994584"/>
                  <a:pt x="4830354" y="5993911"/>
                  <a:pt x="4827187" y="5992905"/>
                </a:cubicBezTo>
                <a:cubicBezTo>
                  <a:pt x="4826231" y="5992606"/>
                  <a:pt x="4825616" y="5991658"/>
                  <a:pt x="4825707" y="5990661"/>
                </a:cubicBezTo>
                <a:cubicBezTo>
                  <a:pt x="4826031" y="5986879"/>
                  <a:pt x="4825940" y="5983862"/>
                  <a:pt x="4825932" y="5980279"/>
                </a:cubicBezTo>
                <a:cubicBezTo>
                  <a:pt x="4825932" y="5980097"/>
                  <a:pt x="4826081" y="5979947"/>
                  <a:pt x="4826264" y="5979964"/>
                </a:cubicBezTo>
                <a:cubicBezTo>
                  <a:pt x="4829281" y="5980180"/>
                  <a:pt x="4833263" y="5979930"/>
                  <a:pt x="4835407" y="5979066"/>
                </a:cubicBezTo>
                <a:close/>
                <a:moveTo>
                  <a:pt x="4923538" y="5966216"/>
                </a:moveTo>
                <a:cubicBezTo>
                  <a:pt x="4923954" y="5966058"/>
                  <a:pt x="4924411" y="5966282"/>
                  <a:pt x="4924785" y="5966523"/>
                </a:cubicBezTo>
                <a:cubicBezTo>
                  <a:pt x="4926638" y="5967737"/>
                  <a:pt x="4928076" y="5969574"/>
                  <a:pt x="4928841" y="5971652"/>
                </a:cubicBezTo>
                <a:cubicBezTo>
                  <a:pt x="4929639" y="5973821"/>
                  <a:pt x="4930071" y="5976099"/>
                  <a:pt x="4929340" y="5978359"/>
                </a:cubicBezTo>
                <a:cubicBezTo>
                  <a:pt x="4929207" y="5978783"/>
                  <a:pt x="4928991" y="5979232"/>
                  <a:pt x="4928583" y="5979398"/>
                </a:cubicBezTo>
                <a:cubicBezTo>
                  <a:pt x="4928143" y="5979573"/>
                  <a:pt x="4927652" y="5979349"/>
                  <a:pt x="4927245" y="5979099"/>
                </a:cubicBezTo>
                <a:cubicBezTo>
                  <a:pt x="4925450" y="5977994"/>
                  <a:pt x="4924469" y="5976298"/>
                  <a:pt x="4923048" y="5974827"/>
                </a:cubicBezTo>
                <a:lnTo>
                  <a:pt x="4923056" y="5974819"/>
                </a:lnTo>
                <a:cubicBezTo>
                  <a:pt x="4922100" y="5973821"/>
                  <a:pt x="4921136" y="5972824"/>
                  <a:pt x="4920180" y="5971835"/>
                </a:cubicBezTo>
                <a:cubicBezTo>
                  <a:pt x="4919806" y="5971427"/>
                  <a:pt x="4919814" y="5970912"/>
                  <a:pt x="4919989" y="5970430"/>
                </a:cubicBezTo>
                <a:cubicBezTo>
                  <a:pt x="4920105" y="5970097"/>
                  <a:pt x="4920305" y="5969782"/>
                  <a:pt x="4920504" y="5969532"/>
                </a:cubicBezTo>
                <a:cubicBezTo>
                  <a:pt x="4921294" y="5968560"/>
                  <a:pt x="4922158" y="5967629"/>
                  <a:pt x="4922981" y="5966681"/>
                </a:cubicBezTo>
                <a:cubicBezTo>
                  <a:pt x="4923139" y="5966498"/>
                  <a:pt x="4923314" y="5966299"/>
                  <a:pt x="4923538" y="5966216"/>
                </a:cubicBezTo>
                <a:close/>
                <a:moveTo>
                  <a:pt x="4783125" y="5966207"/>
                </a:moveTo>
                <a:cubicBezTo>
                  <a:pt x="4783358" y="5966299"/>
                  <a:pt x="4783524" y="5966490"/>
                  <a:pt x="4783682" y="5966673"/>
                </a:cubicBezTo>
                <a:cubicBezTo>
                  <a:pt x="4784505" y="5967620"/>
                  <a:pt x="4785361" y="5968551"/>
                  <a:pt x="4786159" y="5969524"/>
                </a:cubicBezTo>
                <a:cubicBezTo>
                  <a:pt x="4786359" y="5969773"/>
                  <a:pt x="4786558" y="5970089"/>
                  <a:pt x="4786675" y="5970422"/>
                </a:cubicBezTo>
                <a:cubicBezTo>
                  <a:pt x="4786849" y="5970904"/>
                  <a:pt x="4786849" y="5971419"/>
                  <a:pt x="4786483" y="5971826"/>
                </a:cubicBezTo>
                <a:cubicBezTo>
                  <a:pt x="4785528" y="5972824"/>
                  <a:pt x="4784563" y="5973821"/>
                  <a:pt x="4783607" y="5974810"/>
                </a:cubicBezTo>
                <a:cubicBezTo>
                  <a:pt x="4782194" y="5976281"/>
                  <a:pt x="4781205" y="5977977"/>
                  <a:pt x="4779410" y="5979083"/>
                </a:cubicBezTo>
                <a:lnTo>
                  <a:pt x="4779418" y="5979091"/>
                </a:lnTo>
                <a:cubicBezTo>
                  <a:pt x="4779011" y="5979340"/>
                  <a:pt x="4778521" y="5979565"/>
                  <a:pt x="4778080" y="5979390"/>
                </a:cubicBezTo>
                <a:cubicBezTo>
                  <a:pt x="4777665" y="5979224"/>
                  <a:pt x="4777457" y="5978775"/>
                  <a:pt x="4777324" y="5978351"/>
                </a:cubicBezTo>
                <a:cubicBezTo>
                  <a:pt x="4776592" y="5976090"/>
                  <a:pt x="4777033" y="5973813"/>
                  <a:pt x="4777822" y="5971643"/>
                </a:cubicBezTo>
                <a:cubicBezTo>
                  <a:pt x="4778587" y="5969565"/>
                  <a:pt x="4780017" y="5967729"/>
                  <a:pt x="4781879" y="5966515"/>
                </a:cubicBezTo>
                <a:cubicBezTo>
                  <a:pt x="4782253" y="5966274"/>
                  <a:pt x="4782710" y="5966041"/>
                  <a:pt x="4783125" y="5966207"/>
                </a:cubicBezTo>
                <a:close/>
                <a:moveTo>
                  <a:pt x="4873850" y="5960580"/>
                </a:moveTo>
                <a:cubicBezTo>
                  <a:pt x="4876983" y="5961204"/>
                  <a:pt x="4879202" y="5961744"/>
                  <a:pt x="4882419" y="5961453"/>
                </a:cubicBezTo>
                <a:cubicBezTo>
                  <a:pt x="4882602" y="5961436"/>
                  <a:pt x="4882752" y="5961594"/>
                  <a:pt x="4882710" y="5961777"/>
                </a:cubicBezTo>
                <a:cubicBezTo>
                  <a:pt x="4882452" y="5962949"/>
                  <a:pt x="4882062" y="5966415"/>
                  <a:pt x="4881696" y="5968900"/>
                </a:cubicBezTo>
                <a:cubicBezTo>
                  <a:pt x="4881397" y="5970945"/>
                  <a:pt x="4881098" y="5974411"/>
                  <a:pt x="4880948" y="5976198"/>
                </a:cubicBezTo>
                <a:lnTo>
                  <a:pt x="4880956" y="5976198"/>
                </a:lnTo>
                <a:cubicBezTo>
                  <a:pt x="4880906" y="5976755"/>
                  <a:pt x="4880449" y="5977179"/>
                  <a:pt x="4879892" y="5977204"/>
                </a:cubicBezTo>
                <a:cubicBezTo>
                  <a:pt x="4876501" y="5977370"/>
                  <a:pt x="4873675" y="5976872"/>
                  <a:pt x="4871464" y="5976340"/>
                </a:cubicBezTo>
                <a:cubicBezTo>
                  <a:pt x="4871822" y="5971045"/>
                  <a:pt x="4872935" y="5964703"/>
                  <a:pt x="4873850" y="5960580"/>
                </a:cubicBezTo>
                <a:close/>
                <a:moveTo>
                  <a:pt x="4832814" y="5960580"/>
                </a:moveTo>
                <a:cubicBezTo>
                  <a:pt x="4833728" y="5964703"/>
                  <a:pt x="4834842" y="5971045"/>
                  <a:pt x="4835199" y="5976340"/>
                </a:cubicBezTo>
                <a:cubicBezTo>
                  <a:pt x="4832988" y="5976880"/>
                  <a:pt x="4830154" y="5977379"/>
                  <a:pt x="4826771" y="5977204"/>
                </a:cubicBezTo>
                <a:cubicBezTo>
                  <a:pt x="4826214" y="5977179"/>
                  <a:pt x="4825757" y="5976755"/>
                  <a:pt x="4825707" y="5976198"/>
                </a:cubicBezTo>
                <a:cubicBezTo>
                  <a:pt x="4825558" y="5974420"/>
                  <a:pt x="4825258" y="5970945"/>
                  <a:pt x="4824959" y="5968900"/>
                </a:cubicBezTo>
                <a:cubicBezTo>
                  <a:pt x="4824593" y="5966407"/>
                  <a:pt x="4824203" y="5962941"/>
                  <a:pt x="4823945" y="5961777"/>
                </a:cubicBezTo>
                <a:lnTo>
                  <a:pt x="4823953" y="5961777"/>
                </a:lnTo>
                <a:cubicBezTo>
                  <a:pt x="4823912" y="5961603"/>
                  <a:pt x="4824061" y="5961436"/>
                  <a:pt x="4824244" y="5961453"/>
                </a:cubicBezTo>
                <a:cubicBezTo>
                  <a:pt x="4827461" y="5961736"/>
                  <a:pt x="4829680" y="5961195"/>
                  <a:pt x="4832814" y="5960580"/>
                </a:cubicBezTo>
                <a:close/>
                <a:moveTo>
                  <a:pt x="4889692" y="5941953"/>
                </a:moveTo>
                <a:cubicBezTo>
                  <a:pt x="4889875" y="5941912"/>
                  <a:pt x="4890033" y="5942095"/>
                  <a:pt x="4889950" y="5942269"/>
                </a:cubicBezTo>
                <a:cubicBezTo>
                  <a:pt x="4888853" y="5944572"/>
                  <a:pt x="4886583" y="5950323"/>
                  <a:pt x="4885295" y="5954263"/>
                </a:cubicBezTo>
                <a:cubicBezTo>
                  <a:pt x="4884073" y="5957987"/>
                  <a:pt x="4884231" y="5959018"/>
                  <a:pt x="4882062" y="5959034"/>
                </a:cubicBezTo>
                <a:cubicBezTo>
                  <a:pt x="4879468" y="5959059"/>
                  <a:pt x="4874747" y="5958029"/>
                  <a:pt x="4874747" y="5958029"/>
                </a:cubicBezTo>
                <a:lnTo>
                  <a:pt x="4874756" y="5958029"/>
                </a:lnTo>
                <a:cubicBezTo>
                  <a:pt x="4874756" y="5958029"/>
                  <a:pt x="4876717" y="5951171"/>
                  <a:pt x="4877839" y="5948503"/>
                </a:cubicBezTo>
                <a:cubicBezTo>
                  <a:pt x="4878612" y="5946658"/>
                  <a:pt x="4879502" y="5944622"/>
                  <a:pt x="4880067" y="5943333"/>
                </a:cubicBezTo>
                <a:cubicBezTo>
                  <a:pt x="4880399" y="5942585"/>
                  <a:pt x="4881189" y="5942161"/>
                  <a:pt x="4881995" y="5942286"/>
                </a:cubicBezTo>
                <a:cubicBezTo>
                  <a:pt x="4884830" y="5942726"/>
                  <a:pt x="4887082" y="5942510"/>
                  <a:pt x="4889692" y="5941953"/>
                </a:cubicBezTo>
                <a:close/>
                <a:moveTo>
                  <a:pt x="4816963" y="5941953"/>
                </a:moveTo>
                <a:lnTo>
                  <a:pt x="4816971" y="5941953"/>
                </a:lnTo>
                <a:cubicBezTo>
                  <a:pt x="4819581" y="5942510"/>
                  <a:pt x="4821834" y="5942718"/>
                  <a:pt x="4824668" y="5942286"/>
                </a:cubicBezTo>
                <a:cubicBezTo>
                  <a:pt x="4825474" y="5942161"/>
                  <a:pt x="4826272" y="5942585"/>
                  <a:pt x="4826597" y="5943333"/>
                </a:cubicBezTo>
                <a:cubicBezTo>
                  <a:pt x="4827162" y="5944622"/>
                  <a:pt x="4828051" y="5946658"/>
                  <a:pt x="4828824" y="5948503"/>
                </a:cubicBezTo>
                <a:cubicBezTo>
                  <a:pt x="4829946" y="5951171"/>
                  <a:pt x="4831908" y="5958029"/>
                  <a:pt x="4831908" y="5958029"/>
                </a:cubicBezTo>
                <a:cubicBezTo>
                  <a:pt x="4831908" y="5958029"/>
                  <a:pt x="4827187" y="5959059"/>
                  <a:pt x="4824593" y="5959034"/>
                </a:cubicBezTo>
                <a:cubicBezTo>
                  <a:pt x="4822424" y="5959018"/>
                  <a:pt x="4822582" y="5957979"/>
                  <a:pt x="4821360" y="5954263"/>
                </a:cubicBezTo>
                <a:cubicBezTo>
                  <a:pt x="4820072" y="5950323"/>
                  <a:pt x="4817803" y="5944580"/>
                  <a:pt x="4816705" y="5942269"/>
                </a:cubicBezTo>
                <a:cubicBezTo>
                  <a:pt x="4816622" y="5942095"/>
                  <a:pt x="4816780" y="5941912"/>
                  <a:pt x="4816963" y="5941953"/>
                </a:cubicBezTo>
                <a:close/>
                <a:moveTo>
                  <a:pt x="4931310" y="5911499"/>
                </a:moveTo>
                <a:cubicBezTo>
                  <a:pt x="4932549" y="5911499"/>
                  <a:pt x="4933546" y="5912497"/>
                  <a:pt x="4933546" y="5913735"/>
                </a:cubicBezTo>
                <a:cubicBezTo>
                  <a:pt x="4933546" y="5914974"/>
                  <a:pt x="4932549" y="5915971"/>
                  <a:pt x="4931310" y="5915971"/>
                </a:cubicBezTo>
                <a:cubicBezTo>
                  <a:pt x="4930072" y="5915971"/>
                  <a:pt x="4929074" y="5914974"/>
                  <a:pt x="4929074" y="5913735"/>
                </a:cubicBezTo>
                <a:cubicBezTo>
                  <a:pt x="4929074" y="5912497"/>
                  <a:pt x="4930072" y="5911499"/>
                  <a:pt x="4931310" y="5911499"/>
                </a:cubicBezTo>
                <a:close/>
                <a:moveTo>
                  <a:pt x="4775362" y="5911499"/>
                </a:moveTo>
                <a:cubicBezTo>
                  <a:pt x="4776601" y="5911499"/>
                  <a:pt x="4777598" y="5912497"/>
                  <a:pt x="4777598" y="5913735"/>
                </a:cubicBezTo>
                <a:cubicBezTo>
                  <a:pt x="4777598" y="5914974"/>
                  <a:pt x="4776601" y="5915971"/>
                  <a:pt x="4775362" y="5915971"/>
                </a:cubicBezTo>
                <a:cubicBezTo>
                  <a:pt x="4774124" y="5915971"/>
                  <a:pt x="4773126" y="5914974"/>
                  <a:pt x="4773126" y="5913735"/>
                </a:cubicBezTo>
                <a:cubicBezTo>
                  <a:pt x="4773126" y="5912497"/>
                  <a:pt x="4774124" y="5911499"/>
                  <a:pt x="4775362" y="5911499"/>
                </a:cubicBezTo>
                <a:close/>
                <a:moveTo>
                  <a:pt x="4931310" y="5909571"/>
                </a:moveTo>
                <a:cubicBezTo>
                  <a:pt x="4929008" y="5909571"/>
                  <a:pt x="4927146" y="5911433"/>
                  <a:pt x="4927146" y="5913735"/>
                </a:cubicBezTo>
                <a:cubicBezTo>
                  <a:pt x="4927146" y="5916038"/>
                  <a:pt x="4929008" y="5917900"/>
                  <a:pt x="4931310" y="5917900"/>
                </a:cubicBezTo>
                <a:cubicBezTo>
                  <a:pt x="4933613" y="5917900"/>
                  <a:pt x="4935475" y="5916038"/>
                  <a:pt x="4935475" y="5913735"/>
                </a:cubicBezTo>
                <a:cubicBezTo>
                  <a:pt x="4935475" y="5911433"/>
                  <a:pt x="4933613" y="5909571"/>
                  <a:pt x="4931310" y="5909571"/>
                </a:cubicBezTo>
                <a:close/>
                <a:moveTo>
                  <a:pt x="4775362" y="5909571"/>
                </a:moveTo>
                <a:cubicBezTo>
                  <a:pt x="4773060" y="5909571"/>
                  <a:pt x="4771198" y="5911433"/>
                  <a:pt x="4771198" y="5913735"/>
                </a:cubicBezTo>
                <a:cubicBezTo>
                  <a:pt x="4771198" y="5916038"/>
                  <a:pt x="4773060" y="5917900"/>
                  <a:pt x="4775362" y="5917900"/>
                </a:cubicBezTo>
                <a:cubicBezTo>
                  <a:pt x="4777665" y="5917900"/>
                  <a:pt x="4779527" y="5916038"/>
                  <a:pt x="4779527" y="5913735"/>
                </a:cubicBezTo>
                <a:cubicBezTo>
                  <a:pt x="4779527" y="5911433"/>
                  <a:pt x="4777665" y="5909571"/>
                  <a:pt x="4775362" y="5909571"/>
                </a:cubicBezTo>
                <a:close/>
                <a:moveTo>
                  <a:pt x="4769045" y="5902414"/>
                </a:moveTo>
                <a:cubicBezTo>
                  <a:pt x="4788071" y="5905522"/>
                  <a:pt x="4815509" y="5925654"/>
                  <a:pt x="4823089" y="5968925"/>
                </a:cubicBezTo>
                <a:cubicBezTo>
                  <a:pt x="4827403" y="6007493"/>
                  <a:pt x="4815999" y="6034706"/>
                  <a:pt x="4793989" y="6055327"/>
                </a:cubicBezTo>
                <a:lnTo>
                  <a:pt x="4793997" y="6055311"/>
                </a:lnTo>
                <a:cubicBezTo>
                  <a:pt x="4793997" y="6055311"/>
                  <a:pt x="4788927" y="6059891"/>
                  <a:pt x="4784904" y="6063406"/>
                </a:cubicBezTo>
                <a:cubicBezTo>
                  <a:pt x="4780881" y="6066922"/>
                  <a:pt x="4781654" y="6070804"/>
                  <a:pt x="4783641" y="6073298"/>
                </a:cubicBezTo>
                <a:cubicBezTo>
                  <a:pt x="4785910" y="6076149"/>
                  <a:pt x="4790282" y="6078991"/>
                  <a:pt x="4790282" y="6078991"/>
                </a:cubicBezTo>
                <a:cubicBezTo>
                  <a:pt x="4790282" y="6078991"/>
                  <a:pt x="4783425" y="6083330"/>
                  <a:pt x="4775146" y="6080562"/>
                </a:cubicBezTo>
                <a:cubicBezTo>
                  <a:pt x="4764266" y="6076913"/>
                  <a:pt x="4766992" y="6066881"/>
                  <a:pt x="4766992" y="6066881"/>
                </a:cubicBezTo>
                <a:cubicBezTo>
                  <a:pt x="4766992" y="6066881"/>
                  <a:pt x="4761564" y="6069216"/>
                  <a:pt x="4755164" y="6064695"/>
                </a:cubicBezTo>
                <a:cubicBezTo>
                  <a:pt x="4749354" y="6060589"/>
                  <a:pt x="4748257" y="6053333"/>
                  <a:pt x="4749687" y="6045436"/>
                </a:cubicBezTo>
                <a:cubicBezTo>
                  <a:pt x="4749687" y="6045436"/>
                  <a:pt x="4758123" y="6054189"/>
                  <a:pt x="4767923" y="6054089"/>
                </a:cubicBezTo>
                <a:cubicBezTo>
                  <a:pt x="4773592" y="6054031"/>
                  <a:pt x="4776950" y="6051587"/>
                  <a:pt x="4780707" y="6045046"/>
                </a:cubicBezTo>
                <a:cubicBezTo>
                  <a:pt x="4785037" y="6037515"/>
                  <a:pt x="4793058" y="6020035"/>
                  <a:pt x="4790681" y="6000145"/>
                </a:cubicBezTo>
                <a:cubicBezTo>
                  <a:pt x="4789010" y="5986139"/>
                  <a:pt x="4785270" y="5977894"/>
                  <a:pt x="4784655" y="5976356"/>
                </a:cubicBezTo>
                <a:cubicBezTo>
                  <a:pt x="4784572" y="5976157"/>
                  <a:pt x="4784622" y="5975941"/>
                  <a:pt x="4784771" y="5975791"/>
                </a:cubicBezTo>
                <a:cubicBezTo>
                  <a:pt x="4785095" y="5975467"/>
                  <a:pt x="4785777" y="5974785"/>
                  <a:pt x="4787040" y="5973489"/>
                </a:cubicBezTo>
                <a:cubicBezTo>
                  <a:pt x="4788104" y="5972400"/>
                  <a:pt x="4789127" y="5970970"/>
                  <a:pt x="4788229" y="5969574"/>
                </a:cubicBezTo>
                <a:cubicBezTo>
                  <a:pt x="4787813" y="5968925"/>
                  <a:pt x="4787331" y="5968369"/>
                  <a:pt x="4786982" y="5968044"/>
                </a:cubicBezTo>
                <a:cubicBezTo>
                  <a:pt x="4786550" y="5967637"/>
                  <a:pt x="4784530" y="5965326"/>
                  <a:pt x="4784181" y="5965027"/>
                </a:cubicBezTo>
                <a:cubicBezTo>
                  <a:pt x="4782718" y="5963348"/>
                  <a:pt x="4780989" y="5965858"/>
                  <a:pt x="4779925" y="5963639"/>
                </a:cubicBezTo>
                <a:cubicBezTo>
                  <a:pt x="4778969" y="5961561"/>
                  <a:pt x="4772869" y="5946857"/>
                  <a:pt x="4771214" y="5942884"/>
                </a:cubicBezTo>
                <a:cubicBezTo>
                  <a:pt x="4771081" y="5942568"/>
                  <a:pt x="4771406" y="5942269"/>
                  <a:pt x="4771713" y="5942411"/>
                </a:cubicBezTo>
                <a:cubicBezTo>
                  <a:pt x="4776177" y="5944430"/>
                  <a:pt x="4784605" y="5941945"/>
                  <a:pt x="4788212" y="5938679"/>
                </a:cubicBezTo>
                <a:cubicBezTo>
                  <a:pt x="4792385" y="5934888"/>
                  <a:pt x="4793549" y="5930774"/>
                  <a:pt x="4794114" y="5926934"/>
                </a:cubicBezTo>
                <a:lnTo>
                  <a:pt x="4793199" y="5926743"/>
                </a:lnTo>
                <a:cubicBezTo>
                  <a:pt x="4790847" y="5932652"/>
                  <a:pt x="4788013" y="5936077"/>
                  <a:pt x="4785220" y="5937997"/>
                </a:cubicBezTo>
                <a:cubicBezTo>
                  <a:pt x="4780482" y="5941106"/>
                  <a:pt x="4774614" y="5940308"/>
                  <a:pt x="4771838" y="5939576"/>
                </a:cubicBezTo>
                <a:cubicBezTo>
                  <a:pt x="4767175" y="5938346"/>
                  <a:pt x="4765022" y="5935454"/>
                  <a:pt x="4763626" y="5933658"/>
                </a:cubicBezTo>
                <a:cubicBezTo>
                  <a:pt x="4760293" y="5929353"/>
                  <a:pt x="4757176" y="5922545"/>
                  <a:pt x="4756045" y="5915729"/>
                </a:cubicBezTo>
                <a:lnTo>
                  <a:pt x="4757167" y="5914973"/>
                </a:lnTo>
                <a:cubicBezTo>
                  <a:pt x="4758680" y="5917317"/>
                  <a:pt x="4761057" y="5919137"/>
                  <a:pt x="4764033" y="5919935"/>
                </a:cubicBezTo>
                <a:lnTo>
                  <a:pt x="4764673" y="5918954"/>
                </a:lnTo>
                <a:cubicBezTo>
                  <a:pt x="4757309" y="5914474"/>
                  <a:pt x="4755380" y="5908423"/>
                  <a:pt x="4754799" y="5903686"/>
                </a:cubicBezTo>
                <a:cubicBezTo>
                  <a:pt x="4754749" y="5903303"/>
                  <a:pt x="4754990" y="5902937"/>
                  <a:pt x="4755364" y="5902838"/>
                </a:cubicBezTo>
                <a:cubicBezTo>
                  <a:pt x="4760110" y="5901483"/>
                  <a:pt x="4763834" y="5901566"/>
                  <a:pt x="4769045" y="5902414"/>
                </a:cubicBezTo>
                <a:close/>
                <a:moveTo>
                  <a:pt x="4937610" y="5902381"/>
                </a:moveTo>
                <a:cubicBezTo>
                  <a:pt x="4942822" y="5901533"/>
                  <a:pt x="4946545" y="5901450"/>
                  <a:pt x="4951291" y="5902804"/>
                </a:cubicBezTo>
                <a:cubicBezTo>
                  <a:pt x="4951657" y="5902913"/>
                  <a:pt x="4951898" y="5903278"/>
                  <a:pt x="4951857" y="5903652"/>
                </a:cubicBezTo>
                <a:cubicBezTo>
                  <a:pt x="4951266" y="5908398"/>
                  <a:pt x="4949346" y="5914449"/>
                  <a:pt x="4941982" y="5918921"/>
                </a:cubicBezTo>
                <a:lnTo>
                  <a:pt x="4942622" y="5919902"/>
                </a:lnTo>
                <a:cubicBezTo>
                  <a:pt x="4945598" y="5919104"/>
                  <a:pt x="4947975" y="5917284"/>
                  <a:pt x="4949488" y="5914940"/>
                </a:cubicBezTo>
                <a:lnTo>
                  <a:pt x="4950610" y="5915696"/>
                </a:lnTo>
                <a:cubicBezTo>
                  <a:pt x="4949479" y="5922520"/>
                  <a:pt x="4946362" y="5929319"/>
                  <a:pt x="4943029" y="5933625"/>
                </a:cubicBezTo>
                <a:cubicBezTo>
                  <a:pt x="4941633" y="5935429"/>
                  <a:pt x="4939480" y="5938313"/>
                  <a:pt x="4934817" y="5939543"/>
                </a:cubicBezTo>
                <a:cubicBezTo>
                  <a:pt x="4932041" y="5940274"/>
                  <a:pt x="4926173" y="5941064"/>
                  <a:pt x="4921435" y="5937964"/>
                </a:cubicBezTo>
                <a:cubicBezTo>
                  <a:pt x="4918651" y="5936052"/>
                  <a:pt x="4915808" y="5932627"/>
                  <a:pt x="4913456" y="5926709"/>
                </a:cubicBezTo>
                <a:lnTo>
                  <a:pt x="4912541" y="5926901"/>
                </a:lnTo>
                <a:cubicBezTo>
                  <a:pt x="4913107" y="5930741"/>
                  <a:pt x="4914270" y="5934855"/>
                  <a:pt x="4918443" y="5938645"/>
                </a:cubicBezTo>
                <a:cubicBezTo>
                  <a:pt x="4922050" y="5941920"/>
                  <a:pt x="4930478" y="5944397"/>
                  <a:pt x="4934942" y="5942377"/>
                </a:cubicBezTo>
                <a:cubicBezTo>
                  <a:pt x="4935249" y="5942236"/>
                  <a:pt x="4935574" y="5942544"/>
                  <a:pt x="4935441" y="5942851"/>
                </a:cubicBezTo>
                <a:cubicBezTo>
                  <a:pt x="4933778" y="5946816"/>
                  <a:pt x="4927686" y="5961528"/>
                  <a:pt x="4926730" y="5963606"/>
                </a:cubicBezTo>
                <a:cubicBezTo>
                  <a:pt x="4925674" y="5965825"/>
                  <a:pt x="4923945" y="5963307"/>
                  <a:pt x="4922474" y="5964994"/>
                </a:cubicBezTo>
                <a:cubicBezTo>
                  <a:pt x="4922125" y="5965285"/>
                  <a:pt x="4920105" y="5967596"/>
                  <a:pt x="4919673" y="5968011"/>
                </a:cubicBezTo>
                <a:cubicBezTo>
                  <a:pt x="4919332" y="5968335"/>
                  <a:pt x="4918850" y="5968892"/>
                  <a:pt x="4918426" y="5969541"/>
                </a:cubicBezTo>
                <a:cubicBezTo>
                  <a:pt x="4917520" y="5970937"/>
                  <a:pt x="4918551" y="5972367"/>
                  <a:pt x="4919615" y="5973455"/>
                </a:cubicBezTo>
                <a:cubicBezTo>
                  <a:pt x="4920878" y="5974744"/>
                  <a:pt x="4921560" y="5975434"/>
                  <a:pt x="4921884" y="5975758"/>
                </a:cubicBezTo>
                <a:cubicBezTo>
                  <a:pt x="4922034" y="5975907"/>
                  <a:pt x="4922083" y="5976124"/>
                  <a:pt x="4922000" y="5976323"/>
                </a:cubicBezTo>
                <a:cubicBezTo>
                  <a:pt x="4921377" y="5977861"/>
                  <a:pt x="4917645" y="5986106"/>
                  <a:pt x="4915974" y="6000112"/>
                </a:cubicBezTo>
                <a:cubicBezTo>
                  <a:pt x="4913605" y="6020002"/>
                  <a:pt x="4921618" y="6037482"/>
                  <a:pt x="4925948" y="6045012"/>
                </a:cubicBezTo>
                <a:cubicBezTo>
                  <a:pt x="4929714" y="6051554"/>
                  <a:pt x="4933072" y="6053997"/>
                  <a:pt x="4938732" y="6054056"/>
                </a:cubicBezTo>
                <a:cubicBezTo>
                  <a:pt x="4948540" y="6054155"/>
                  <a:pt x="4956968" y="6045403"/>
                  <a:pt x="4956968" y="6045403"/>
                </a:cubicBezTo>
                <a:cubicBezTo>
                  <a:pt x="4958398" y="6053299"/>
                  <a:pt x="4957301" y="6060556"/>
                  <a:pt x="4951491" y="6064662"/>
                </a:cubicBezTo>
                <a:lnTo>
                  <a:pt x="4951499" y="6064678"/>
                </a:lnTo>
                <a:cubicBezTo>
                  <a:pt x="4945099" y="6069200"/>
                  <a:pt x="4939671" y="6066864"/>
                  <a:pt x="4939671" y="6066864"/>
                </a:cubicBezTo>
                <a:cubicBezTo>
                  <a:pt x="4939671" y="6066864"/>
                  <a:pt x="4942398" y="6076897"/>
                  <a:pt x="4931517" y="6080546"/>
                </a:cubicBezTo>
                <a:cubicBezTo>
                  <a:pt x="4923247" y="6083313"/>
                  <a:pt x="4916382" y="6078975"/>
                  <a:pt x="4916382" y="6078975"/>
                </a:cubicBezTo>
                <a:cubicBezTo>
                  <a:pt x="4916382" y="6078975"/>
                  <a:pt x="4920754" y="6076140"/>
                  <a:pt x="4923023" y="6073281"/>
                </a:cubicBezTo>
                <a:cubicBezTo>
                  <a:pt x="4925009" y="6070787"/>
                  <a:pt x="4925782" y="6066906"/>
                  <a:pt x="4921759" y="6063390"/>
                </a:cubicBezTo>
                <a:cubicBezTo>
                  <a:pt x="4917736" y="6059874"/>
                  <a:pt x="4912666" y="6055294"/>
                  <a:pt x="4912666" y="6055294"/>
                </a:cubicBezTo>
                <a:cubicBezTo>
                  <a:pt x="4890656" y="6034672"/>
                  <a:pt x="4879252" y="6007459"/>
                  <a:pt x="4883566" y="5968892"/>
                </a:cubicBezTo>
                <a:cubicBezTo>
                  <a:pt x="4891138" y="5925621"/>
                  <a:pt x="4918584" y="5905489"/>
                  <a:pt x="4937610" y="5902381"/>
                </a:cubicBezTo>
                <a:close/>
                <a:moveTo>
                  <a:pt x="5188371" y="5899530"/>
                </a:moveTo>
                <a:cubicBezTo>
                  <a:pt x="5199617" y="5899530"/>
                  <a:pt x="5204097" y="5909687"/>
                  <a:pt x="5204097" y="5921731"/>
                </a:cubicBezTo>
                <a:cubicBezTo>
                  <a:pt x="5204097" y="5933185"/>
                  <a:pt x="5199617" y="5943932"/>
                  <a:pt x="5188371" y="5943932"/>
                </a:cubicBezTo>
                <a:cubicBezTo>
                  <a:pt x="5177125" y="5943932"/>
                  <a:pt x="5172645" y="5933775"/>
                  <a:pt x="5172645" y="5921731"/>
                </a:cubicBezTo>
                <a:cubicBezTo>
                  <a:pt x="5172645" y="5909687"/>
                  <a:pt x="5177125" y="5899530"/>
                  <a:pt x="5188371" y="5899530"/>
                </a:cubicBezTo>
                <a:close/>
                <a:moveTo>
                  <a:pt x="5507830" y="5886987"/>
                </a:moveTo>
                <a:lnTo>
                  <a:pt x="5507830" y="5956474"/>
                </a:lnTo>
                <a:lnTo>
                  <a:pt x="5524853" y="5956474"/>
                </a:lnTo>
                <a:lnTo>
                  <a:pt x="5524254" y="5908989"/>
                </a:lnTo>
                <a:lnTo>
                  <a:pt x="5524454" y="5908989"/>
                </a:lnTo>
                <a:lnTo>
                  <a:pt x="5548741" y="5956474"/>
                </a:lnTo>
                <a:lnTo>
                  <a:pt x="5571740" y="5956474"/>
                </a:lnTo>
                <a:lnTo>
                  <a:pt x="5571740" y="5886987"/>
                </a:lnTo>
                <a:lnTo>
                  <a:pt x="5554817" y="5886987"/>
                </a:lnTo>
                <a:lnTo>
                  <a:pt x="5555116" y="5934173"/>
                </a:lnTo>
                <a:lnTo>
                  <a:pt x="5554917" y="5934173"/>
                </a:lnTo>
                <a:lnTo>
                  <a:pt x="5531419" y="5886987"/>
                </a:lnTo>
                <a:close/>
                <a:moveTo>
                  <a:pt x="5434661" y="5886987"/>
                </a:moveTo>
                <a:lnTo>
                  <a:pt x="5434661" y="5930092"/>
                </a:lnTo>
                <a:cubicBezTo>
                  <a:pt x="5434661" y="5949110"/>
                  <a:pt x="5447004" y="5957671"/>
                  <a:pt x="5465124" y="5957671"/>
                </a:cubicBezTo>
                <a:cubicBezTo>
                  <a:pt x="5483244" y="5957671"/>
                  <a:pt x="5495587" y="5949110"/>
                  <a:pt x="5495587" y="5930092"/>
                </a:cubicBezTo>
                <a:lnTo>
                  <a:pt x="5495587" y="5886987"/>
                </a:lnTo>
                <a:lnTo>
                  <a:pt x="5477068" y="5886987"/>
                </a:lnTo>
                <a:lnTo>
                  <a:pt x="5477068" y="5927009"/>
                </a:lnTo>
                <a:cubicBezTo>
                  <a:pt x="5477068" y="5936168"/>
                  <a:pt x="5474583" y="5943932"/>
                  <a:pt x="5465124" y="5943932"/>
                </a:cubicBezTo>
                <a:cubicBezTo>
                  <a:pt x="5455665" y="5943932"/>
                  <a:pt x="5453180" y="5936168"/>
                  <a:pt x="5453180" y="5927009"/>
                </a:cubicBezTo>
                <a:lnTo>
                  <a:pt x="5453180" y="5886987"/>
                </a:lnTo>
                <a:close/>
                <a:moveTo>
                  <a:pt x="5334602" y="5886987"/>
                </a:moveTo>
                <a:lnTo>
                  <a:pt x="5334602" y="5956474"/>
                </a:lnTo>
                <a:lnTo>
                  <a:pt x="5352722" y="5956474"/>
                </a:lnTo>
                <a:lnTo>
                  <a:pt x="5352323" y="5903120"/>
                </a:lnTo>
                <a:lnTo>
                  <a:pt x="5352522" y="5903120"/>
                </a:lnTo>
                <a:lnTo>
                  <a:pt x="5369445" y="5956474"/>
                </a:lnTo>
                <a:lnTo>
                  <a:pt x="5386468" y="5956474"/>
                </a:lnTo>
                <a:lnTo>
                  <a:pt x="5404189" y="5903120"/>
                </a:lnTo>
                <a:lnTo>
                  <a:pt x="5404389" y="5903120"/>
                </a:lnTo>
                <a:lnTo>
                  <a:pt x="5404089" y="5956474"/>
                </a:lnTo>
                <a:lnTo>
                  <a:pt x="5422209" y="5956474"/>
                </a:lnTo>
                <a:lnTo>
                  <a:pt x="5422209" y="5886987"/>
                </a:lnTo>
                <a:lnTo>
                  <a:pt x="5394140" y="5886987"/>
                </a:lnTo>
                <a:lnTo>
                  <a:pt x="5378713" y="5933176"/>
                </a:lnTo>
                <a:lnTo>
                  <a:pt x="5378514" y="5933176"/>
                </a:lnTo>
                <a:lnTo>
                  <a:pt x="5363777" y="5886987"/>
                </a:lnTo>
                <a:lnTo>
                  <a:pt x="5334610" y="5886987"/>
                </a:lnTo>
                <a:close/>
                <a:moveTo>
                  <a:pt x="5233064" y="5886987"/>
                </a:moveTo>
                <a:lnTo>
                  <a:pt x="5233064" y="5956474"/>
                </a:lnTo>
                <a:lnTo>
                  <a:pt x="5251184" y="5956474"/>
                </a:lnTo>
                <a:lnTo>
                  <a:pt x="5250785" y="5903120"/>
                </a:lnTo>
                <a:lnTo>
                  <a:pt x="5250984" y="5903120"/>
                </a:lnTo>
                <a:lnTo>
                  <a:pt x="5267907" y="5956474"/>
                </a:lnTo>
                <a:lnTo>
                  <a:pt x="5284930" y="5956474"/>
                </a:lnTo>
                <a:lnTo>
                  <a:pt x="5302651" y="5903120"/>
                </a:lnTo>
                <a:lnTo>
                  <a:pt x="5302851" y="5903120"/>
                </a:lnTo>
                <a:lnTo>
                  <a:pt x="5302551" y="5956474"/>
                </a:lnTo>
                <a:lnTo>
                  <a:pt x="5320671" y="5956474"/>
                </a:lnTo>
                <a:lnTo>
                  <a:pt x="5320671" y="5886987"/>
                </a:lnTo>
                <a:lnTo>
                  <a:pt x="5292602" y="5886987"/>
                </a:lnTo>
                <a:lnTo>
                  <a:pt x="5277175" y="5933176"/>
                </a:lnTo>
                <a:lnTo>
                  <a:pt x="5276976" y="5933176"/>
                </a:lnTo>
                <a:lnTo>
                  <a:pt x="5262239" y="5886987"/>
                </a:lnTo>
                <a:lnTo>
                  <a:pt x="5233072" y="5886987"/>
                </a:lnTo>
                <a:close/>
                <a:moveTo>
                  <a:pt x="5088222" y="5886987"/>
                </a:moveTo>
                <a:lnTo>
                  <a:pt x="5088222" y="5956466"/>
                </a:lnTo>
                <a:lnTo>
                  <a:pt x="5106741" y="5956466"/>
                </a:lnTo>
                <a:lnTo>
                  <a:pt x="5106741" y="5924906"/>
                </a:lnTo>
                <a:lnTo>
                  <a:pt x="5106940" y="5924906"/>
                </a:lnTo>
                <a:lnTo>
                  <a:pt x="5128543" y="5956466"/>
                </a:lnTo>
                <a:lnTo>
                  <a:pt x="5152132" y="5956466"/>
                </a:lnTo>
                <a:lnTo>
                  <a:pt x="5124462" y="5919337"/>
                </a:lnTo>
                <a:lnTo>
                  <a:pt x="5150146" y="5886987"/>
                </a:lnTo>
                <a:lnTo>
                  <a:pt x="5127845" y="5886987"/>
                </a:lnTo>
                <a:lnTo>
                  <a:pt x="5106940" y="5915356"/>
                </a:lnTo>
                <a:lnTo>
                  <a:pt x="5106741" y="5915356"/>
                </a:lnTo>
                <a:lnTo>
                  <a:pt x="5106741" y="5886987"/>
                </a:lnTo>
                <a:close/>
                <a:moveTo>
                  <a:pt x="5188371" y="5885799"/>
                </a:moveTo>
                <a:cubicBezTo>
                  <a:pt x="5165472" y="5885799"/>
                  <a:pt x="5153528" y="5899638"/>
                  <a:pt x="5153528" y="5921740"/>
                </a:cubicBezTo>
                <a:cubicBezTo>
                  <a:pt x="5153528" y="5943841"/>
                  <a:pt x="5165672" y="5957680"/>
                  <a:pt x="5188371" y="5957680"/>
                </a:cubicBezTo>
                <a:cubicBezTo>
                  <a:pt x="5211071" y="5957680"/>
                  <a:pt x="5223215" y="5944040"/>
                  <a:pt x="5223215" y="5921740"/>
                </a:cubicBezTo>
                <a:cubicBezTo>
                  <a:pt x="5223215" y="5899439"/>
                  <a:pt x="5211271" y="5885799"/>
                  <a:pt x="5188371" y="5885799"/>
                </a:cubicBezTo>
                <a:close/>
                <a:moveTo>
                  <a:pt x="4946413" y="5798765"/>
                </a:moveTo>
                <a:lnTo>
                  <a:pt x="4938758" y="5821963"/>
                </a:lnTo>
                <a:lnTo>
                  <a:pt x="4914836" y="5816993"/>
                </a:lnTo>
                <a:lnTo>
                  <a:pt x="4931102" y="5835221"/>
                </a:lnTo>
                <a:lnTo>
                  <a:pt x="4914836" y="5853449"/>
                </a:lnTo>
                <a:lnTo>
                  <a:pt x="4938758" y="5848478"/>
                </a:lnTo>
                <a:lnTo>
                  <a:pt x="4946413" y="5871677"/>
                </a:lnTo>
                <a:lnTo>
                  <a:pt x="4954068" y="5848478"/>
                </a:lnTo>
                <a:lnTo>
                  <a:pt x="4977990" y="5853449"/>
                </a:lnTo>
                <a:lnTo>
                  <a:pt x="4961723" y="5835221"/>
                </a:lnTo>
                <a:lnTo>
                  <a:pt x="4977990" y="5816993"/>
                </a:lnTo>
                <a:lnTo>
                  <a:pt x="4954068" y="5821963"/>
                </a:lnTo>
                <a:close/>
                <a:moveTo>
                  <a:pt x="4852638" y="5798765"/>
                </a:moveTo>
                <a:lnTo>
                  <a:pt x="4844983" y="5821963"/>
                </a:lnTo>
                <a:lnTo>
                  <a:pt x="4821061" y="5816993"/>
                </a:lnTo>
                <a:lnTo>
                  <a:pt x="4837327" y="5835221"/>
                </a:lnTo>
                <a:lnTo>
                  <a:pt x="4821061" y="5853449"/>
                </a:lnTo>
                <a:lnTo>
                  <a:pt x="4844983" y="5848478"/>
                </a:lnTo>
                <a:lnTo>
                  <a:pt x="4852638" y="5871677"/>
                </a:lnTo>
                <a:lnTo>
                  <a:pt x="4860293" y="5848478"/>
                </a:lnTo>
                <a:lnTo>
                  <a:pt x="4884215" y="5853449"/>
                </a:lnTo>
                <a:lnTo>
                  <a:pt x="4867948" y="5835221"/>
                </a:lnTo>
                <a:lnTo>
                  <a:pt x="4884215" y="5816993"/>
                </a:lnTo>
                <a:lnTo>
                  <a:pt x="4860293" y="5821963"/>
                </a:lnTo>
                <a:close/>
                <a:moveTo>
                  <a:pt x="4758863" y="5798765"/>
                </a:moveTo>
                <a:lnTo>
                  <a:pt x="4751208" y="5821963"/>
                </a:lnTo>
                <a:lnTo>
                  <a:pt x="4727286" y="5816993"/>
                </a:lnTo>
                <a:lnTo>
                  <a:pt x="4743552" y="5835221"/>
                </a:lnTo>
                <a:lnTo>
                  <a:pt x="4727286" y="5853449"/>
                </a:lnTo>
                <a:lnTo>
                  <a:pt x="4751208" y="5848478"/>
                </a:lnTo>
                <a:lnTo>
                  <a:pt x="4758863" y="5871677"/>
                </a:lnTo>
                <a:lnTo>
                  <a:pt x="4766518" y="5848478"/>
                </a:lnTo>
                <a:lnTo>
                  <a:pt x="4790440" y="5853449"/>
                </a:lnTo>
                <a:lnTo>
                  <a:pt x="4774173" y="5835221"/>
                </a:lnTo>
                <a:lnTo>
                  <a:pt x="4790440" y="5816993"/>
                </a:lnTo>
                <a:lnTo>
                  <a:pt x="4766518" y="5821963"/>
                </a:lnTo>
                <a:close/>
                <a:moveTo>
                  <a:pt x="4705293" y="5789173"/>
                </a:moveTo>
                <a:lnTo>
                  <a:pt x="5001420" y="5789173"/>
                </a:lnTo>
                <a:lnTo>
                  <a:pt x="5001420" y="5883413"/>
                </a:lnTo>
                <a:lnTo>
                  <a:pt x="4705293" y="5883413"/>
                </a:lnTo>
                <a:close/>
                <a:moveTo>
                  <a:pt x="5431178" y="5787245"/>
                </a:moveTo>
                <a:lnTo>
                  <a:pt x="5431178" y="5856732"/>
                </a:lnTo>
                <a:lnTo>
                  <a:pt x="5478365" y="5856732"/>
                </a:lnTo>
                <a:lnTo>
                  <a:pt x="5478365" y="5842993"/>
                </a:lnTo>
                <a:lnTo>
                  <a:pt x="5449697" y="5842993"/>
                </a:lnTo>
                <a:lnTo>
                  <a:pt x="5449697" y="5787245"/>
                </a:lnTo>
                <a:close/>
                <a:moveTo>
                  <a:pt x="5397823" y="5787245"/>
                </a:moveTo>
                <a:lnTo>
                  <a:pt x="5397823" y="5856732"/>
                </a:lnTo>
                <a:lnTo>
                  <a:pt x="5416342" y="5856732"/>
                </a:lnTo>
                <a:lnTo>
                  <a:pt x="5416342" y="5787245"/>
                </a:lnTo>
                <a:close/>
                <a:moveTo>
                  <a:pt x="5326050" y="5787245"/>
                </a:moveTo>
                <a:lnTo>
                  <a:pt x="5326050" y="5856724"/>
                </a:lnTo>
                <a:lnTo>
                  <a:pt x="5344569" y="5856724"/>
                </a:lnTo>
                <a:lnTo>
                  <a:pt x="5344569" y="5825164"/>
                </a:lnTo>
                <a:lnTo>
                  <a:pt x="5344768" y="5825164"/>
                </a:lnTo>
                <a:lnTo>
                  <a:pt x="5366371" y="5856724"/>
                </a:lnTo>
                <a:lnTo>
                  <a:pt x="5389960" y="5856724"/>
                </a:lnTo>
                <a:lnTo>
                  <a:pt x="5362290" y="5819595"/>
                </a:lnTo>
                <a:lnTo>
                  <a:pt x="5387974" y="5787245"/>
                </a:lnTo>
                <a:lnTo>
                  <a:pt x="5365673" y="5787245"/>
                </a:lnTo>
                <a:lnTo>
                  <a:pt x="5344768" y="5815614"/>
                </a:lnTo>
                <a:lnTo>
                  <a:pt x="5344569" y="5815614"/>
                </a:lnTo>
                <a:lnTo>
                  <a:pt x="5344569" y="5787245"/>
                </a:lnTo>
                <a:close/>
                <a:moveTo>
                  <a:pt x="5264732" y="5787245"/>
                </a:moveTo>
                <a:lnTo>
                  <a:pt x="5264732" y="5856732"/>
                </a:lnTo>
                <a:lnTo>
                  <a:pt x="5314803" y="5856732"/>
                </a:lnTo>
                <a:lnTo>
                  <a:pt x="5314803" y="5843591"/>
                </a:lnTo>
                <a:lnTo>
                  <a:pt x="5283243" y="5843591"/>
                </a:lnTo>
                <a:lnTo>
                  <a:pt x="5283243" y="5827865"/>
                </a:lnTo>
                <a:lnTo>
                  <a:pt x="5312010" y="5827865"/>
                </a:lnTo>
                <a:lnTo>
                  <a:pt x="5312010" y="5814724"/>
                </a:lnTo>
                <a:lnTo>
                  <a:pt x="5283243" y="5814724"/>
                </a:lnTo>
                <a:lnTo>
                  <a:pt x="5283243" y="5800386"/>
                </a:lnTo>
                <a:lnTo>
                  <a:pt x="5313706" y="5800386"/>
                </a:lnTo>
                <a:lnTo>
                  <a:pt x="5313706" y="5787245"/>
                </a:lnTo>
                <a:close/>
                <a:moveTo>
                  <a:pt x="5131128" y="5787245"/>
                </a:moveTo>
                <a:lnTo>
                  <a:pt x="5156812" y="5830550"/>
                </a:lnTo>
                <a:lnTo>
                  <a:pt x="5156812" y="5856732"/>
                </a:lnTo>
                <a:lnTo>
                  <a:pt x="5175331" y="5856732"/>
                </a:lnTo>
                <a:lnTo>
                  <a:pt x="5175331" y="5830550"/>
                </a:lnTo>
                <a:lnTo>
                  <a:pt x="5200815" y="5787245"/>
                </a:lnTo>
                <a:lnTo>
                  <a:pt x="5179511" y="5787245"/>
                </a:lnTo>
                <a:lnTo>
                  <a:pt x="5166071" y="5815115"/>
                </a:lnTo>
                <a:lnTo>
                  <a:pt x="5152431" y="5787245"/>
                </a:lnTo>
                <a:close/>
                <a:moveTo>
                  <a:pt x="5088222" y="5787245"/>
                </a:moveTo>
                <a:lnTo>
                  <a:pt x="5088222" y="5856732"/>
                </a:lnTo>
                <a:lnTo>
                  <a:pt x="5135409" y="5856732"/>
                </a:lnTo>
                <a:lnTo>
                  <a:pt x="5135409" y="5842993"/>
                </a:lnTo>
                <a:lnTo>
                  <a:pt x="5106741" y="5842993"/>
                </a:lnTo>
                <a:lnTo>
                  <a:pt x="5106741" y="5787245"/>
                </a:lnTo>
                <a:close/>
                <a:moveTo>
                  <a:pt x="5516700" y="5786056"/>
                </a:moveTo>
                <a:cubicBezTo>
                  <a:pt x="5502760" y="5786056"/>
                  <a:pt x="5486436" y="5790636"/>
                  <a:pt x="5486436" y="5807359"/>
                </a:cubicBezTo>
                <a:cubicBezTo>
                  <a:pt x="5486436" y="5832644"/>
                  <a:pt x="5519285" y="5824482"/>
                  <a:pt x="5519285" y="5837423"/>
                </a:cubicBezTo>
                <a:cubicBezTo>
                  <a:pt x="5519285" y="5842992"/>
                  <a:pt x="5513716" y="5844189"/>
                  <a:pt x="5507839" y="5844189"/>
                </a:cubicBezTo>
                <a:cubicBezTo>
                  <a:pt x="5500167" y="5844189"/>
                  <a:pt x="5493501" y="5842194"/>
                  <a:pt x="5488722" y="5839609"/>
                </a:cubicBezTo>
                <a:lnTo>
                  <a:pt x="5488730" y="5839618"/>
                </a:lnTo>
                <a:lnTo>
                  <a:pt x="5487134" y="5854945"/>
                </a:lnTo>
                <a:cubicBezTo>
                  <a:pt x="5493302" y="5856931"/>
                  <a:pt x="5501364" y="5857929"/>
                  <a:pt x="5507839" y="5857929"/>
                </a:cubicBezTo>
                <a:cubicBezTo>
                  <a:pt x="5523266" y="5857929"/>
                  <a:pt x="5538402" y="5853050"/>
                  <a:pt x="5538402" y="5835030"/>
                </a:cubicBezTo>
                <a:cubicBezTo>
                  <a:pt x="5538402" y="5809944"/>
                  <a:pt x="5505553" y="5817508"/>
                  <a:pt x="5505553" y="5806262"/>
                </a:cubicBezTo>
                <a:cubicBezTo>
                  <a:pt x="5505553" y="5800195"/>
                  <a:pt x="5513317" y="5799796"/>
                  <a:pt x="5517996" y="5799796"/>
                </a:cubicBezTo>
                <a:cubicBezTo>
                  <a:pt x="5523266" y="5799796"/>
                  <a:pt x="5528644" y="5800793"/>
                  <a:pt x="5533423" y="5802979"/>
                </a:cubicBezTo>
                <a:lnTo>
                  <a:pt x="5534620" y="5788641"/>
                </a:lnTo>
                <a:cubicBezTo>
                  <a:pt x="5529940" y="5787053"/>
                  <a:pt x="5523366" y="5786056"/>
                  <a:pt x="5516700" y="5786056"/>
                </a:cubicBezTo>
                <a:close/>
                <a:moveTo>
                  <a:pt x="5231577" y="5786056"/>
                </a:moveTo>
                <a:cubicBezTo>
                  <a:pt x="5217638" y="5786056"/>
                  <a:pt x="5201313" y="5790636"/>
                  <a:pt x="5201313" y="5807359"/>
                </a:cubicBezTo>
                <a:cubicBezTo>
                  <a:pt x="5201313" y="5832644"/>
                  <a:pt x="5234162" y="5824482"/>
                  <a:pt x="5234162" y="5837423"/>
                </a:cubicBezTo>
                <a:cubicBezTo>
                  <a:pt x="5234162" y="5842992"/>
                  <a:pt x="5228593" y="5844189"/>
                  <a:pt x="5222716" y="5844189"/>
                </a:cubicBezTo>
                <a:cubicBezTo>
                  <a:pt x="5215044" y="5844189"/>
                  <a:pt x="5208378" y="5842194"/>
                  <a:pt x="5203599" y="5839609"/>
                </a:cubicBezTo>
                <a:lnTo>
                  <a:pt x="5203607" y="5839618"/>
                </a:lnTo>
                <a:lnTo>
                  <a:pt x="5202011" y="5854945"/>
                </a:lnTo>
                <a:cubicBezTo>
                  <a:pt x="5208179" y="5856931"/>
                  <a:pt x="5216241" y="5857929"/>
                  <a:pt x="5222716" y="5857929"/>
                </a:cubicBezTo>
                <a:cubicBezTo>
                  <a:pt x="5238143" y="5857929"/>
                  <a:pt x="5253279" y="5853050"/>
                  <a:pt x="5253279" y="5835030"/>
                </a:cubicBezTo>
                <a:cubicBezTo>
                  <a:pt x="5253279" y="5809944"/>
                  <a:pt x="5220430" y="5817508"/>
                  <a:pt x="5220430" y="5806262"/>
                </a:cubicBezTo>
                <a:cubicBezTo>
                  <a:pt x="5220430" y="5800195"/>
                  <a:pt x="5228194" y="5799796"/>
                  <a:pt x="5232873" y="5799796"/>
                </a:cubicBezTo>
                <a:cubicBezTo>
                  <a:pt x="5238143" y="5799796"/>
                  <a:pt x="5243521" y="5800793"/>
                  <a:pt x="5248300" y="5802979"/>
                </a:cubicBezTo>
                <a:lnTo>
                  <a:pt x="5249497" y="5788641"/>
                </a:lnTo>
                <a:cubicBezTo>
                  <a:pt x="5244817" y="5787053"/>
                  <a:pt x="5238243" y="5786056"/>
                  <a:pt x="5231577" y="5786056"/>
                </a:cubicBezTo>
                <a:close/>
                <a:moveTo>
                  <a:pt x="4701137" y="5785017"/>
                </a:moveTo>
                <a:lnTo>
                  <a:pt x="4701137" y="5886987"/>
                </a:lnTo>
                <a:lnTo>
                  <a:pt x="4701137" y="5887569"/>
                </a:lnTo>
                <a:lnTo>
                  <a:pt x="4701137" y="6084569"/>
                </a:lnTo>
                <a:cubicBezTo>
                  <a:pt x="4701137" y="6097801"/>
                  <a:pt x="4716381" y="6108532"/>
                  <a:pt x="4735199" y="6108540"/>
                </a:cubicBezTo>
                <a:lnTo>
                  <a:pt x="4815658" y="6108573"/>
                </a:lnTo>
                <a:cubicBezTo>
                  <a:pt x="4834734" y="6108573"/>
                  <a:pt x="4851175" y="6115962"/>
                  <a:pt x="4851175" y="6128879"/>
                </a:cubicBezTo>
                <a:lnTo>
                  <a:pt x="4855555" y="6128879"/>
                </a:lnTo>
                <a:cubicBezTo>
                  <a:pt x="4855555" y="6115971"/>
                  <a:pt x="4871996" y="6108573"/>
                  <a:pt x="4891064" y="6108573"/>
                </a:cubicBezTo>
                <a:lnTo>
                  <a:pt x="4971523" y="6108540"/>
                </a:lnTo>
                <a:cubicBezTo>
                  <a:pt x="4990332" y="6108540"/>
                  <a:pt x="5005585" y="6097801"/>
                  <a:pt x="5005585" y="6084569"/>
                </a:cubicBezTo>
                <a:lnTo>
                  <a:pt x="5005585" y="5887569"/>
                </a:lnTo>
                <a:lnTo>
                  <a:pt x="5005585" y="5886987"/>
                </a:lnTo>
                <a:lnTo>
                  <a:pt x="5005585" y="5785017"/>
                </a:lnTo>
                <a:lnTo>
                  <a:pt x="5005576" y="5785017"/>
                </a:lnTo>
                <a:close/>
                <a:moveTo>
                  <a:pt x="4715376" y="5765900"/>
                </a:moveTo>
                <a:lnTo>
                  <a:pt x="4715376" y="5778368"/>
                </a:lnTo>
                <a:lnTo>
                  <a:pt x="4991330" y="5778368"/>
                </a:lnTo>
                <a:lnTo>
                  <a:pt x="4991330" y="5765900"/>
                </a:lnTo>
                <a:close/>
                <a:moveTo>
                  <a:pt x="4901562" y="5746783"/>
                </a:moveTo>
                <a:lnTo>
                  <a:pt x="4901562" y="5759251"/>
                </a:lnTo>
                <a:lnTo>
                  <a:pt x="4984681" y="5759251"/>
                </a:lnTo>
                <a:lnTo>
                  <a:pt x="4984681" y="5746783"/>
                </a:lnTo>
                <a:close/>
                <a:moveTo>
                  <a:pt x="4811793" y="5746783"/>
                </a:moveTo>
                <a:lnTo>
                  <a:pt x="4811793" y="5759251"/>
                </a:lnTo>
                <a:lnTo>
                  <a:pt x="4894912" y="5759251"/>
                </a:lnTo>
                <a:lnTo>
                  <a:pt x="4894912" y="5746783"/>
                </a:lnTo>
                <a:close/>
                <a:moveTo>
                  <a:pt x="4722025" y="5746783"/>
                </a:moveTo>
                <a:lnTo>
                  <a:pt x="4722025" y="5759251"/>
                </a:lnTo>
                <a:lnTo>
                  <a:pt x="4805144" y="5759251"/>
                </a:lnTo>
                <a:lnTo>
                  <a:pt x="4805144" y="5746783"/>
                </a:lnTo>
                <a:close/>
                <a:moveTo>
                  <a:pt x="4946446" y="5727707"/>
                </a:moveTo>
                <a:lnTo>
                  <a:pt x="4946446" y="5740175"/>
                </a:lnTo>
                <a:lnTo>
                  <a:pt x="4984681" y="5740175"/>
                </a:lnTo>
                <a:lnTo>
                  <a:pt x="4984681" y="5727707"/>
                </a:lnTo>
                <a:close/>
                <a:moveTo>
                  <a:pt x="4766909" y="5727707"/>
                </a:moveTo>
                <a:lnTo>
                  <a:pt x="4766909" y="5740175"/>
                </a:lnTo>
                <a:lnTo>
                  <a:pt x="4850028" y="5740175"/>
                </a:lnTo>
                <a:lnTo>
                  <a:pt x="4850028" y="5727707"/>
                </a:lnTo>
                <a:close/>
                <a:moveTo>
                  <a:pt x="4722025" y="5727707"/>
                </a:moveTo>
                <a:lnTo>
                  <a:pt x="4722025" y="5740175"/>
                </a:lnTo>
                <a:lnTo>
                  <a:pt x="4760260" y="5740175"/>
                </a:lnTo>
                <a:lnTo>
                  <a:pt x="4760260" y="5727707"/>
                </a:lnTo>
                <a:close/>
                <a:moveTo>
                  <a:pt x="4856678" y="5727666"/>
                </a:moveTo>
                <a:lnTo>
                  <a:pt x="4856678" y="5740134"/>
                </a:lnTo>
                <a:lnTo>
                  <a:pt x="4939797" y="5740134"/>
                </a:lnTo>
                <a:lnTo>
                  <a:pt x="4939797" y="5727666"/>
                </a:lnTo>
                <a:close/>
                <a:moveTo>
                  <a:pt x="4901562" y="5708590"/>
                </a:moveTo>
                <a:lnTo>
                  <a:pt x="4901562" y="5721058"/>
                </a:lnTo>
                <a:lnTo>
                  <a:pt x="4984681" y="5721058"/>
                </a:lnTo>
                <a:lnTo>
                  <a:pt x="4984681" y="5708590"/>
                </a:lnTo>
                <a:close/>
                <a:moveTo>
                  <a:pt x="4811793" y="5708590"/>
                </a:moveTo>
                <a:lnTo>
                  <a:pt x="4811793" y="5721058"/>
                </a:lnTo>
                <a:lnTo>
                  <a:pt x="4894912" y="5721058"/>
                </a:lnTo>
                <a:lnTo>
                  <a:pt x="4894912" y="5708590"/>
                </a:lnTo>
                <a:close/>
                <a:moveTo>
                  <a:pt x="4722025" y="5708590"/>
                </a:moveTo>
                <a:lnTo>
                  <a:pt x="4722025" y="5721058"/>
                </a:lnTo>
                <a:lnTo>
                  <a:pt x="4805144" y="5721058"/>
                </a:lnTo>
                <a:lnTo>
                  <a:pt x="4805144" y="5708590"/>
                </a:lnTo>
                <a:close/>
                <a:moveTo>
                  <a:pt x="4941459" y="5686148"/>
                </a:moveTo>
                <a:lnTo>
                  <a:pt x="4925666" y="5701941"/>
                </a:lnTo>
                <a:lnTo>
                  <a:pt x="4978031" y="5701941"/>
                </a:lnTo>
                <a:lnTo>
                  <a:pt x="4962238" y="5686148"/>
                </a:lnTo>
                <a:close/>
                <a:moveTo>
                  <a:pt x="4875795" y="5686148"/>
                </a:moveTo>
                <a:lnTo>
                  <a:pt x="4860002" y="5701941"/>
                </a:lnTo>
                <a:lnTo>
                  <a:pt x="4912367" y="5701941"/>
                </a:lnTo>
                <a:lnTo>
                  <a:pt x="4896574" y="5686148"/>
                </a:lnTo>
                <a:close/>
                <a:moveTo>
                  <a:pt x="4810131" y="5686148"/>
                </a:moveTo>
                <a:lnTo>
                  <a:pt x="4794338" y="5701941"/>
                </a:lnTo>
                <a:lnTo>
                  <a:pt x="4846703" y="5701941"/>
                </a:lnTo>
                <a:lnTo>
                  <a:pt x="4830910" y="5686148"/>
                </a:lnTo>
                <a:close/>
                <a:moveTo>
                  <a:pt x="4744468" y="5686148"/>
                </a:moveTo>
                <a:lnTo>
                  <a:pt x="4728675" y="5701941"/>
                </a:lnTo>
                <a:lnTo>
                  <a:pt x="4781040" y="5701941"/>
                </a:lnTo>
                <a:lnTo>
                  <a:pt x="4765247" y="5686148"/>
                </a:lnTo>
                <a:close/>
                <a:moveTo>
                  <a:pt x="4959961" y="5649576"/>
                </a:moveTo>
                <a:lnTo>
                  <a:pt x="4959961" y="5662044"/>
                </a:lnTo>
                <a:lnTo>
                  <a:pt x="4966602" y="5668693"/>
                </a:lnTo>
                <a:lnTo>
                  <a:pt x="4966602" y="5681942"/>
                </a:lnTo>
                <a:lnTo>
                  <a:pt x="4984681" y="5700021"/>
                </a:lnTo>
                <a:lnTo>
                  <a:pt x="5002759" y="5681942"/>
                </a:lnTo>
                <a:lnTo>
                  <a:pt x="5002759" y="5668693"/>
                </a:lnTo>
                <a:lnTo>
                  <a:pt x="5009408" y="5662044"/>
                </a:lnTo>
                <a:lnTo>
                  <a:pt x="5009408" y="5649576"/>
                </a:lnTo>
                <a:lnTo>
                  <a:pt x="4997364" y="5649576"/>
                </a:lnTo>
                <a:lnTo>
                  <a:pt x="4997364" y="5658719"/>
                </a:lnTo>
                <a:lnTo>
                  <a:pt x="4990707" y="5658719"/>
                </a:lnTo>
                <a:lnTo>
                  <a:pt x="4990707" y="5649576"/>
                </a:lnTo>
                <a:lnTo>
                  <a:pt x="4978654" y="5649576"/>
                </a:lnTo>
                <a:lnTo>
                  <a:pt x="4978654" y="5658719"/>
                </a:lnTo>
                <a:lnTo>
                  <a:pt x="4972005" y="5658719"/>
                </a:lnTo>
                <a:lnTo>
                  <a:pt x="4972005" y="5649576"/>
                </a:lnTo>
                <a:close/>
                <a:moveTo>
                  <a:pt x="4893981" y="5649576"/>
                </a:moveTo>
                <a:lnTo>
                  <a:pt x="4893981" y="5662044"/>
                </a:lnTo>
                <a:lnTo>
                  <a:pt x="4900622" y="5668693"/>
                </a:lnTo>
                <a:lnTo>
                  <a:pt x="4900622" y="5681942"/>
                </a:lnTo>
                <a:lnTo>
                  <a:pt x="4918701" y="5700021"/>
                </a:lnTo>
                <a:lnTo>
                  <a:pt x="4936779" y="5681942"/>
                </a:lnTo>
                <a:lnTo>
                  <a:pt x="4936779" y="5668693"/>
                </a:lnTo>
                <a:lnTo>
                  <a:pt x="4943428" y="5662044"/>
                </a:lnTo>
                <a:lnTo>
                  <a:pt x="4943428" y="5649576"/>
                </a:lnTo>
                <a:lnTo>
                  <a:pt x="4931384" y="5649576"/>
                </a:lnTo>
                <a:lnTo>
                  <a:pt x="4931384" y="5658719"/>
                </a:lnTo>
                <a:lnTo>
                  <a:pt x="4924727" y="5658719"/>
                </a:lnTo>
                <a:lnTo>
                  <a:pt x="4924727" y="5649576"/>
                </a:lnTo>
                <a:lnTo>
                  <a:pt x="4912683" y="5649576"/>
                </a:lnTo>
                <a:lnTo>
                  <a:pt x="4912683" y="5658719"/>
                </a:lnTo>
                <a:lnTo>
                  <a:pt x="4906033" y="5658719"/>
                </a:lnTo>
                <a:lnTo>
                  <a:pt x="4906033" y="5649576"/>
                </a:lnTo>
                <a:close/>
                <a:moveTo>
                  <a:pt x="4828633" y="5649576"/>
                </a:moveTo>
                <a:lnTo>
                  <a:pt x="4828633" y="5662044"/>
                </a:lnTo>
                <a:lnTo>
                  <a:pt x="4835274" y="5668693"/>
                </a:lnTo>
                <a:lnTo>
                  <a:pt x="4835274" y="5681942"/>
                </a:lnTo>
                <a:lnTo>
                  <a:pt x="4853353" y="5700021"/>
                </a:lnTo>
                <a:lnTo>
                  <a:pt x="4871431" y="5681942"/>
                </a:lnTo>
                <a:lnTo>
                  <a:pt x="4871431" y="5668693"/>
                </a:lnTo>
                <a:lnTo>
                  <a:pt x="4878080" y="5662044"/>
                </a:lnTo>
                <a:lnTo>
                  <a:pt x="4878080" y="5649576"/>
                </a:lnTo>
                <a:lnTo>
                  <a:pt x="4866036" y="5649576"/>
                </a:lnTo>
                <a:lnTo>
                  <a:pt x="4866036" y="5658719"/>
                </a:lnTo>
                <a:lnTo>
                  <a:pt x="4859379" y="5658719"/>
                </a:lnTo>
                <a:lnTo>
                  <a:pt x="4859379" y="5649576"/>
                </a:lnTo>
                <a:lnTo>
                  <a:pt x="4847326" y="5649576"/>
                </a:lnTo>
                <a:lnTo>
                  <a:pt x="4847326" y="5658719"/>
                </a:lnTo>
                <a:lnTo>
                  <a:pt x="4840677" y="5658719"/>
                </a:lnTo>
                <a:lnTo>
                  <a:pt x="4840677" y="5649576"/>
                </a:lnTo>
                <a:close/>
                <a:moveTo>
                  <a:pt x="4763285" y="5649576"/>
                </a:moveTo>
                <a:lnTo>
                  <a:pt x="4763285" y="5662044"/>
                </a:lnTo>
                <a:lnTo>
                  <a:pt x="4769918" y="5668693"/>
                </a:lnTo>
                <a:lnTo>
                  <a:pt x="4769918" y="5681942"/>
                </a:lnTo>
                <a:lnTo>
                  <a:pt x="4787996" y="5700021"/>
                </a:lnTo>
                <a:lnTo>
                  <a:pt x="4806083" y="5681942"/>
                </a:lnTo>
                <a:lnTo>
                  <a:pt x="4806083" y="5668693"/>
                </a:lnTo>
                <a:lnTo>
                  <a:pt x="4812724" y="5662044"/>
                </a:lnTo>
                <a:lnTo>
                  <a:pt x="4812724" y="5649576"/>
                </a:lnTo>
                <a:lnTo>
                  <a:pt x="4800680" y="5649576"/>
                </a:lnTo>
                <a:lnTo>
                  <a:pt x="4800680" y="5658719"/>
                </a:lnTo>
                <a:lnTo>
                  <a:pt x="4794022" y="5658719"/>
                </a:lnTo>
                <a:lnTo>
                  <a:pt x="4794022" y="5649576"/>
                </a:lnTo>
                <a:lnTo>
                  <a:pt x="4781978" y="5649576"/>
                </a:lnTo>
                <a:lnTo>
                  <a:pt x="4781978" y="5658719"/>
                </a:lnTo>
                <a:lnTo>
                  <a:pt x="4775329" y="5658719"/>
                </a:lnTo>
                <a:lnTo>
                  <a:pt x="4775329" y="5649576"/>
                </a:lnTo>
                <a:close/>
                <a:moveTo>
                  <a:pt x="4697306" y="5649576"/>
                </a:moveTo>
                <a:lnTo>
                  <a:pt x="4697306" y="5662044"/>
                </a:lnTo>
                <a:lnTo>
                  <a:pt x="4703947" y="5668693"/>
                </a:lnTo>
                <a:lnTo>
                  <a:pt x="4703947" y="5681942"/>
                </a:lnTo>
                <a:lnTo>
                  <a:pt x="4722026" y="5700021"/>
                </a:lnTo>
                <a:lnTo>
                  <a:pt x="4740104" y="5681942"/>
                </a:lnTo>
                <a:lnTo>
                  <a:pt x="4740104" y="5668693"/>
                </a:lnTo>
                <a:lnTo>
                  <a:pt x="4746753" y="5662044"/>
                </a:lnTo>
                <a:lnTo>
                  <a:pt x="4746753" y="5649576"/>
                </a:lnTo>
                <a:lnTo>
                  <a:pt x="4734709" y="5649576"/>
                </a:lnTo>
                <a:lnTo>
                  <a:pt x="4734709" y="5658719"/>
                </a:lnTo>
                <a:lnTo>
                  <a:pt x="4728052" y="5658719"/>
                </a:lnTo>
                <a:lnTo>
                  <a:pt x="4728052" y="5649576"/>
                </a:lnTo>
                <a:lnTo>
                  <a:pt x="4715999" y="5649576"/>
                </a:lnTo>
                <a:lnTo>
                  <a:pt x="4715999" y="5658719"/>
                </a:lnTo>
                <a:lnTo>
                  <a:pt x="4709350" y="5658719"/>
                </a:lnTo>
                <a:lnTo>
                  <a:pt x="4709350" y="5649576"/>
                </a:lnTo>
                <a:close/>
                <a:moveTo>
                  <a:pt x="0" y="0"/>
                </a:moveTo>
                <a:lnTo>
                  <a:pt x="5857875" y="0"/>
                </a:lnTo>
                <a:lnTo>
                  <a:pt x="5857875" y="6354614"/>
                </a:lnTo>
                <a:lnTo>
                  <a:pt x="0" y="63546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sv-SE"/>
              <a:t>Infoga din bild här</a:t>
            </a:r>
          </a:p>
        </p:txBody>
      </p:sp>
      <p:sp>
        <p:nvSpPr>
          <p:cNvPr id="11" name="Platshållare för text 14">
            <a:extLst>
              <a:ext uri="{FF2B5EF4-FFF2-40B4-BE49-F238E27FC236}">
                <a16:creationId xmlns:a16="http://schemas.microsoft.com/office/drawing/2014/main" id="{72594CA5-1004-5043-11C2-E73A011F9C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2944813"/>
            <a:ext cx="4654596" cy="2181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skriva ungefär så här mycket: </a:t>
            </a:r>
            <a:r>
              <a:rPr lang="sv-SE" err="1"/>
              <a:t>Lorem</a:t>
            </a:r>
            <a:r>
              <a:rPr lang="sv-SE"/>
              <a:t> </a:t>
            </a:r>
            <a:r>
              <a:rPr lang="sv-SE" err="1"/>
              <a:t>ipsum</a:t>
            </a:r>
            <a:r>
              <a:rPr lang="sv-SE"/>
              <a:t> </a:t>
            </a:r>
            <a:r>
              <a:rPr lang="sv-SE" err="1"/>
              <a:t>dolor</a:t>
            </a:r>
            <a:r>
              <a:rPr lang="sv-SE"/>
              <a:t> </a:t>
            </a:r>
            <a:r>
              <a:rPr lang="sv-SE" err="1"/>
              <a:t>sit</a:t>
            </a:r>
            <a:r>
              <a:rPr lang="sv-SE"/>
              <a:t> </a:t>
            </a:r>
            <a:r>
              <a:rPr lang="sv-SE" err="1"/>
              <a:t>amet</a:t>
            </a:r>
            <a:r>
              <a:rPr lang="sv-SE"/>
              <a:t>, </a:t>
            </a:r>
            <a:r>
              <a:rPr lang="sv-SE" err="1"/>
              <a:t>consectetur</a:t>
            </a:r>
            <a:r>
              <a:rPr lang="sv-SE"/>
              <a:t> </a:t>
            </a:r>
            <a:r>
              <a:rPr lang="sv-SE" err="1"/>
              <a:t>adipiscing</a:t>
            </a:r>
            <a:r>
              <a:rPr lang="sv-SE"/>
              <a:t> elit, sed do </a:t>
            </a:r>
            <a:r>
              <a:rPr lang="sv-SE" err="1"/>
              <a:t>eiusmod</a:t>
            </a:r>
            <a:r>
              <a:rPr lang="sv-SE"/>
              <a:t> </a:t>
            </a:r>
            <a:r>
              <a:rPr lang="sv-SE" err="1"/>
              <a:t>tempor</a:t>
            </a:r>
            <a:r>
              <a:rPr lang="sv-SE"/>
              <a:t> </a:t>
            </a:r>
            <a:r>
              <a:rPr lang="sv-SE" err="1"/>
              <a:t>incididunt</a:t>
            </a:r>
            <a:r>
              <a:rPr lang="sv-SE"/>
              <a:t> ut </a:t>
            </a:r>
            <a:r>
              <a:rPr lang="sv-SE" err="1"/>
              <a:t>labore</a:t>
            </a:r>
            <a:r>
              <a:rPr lang="sv-SE"/>
              <a:t> et </a:t>
            </a:r>
            <a:r>
              <a:rPr lang="sv-SE" err="1"/>
              <a:t>dolore</a:t>
            </a:r>
            <a:r>
              <a:rPr lang="sv-SE"/>
              <a:t> </a:t>
            </a:r>
            <a:r>
              <a:rPr lang="sv-SE" err="1"/>
              <a:t>magna</a:t>
            </a:r>
            <a:r>
              <a:rPr lang="sv-SE"/>
              <a:t> </a:t>
            </a:r>
            <a:r>
              <a:rPr lang="sv-SE" err="1"/>
              <a:t>aliqua</a:t>
            </a:r>
            <a:r>
              <a:rPr lang="sv-SE"/>
              <a:t>. Ut </a:t>
            </a:r>
            <a:r>
              <a:rPr lang="sv-SE" err="1"/>
              <a:t>enim</a:t>
            </a:r>
            <a:r>
              <a:rPr lang="sv-SE"/>
              <a:t> ad </a:t>
            </a:r>
            <a:r>
              <a:rPr lang="sv-SE" err="1"/>
              <a:t>minim</a:t>
            </a:r>
            <a:r>
              <a:rPr lang="sv-SE"/>
              <a:t> </a:t>
            </a:r>
            <a:r>
              <a:rPr lang="sv-SE" err="1"/>
              <a:t>veniam</a:t>
            </a:r>
            <a:r>
              <a:rPr lang="sv-SE"/>
              <a:t>, </a:t>
            </a:r>
            <a:r>
              <a:rPr lang="sv-SE" err="1"/>
              <a:t>quis</a:t>
            </a:r>
            <a:r>
              <a:rPr lang="sv-SE"/>
              <a:t> </a:t>
            </a:r>
            <a:r>
              <a:rPr lang="sv-SE" err="1"/>
              <a:t>nostrud</a:t>
            </a:r>
            <a:r>
              <a:rPr lang="sv-SE"/>
              <a:t> </a:t>
            </a:r>
            <a:r>
              <a:rPr lang="sv-SE" err="1"/>
              <a:t>exercitation</a:t>
            </a:r>
            <a:r>
              <a:rPr lang="sv-SE"/>
              <a:t> </a:t>
            </a:r>
            <a:r>
              <a:rPr lang="sv-SE" err="1"/>
              <a:t>ullamco</a:t>
            </a:r>
            <a:r>
              <a:rPr lang="sv-SE"/>
              <a:t> </a:t>
            </a:r>
            <a:r>
              <a:rPr lang="sv-SE" err="1"/>
              <a:t>laboris</a:t>
            </a:r>
            <a:r>
              <a:rPr lang="sv-SE"/>
              <a:t> </a:t>
            </a:r>
            <a:r>
              <a:rPr lang="sv-SE" err="1"/>
              <a:t>nisi</a:t>
            </a:r>
            <a:r>
              <a:rPr lang="sv-SE"/>
              <a:t> ut </a:t>
            </a:r>
            <a:r>
              <a:rPr lang="sv-SE" err="1"/>
              <a:t>aliquip</a:t>
            </a:r>
            <a:r>
              <a:rPr lang="sv-SE"/>
              <a:t> ex </a:t>
            </a:r>
            <a:r>
              <a:rPr lang="sv-SE" err="1"/>
              <a:t>ea</a:t>
            </a:r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2156F796-EE27-8CB2-57DE-096141C413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652" y="1599042"/>
            <a:ext cx="4654597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1139839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54B992A-4E0A-44EF-E8B0-260BBED1F964}"/>
              </a:ext>
            </a:extLst>
          </p:cNvPr>
          <p:cNvSpPr>
            <a:spLocks/>
          </p:cNvSpPr>
          <p:nvPr userDrawn="1"/>
        </p:nvSpPr>
        <p:spPr>
          <a:xfrm>
            <a:off x="246529" y="246529"/>
            <a:ext cx="11698941" cy="6364942"/>
          </a:xfrm>
          <a:prstGeom prst="rect">
            <a:avLst/>
          </a:prstGeom>
          <a:solidFill>
            <a:srgbClr val="0076A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En bild som visar text, Teckensnitt, Grafik, grafisk design&#10;&#10;Automatiskt genererad beskrivning">
            <a:extLst>
              <a:ext uri="{FF2B5EF4-FFF2-40B4-BE49-F238E27FC236}">
                <a16:creationId xmlns:a16="http://schemas.microsoft.com/office/drawing/2014/main" id="{677D71E8-A74A-FE0F-F269-BC9A666E8300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3694" y="2774534"/>
            <a:ext cx="2384611" cy="130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79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2" name="Platshållare för text 14">
            <a:extLst>
              <a:ext uri="{FF2B5EF4-FFF2-40B4-BE49-F238E27FC236}">
                <a16:creationId xmlns:a16="http://schemas.microsoft.com/office/drawing/2014/main" id="{F6CFB934-4F7B-D187-3819-444341E06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69" y="1990725"/>
            <a:ext cx="10780061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</p:spTree>
    <p:extLst>
      <p:ext uri="{BB962C8B-B14F-4D97-AF65-F5344CB8AC3E}">
        <p14:creationId xmlns:p14="http://schemas.microsoft.com/office/powerpoint/2010/main" val="383292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2 spalt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7FA93E8-2899-09A0-6937-15AE98A1B34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3A552E2-8539-38E0-CC95-866FF5B9D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BA838EDE-96E9-4E51-7182-957ED565DD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3703EAD1-48F3-6DDA-7E8D-B9BCD758B6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6025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</p:spTree>
    <p:extLst>
      <p:ext uri="{BB962C8B-B14F-4D97-AF65-F5344CB8AC3E}">
        <p14:creationId xmlns:p14="http://schemas.microsoft.com/office/powerpoint/2010/main" val="345096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2 spalt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7FA93E8-2899-09A0-6937-15AE98A1B34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E3A552E2-8539-38E0-CC95-866FF5B9D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BA838EDE-96E9-4E51-7182-957ED565DD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5970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3703EAD1-48F3-6DDA-7E8D-B9BCD758B6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6025" y="1990725"/>
            <a:ext cx="5170956" cy="345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sv-SE" dirty="0"/>
              <a:t>Klicka här för att skriva</a:t>
            </a:r>
          </a:p>
        </p:txBody>
      </p:sp>
    </p:spTree>
    <p:extLst>
      <p:ext uri="{BB962C8B-B14F-4D97-AF65-F5344CB8AC3E}">
        <p14:creationId xmlns:p14="http://schemas.microsoft.com/office/powerpoint/2010/main" val="387538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text 4">
            <a:extLst>
              <a:ext uri="{FF2B5EF4-FFF2-40B4-BE49-F238E27FC236}">
                <a16:creationId xmlns:a16="http://schemas.microsoft.com/office/drawing/2014/main" id="{80F4781B-76C4-3AC2-33F7-796580BF4E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3370" y="1990725"/>
            <a:ext cx="10093780" cy="34194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Punkt 1 med text</a:t>
            </a:r>
          </a:p>
          <a:p>
            <a:pPr lvl="0"/>
            <a:r>
              <a:rPr lang="sv-SE"/>
              <a:t>Punkt 2 med text</a:t>
            </a:r>
          </a:p>
          <a:p>
            <a:pPr lvl="0"/>
            <a:r>
              <a:rPr lang="sv-SE"/>
              <a:t>Punkt 3 med text</a:t>
            </a:r>
          </a:p>
          <a:p>
            <a:pPr lvl="0"/>
            <a:r>
              <a:rPr lang="sv-SE"/>
              <a:t>Punkt 4 med text</a:t>
            </a:r>
          </a:p>
          <a:p>
            <a:pPr lvl="0"/>
            <a:r>
              <a:rPr lang="sv-SE"/>
              <a:t>Punkt 5 med text</a:t>
            </a:r>
          </a:p>
        </p:txBody>
      </p:sp>
    </p:spTree>
    <p:extLst>
      <p:ext uri="{BB962C8B-B14F-4D97-AF65-F5344CB8AC3E}">
        <p14:creationId xmlns:p14="http://schemas.microsoft.com/office/powerpoint/2010/main" val="42115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text 4">
            <a:extLst>
              <a:ext uri="{FF2B5EF4-FFF2-40B4-BE49-F238E27FC236}">
                <a16:creationId xmlns:a16="http://schemas.microsoft.com/office/drawing/2014/main" id="{80F4781B-76C4-3AC2-33F7-796580BF4E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93370" y="1990725"/>
            <a:ext cx="10093780" cy="341947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Punkt 1 med text</a:t>
            </a:r>
          </a:p>
          <a:p>
            <a:pPr lvl="0"/>
            <a:r>
              <a:rPr lang="sv-SE"/>
              <a:t>Punkt 2 med text</a:t>
            </a:r>
          </a:p>
          <a:p>
            <a:pPr lvl="0"/>
            <a:r>
              <a:rPr lang="sv-SE"/>
              <a:t>Punkt 3 med text</a:t>
            </a:r>
          </a:p>
          <a:p>
            <a:pPr lvl="0"/>
            <a:r>
              <a:rPr lang="sv-SE"/>
              <a:t>Punkt 4 med text</a:t>
            </a:r>
          </a:p>
          <a:p>
            <a:pPr lvl="0"/>
            <a:r>
              <a:rPr lang="sv-SE"/>
              <a:t>Punkt 5 med text</a:t>
            </a:r>
          </a:p>
        </p:txBody>
      </p:sp>
    </p:spTree>
    <p:extLst>
      <p:ext uri="{BB962C8B-B14F-4D97-AF65-F5344CB8AC3E}">
        <p14:creationId xmlns:p14="http://schemas.microsoft.com/office/powerpoint/2010/main" val="33414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rubrik och bred yta för att infoga valfr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innehåll 5">
            <a:extLst>
              <a:ext uri="{FF2B5EF4-FFF2-40B4-BE49-F238E27FC236}">
                <a16:creationId xmlns:a16="http://schemas.microsoft.com/office/drawing/2014/main" id="{7DB3DDDF-2EBC-F97E-1581-06CB9AA943E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04850" y="1990725"/>
            <a:ext cx="10781181" cy="34679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</p:spTree>
    <p:extLst>
      <p:ext uri="{BB962C8B-B14F-4D97-AF65-F5344CB8AC3E}">
        <p14:creationId xmlns:p14="http://schemas.microsoft.com/office/powerpoint/2010/main" val="51710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rubrik och bred yta för att infoga valfr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4A68F27-6D57-2395-BDCA-2FACF1740686}"/>
              </a:ext>
            </a:extLst>
          </p:cNvPr>
          <p:cNvPicPr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93306" y="5898774"/>
            <a:ext cx="874410" cy="47997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915C3AA-3338-1748-C3B0-4250471DAE34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3307" y="5899189"/>
            <a:ext cx="874409" cy="479139"/>
          </a:xfrm>
          <a:prstGeom prst="rect">
            <a:avLst/>
          </a:prstGeom>
        </p:spPr>
      </p:pic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B8DD112C-7272-44F9-8D81-18B3D5AF28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9" y="740789"/>
            <a:ext cx="10781181" cy="960622"/>
          </a:xfrm>
          <a:prstGeom prst="rect">
            <a:avLst/>
          </a:prstGeom>
        </p:spPr>
        <p:txBody>
          <a:bodyPr anchor="t" anchorCtr="0"/>
          <a:lstStyle>
            <a:lvl1pPr marL="0" indent="0">
              <a:lnSpc>
                <a:spcPts val="3200"/>
              </a:lnSpc>
              <a:spcBef>
                <a:spcPts val="0"/>
              </a:spcBef>
              <a:buNone/>
              <a:defRPr sz="3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sv-SE" dirty="0"/>
              <a:t>Klicka här för rubrik</a:t>
            </a:r>
          </a:p>
        </p:txBody>
      </p:sp>
      <p:sp>
        <p:nvSpPr>
          <p:cNvPr id="2" name="Platshållare för innehåll 5">
            <a:extLst>
              <a:ext uri="{FF2B5EF4-FFF2-40B4-BE49-F238E27FC236}">
                <a16:creationId xmlns:a16="http://schemas.microsoft.com/office/drawing/2014/main" id="{7DB3DDDF-2EBC-F97E-1581-06CB9AA943E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04850" y="1990725"/>
            <a:ext cx="10781181" cy="3467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välja vad du vill infoga</a:t>
            </a:r>
          </a:p>
        </p:txBody>
      </p:sp>
    </p:spTree>
    <p:extLst>
      <p:ext uri="{BB962C8B-B14F-4D97-AF65-F5344CB8AC3E}">
        <p14:creationId xmlns:p14="http://schemas.microsoft.com/office/powerpoint/2010/main" val="148332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52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0" r:id="rId4"/>
    <p:sldLayoutId id="2147483670" r:id="rId5"/>
    <p:sldLayoutId id="2147483659" r:id="rId6"/>
    <p:sldLayoutId id="2147483660" r:id="rId7"/>
    <p:sldLayoutId id="2147483657" r:id="rId8"/>
    <p:sldLayoutId id="2147483658" r:id="rId9"/>
    <p:sldLayoutId id="2147483671" r:id="rId10"/>
    <p:sldLayoutId id="2147483655" r:id="rId11"/>
    <p:sldLayoutId id="2147483654" r:id="rId12"/>
    <p:sldLayoutId id="2147483652" r:id="rId13"/>
    <p:sldLayoutId id="2147483653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61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29442E4-04AE-9EF2-3978-648CD943B5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Socialförvaltningen</a:t>
            </a:r>
            <a:r>
              <a:rPr lang="en-US" dirty="0"/>
              <a:t> </a:t>
            </a:r>
            <a:r>
              <a:rPr lang="en-US" dirty="0" err="1"/>
              <a:t>informerar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401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2B39DB9-80F1-941F-02B7-9812CEBC2A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90337" y="841404"/>
            <a:ext cx="5749950" cy="878539"/>
          </a:xfrm>
        </p:spPr>
        <p:txBody>
          <a:bodyPr/>
          <a:lstStyle/>
          <a:p>
            <a:r>
              <a:rPr lang="sv-SE" sz="2800" dirty="0"/>
              <a:t>Samordnande undersköterska </a:t>
            </a:r>
          </a:p>
        </p:txBody>
      </p:sp>
      <p:pic>
        <p:nvPicPr>
          <p:cNvPr id="2" name="Bildobjekt 1" descr="En bild som visar klädsel, person, Människoansikte, vägg&#10;&#10;AI-genererat innehåll kan vara felaktigt.">
            <a:extLst>
              <a:ext uri="{FF2B5EF4-FFF2-40B4-BE49-F238E27FC236}">
                <a16:creationId xmlns:a16="http://schemas.microsoft.com/office/drawing/2014/main" id="{04D7B1F2-18DD-9F54-8313-FFD7B9BBC7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51" b="2"/>
          <a:stretch>
            <a:fillRect/>
          </a:stretch>
        </p:blipFill>
        <p:spPr>
          <a:xfrm rot="5400000">
            <a:off x="6378821" y="1154445"/>
            <a:ext cx="5553193" cy="4171109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DEA1FD1-3F0A-DCDB-7A6B-59D2263FFF6C}"/>
              </a:ext>
            </a:extLst>
          </p:cNvPr>
          <p:cNvSpPr txBox="1"/>
          <p:nvPr/>
        </p:nvSpPr>
        <p:spPr>
          <a:xfrm>
            <a:off x="1208314" y="3243943"/>
            <a:ext cx="5431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En samordnande undersköterska på varje boende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 err="1">
                <a:solidFill>
                  <a:schemeClr val="bg1"/>
                </a:solidFill>
              </a:rPr>
              <a:t>Helené</a:t>
            </a:r>
            <a:r>
              <a:rPr lang="sv-SE" dirty="0">
                <a:solidFill>
                  <a:schemeClr val="bg1"/>
                </a:solidFill>
              </a:rPr>
              <a:t> på Fiskebäck</a:t>
            </a:r>
          </a:p>
          <a:p>
            <a:r>
              <a:rPr lang="sv-SE" dirty="0">
                <a:solidFill>
                  <a:schemeClr val="bg1"/>
                </a:solidFill>
              </a:rPr>
              <a:t>Helena på Skärgårdshemmet</a:t>
            </a:r>
          </a:p>
          <a:p>
            <a:r>
              <a:rPr lang="sv-SE" dirty="0">
                <a:solidFill>
                  <a:schemeClr val="bg1"/>
                </a:solidFill>
              </a:rPr>
              <a:t>Ellena på Stångenäshemmet</a:t>
            </a:r>
          </a:p>
        </p:txBody>
      </p:sp>
    </p:spTree>
    <p:extLst>
      <p:ext uri="{BB962C8B-B14F-4D97-AF65-F5344CB8AC3E}">
        <p14:creationId xmlns:p14="http://schemas.microsoft.com/office/powerpoint/2010/main" val="247654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615F97A-D1CC-DED4-9844-340699B369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87300" y="5132070"/>
            <a:ext cx="3290534" cy="13229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C22E5D-0A57-501E-3F4A-C5B9F4C0D0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Arbetsuppgifter</a:t>
            </a:r>
          </a:p>
        </p:txBody>
      </p:sp>
      <p:pic>
        <p:nvPicPr>
          <p:cNvPr id="1026" name="Picture 2" descr="En bild som visar inomhus, vägg, person, klädsel&#10;&#10;AI-genererat innehåll kan vara felaktigt.">
            <a:extLst>
              <a:ext uri="{FF2B5EF4-FFF2-40B4-BE49-F238E27FC236}">
                <a16:creationId xmlns:a16="http://schemas.microsoft.com/office/drawing/2014/main" id="{F4B31F32-A18F-C056-4CA9-566969FF0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514" y="319634"/>
            <a:ext cx="3942805" cy="590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BB2C89FF-798E-7318-D247-A865DF1534D5}"/>
              </a:ext>
            </a:extLst>
          </p:cNvPr>
          <p:cNvSpPr txBox="1"/>
          <p:nvPr/>
        </p:nvSpPr>
        <p:spPr>
          <a:xfrm>
            <a:off x="460092" y="642421"/>
            <a:ext cx="572643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Stödja och stärka omvårdnadspersonalen genom pedagogisk handledning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Stödja och handleda omvårdnadspersonalen i arbetet med genomförandeplaner och löpande dokumentation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Säkerställa att omvårdnadspersonalen förstår och kan utföra sina arbetsuppgifter på bästa sätt genom ett tydligt pedagogiskt förhållningssätt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Stödja och handleda omvårdnadspersonal i arbetet med sociala aktiviteter</a:t>
            </a:r>
          </a:p>
          <a:p>
            <a:pPr marL="285750" indent="-28575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522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41506CC-8F2E-4FD2-34BD-CE9C03F991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Samarbete med enhetschef/legitimerad personal och anhöriga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306389F-4D39-095B-F485-E61AE39670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2515" y="1990725"/>
            <a:ext cx="6759636" cy="2973161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sv-SE" sz="1800" dirty="0"/>
              <a:t>Nära samarbete med enhetschefer, legitimerad personal och anhöriga. </a:t>
            </a:r>
          </a:p>
          <a:p>
            <a:pPr algn="just">
              <a:lnSpc>
                <a:spcPct val="100000"/>
              </a:lnSpc>
            </a:pPr>
            <a:r>
              <a:rPr lang="sv-SE" sz="1800" dirty="0"/>
              <a:t>Fungera som enhetschefens förlängda arm i det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v-SE" sz="1800" dirty="0"/>
              <a:t>    verksamhetsnära arbetet</a:t>
            </a:r>
          </a:p>
          <a:p>
            <a:pPr algn="just">
              <a:lnSpc>
                <a:spcPct val="100000"/>
              </a:lnSpc>
            </a:pPr>
            <a:r>
              <a:rPr lang="sv-SE" sz="1800" dirty="0"/>
              <a:t>Kontakt med legitimerad personal och anhöriga </a:t>
            </a:r>
          </a:p>
          <a:p>
            <a:pPr algn="just">
              <a:lnSpc>
                <a:spcPct val="100000"/>
              </a:lnSpc>
            </a:pPr>
            <a:r>
              <a:rPr lang="sv-SE" sz="1800" dirty="0"/>
              <a:t>Samordna och planera vid inflyttning av hyresgäster och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v-SE" sz="1800" dirty="0"/>
              <a:t>    utse kontaktpersoner</a:t>
            </a:r>
            <a:endParaRPr lang="sv-SE" dirty="0"/>
          </a:p>
        </p:txBody>
      </p:sp>
      <p:pic>
        <p:nvPicPr>
          <p:cNvPr id="2050" name="Picture 2" descr="En bild som visar inomhus, person, klädsel, vägg&#10;&#10;AI-genererat innehåll kan vara felaktigt.">
            <a:extLst>
              <a:ext uri="{FF2B5EF4-FFF2-40B4-BE49-F238E27FC236}">
                <a16:creationId xmlns:a16="http://schemas.microsoft.com/office/drawing/2014/main" id="{A5B46996-C3D8-DC0D-C0E2-0B9E359CD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150" y="1330024"/>
            <a:ext cx="4529112" cy="44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89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1FE35374-196F-F0AC-4E78-E0B25A9297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Kort information-</a:t>
            </a:r>
          </a:p>
          <a:p>
            <a:r>
              <a:rPr lang="en-US" sz="2800" dirty="0" err="1"/>
              <a:t>Kommundelsvisa</a:t>
            </a:r>
            <a:r>
              <a:rPr lang="en-US" sz="2800" dirty="0"/>
              <a:t> </a:t>
            </a:r>
            <a:r>
              <a:rPr lang="en-US" sz="2800" dirty="0" err="1"/>
              <a:t>dialoger</a:t>
            </a:r>
            <a:r>
              <a:rPr lang="en-US" sz="2800" dirty="0"/>
              <a:t> om </a:t>
            </a:r>
            <a:r>
              <a:rPr lang="en-US" sz="2800" dirty="0" err="1"/>
              <a:t>äldreomsorgen</a:t>
            </a:r>
            <a:r>
              <a:rPr lang="en-US" sz="2800" dirty="0"/>
              <a:t> i </a:t>
            </a:r>
            <a:r>
              <a:rPr lang="en-US" sz="2800" dirty="0" err="1"/>
              <a:t>framtiden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08857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536A96C-7A82-9BCA-9B3D-5505D2AC5A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Informationsmöte</a:t>
            </a:r>
            <a:r>
              <a:rPr lang="en-US" dirty="0"/>
              <a:t> </a:t>
            </a:r>
          </a:p>
          <a:p>
            <a:r>
              <a:rPr lang="en-US" sz="1800" dirty="0"/>
              <a:t>Lysekil Folkets </a:t>
            </a:r>
            <a:r>
              <a:rPr lang="en-US" sz="1800" dirty="0" err="1"/>
              <a:t>hus</a:t>
            </a:r>
            <a:r>
              <a:rPr lang="en-US" sz="1800" dirty="0"/>
              <a:t>, 13 November 2024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9251E5-45AE-3FBC-4F98-92B4B08A57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49571" y="1619479"/>
            <a:ext cx="5744724" cy="4842372"/>
          </a:xfrm>
        </p:spPr>
        <p:txBody>
          <a:bodyPr/>
          <a:lstStyle/>
          <a:p>
            <a:endParaRPr lang="sv-SE" dirty="0"/>
          </a:p>
          <a:p>
            <a:r>
              <a:rPr lang="sv-SE" b="1" dirty="0"/>
              <a:t>Informationsmötets innehåll 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>
                <a:cs typeface="Arial"/>
              </a:rPr>
              <a:t>Tidigare utredningsarbeten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>
                <a:cs typeface="Arial"/>
              </a:rPr>
              <a:t>Äldreomsorgens organisation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>
                <a:cs typeface="Arial"/>
              </a:rPr>
              <a:t>Insatser som erbjuds idag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Demografisk utveckling i Sverige och i Lysekils kommun</a:t>
            </a:r>
            <a:endParaRPr lang="sv-SE" sz="180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Ekonomiska läget idag och i framtiden</a:t>
            </a:r>
            <a:endParaRPr lang="sv-SE" sz="180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Frågor </a:t>
            </a:r>
            <a:endParaRPr lang="sv-SE" sz="1800" dirty="0">
              <a:cs typeface="Arial"/>
            </a:endParaRPr>
          </a:p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AA575EA-928F-DBE7-D553-5495F8643E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04848" y="1575412"/>
            <a:ext cx="5744723" cy="4258871"/>
          </a:xfrm>
        </p:spPr>
        <p:txBody>
          <a:bodyPr/>
          <a:lstStyle/>
          <a:p>
            <a:endParaRPr lang="sv-SE" sz="2400" dirty="0"/>
          </a:p>
          <a:p>
            <a:r>
              <a:rPr lang="sv-SE" b="1" dirty="0"/>
              <a:t>Informationsmötets syfte  </a:t>
            </a:r>
          </a:p>
          <a:p>
            <a:endParaRPr lang="sv-SE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Informera om äldreomsorgen idag och i framtiden</a:t>
            </a:r>
          </a:p>
          <a:p>
            <a:r>
              <a:rPr lang="sv-SE" sz="1800" dirty="0"/>
              <a:t>Detta möte syftade till att informera om dagens situation, utbudet av insatser samt hur framtiden ser ut i form av befolkningsutveckling, demografisk utveckling och kommunens ekonomi. En grund inför kommande dialogmöten.</a:t>
            </a:r>
          </a:p>
        </p:txBody>
      </p:sp>
    </p:spTree>
    <p:extLst>
      <p:ext uri="{BB962C8B-B14F-4D97-AF65-F5344CB8AC3E}">
        <p14:creationId xmlns:p14="http://schemas.microsoft.com/office/powerpoint/2010/main" val="136562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325A-185D-333E-92C6-770F9F8C5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0F1E981-150D-A1C1-B0CA-10AA585563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Kommundelsvisa</a:t>
            </a:r>
            <a:r>
              <a:rPr lang="en-US" dirty="0"/>
              <a:t> </a:t>
            </a:r>
            <a:r>
              <a:rPr lang="en-US" dirty="0" err="1"/>
              <a:t>dialoger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2C5C93-4179-A0A9-2C17-BB163321D9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4850" y="1485504"/>
            <a:ext cx="5744724" cy="4842372"/>
          </a:xfrm>
        </p:spPr>
        <p:txBody>
          <a:bodyPr/>
          <a:lstStyle/>
          <a:p>
            <a:r>
              <a:rPr lang="sv-SE" b="1" dirty="0"/>
              <a:t>Sammanfattning av dialogerna 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Boendeformer och kombinationsboenden</a:t>
            </a:r>
          </a:p>
          <a:p>
            <a:r>
              <a:rPr lang="sv-SE" sz="1800" dirty="0"/>
              <a:t>Särskilda boenden, trygghetsboenden, seniorboenden, korttidsboenden samt en kombination av dessa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Aktiviteter och gemenskap </a:t>
            </a:r>
          </a:p>
          <a:p>
            <a:r>
              <a:rPr lang="sv-SE" sz="1800" dirty="0"/>
              <a:t>Utökning av aktiviteter, sociala träffpunkter, tillgång till gemensamhetsutrymmen såsom restaurang, hobbyrum och pub. Samverkan med barn och unga, andra organisationer och civilsamhället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Personal</a:t>
            </a:r>
          </a:p>
          <a:p>
            <a:r>
              <a:rPr lang="sv-SE" sz="1800" dirty="0"/>
              <a:t>Vikten av språkkrav, förbättrade arbetsförhållanden, säkerställande av bemanning och kompetens samt kontinuitet bland personalen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Tillgänglighet och infrastruktur </a:t>
            </a:r>
          </a:p>
          <a:p>
            <a:r>
              <a:rPr lang="sv-SE" sz="1800" dirty="0"/>
              <a:t>Boenden i nära anslutning till affärer och apotek. Förbättrad kollektivtrafik, tillgång till bilpooler med mera. </a:t>
            </a:r>
          </a:p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17EE629-26EB-94E1-022F-CBF076C341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98026" y="1485504"/>
            <a:ext cx="5971143" cy="5085577"/>
          </a:xfrm>
        </p:spPr>
        <p:txBody>
          <a:bodyPr/>
          <a:lstStyle/>
          <a:p>
            <a:endParaRPr lang="en-US" sz="1800" dirty="0"/>
          </a:p>
          <a:p>
            <a:r>
              <a:rPr lang="en-US" sz="1800" b="1" dirty="0" err="1"/>
              <a:t>Skaftö</a:t>
            </a:r>
            <a:r>
              <a:rPr lang="en-US" sz="2400" b="1" dirty="0"/>
              <a:t> </a:t>
            </a:r>
          </a:p>
          <a:p>
            <a:r>
              <a:rPr lang="en-US" sz="1800" dirty="0" err="1"/>
              <a:t>Skaftö</a:t>
            </a:r>
            <a:r>
              <a:rPr lang="en-US" sz="1800" dirty="0"/>
              <a:t>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25 </a:t>
            </a:r>
            <a:r>
              <a:rPr lang="en-US" sz="1800" dirty="0" err="1"/>
              <a:t>februari</a:t>
            </a:r>
            <a:r>
              <a:rPr lang="en-US" sz="1800" dirty="0"/>
              <a:t> 2025 </a:t>
            </a:r>
          </a:p>
          <a:p>
            <a:r>
              <a:rPr lang="en-US" sz="1800" dirty="0" err="1"/>
              <a:t>och</a:t>
            </a:r>
            <a:r>
              <a:rPr lang="en-US" sz="1800" dirty="0"/>
              <a:t> 3 mars 205 </a:t>
            </a:r>
          </a:p>
          <a:p>
            <a:endParaRPr lang="en-US" sz="1800" dirty="0"/>
          </a:p>
          <a:p>
            <a:r>
              <a:rPr lang="en-US" sz="1800" b="1" dirty="0"/>
              <a:t>Brastad, Bro </a:t>
            </a:r>
            <a:r>
              <a:rPr lang="en-US" sz="1800" b="1" dirty="0" err="1"/>
              <a:t>och</a:t>
            </a:r>
            <a:r>
              <a:rPr lang="en-US" sz="1800" b="1" dirty="0"/>
              <a:t> Lyse </a:t>
            </a:r>
          </a:p>
          <a:p>
            <a:r>
              <a:rPr lang="en-US" sz="1800" dirty="0"/>
              <a:t>Brastad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24 </a:t>
            </a:r>
            <a:r>
              <a:rPr lang="en-US" sz="1800" dirty="0" err="1"/>
              <a:t>februari</a:t>
            </a:r>
            <a:r>
              <a:rPr lang="en-US" sz="1800" dirty="0"/>
              <a:t> 2025</a:t>
            </a:r>
          </a:p>
          <a:p>
            <a:endParaRPr lang="en-US" sz="1800" dirty="0"/>
          </a:p>
          <a:p>
            <a:r>
              <a:rPr lang="en-US" sz="1800" b="1" dirty="0" err="1"/>
              <a:t>Lysekil</a:t>
            </a:r>
            <a:r>
              <a:rPr lang="en-US" sz="1800" b="1" dirty="0"/>
              <a:t> </a:t>
            </a:r>
          </a:p>
          <a:p>
            <a:r>
              <a:rPr lang="en-US" sz="1800" dirty="0" err="1"/>
              <a:t>Lysekil</a:t>
            </a:r>
            <a:r>
              <a:rPr lang="en-US" sz="1800" dirty="0"/>
              <a:t>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26 </a:t>
            </a:r>
            <a:r>
              <a:rPr lang="en-US" sz="1800" dirty="0" err="1"/>
              <a:t>februari</a:t>
            </a:r>
            <a:r>
              <a:rPr lang="en-US" sz="1800" dirty="0"/>
              <a:t> 2025 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60616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EF568-EFE9-90D3-418A-298874F26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DD4DE65-E04A-3AF2-F231-88F3CD7938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Återkoppling</a:t>
            </a:r>
            <a:r>
              <a:rPr lang="en-US" dirty="0"/>
              <a:t> av de </a:t>
            </a:r>
            <a:r>
              <a:rPr lang="en-US" dirty="0" err="1"/>
              <a:t>kommundelsvisa</a:t>
            </a:r>
            <a:r>
              <a:rPr lang="en-US" dirty="0"/>
              <a:t> </a:t>
            </a:r>
            <a:r>
              <a:rPr lang="en-US" dirty="0" err="1"/>
              <a:t>dialogerna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9E5367-3E1E-3FB6-3951-5CD9C7F20E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5969" y="1728709"/>
            <a:ext cx="5744724" cy="4842372"/>
          </a:xfrm>
        </p:spPr>
        <p:txBody>
          <a:bodyPr/>
          <a:lstStyle/>
          <a:p>
            <a:r>
              <a:rPr lang="sv-SE" b="1" dirty="0"/>
              <a:t>Återkopplingens innehåll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Sammanfattning av vad som framkommit i de kommundelsvisa dialogerna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Presenterar socialnämndens slutsatser utifrån de kommundelsvisa dialogerna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Går igenom den politiska beslutsprocessen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Informerar om tre ledamotsinitiativ som har inkommit till kommunstyrelsen den 23 april 2025 och hur dessa hanteras vidare och av vem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Frågor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DBE6A8-9D0B-681C-EFD6-29AE75F6B0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98026" y="1485504"/>
            <a:ext cx="5971143" cy="5085577"/>
          </a:xfrm>
        </p:spPr>
        <p:txBody>
          <a:bodyPr/>
          <a:lstStyle/>
          <a:p>
            <a:endParaRPr lang="en-US" sz="1800" dirty="0"/>
          </a:p>
          <a:p>
            <a:r>
              <a:rPr lang="en-US" sz="1800" b="1" dirty="0" err="1"/>
              <a:t>Lysekil</a:t>
            </a:r>
            <a:r>
              <a:rPr lang="en-US" sz="1800" b="1" dirty="0"/>
              <a:t> </a:t>
            </a:r>
          </a:p>
          <a:p>
            <a:r>
              <a:rPr lang="en-US" sz="1800" dirty="0" err="1"/>
              <a:t>Lysekil</a:t>
            </a:r>
            <a:r>
              <a:rPr lang="en-US" sz="1800" dirty="0"/>
              <a:t>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12 </a:t>
            </a:r>
            <a:r>
              <a:rPr lang="en-US" sz="1800" dirty="0" err="1"/>
              <a:t>maj</a:t>
            </a:r>
            <a:r>
              <a:rPr lang="en-US" sz="1800" dirty="0"/>
              <a:t> 2025 </a:t>
            </a:r>
          </a:p>
          <a:p>
            <a:endParaRPr lang="en-US" sz="1800" dirty="0"/>
          </a:p>
          <a:p>
            <a:r>
              <a:rPr lang="en-US" sz="1800" b="1" dirty="0"/>
              <a:t>Brastad, Bro </a:t>
            </a:r>
            <a:r>
              <a:rPr lang="en-US" sz="1800" b="1" dirty="0" err="1"/>
              <a:t>och</a:t>
            </a:r>
            <a:r>
              <a:rPr lang="en-US" sz="1800" b="1" dirty="0"/>
              <a:t> Lyse </a:t>
            </a:r>
          </a:p>
          <a:p>
            <a:r>
              <a:rPr lang="en-US" sz="1800" dirty="0"/>
              <a:t>Brastad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22 </a:t>
            </a:r>
            <a:r>
              <a:rPr lang="en-US" sz="1800" dirty="0" err="1"/>
              <a:t>maj</a:t>
            </a:r>
            <a:r>
              <a:rPr lang="en-US" sz="1800" dirty="0"/>
              <a:t> 2025</a:t>
            </a:r>
          </a:p>
          <a:p>
            <a:endParaRPr lang="en-US" sz="1800" dirty="0"/>
          </a:p>
          <a:p>
            <a:r>
              <a:rPr lang="en-US" sz="1800" b="1" dirty="0" err="1"/>
              <a:t>Skaftö</a:t>
            </a:r>
            <a:r>
              <a:rPr lang="en-US" sz="1800" b="1" dirty="0"/>
              <a:t> </a:t>
            </a:r>
          </a:p>
          <a:p>
            <a:r>
              <a:rPr lang="en-US" sz="1800" dirty="0" err="1"/>
              <a:t>Skaftö</a:t>
            </a:r>
            <a:r>
              <a:rPr lang="en-US" sz="1800" dirty="0"/>
              <a:t> </a:t>
            </a:r>
            <a:r>
              <a:rPr lang="en-US" sz="1800" dirty="0" err="1"/>
              <a:t>Folkets</a:t>
            </a:r>
            <a:r>
              <a:rPr lang="en-US" sz="1800" dirty="0"/>
              <a:t> </a:t>
            </a:r>
            <a:r>
              <a:rPr lang="en-US" sz="1800" dirty="0" err="1"/>
              <a:t>hus</a:t>
            </a:r>
            <a:r>
              <a:rPr lang="en-US" sz="1800" dirty="0"/>
              <a:t>, 28 </a:t>
            </a:r>
            <a:r>
              <a:rPr lang="en-US" sz="1800" dirty="0" err="1"/>
              <a:t>maj</a:t>
            </a:r>
            <a:r>
              <a:rPr lang="en-US" sz="1800" dirty="0"/>
              <a:t> 2025 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93752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2883859"/>
      </p:ext>
    </p:extLst>
  </p:cSld>
  <p:clrMapOvr>
    <a:masterClrMapping/>
  </p:clrMapOvr>
</p:sld>
</file>

<file path=ppt/theme/theme1.xml><?xml version="1.0" encoding="utf-8"?>
<a:theme xmlns:a="http://schemas.openxmlformats.org/drawingml/2006/main" name="Lysekils kommun powerpointmall">
  <a:themeElements>
    <a:clrScheme name="Lysekils kommun - Lysekilsblå och varm sten">
      <a:dk1>
        <a:sysClr val="windowText" lastClr="000000"/>
      </a:dk1>
      <a:lt1>
        <a:sysClr val="window" lastClr="FFFFFF"/>
      </a:lt1>
      <a:dk2>
        <a:srgbClr val="0076A8"/>
      </a:dk2>
      <a:lt2>
        <a:srgbClr val="7D7267"/>
      </a:lt2>
      <a:accent1>
        <a:srgbClr val="0076A8"/>
      </a:accent1>
      <a:accent2>
        <a:srgbClr val="7D7267"/>
      </a:accent2>
      <a:accent3>
        <a:srgbClr val="0076A8"/>
      </a:accent3>
      <a:accent4>
        <a:srgbClr val="0076A8"/>
      </a:accent4>
      <a:accent5>
        <a:srgbClr val="FFFFFF"/>
      </a:accent5>
      <a:accent6>
        <a:srgbClr val="7D7267"/>
      </a:accent6>
      <a:hlink>
        <a:srgbClr val="7D7267"/>
      </a:hlink>
      <a:folHlink>
        <a:srgbClr val="7D726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ariant 2.pptx" id="{E4D7BFCD-0B4E-4E76-89BC-EC3FB37DF631}" vid="{C5207D3E-B106-49C7-A967-1709C7B5A63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5D231E51414F43B1C2D2DDDFCB3726" ma:contentTypeVersion="18" ma:contentTypeDescription="Skapa ett nytt dokument." ma:contentTypeScope="" ma:versionID="de42dd9868dd768dd27be7462e5270cd">
  <xsd:schema xmlns:xsd="http://www.w3.org/2001/XMLSchema" xmlns:xs="http://www.w3.org/2001/XMLSchema" xmlns:p="http://schemas.microsoft.com/office/2006/metadata/properties" xmlns:ns2="9f18e4b0-af07-4c50-af41-294a4328b05f" xmlns:ns3="2c21ae34-8174-4630-903a-0399ca6d8b36" targetNamespace="http://schemas.microsoft.com/office/2006/metadata/properties" ma:root="true" ma:fieldsID="d5e1d0ceb02ea5dec39d67163797aa7c" ns2:_="" ns3:_="">
    <xsd:import namespace="9f18e4b0-af07-4c50-af41-294a4328b05f"/>
    <xsd:import namespace="2c21ae34-8174-4630-903a-0399ca6d8b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18e4b0-af07-4c50-af41-294a4328b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35a2ede7-b573-4280-91b0-c0913bef1a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1ae34-8174-4630-903a-0399ca6d8b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d7d0911-18a4-4ae4-96f7-b00b46505919}" ma:internalName="TaxCatchAll" ma:showField="CatchAllData" ma:web="2c21ae34-8174-4630-903a-0399ca6d8b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21ae34-8174-4630-903a-0399ca6d8b36" xsi:nil="true"/>
    <lcf76f155ced4ddcb4097134ff3c332f xmlns="9f18e4b0-af07-4c50-af41-294a4328b05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74A6A2-11F7-4EA0-A653-3D40CCCC8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18e4b0-af07-4c50-af41-294a4328b05f"/>
    <ds:schemaRef ds:uri="2c21ae34-8174-4630-903a-0399ca6d8b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B8B8F0-522B-4AB3-A32F-2416D7561C5E}">
  <ds:schemaRefs>
    <ds:schemaRef ds:uri="http://schemas.microsoft.com/office/infopath/2007/PartnerControls"/>
    <ds:schemaRef ds:uri="http://schemas.microsoft.com/office/2006/documentManagement/types"/>
    <ds:schemaRef ds:uri="9f18e4b0-af07-4c50-af41-294a4328b05f"/>
    <ds:schemaRef ds:uri="http://schemas.openxmlformats.org/package/2006/metadata/core-properties"/>
    <ds:schemaRef ds:uri="http://www.w3.org/XML/1998/namespace"/>
    <ds:schemaRef ds:uri="http://purl.org/dc/elements/1.1/"/>
    <ds:schemaRef ds:uri="2c21ae34-8174-4630-903a-0399ca6d8b36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76874B2-A324-4231-BBE9-25BD70F0FB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Mall variant 1 (inga bilder över kommunen) Lysekils kommun powerpointmall 2024</Template>
  <TotalTime>117</TotalTime>
  <Words>393</Words>
  <Application>Microsoft Office PowerPoint</Application>
  <PresentationFormat>Bredbild</PresentationFormat>
  <Paragraphs>74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1" baseType="lpstr">
      <vt:lpstr>Arial</vt:lpstr>
      <vt:lpstr>Lysekils kommun powerpointmall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Hampus Karlsson</dc:creator>
  <cp:lastModifiedBy>Johan Lundh</cp:lastModifiedBy>
  <cp:revision>70</cp:revision>
  <dcterms:created xsi:type="dcterms:W3CDTF">2025-05-15T05:53:23Z</dcterms:created>
  <dcterms:modified xsi:type="dcterms:W3CDTF">2025-05-16T09:05:15Z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0x0101002A5D231E51414F43B1C2D2DDDFCB3726</vt:lpwstr>
  </property>
  <property fmtid="{D5CDD505-2E9C-101B-9397-08002B2CF9AE}" pid="3" name="MediaServiceImageTags">
    <vt:lpwstr/>
  </property>
</Properties>
</file>